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928" autoAdjust="0"/>
  </p:normalViewPr>
  <p:slideViewPr>
    <p:cSldViewPr snapToGrid="0" showGuides="1">
      <p:cViewPr>
        <p:scale>
          <a:sx n="75" d="100"/>
          <a:sy n="75" d="100"/>
        </p:scale>
        <p:origin x="2196" y="1410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92D95-196A-4C4D-88BE-A62DF3F96082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87614E-90CC-47AA-827E-DEE1ED6181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785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87614E-90CC-47AA-827E-DEE1ED6181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242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87614E-90CC-47AA-827E-DEE1ED6181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453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87614E-90CC-47AA-827E-DEE1ED6181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849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87614E-90CC-47AA-827E-DEE1ED61815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281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87614E-90CC-47AA-827E-DEE1ED61815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126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87614E-90CC-47AA-827E-DEE1ED61815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001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81506DA-92B9-F864-3678-D0B0CC816E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3A2677-DC09-EFE6-5AB5-6B578788B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59D75-2A22-4A41-8845-CB0DE0331F3B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F0858A-AA8F-C65E-016C-34D29F3FD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08430B-C108-D4E6-E4E5-13DA61037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B3447-7D25-480B-B158-1F2ACA8828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981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37AC7A-7C8C-AEE6-F5BD-ABFA847F3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DAC9A6-1FAA-ACA7-47D0-050446FDE5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70DFED-593A-C0B9-A05D-6E0185016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59D75-2A22-4A41-8845-CB0DE0331F3B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37B278-B681-5FB4-66C2-6EBC04D9E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65A21B-5C50-76F5-6D6D-4D114ED82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B3447-7D25-480B-B158-1F2ACA8828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3495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6841EBC-35CF-9449-4A60-190843D90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51D1B8-1FE0-4291-36EB-BB973D8B0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E6A069-2DD4-7304-A845-5899E3BDE1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59D75-2A22-4A41-8845-CB0DE0331F3B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CD165B-888C-5557-6DD4-11389659CE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AFB1AE-DC88-AEC3-1935-A0829AC688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3447-7D25-480B-B158-1F2ACA8828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24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图形 54">
            <a:extLst>
              <a:ext uri="{FF2B5EF4-FFF2-40B4-BE49-F238E27FC236}">
                <a16:creationId xmlns:a16="http://schemas.microsoft.com/office/drawing/2014/main" id="{B24461BF-FF07-30AD-98D5-FB1BCF6CDA0A}"/>
              </a:ext>
            </a:extLst>
          </p:cNvPr>
          <p:cNvSpPr/>
          <p:nvPr/>
        </p:nvSpPr>
        <p:spPr>
          <a:xfrm>
            <a:off x="9030512" y="3711140"/>
            <a:ext cx="2196579" cy="1943650"/>
          </a:xfrm>
          <a:custGeom>
            <a:avLst/>
            <a:gdLst>
              <a:gd name="connsiteX0" fmla="*/ 304918 w 1171584"/>
              <a:gd name="connsiteY0" fmla="*/ 1019542 h 1036680"/>
              <a:gd name="connsiteX1" fmla="*/ 337724 w 1171584"/>
              <a:gd name="connsiteY1" fmla="*/ 948184 h 1036680"/>
              <a:gd name="connsiteX2" fmla="*/ 495048 w 1171584"/>
              <a:gd name="connsiteY2" fmla="*/ 895170 h 1036680"/>
              <a:gd name="connsiteX3" fmla="*/ 579879 w 1171584"/>
              <a:gd name="connsiteY3" fmla="*/ 817820 h 1036680"/>
              <a:gd name="connsiteX4" fmla="*/ 493861 w 1171584"/>
              <a:gd name="connsiteY4" fmla="*/ 814679 h 1036680"/>
              <a:gd name="connsiteX5" fmla="*/ 399372 w 1171584"/>
              <a:gd name="connsiteY5" fmla="*/ 835086 h 1036680"/>
              <a:gd name="connsiteX6" fmla="*/ 275975 w 1171584"/>
              <a:gd name="connsiteY6" fmla="*/ 890125 h 1036680"/>
              <a:gd name="connsiteX7" fmla="*/ 266450 w 1171584"/>
              <a:gd name="connsiteY7" fmla="*/ 904552 h 1036680"/>
              <a:gd name="connsiteX8" fmla="*/ 256925 w 1171584"/>
              <a:gd name="connsiteY8" fmla="*/ 886280 h 1036680"/>
              <a:gd name="connsiteX9" fmla="*/ 394619 w 1171584"/>
              <a:gd name="connsiteY9" fmla="*/ 818868 h 1036680"/>
              <a:gd name="connsiteX10" fmla="*/ 446256 w 1171584"/>
              <a:gd name="connsiteY10" fmla="*/ 739969 h 1036680"/>
              <a:gd name="connsiteX11" fmla="*/ 220923 w 1171584"/>
              <a:gd name="connsiteY11" fmla="*/ 580702 h 1036680"/>
              <a:gd name="connsiteX12" fmla="*/ 134694 w 1171584"/>
              <a:gd name="connsiteY12" fmla="*/ 514027 h 1036680"/>
              <a:gd name="connsiteX13" fmla="*/ 37472 w 1171584"/>
              <a:gd name="connsiteY13" fmla="*/ 457642 h 1036680"/>
              <a:gd name="connsiteX14" fmla="*/ -249 w 1171584"/>
              <a:gd name="connsiteY14" fmla="*/ 397436 h 1036680"/>
              <a:gd name="connsiteX15" fmla="*/ 41772 w 1171584"/>
              <a:gd name="connsiteY15" fmla="*/ 320472 h 1036680"/>
              <a:gd name="connsiteX16" fmla="*/ 131009 w 1171584"/>
              <a:gd name="connsiteY16" fmla="*/ 243334 h 1036680"/>
              <a:gd name="connsiteX17" fmla="*/ 178225 w 1171584"/>
              <a:gd name="connsiteY17" fmla="*/ 225054 h 1036680"/>
              <a:gd name="connsiteX18" fmla="*/ 184387 w 1171584"/>
              <a:gd name="connsiteY18" fmla="*/ 152847 h 1036680"/>
              <a:gd name="connsiteX19" fmla="*/ 192781 w 1171584"/>
              <a:gd name="connsiteY19" fmla="*/ 57120 h 1036680"/>
              <a:gd name="connsiteX20" fmla="*/ 180006 w 1171584"/>
              <a:gd name="connsiteY20" fmla="*/ 30549 h 1036680"/>
              <a:gd name="connsiteX21" fmla="*/ 152254 w 1171584"/>
              <a:gd name="connsiteY21" fmla="*/ 176557 h 1036680"/>
              <a:gd name="connsiteX22" fmla="*/ 134599 w 1171584"/>
              <a:gd name="connsiteY22" fmla="*/ 183394 h 1036680"/>
              <a:gd name="connsiteX23" fmla="*/ 153749 w 1171584"/>
              <a:gd name="connsiteY23" fmla="*/ 15735 h 1036680"/>
              <a:gd name="connsiteX24" fmla="*/ 185290 w 1171584"/>
              <a:gd name="connsiteY24" fmla="*/ 12949 h 1036680"/>
              <a:gd name="connsiteX25" fmla="*/ 212883 w 1171584"/>
              <a:gd name="connsiteY25" fmla="*/ 13598 h 1036680"/>
              <a:gd name="connsiteX26" fmla="*/ 265799 w 1171584"/>
              <a:gd name="connsiteY26" fmla="*/ 41007 h 1036680"/>
              <a:gd name="connsiteX27" fmla="*/ 301442 w 1171584"/>
              <a:gd name="connsiteY27" fmla="*/ 203580 h 1036680"/>
              <a:gd name="connsiteX28" fmla="*/ 335172 w 1171584"/>
              <a:gd name="connsiteY28" fmla="*/ 232786 h 1036680"/>
              <a:gd name="connsiteX29" fmla="*/ 411113 w 1171584"/>
              <a:gd name="connsiteY29" fmla="*/ 288393 h 1036680"/>
              <a:gd name="connsiteX30" fmla="*/ 568161 w 1171584"/>
              <a:gd name="connsiteY30" fmla="*/ 265394 h 1036680"/>
              <a:gd name="connsiteX31" fmla="*/ 798314 w 1171584"/>
              <a:gd name="connsiteY31" fmla="*/ 152066 h 1036680"/>
              <a:gd name="connsiteX32" fmla="*/ 1099542 w 1171584"/>
              <a:gd name="connsiteY32" fmla="*/ 375484 h 1036680"/>
              <a:gd name="connsiteX33" fmla="*/ 1108724 w 1171584"/>
              <a:gd name="connsiteY33" fmla="*/ 474315 h 1036680"/>
              <a:gd name="connsiteX34" fmla="*/ 1122001 w 1171584"/>
              <a:gd name="connsiteY34" fmla="*/ 521224 h 1036680"/>
              <a:gd name="connsiteX35" fmla="*/ 1171336 w 1171584"/>
              <a:gd name="connsiteY35" fmla="*/ 572343 h 1036680"/>
              <a:gd name="connsiteX36" fmla="*/ 1116749 w 1171584"/>
              <a:gd name="connsiteY36" fmla="*/ 667907 h 1036680"/>
              <a:gd name="connsiteX37" fmla="*/ 1028643 w 1171584"/>
              <a:gd name="connsiteY37" fmla="*/ 721101 h 1036680"/>
              <a:gd name="connsiteX38" fmla="*/ 976073 w 1171584"/>
              <a:gd name="connsiteY38" fmla="*/ 729144 h 1036680"/>
              <a:gd name="connsiteX39" fmla="*/ 895111 w 1171584"/>
              <a:gd name="connsiteY39" fmla="*/ 752374 h 1036680"/>
              <a:gd name="connsiteX40" fmla="*/ 771286 w 1171584"/>
              <a:gd name="connsiteY40" fmla="*/ 804418 h 1036680"/>
              <a:gd name="connsiteX41" fmla="*/ 827171 w 1171584"/>
              <a:gd name="connsiteY41" fmla="*/ 833884 h 1036680"/>
              <a:gd name="connsiteX42" fmla="*/ 933213 w 1171584"/>
              <a:gd name="connsiteY42" fmla="*/ 889656 h 1036680"/>
              <a:gd name="connsiteX43" fmla="*/ 871919 w 1171584"/>
              <a:gd name="connsiteY43" fmla="*/ 909588 h 1036680"/>
              <a:gd name="connsiteX44" fmla="*/ 805543 w 1171584"/>
              <a:gd name="connsiteY44" fmla="*/ 929396 h 1036680"/>
              <a:gd name="connsiteX45" fmla="*/ 714041 w 1171584"/>
              <a:gd name="connsiteY45" fmla="*/ 928236 h 1036680"/>
              <a:gd name="connsiteX46" fmla="*/ 691186 w 1171584"/>
              <a:gd name="connsiteY46" fmla="*/ 922876 h 1036680"/>
              <a:gd name="connsiteX47" fmla="*/ 609107 w 1171584"/>
              <a:gd name="connsiteY47" fmla="*/ 947817 h 1036680"/>
              <a:gd name="connsiteX48" fmla="*/ 480776 w 1171584"/>
              <a:gd name="connsiteY48" fmla="*/ 983237 h 1036680"/>
              <a:gd name="connsiteX49" fmla="*/ 372143 w 1171584"/>
              <a:gd name="connsiteY49" fmla="*/ 1020325 h 1036680"/>
              <a:gd name="connsiteX50" fmla="*/ 304935 w 1171584"/>
              <a:gd name="connsiteY50" fmla="*/ 1019530 h 1036680"/>
              <a:gd name="connsiteX51" fmla="*/ 304935 w 1171584"/>
              <a:gd name="connsiteY51" fmla="*/ 1019530 h 1036680"/>
              <a:gd name="connsiteX52" fmla="*/ 368842 w 1171584"/>
              <a:gd name="connsiteY52" fmla="*/ 1003324 h 1036680"/>
              <a:gd name="connsiteX53" fmla="*/ 391378 w 1171584"/>
              <a:gd name="connsiteY53" fmla="*/ 977260 h 1036680"/>
              <a:gd name="connsiteX54" fmla="*/ 396750 w 1171584"/>
              <a:gd name="connsiteY54" fmla="*/ 973142 h 1036680"/>
              <a:gd name="connsiteX55" fmla="*/ 426601 w 1171584"/>
              <a:gd name="connsiteY55" fmla="*/ 979065 h 1036680"/>
              <a:gd name="connsiteX56" fmla="*/ 566294 w 1171584"/>
              <a:gd name="connsiteY56" fmla="*/ 938333 h 1036680"/>
              <a:gd name="connsiteX57" fmla="*/ 680394 w 1171584"/>
              <a:gd name="connsiteY57" fmla="*/ 907878 h 1036680"/>
              <a:gd name="connsiteX58" fmla="*/ 703281 w 1171584"/>
              <a:gd name="connsiteY58" fmla="*/ 863403 h 1036680"/>
              <a:gd name="connsiteX59" fmla="*/ 866797 w 1171584"/>
              <a:gd name="connsiteY59" fmla="*/ 733396 h 1036680"/>
              <a:gd name="connsiteX60" fmla="*/ 1060202 w 1171584"/>
              <a:gd name="connsiteY60" fmla="*/ 598056 h 1036680"/>
              <a:gd name="connsiteX61" fmla="*/ 1085597 w 1171584"/>
              <a:gd name="connsiteY61" fmla="*/ 482537 h 1036680"/>
              <a:gd name="connsiteX62" fmla="*/ 1070859 w 1171584"/>
              <a:gd name="connsiteY62" fmla="*/ 374694 h 1036680"/>
              <a:gd name="connsiteX63" fmla="*/ 994695 w 1171584"/>
              <a:gd name="connsiteY63" fmla="*/ 237411 h 1036680"/>
              <a:gd name="connsiteX64" fmla="*/ 798365 w 1171584"/>
              <a:gd name="connsiteY64" fmla="*/ 171126 h 1036680"/>
              <a:gd name="connsiteX65" fmla="*/ 593359 w 1171584"/>
              <a:gd name="connsiteY65" fmla="*/ 279807 h 1036680"/>
              <a:gd name="connsiteX66" fmla="*/ 488088 w 1171584"/>
              <a:gd name="connsiteY66" fmla="*/ 356365 h 1036680"/>
              <a:gd name="connsiteX67" fmla="*/ 407126 w 1171584"/>
              <a:gd name="connsiteY67" fmla="*/ 316608 h 1036680"/>
              <a:gd name="connsiteX68" fmla="*/ 300122 w 1171584"/>
              <a:gd name="connsiteY68" fmla="*/ 237804 h 1036680"/>
              <a:gd name="connsiteX69" fmla="*/ 295024 w 1171584"/>
              <a:gd name="connsiteY69" fmla="*/ 255378 h 1036680"/>
              <a:gd name="connsiteX70" fmla="*/ 250449 w 1171584"/>
              <a:gd name="connsiteY70" fmla="*/ 301179 h 1036680"/>
              <a:gd name="connsiteX71" fmla="*/ 265879 w 1171584"/>
              <a:gd name="connsiteY71" fmla="*/ 251192 h 1036680"/>
              <a:gd name="connsiteX72" fmla="*/ 281439 w 1171584"/>
              <a:gd name="connsiteY72" fmla="*/ 167915 h 1036680"/>
              <a:gd name="connsiteX73" fmla="*/ 237326 w 1171584"/>
              <a:gd name="connsiteY73" fmla="*/ 28250 h 1036680"/>
              <a:gd name="connsiteX74" fmla="*/ 224932 w 1171584"/>
              <a:gd name="connsiteY74" fmla="*/ 184108 h 1036680"/>
              <a:gd name="connsiteX75" fmla="*/ 224221 w 1171584"/>
              <a:gd name="connsiteY75" fmla="*/ 274418 h 1036680"/>
              <a:gd name="connsiteX76" fmla="*/ 213633 w 1171584"/>
              <a:gd name="connsiteY76" fmla="*/ 208480 h 1036680"/>
              <a:gd name="connsiteX77" fmla="*/ 199072 w 1171584"/>
              <a:gd name="connsiteY77" fmla="*/ 138523 h 1036680"/>
              <a:gd name="connsiteX78" fmla="*/ 195017 w 1171584"/>
              <a:gd name="connsiteY78" fmla="*/ 197318 h 1036680"/>
              <a:gd name="connsiteX79" fmla="*/ 191216 w 1171584"/>
              <a:gd name="connsiteY79" fmla="*/ 266374 h 1036680"/>
              <a:gd name="connsiteX80" fmla="*/ 180724 w 1171584"/>
              <a:gd name="connsiteY80" fmla="*/ 252394 h 1036680"/>
              <a:gd name="connsiteX81" fmla="*/ 163983 w 1171584"/>
              <a:gd name="connsiteY81" fmla="*/ 245250 h 1036680"/>
              <a:gd name="connsiteX82" fmla="*/ 56121 w 1171584"/>
              <a:gd name="connsiteY82" fmla="*/ 339211 h 1036680"/>
              <a:gd name="connsiteX83" fmla="*/ 37822 w 1171584"/>
              <a:gd name="connsiteY83" fmla="*/ 413952 h 1036680"/>
              <a:gd name="connsiteX84" fmla="*/ 66688 w 1171584"/>
              <a:gd name="connsiteY84" fmla="*/ 444659 h 1036680"/>
              <a:gd name="connsiteX85" fmla="*/ 83242 w 1171584"/>
              <a:gd name="connsiteY85" fmla="*/ 464575 h 1036680"/>
              <a:gd name="connsiteX86" fmla="*/ 109282 w 1171584"/>
              <a:gd name="connsiteY86" fmla="*/ 486625 h 1036680"/>
              <a:gd name="connsiteX87" fmla="*/ 180720 w 1171584"/>
              <a:gd name="connsiteY87" fmla="*/ 504473 h 1036680"/>
              <a:gd name="connsiteX88" fmla="*/ 260816 w 1171584"/>
              <a:gd name="connsiteY88" fmla="*/ 512227 h 1036680"/>
              <a:gd name="connsiteX89" fmla="*/ 301908 w 1171584"/>
              <a:gd name="connsiteY89" fmla="*/ 520621 h 1036680"/>
              <a:gd name="connsiteX90" fmla="*/ 262156 w 1171584"/>
              <a:gd name="connsiteY90" fmla="*/ 534909 h 1036680"/>
              <a:gd name="connsiteX91" fmla="*/ 218544 w 1171584"/>
              <a:gd name="connsiteY91" fmla="*/ 537836 h 1036680"/>
              <a:gd name="connsiteX92" fmla="*/ 249638 w 1171584"/>
              <a:gd name="connsiteY92" fmla="*/ 585043 h 1036680"/>
              <a:gd name="connsiteX93" fmla="*/ 333789 w 1171584"/>
              <a:gd name="connsiteY93" fmla="*/ 673348 h 1036680"/>
              <a:gd name="connsiteX94" fmla="*/ 452852 w 1171584"/>
              <a:gd name="connsiteY94" fmla="*/ 720372 h 1036680"/>
              <a:gd name="connsiteX95" fmla="*/ 573781 w 1171584"/>
              <a:gd name="connsiteY95" fmla="*/ 753725 h 1036680"/>
              <a:gd name="connsiteX96" fmla="*/ 628705 w 1171584"/>
              <a:gd name="connsiteY96" fmla="*/ 781153 h 1036680"/>
              <a:gd name="connsiteX97" fmla="*/ 638075 w 1171584"/>
              <a:gd name="connsiteY97" fmla="*/ 756505 h 1036680"/>
              <a:gd name="connsiteX98" fmla="*/ 615062 w 1171584"/>
              <a:gd name="connsiteY98" fmla="*/ 676873 h 1036680"/>
              <a:gd name="connsiteX99" fmla="*/ 562675 w 1171584"/>
              <a:gd name="connsiteY99" fmla="*/ 651833 h 1036680"/>
              <a:gd name="connsiteX100" fmla="*/ 509121 w 1171584"/>
              <a:gd name="connsiteY100" fmla="*/ 639649 h 1036680"/>
              <a:gd name="connsiteX101" fmla="*/ 555083 w 1171584"/>
              <a:gd name="connsiteY101" fmla="*/ 630784 h 1036680"/>
              <a:gd name="connsiteX102" fmla="*/ 625435 w 1171584"/>
              <a:gd name="connsiteY102" fmla="*/ 663599 h 1036680"/>
              <a:gd name="connsiteX103" fmla="*/ 655811 w 1171584"/>
              <a:gd name="connsiteY103" fmla="*/ 699293 h 1036680"/>
              <a:gd name="connsiteX104" fmla="*/ 666531 w 1171584"/>
              <a:gd name="connsiteY104" fmla="*/ 671096 h 1036680"/>
              <a:gd name="connsiteX105" fmla="*/ 742816 w 1171584"/>
              <a:gd name="connsiteY105" fmla="*/ 552034 h 1036680"/>
              <a:gd name="connsiteX106" fmla="*/ 789310 w 1171584"/>
              <a:gd name="connsiteY106" fmla="*/ 523554 h 1036680"/>
              <a:gd name="connsiteX107" fmla="*/ 775773 w 1171584"/>
              <a:gd name="connsiteY107" fmla="*/ 561794 h 1036680"/>
              <a:gd name="connsiteX108" fmla="*/ 679103 w 1171584"/>
              <a:gd name="connsiteY108" fmla="*/ 713870 h 1036680"/>
              <a:gd name="connsiteX109" fmla="*/ 595979 w 1171584"/>
              <a:gd name="connsiteY109" fmla="*/ 880367 h 1036680"/>
              <a:gd name="connsiteX110" fmla="*/ 490289 w 1171584"/>
              <a:gd name="connsiteY110" fmla="*/ 913720 h 1036680"/>
              <a:gd name="connsiteX111" fmla="*/ 357577 w 1171584"/>
              <a:gd name="connsiteY111" fmla="*/ 962732 h 1036680"/>
              <a:gd name="connsiteX112" fmla="*/ 352984 w 1171584"/>
              <a:gd name="connsiteY112" fmla="*/ 987820 h 1036680"/>
              <a:gd name="connsiteX113" fmla="*/ 342943 w 1171584"/>
              <a:gd name="connsiteY113" fmla="*/ 986730 h 1036680"/>
              <a:gd name="connsiteX114" fmla="*/ 328366 w 1171584"/>
              <a:gd name="connsiteY114" fmla="*/ 980752 h 1036680"/>
              <a:gd name="connsiteX115" fmla="*/ 368847 w 1171584"/>
              <a:gd name="connsiteY115" fmla="*/ 1003324 h 1036680"/>
              <a:gd name="connsiteX116" fmla="*/ 108724 w 1171584"/>
              <a:gd name="connsiteY116" fmla="*/ 357423 h 1036680"/>
              <a:gd name="connsiteX117" fmla="*/ 161130 w 1171584"/>
              <a:gd name="connsiteY117" fmla="*/ 313267 h 1036680"/>
              <a:gd name="connsiteX118" fmla="*/ 163716 w 1171584"/>
              <a:gd name="connsiteY118" fmla="*/ 346658 h 1036680"/>
              <a:gd name="connsiteX119" fmla="*/ 108724 w 1171584"/>
              <a:gd name="connsiteY119" fmla="*/ 357423 h 1036680"/>
              <a:gd name="connsiteX120" fmla="*/ 799848 w 1171584"/>
              <a:gd name="connsiteY120" fmla="*/ 920132 h 1036680"/>
              <a:gd name="connsiteX121" fmla="*/ 720755 w 1171584"/>
              <a:gd name="connsiteY121" fmla="*/ 866449 h 1036680"/>
              <a:gd name="connsiteX122" fmla="*/ 726029 w 1171584"/>
              <a:gd name="connsiteY122" fmla="*/ 917291 h 1036680"/>
              <a:gd name="connsiteX123" fmla="*/ 799848 w 1171584"/>
              <a:gd name="connsiteY123" fmla="*/ 920132 h 1036680"/>
              <a:gd name="connsiteX124" fmla="*/ 899861 w 1171584"/>
              <a:gd name="connsiteY124" fmla="*/ 885499 h 1036680"/>
              <a:gd name="connsiteX125" fmla="*/ 892064 w 1171584"/>
              <a:gd name="connsiteY125" fmla="*/ 875974 h 1036680"/>
              <a:gd name="connsiteX126" fmla="*/ 866523 w 1171584"/>
              <a:gd name="connsiteY126" fmla="*/ 861687 h 1036680"/>
              <a:gd name="connsiteX127" fmla="*/ 824614 w 1171584"/>
              <a:gd name="connsiteY127" fmla="*/ 847399 h 1036680"/>
              <a:gd name="connsiteX128" fmla="*/ 774414 w 1171584"/>
              <a:gd name="connsiteY128" fmla="*/ 833287 h 1036680"/>
              <a:gd name="connsiteX129" fmla="*/ 742362 w 1171584"/>
              <a:gd name="connsiteY129" fmla="*/ 833518 h 1036680"/>
              <a:gd name="connsiteX130" fmla="*/ 771273 w 1171584"/>
              <a:gd name="connsiteY130" fmla="*/ 874840 h 1036680"/>
              <a:gd name="connsiteX131" fmla="*/ 899861 w 1171584"/>
              <a:gd name="connsiteY131" fmla="*/ 885499 h 1036680"/>
              <a:gd name="connsiteX132" fmla="*/ 899861 w 1171584"/>
              <a:gd name="connsiteY132" fmla="*/ 885499 h 1036680"/>
              <a:gd name="connsiteX133" fmla="*/ 618873 w 1171584"/>
              <a:gd name="connsiteY133" fmla="*/ 804983 h 1036680"/>
              <a:gd name="connsiteX134" fmla="*/ 537911 w 1171584"/>
              <a:gd name="connsiteY134" fmla="*/ 754620 h 1036680"/>
              <a:gd name="connsiteX135" fmla="*/ 566486 w 1171584"/>
              <a:gd name="connsiteY135" fmla="*/ 784656 h 1036680"/>
              <a:gd name="connsiteX136" fmla="*/ 618873 w 1171584"/>
              <a:gd name="connsiteY136" fmla="*/ 804985 h 1036680"/>
              <a:gd name="connsiteX137" fmla="*/ 1092438 w 1171584"/>
              <a:gd name="connsiteY137" fmla="*/ 666119 h 1036680"/>
              <a:gd name="connsiteX138" fmla="*/ 1152271 w 1171584"/>
              <a:gd name="connsiteY138" fmla="*/ 567592 h 1036680"/>
              <a:gd name="connsiteX139" fmla="*/ 1090926 w 1171584"/>
              <a:gd name="connsiteY139" fmla="*/ 576253 h 1036680"/>
              <a:gd name="connsiteX140" fmla="*/ 1075639 w 1171584"/>
              <a:gd name="connsiteY140" fmla="*/ 609266 h 1036680"/>
              <a:gd name="connsiteX141" fmla="*/ 1066546 w 1171584"/>
              <a:gd name="connsiteY141" fmla="*/ 622823 h 1036680"/>
              <a:gd name="connsiteX142" fmla="*/ 1042999 w 1171584"/>
              <a:gd name="connsiteY142" fmla="*/ 664363 h 1036680"/>
              <a:gd name="connsiteX143" fmla="*/ 1041940 w 1171584"/>
              <a:gd name="connsiteY143" fmla="*/ 704278 h 1036680"/>
              <a:gd name="connsiteX144" fmla="*/ 1092438 w 1171584"/>
              <a:gd name="connsiteY144" fmla="*/ 666115 h 1036680"/>
              <a:gd name="connsiteX145" fmla="*/ 295023 w 1171584"/>
              <a:gd name="connsiteY145" fmla="*/ 904548 h 1036680"/>
              <a:gd name="connsiteX146" fmla="*/ 311692 w 1171584"/>
              <a:gd name="connsiteY146" fmla="*/ 895169 h 1036680"/>
              <a:gd name="connsiteX147" fmla="*/ 342648 w 1171584"/>
              <a:gd name="connsiteY147" fmla="*/ 884937 h 1036680"/>
              <a:gd name="connsiteX148" fmla="*/ 350686 w 1171584"/>
              <a:gd name="connsiteY148" fmla="*/ 879817 h 1036680"/>
              <a:gd name="connsiteX149" fmla="*/ 391167 w 1171584"/>
              <a:gd name="connsiteY149" fmla="*/ 876342 h 1036680"/>
              <a:gd name="connsiteX150" fmla="*/ 533147 w 1171584"/>
              <a:gd name="connsiteY150" fmla="*/ 865751 h 1036680"/>
              <a:gd name="connsiteX151" fmla="*/ 479227 w 1171584"/>
              <a:gd name="connsiteY151" fmla="*/ 875828 h 1036680"/>
              <a:gd name="connsiteX152" fmla="*/ 379215 w 1171584"/>
              <a:gd name="connsiteY152" fmla="*/ 894901 h 1036680"/>
              <a:gd name="connsiteX153" fmla="*/ 295022 w 1171584"/>
              <a:gd name="connsiteY153" fmla="*/ 904549 h 1036680"/>
              <a:gd name="connsiteX154" fmla="*/ 304548 w 1171584"/>
              <a:gd name="connsiteY154" fmla="*/ 876535 h 1036680"/>
              <a:gd name="connsiteX155" fmla="*/ 314073 w 1171584"/>
              <a:gd name="connsiteY155" fmla="*/ 866448 h 1036680"/>
              <a:gd name="connsiteX156" fmla="*/ 323598 w 1171584"/>
              <a:gd name="connsiteY156" fmla="*/ 870649 h 1036680"/>
              <a:gd name="connsiteX157" fmla="*/ 314073 w 1171584"/>
              <a:gd name="connsiteY157" fmla="*/ 880736 h 1036680"/>
              <a:gd name="connsiteX158" fmla="*/ 304548 w 1171584"/>
              <a:gd name="connsiteY158" fmla="*/ 876535 h 1036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1171584" h="1036680">
                <a:moveTo>
                  <a:pt x="304918" y="1019542"/>
                </a:moveTo>
                <a:cubicBezTo>
                  <a:pt x="291745" y="994928"/>
                  <a:pt x="300011" y="976949"/>
                  <a:pt x="337724" y="948184"/>
                </a:cubicBezTo>
                <a:cubicBezTo>
                  <a:pt x="368442" y="924755"/>
                  <a:pt x="407609" y="911557"/>
                  <a:pt x="495048" y="895170"/>
                </a:cubicBezTo>
                <a:cubicBezTo>
                  <a:pt x="591479" y="877099"/>
                  <a:pt x="621445" y="849775"/>
                  <a:pt x="579879" y="817820"/>
                </a:cubicBezTo>
                <a:cubicBezTo>
                  <a:pt x="551675" y="796137"/>
                  <a:pt x="531166" y="795387"/>
                  <a:pt x="493861" y="814679"/>
                </a:cubicBezTo>
                <a:cubicBezTo>
                  <a:pt x="478011" y="822875"/>
                  <a:pt x="435492" y="832058"/>
                  <a:pt x="399372" y="835086"/>
                </a:cubicBezTo>
                <a:cubicBezTo>
                  <a:pt x="330254" y="840881"/>
                  <a:pt x="275975" y="865092"/>
                  <a:pt x="275975" y="890125"/>
                </a:cubicBezTo>
                <a:cubicBezTo>
                  <a:pt x="275975" y="898060"/>
                  <a:pt x="271689" y="904552"/>
                  <a:pt x="266450" y="904552"/>
                </a:cubicBezTo>
                <a:cubicBezTo>
                  <a:pt x="261212" y="904552"/>
                  <a:pt x="256925" y="896329"/>
                  <a:pt x="256925" y="886280"/>
                </a:cubicBezTo>
                <a:cubicBezTo>
                  <a:pt x="256925" y="855923"/>
                  <a:pt x="317113" y="826458"/>
                  <a:pt x="394619" y="818868"/>
                </a:cubicBezTo>
                <a:cubicBezTo>
                  <a:pt x="539418" y="804690"/>
                  <a:pt x="573622" y="752430"/>
                  <a:pt x="446256" y="739969"/>
                </a:cubicBezTo>
                <a:cubicBezTo>
                  <a:pt x="350968" y="730647"/>
                  <a:pt x="267214" y="671448"/>
                  <a:pt x="220923" y="580702"/>
                </a:cubicBezTo>
                <a:cubicBezTo>
                  <a:pt x="194775" y="529447"/>
                  <a:pt x="192912" y="528006"/>
                  <a:pt x="134694" y="514027"/>
                </a:cubicBezTo>
                <a:cubicBezTo>
                  <a:pt x="84877" y="502066"/>
                  <a:pt x="69049" y="492886"/>
                  <a:pt x="37472" y="457642"/>
                </a:cubicBezTo>
                <a:cubicBezTo>
                  <a:pt x="16726" y="434489"/>
                  <a:pt x="-249" y="407395"/>
                  <a:pt x="-249" y="397436"/>
                </a:cubicBezTo>
                <a:cubicBezTo>
                  <a:pt x="-249" y="387477"/>
                  <a:pt x="18660" y="352842"/>
                  <a:pt x="41772" y="320472"/>
                </a:cubicBezTo>
                <a:cubicBezTo>
                  <a:pt x="75722" y="272919"/>
                  <a:pt x="92861" y="258103"/>
                  <a:pt x="131009" y="243334"/>
                </a:cubicBezTo>
                <a:lnTo>
                  <a:pt x="178225" y="225054"/>
                </a:lnTo>
                <a:lnTo>
                  <a:pt x="184387" y="152847"/>
                </a:lnTo>
                <a:cubicBezTo>
                  <a:pt x="187776" y="113133"/>
                  <a:pt x="191553" y="70057"/>
                  <a:pt x="192781" y="57120"/>
                </a:cubicBezTo>
                <a:cubicBezTo>
                  <a:pt x="194207" y="42099"/>
                  <a:pt x="189593" y="32501"/>
                  <a:pt x="180006" y="30549"/>
                </a:cubicBezTo>
                <a:cubicBezTo>
                  <a:pt x="160259" y="26526"/>
                  <a:pt x="143147" y="116556"/>
                  <a:pt x="152254" y="176557"/>
                </a:cubicBezTo>
                <a:cubicBezTo>
                  <a:pt x="161027" y="234364"/>
                  <a:pt x="146656" y="239928"/>
                  <a:pt x="134599" y="183394"/>
                </a:cubicBezTo>
                <a:cubicBezTo>
                  <a:pt x="124765" y="137286"/>
                  <a:pt x="134551" y="51606"/>
                  <a:pt x="153749" y="15735"/>
                </a:cubicBezTo>
                <a:cubicBezTo>
                  <a:pt x="162257" y="-163"/>
                  <a:pt x="164919" y="-398"/>
                  <a:pt x="185290" y="12949"/>
                </a:cubicBezTo>
                <a:cubicBezTo>
                  <a:pt x="204666" y="25645"/>
                  <a:pt x="208228" y="25729"/>
                  <a:pt x="212883" y="13598"/>
                </a:cubicBezTo>
                <a:cubicBezTo>
                  <a:pt x="223192" y="-13267"/>
                  <a:pt x="248055" y="-389"/>
                  <a:pt x="265799" y="41007"/>
                </a:cubicBezTo>
                <a:cubicBezTo>
                  <a:pt x="286984" y="90430"/>
                  <a:pt x="308029" y="186416"/>
                  <a:pt x="301442" y="203580"/>
                </a:cubicBezTo>
                <a:cubicBezTo>
                  <a:pt x="298587" y="211021"/>
                  <a:pt x="311828" y="222487"/>
                  <a:pt x="335172" y="232786"/>
                </a:cubicBezTo>
                <a:cubicBezTo>
                  <a:pt x="356309" y="242112"/>
                  <a:pt x="390483" y="267135"/>
                  <a:pt x="411113" y="288393"/>
                </a:cubicBezTo>
                <a:cubicBezTo>
                  <a:pt x="466745" y="345718"/>
                  <a:pt x="488408" y="342545"/>
                  <a:pt x="568161" y="265394"/>
                </a:cubicBezTo>
                <a:cubicBezTo>
                  <a:pt x="659835" y="176709"/>
                  <a:pt x="709884" y="152066"/>
                  <a:pt x="798314" y="152066"/>
                </a:cubicBezTo>
                <a:cubicBezTo>
                  <a:pt x="965354" y="152066"/>
                  <a:pt x="1052603" y="216783"/>
                  <a:pt x="1099542" y="375484"/>
                </a:cubicBezTo>
                <a:cubicBezTo>
                  <a:pt x="1108036" y="404205"/>
                  <a:pt x="1111631" y="442905"/>
                  <a:pt x="1108724" y="474315"/>
                </a:cubicBezTo>
                <a:cubicBezTo>
                  <a:pt x="1104362" y="521462"/>
                  <a:pt x="1105515" y="525535"/>
                  <a:pt x="1122001" y="521224"/>
                </a:cubicBezTo>
                <a:cubicBezTo>
                  <a:pt x="1153936" y="512873"/>
                  <a:pt x="1171336" y="530902"/>
                  <a:pt x="1171336" y="572343"/>
                </a:cubicBezTo>
                <a:cubicBezTo>
                  <a:pt x="1171336" y="605988"/>
                  <a:pt x="1164659" y="617676"/>
                  <a:pt x="1116749" y="667907"/>
                </a:cubicBezTo>
                <a:cubicBezTo>
                  <a:pt x="1066869" y="720200"/>
                  <a:pt x="1059272" y="724788"/>
                  <a:pt x="1028643" y="721101"/>
                </a:cubicBezTo>
                <a:cubicBezTo>
                  <a:pt x="1010207" y="718881"/>
                  <a:pt x="986551" y="722501"/>
                  <a:pt x="976073" y="729144"/>
                </a:cubicBezTo>
                <a:cubicBezTo>
                  <a:pt x="965596" y="735787"/>
                  <a:pt x="929163" y="746241"/>
                  <a:pt x="895111" y="752374"/>
                </a:cubicBezTo>
                <a:cubicBezTo>
                  <a:pt x="825434" y="764925"/>
                  <a:pt x="771286" y="787683"/>
                  <a:pt x="771286" y="804418"/>
                </a:cubicBezTo>
                <a:cubicBezTo>
                  <a:pt x="771286" y="819166"/>
                  <a:pt x="814294" y="841843"/>
                  <a:pt x="827171" y="833884"/>
                </a:cubicBezTo>
                <a:cubicBezTo>
                  <a:pt x="841348" y="825123"/>
                  <a:pt x="933213" y="873437"/>
                  <a:pt x="933213" y="889656"/>
                </a:cubicBezTo>
                <a:cubicBezTo>
                  <a:pt x="933213" y="899065"/>
                  <a:pt x="915063" y="904967"/>
                  <a:pt x="871919" y="909588"/>
                </a:cubicBezTo>
                <a:cubicBezTo>
                  <a:pt x="833287" y="913726"/>
                  <a:pt x="808747" y="921049"/>
                  <a:pt x="805543" y="929396"/>
                </a:cubicBezTo>
                <a:cubicBezTo>
                  <a:pt x="798544" y="947636"/>
                  <a:pt x="729414" y="946758"/>
                  <a:pt x="714041" y="928236"/>
                </a:cubicBezTo>
                <a:cubicBezTo>
                  <a:pt x="706179" y="918762"/>
                  <a:pt x="698354" y="916928"/>
                  <a:pt x="691186" y="922876"/>
                </a:cubicBezTo>
                <a:cubicBezTo>
                  <a:pt x="685192" y="927851"/>
                  <a:pt x="648256" y="939074"/>
                  <a:pt x="609107" y="947817"/>
                </a:cubicBezTo>
                <a:cubicBezTo>
                  <a:pt x="569957" y="956560"/>
                  <a:pt x="512209" y="972499"/>
                  <a:pt x="480776" y="983237"/>
                </a:cubicBezTo>
                <a:lnTo>
                  <a:pt x="372143" y="1020325"/>
                </a:lnTo>
                <a:cubicBezTo>
                  <a:pt x="309873" y="1041569"/>
                  <a:pt x="316775" y="1041651"/>
                  <a:pt x="304935" y="1019530"/>
                </a:cubicBezTo>
                <a:lnTo>
                  <a:pt x="304935" y="1019530"/>
                </a:lnTo>
                <a:close/>
                <a:moveTo>
                  <a:pt x="368842" y="1003324"/>
                </a:moveTo>
                <a:cubicBezTo>
                  <a:pt x="382006" y="999796"/>
                  <a:pt x="390700" y="989741"/>
                  <a:pt x="391378" y="977260"/>
                </a:cubicBezTo>
                <a:cubicBezTo>
                  <a:pt x="392215" y="961874"/>
                  <a:pt x="393519" y="960874"/>
                  <a:pt x="396750" y="973142"/>
                </a:cubicBezTo>
                <a:cubicBezTo>
                  <a:pt x="400323" y="986714"/>
                  <a:pt x="405167" y="987676"/>
                  <a:pt x="426601" y="979065"/>
                </a:cubicBezTo>
                <a:cubicBezTo>
                  <a:pt x="440673" y="973413"/>
                  <a:pt x="503533" y="955083"/>
                  <a:pt x="566294" y="938333"/>
                </a:cubicBezTo>
                <a:lnTo>
                  <a:pt x="680394" y="907878"/>
                </a:lnTo>
                <a:lnTo>
                  <a:pt x="703281" y="863403"/>
                </a:lnTo>
                <a:cubicBezTo>
                  <a:pt x="740383" y="791309"/>
                  <a:pt x="794427" y="748341"/>
                  <a:pt x="866797" y="733396"/>
                </a:cubicBezTo>
                <a:cubicBezTo>
                  <a:pt x="973172" y="711437"/>
                  <a:pt x="1010453" y="685348"/>
                  <a:pt x="1060202" y="598056"/>
                </a:cubicBezTo>
                <a:cubicBezTo>
                  <a:pt x="1081452" y="560770"/>
                  <a:pt x="1085597" y="541916"/>
                  <a:pt x="1085597" y="482537"/>
                </a:cubicBezTo>
                <a:cubicBezTo>
                  <a:pt x="1085597" y="440738"/>
                  <a:pt x="1079541" y="396421"/>
                  <a:pt x="1070859" y="374694"/>
                </a:cubicBezTo>
                <a:cubicBezTo>
                  <a:pt x="1043803" y="306987"/>
                  <a:pt x="1016640" y="258023"/>
                  <a:pt x="994695" y="237411"/>
                </a:cubicBezTo>
                <a:cubicBezTo>
                  <a:pt x="963130" y="207756"/>
                  <a:pt x="854629" y="171126"/>
                  <a:pt x="798365" y="171126"/>
                </a:cubicBezTo>
                <a:cubicBezTo>
                  <a:pt x="734603" y="171126"/>
                  <a:pt x="651423" y="215220"/>
                  <a:pt x="593359" y="279807"/>
                </a:cubicBezTo>
                <a:cubicBezTo>
                  <a:pt x="540845" y="338215"/>
                  <a:pt x="527754" y="347735"/>
                  <a:pt x="488088" y="356365"/>
                </a:cubicBezTo>
                <a:cubicBezTo>
                  <a:pt x="460423" y="362385"/>
                  <a:pt x="452255" y="358375"/>
                  <a:pt x="407126" y="316608"/>
                </a:cubicBezTo>
                <a:cubicBezTo>
                  <a:pt x="360491" y="273448"/>
                  <a:pt x="312090" y="237804"/>
                  <a:pt x="300122" y="237804"/>
                </a:cubicBezTo>
                <a:cubicBezTo>
                  <a:pt x="297318" y="237804"/>
                  <a:pt x="295024" y="245712"/>
                  <a:pt x="295024" y="255378"/>
                </a:cubicBezTo>
                <a:cubicBezTo>
                  <a:pt x="295024" y="275195"/>
                  <a:pt x="260223" y="310953"/>
                  <a:pt x="250449" y="301179"/>
                </a:cubicBezTo>
                <a:cubicBezTo>
                  <a:pt x="246951" y="297681"/>
                  <a:pt x="253895" y="275187"/>
                  <a:pt x="265879" y="251192"/>
                </a:cubicBezTo>
                <a:cubicBezTo>
                  <a:pt x="282890" y="217131"/>
                  <a:pt x="286302" y="198869"/>
                  <a:pt x="281439" y="167915"/>
                </a:cubicBezTo>
                <a:cubicBezTo>
                  <a:pt x="273205" y="115505"/>
                  <a:pt x="245646" y="28250"/>
                  <a:pt x="237326" y="28250"/>
                </a:cubicBezTo>
                <a:cubicBezTo>
                  <a:pt x="223952" y="28250"/>
                  <a:pt x="219031" y="90125"/>
                  <a:pt x="224932" y="184108"/>
                </a:cubicBezTo>
                <a:cubicBezTo>
                  <a:pt x="228266" y="237213"/>
                  <a:pt x="227946" y="277853"/>
                  <a:pt x="224221" y="274418"/>
                </a:cubicBezTo>
                <a:cubicBezTo>
                  <a:pt x="220496" y="270983"/>
                  <a:pt x="215732" y="241311"/>
                  <a:pt x="213633" y="208480"/>
                </a:cubicBezTo>
                <a:cubicBezTo>
                  <a:pt x="211535" y="175648"/>
                  <a:pt x="204983" y="144167"/>
                  <a:pt x="199072" y="138523"/>
                </a:cubicBezTo>
                <a:cubicBezTo>
                  <a:pt x="191114" y="130923"/>
                  <a:pt x="190062" y="146170"/>
                  <a:pt x="195017" y="197318"/>
                </a:cubicBezTo>
                <a:cubicBezTo>
                  <a:pt x="199665" y="245297"/>
                  <a:pt x="198505" y="266374"/>
                  <a:pt x="191216" y="266374"/>
                </a:cubicBezTo>
                <a:cubicBezTo>
                  <a:pt x="185445" y="266374"/>
                  <a:pt x="180724" y="260083"/>
                  <a:pt x="180724" y="252394"/>
                </a:cubicBezTo>
                <a:cubicBezTo>
                  <a:pt x="180724" y="242812"/>
                  <a:pt x="175456" y="240564"/>
                  <a:pt x="163983" y="245250"/>
                </a:cubicBezTo>
                <a:cubicBezTo>
                  <a:pt x="116218" y="264756"/>
                  <a:pt x="81389" y="295099"/>
                  <a:pt x="56121" y="339211"/>
                </a:cubicBezTo>
                <a:cubicBezTo>
                  <a:pt x="32494" y="380467"/>
                  <a:pt x="29593" y="392311"/>
                  <a:pt x="37822" y="413952"/>
                </a:cubicBezTo>
                <a:cubicBezTo>
                  <a:pt x="43199" y="428095"/>
                  <a:pt x="56189" y="441914"/>
                  <a:pt x="66688" y="444659"/>
                </a:cubicBezTo>
                <a:cubicBezTo>
                  <a:pt x="77281" y="447430"/>
                  <a:pt x="84648" y="456292"/>
                  <a:pt x="83242" y="464575"/>
                </a:cubicBezTo>
                <a:cubicBezTo>
                  <a:pt x="81604" y="474222"/>
                  <a:pt x="90813" y="482019"/>
                  <a:pt x="109282" y="486625"/>
                </a:cubicBezTo>
                <a:cubicBezTo>
                  <a:pt x="124999" y="490545"/>
                  <a:pt x="157146" y="498576"/>
                  <a:pt x="180720" y="504473"/>
                </a:cubicBezTo>
                <a:cubicBezTo>
                  <a:pt x="204294" y="510369"/>
                  <a:pt x="240338" y="513859"/>
                  <a:pt x="260816" y="512227"/>
                </a:cubicBezTo>
                <a:cubicBezTo>
                  <a:pt x="283526" y="510418"/>
                  <a:pt x="299555" y="513692"/>
                  <a:pt x="301908" y="520621"/>
                </a:cubicBezTo>
                <a:cubicBezTo>
                  <a:pt x="304440" y="528074"/>
                  <a:pt x="290770" y="532987"/>
                  <a:pt x="262156" y="534909"/>
                </a:cubicBezTo>
                <a:lnTo>
                  <a:pt x="218544" y="537836"/>
                </a:lnTo>
                <a:lnTo>
                  <a:pt x="249638" y="585043"/>
                </a:lnTo>
                <a:cubicBezTo>
                  <a:pt x="266740" y="611006"/>
                  <a:pt x="304609" y="650744"/>
                  <a:pt x="333789" y="673348"/>
                </a:cubicBezTo>
                <a:cubicBezTo>
                  <a:pt x="381201" y="710072"/>
                  <a:pt x="393870" y="715077"/>
                  <a:pt x="452852" y="720372"/>
                </a:cubicBezTo>
                <a:cubicBezTo>
                  <a:pt x="497313" y="724363"/>
                  <a:pt x="536783" y="735250"/>
                  <a:pt x="573781" y="753725"/>
                </a:cubicBezTo>
                <a:lnTo>
                  <a:pt x="628705" y="781153"/>
                </a:lnTo>
                <a:lnTo>
                  <a:pt x="638075" y="756505"/>
                </a:lnTo>
                <a:cubicBezTo>
                  <a:pt x="652376" y="718890"/>
                  <a:pt x="650027" y="710763"/>
                  <a:pt x="615062" y="676873"/>
                </a:cubicBezTo>
                <a:cubicBezTo>
                  <a:pt x="590987" y="653537"/>
                  <a:pt x="577546" y="647114"/>
                  <a:pt x="562675" y="651833"/>
                </a:cubicBezTo>
                <a:cubicBezTo>
                  <a:pt x="540874" y="658753"/>
                  <a:pt x="499444" y="649327"/>
                  <a:pt x="509121" y="639649"/>
                </a:cubicBezTo>
                <a:cubicBezTo>
                  <a:pt x="512413" y="636357"/>
                  <a:pt x="533096" y="632368"/>
                  <a:pt x="555083" y="630784"/>
                </a:cubicBezTo>
                <a:cubicBezTo>
                  <a:pt x="591091" y="628191"/>
                  <a:pt x="598074" y="631448"/>
                  <a:pt x="625435" y="663599"/>
                </a:cubicBezTo>
                <a:lnTo>
                  <a:pt x="655811" y="699293"/>
                </a:lnTo>
                <a:lnTo>
                  <a:pt x="666531" y="671096"/>
                </a:lnTo>
                <a:cubicBezTo>
                  <a:pt x="691024" y="606676"/>
                  <a:pt x="708747" y="579014"/>
                  <a:pt x="742816" y="552034"/>
                </a:cubicBezTo>
                <a:cubicBezTo>
                  <a:pt x="762594" y="536370"/>
                  <a:pt x="783516" y="523554"/>
                  <a:pt x="789310" y="523554"/>
                </a:cubicBezTo>
                <a:cubicBezTo>
                  <a:pt x="808936" y="523554"/>
                  <a:pt x="799986" y="548835"/>
                  <a:pt x="775773" y="561794"/>
                </a:cubicBezTo>
                <a:cubicBezTo>
                  <a:pt x="742656" y="579517"/>
                  <a:pt x="697388" y="650727"/>
                  <a:pt x="679103" y="713870"/>
                </a:cubicBezTo>
                <a:cubicBezTo>
                  <a:pt x="657121" y="789759"/>
                  <a:pt x="619059" y="866003"/>
                  <a:pt x="595979" y="880367"/>
                </a:cubicBezTo>
                <a:cubicBezTo>
                  <a:pt x="584997" y="887205"/>
                  <a:pt x="537437" y="902213"/>
                  <a:pt x="490289" y="913720"/>
                </a:cubicBezTo>
                <a:cubicBezTo>
                  <a:pt x="384476" y="939543"/>
                  <a:pt x="350900" y="951939"/>
                  <a:pt x="357577" y="962732"/>
                </a:cubicBezTo>
                <a:cubicBezTo>
                  <a:pt x="360414" y="967322"/>
                  <a:pt x="358346" y="978612"/>
                  <a:pt x="352984" y="987820"/>
                </a:cubicBezTo>
                <a:cubicBezTo>
                  <a:pt x="343838" y="1003525"/>
                  <a:pt x="343215" y="1003457"/>
                  <a:pt x="342943" y="986730"/>
                </a:cubicBezTo>
                <a:cubicBezTo>
                  <a:pt x="342703" y="971963"/>
                  <a:pt x="340195" y="970935"/>
                  <a:pt x="328366" y="980752"/>
                </a:cubicBezTo>
                <a:cubicBezTo>
                  <a:pt x="298655" y="1005410"/>
                  <a:pt x="318912" y="1016706"/>
                  <a:pt x="368847" y="1003324"/>
                </a:cubicBezTo>
                <a:close/>
                <a:moveTo>
                  <a:pt x="108724" y="357423"/>
                </a:moveTo>
                <a:cubicBezTo>
                  <a:pt x="74114" y="331723"/>
                  <a:pt x="124307" y="289432"/>
                  <a:pt x="161130" y="313267"/>
                </a:cubicBezTo>
                <a:cubicBezTo>
                  <a:pt x="172256" y="320468"/>
                  <a:pt x="172749" y="326834"/>
                  <a:pt x="163716" y="346658"/>
                </a:cubicBezTo>
                <a:cubicBezTo>
                  <a:pt x="151092" y="374367"/>
                  <a:pt x="135619" y="377395"/>
                  <a:pt x="108724" y="357423"/>
                </a:cubicBezTo>
                <a:close/>
                <a:moveTo>
                  <a:pt x="799848" y="920132"/>
                </a:moveTo>
                <a:cubicBezTo>
                  <a:pt x="799848" y="914934"/>
                  <a:pt x="728414" y="866449"/>
                  <a:pt x="720755" y="866449"/>
                </a:cubicBezTo>
                <a:cubicBezTo>
                  <a:pt x="708969" y="866449"/>
                  <a:pt x="713729" y="912327"/>
                  <a:pt x="726029" y="917291"/>
                </a:cubicBezTo>
                <a:cubicBezTo>
                  <a:pt x="739955" y="922910"/>
                  <a:pt x="799848" y="925215"/>
                  <a:pt x="799848" y="920132"/>
                </a:cubicBezTo>
                <a:close/>
                <a:moveTo>
                  <a:pt x="899861" y="885499"/>
                </a:moveTo>
                <a:cubicBezTo>
                  <a:pt x="903099" y="880261"/>
                  <a:pt x="899591" y="875974"/>
                  <a:pt x="892064" y="875974"/>
                </a:cubicBezTo>
                <a:cubicBezTo>
                  <a:pt x="884538" y="875974"/>
                  <a:pt x="873045" y="869545"/>
                  <a:pt x="866523" y="861687"/>
                </a:cubicBezTo>
                <a:cubicBezTo>
                  <a:pt x="860001" y="853829"/>
                  <a:pt x="841142" y="847399"/>
                  <a:pt x="824614" y="847399"/>
                </a:cubicBezTo>
                <a:cubicBezTo>
                  <a:pt x="808086" y="847399"/>
                  <a:pt x="785496" y="841049"/>
                  <a:pt x="774414" y="833287"/>
                </a:cubicBezTo>
                <a:cubicBezTo>
                  <a:pt x="756587" y="820801"/>
                  <a:pt x="752893" y="820827"/>
                  <a:pt x="742362" y="833518"/>
                </a:cubicBezTo>
                <a:cubicBezTo>
                  <a:pt x="728659" y="850028"/>
                  <a:pt x="727571" y="848474"/>
                  <a:pt x="771273" y="874840"/>
                </a:cubicBezTo>
                <a:cubicBezTo>
                  <a:pt x="806559" y="896129"/>
                  <a:pt x="889069" y="902968"/>
                  <a:pt x="899861" y="885499"/>
                </a:cubicBezTo>
                <a:lnTo>
                  <a:pt x="899861" y="885499"/>
                </a:lnTo>
                <a:close/>
                <a:moveTo>
                  <a:pt x="618873" y="804983"/>
                </a:moveTo>
                <a:cubicBezTo>
                  <a:pt x="618873" y="793471"/>
                  <a:pt x="590783" y="775996"/>
                  <a:pt x="537911" y="754620"/>
                </a:cubicBezTo>
                <a:cubicBezTo>
                  <a:pt x="532672" y="752502"/>
                  <a:pt x="545531" y="766018"/>
                  <a:pt x="566486" y="784656"/>
                </a:cubicBezTo>
                <a:cubicBezTo>
                  <a:pt x="608246" y="821797"/>
                  <a:pt x="618873" y="825920"/>
                  <a:pt x="618873" y="804985"/>
                </a:cubicBezTo>
                <a:close/>
                <a:moveTo>
                  <a:pt x="1092438" y="666119"/>
                </a:moveTo>
                <a:cubicBezTo>
                  <a:pt x="1139262" y="621922"/>
                  <a:pt x="1152271" y="600502"/>
                  <a:pt x="1152271" y="567592"/>
                </a:cubicBezTo>
                <a:cubicBezTo>
                  <a:pt x="1152271" y="517274"/>
                  <a:pt x="1100622" y="524567"/>
                  <a:pt x="1090926" y="576253"/>
                </a:cubicBezTo>
                <a:cubicBezTo>
                  <a:pt x="1087520" y="594410"/>
                  <a:pt x="1080641" y="609266"/>
                  <a:pt x="1075639" y="609266"/>
                </a:cubicBezTo>
                <a:cubicBezTo>
                  <a:pt x="1070638" y="609266"/>
                  <a:pt x="1066546" y="615366"/>
                  <a:pt x="1066546" y="622823"/>
                </a:cubicBezTo>
                <a:cubicBezTo>
                  <a:pt x="1066546" y="630279"/>
                  <a:pt x="1055950" y="648973"/>
                  <a:pt x="1042999" y="664363"/>
                </a:cubicBezTo>
                <a:cubicBezTo>
                  <a:pt x="1020378" y="691247"/>
                  <a:pt x="1020019" y="704784"/>
                  <a:pt x="1041940" y="704278"/>
                </a:cubicBezTo>
                <a:cubicBezTo>
                  <a:pt x="1047615" y="704148"/>
                  <a:pt x="1070340" y="686974"/>
                  <a:pt x="1092438" y="666115"/>
                </a:cubicBezTo>
                <a:close/>
                <a:moveTo>
                  <a:pt x="295023" y="904548"/>
                </a:moveTo>
                <a:cubicBezTo>
                  <a:pt x="284181" y="897542"/>
                  <a:pt x="288201" y="895280"/>
                  <a:pt x="311692" y="895169"/>
                </a:cubicBezTo>
                <a:cubicBezTo>
                  <a:pt x="328718" y="895093"/>
                  <a:pt x="342648" y="890484"/>
                  <a:pt x="342648" y="884937"/>
                </a:cubicBezTo>
                <a:cubicBezTo>
                  <a:pt x="342648" y="879389"/>
                  <a:pt x="346265" y="877085"/>
                  <a:pt x="350686" y="879817"/>
                </a:cubicBezTo>
                <a:cubicBezTo>
                  <a:pt x="355107" y="882549"/>
                  <a:pt x="373323" y="880986"/>
                  <a:pt x="391167" y="876342"/>
                </a:cubicBezTo>
                <a:cubicBezTo>
                  <a:pt x="445940" y="862090"/>
                  <a:pt x="549530" y="854362"/>
                  <a:pt x="533147" y="865751"/>
                </a:cubicBezTo>
                <a:cubicBezTo>
                  <a:pt x="525289" y="871212"/>
                  <a:pt x="501025" y="875747"/>
                  <a:pt x="479227" y="875828"/>
                </a:cubicBezTo>
                <a:cubicBezTo>
                  <a:pt x="457429" y="875909"/>
                  <a:pt x="412424" y="884491"/>
                  <a:pt x="379215" y="894901"/>
                </a:cubicBezTo>
                <a:cubicBezTo>
                  <a:pt x="308969" y="916921"/>
                  <a:pt x="313383" y="916415"/>
                  <a:pt x="295022" y="904549"/>
                </a:cubicBezTo>
                <a:close/>
                <a:moveTo>
                  <a:pt x="304548" y="876535"/>
                </a:moveTo>
                <a:cubicBezTo>
                  <a:pt x="304548" y="870987"/>
                  <a:pt x="308835" y="866448"/>
                  <a:pt x="314073" y="866448"/>
                </a:cubicBezTo>
                <a:cubicBezTo>
                  <a:pt x="319312" y="866448"/>
                  <a:pt x="323598" y="868338"/>
                  <a:pt x="323598" y="870649"/>
                </a:cubicBezTo>
                <a:cubicBezTo>
                  <a:pt x="323598" y="872959"/>
                  <a:pt x="319312" y="877498"/>
                  <a:pt x="314073" y="880736"/>
                </a:cubicBezTo>
                <a:cubicBezTo>
                  <a:pt x="308835" y="883973"/>
                  <a:pt x="304548" y="882083"/>
                  <a:pt x="304548" y="87653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03A60F8-1A36-D18A-6DC4-5650AE48E021}"/>
              </a:ext>
            </a:extLst>
          </p:cNvPr>
          <p:cNvSpPr/>
          <p:nvPr/>
        </p:nvSpPr>
        <p:spPr>
          <a:xfrm>
            <a:off x="9284800" y="958669"/>
            <a:ext cx="1713056" cy="2003767"/>
          </a:xfrm>
          <a:custGeom>
            <a:avLst/>
            <a:gdLst>
              <a:gd name="connsiteX0" fmla="*/ 591124 w 840378"/>
              <a:gd name="connsiteY0" fmla="*/ 0 h 982993"/>
              <a:gd name="connsiteX1" fmla="*/ 620455 w 840378"/>
              <a:gd name="connsiteY1" fmla="*/ 25952 h 982993"/>
              <a:gd name="connsiteX2" fmla="*/ 632819 w 840378"/>
              <a:gd name="connsiteY2" fmla="*/ 55124 h 982993"/>
              <a:gd name="connsiteX3" fmla="*/ 637225 w 840378"/>
              <a:gd name="connsiteY3" fmla="*/ 66453 h 982993"/>
              <a:gd name="connsiteX4" fmla="*/ 639074 w 840378"/>
              <a:gd name="connsiteY4" fmla="*/ 71409 h 982993"/>
              <a:gd name="connsiteX5" fmla="*/ 650440 w 840378"/>
              <a:gd name="connsiteY5" fmla="*/ 95906 h 982993"/>
              <a:gd name="connsiteX6" fmla="*/ 661804 w 840378"/>
              <a:gd name="connsiteY6" fmla="*/ 119694 h 982993"/>
              <a:gd name="connsiteX7" fmla="*/ 668484 w 840378"/>
              <a:gd name="connsiteY7" fmla="*/ 135838 h 982993"/>
              <a:gd name="connsiteX8" fmla="*/ 670528 w 840378"/>
              <a:gd name="connsiteY8" fmla="*/ 183300 h 982993"/>
              <a:gd name="connsiteX9" fmla="*/ 666305 w 840378"/>
              <a:gd name="connsiteY9" fmla="*/ 205265 h 982993"/>
              <a:gd name="connsiteX10" fmla="*/ 666790 w 840378"/>
              <a:gd name="connsiteY10" fmla="*/ 252446 h 982993"/>
              <a:gd name="connsiteX11" fmla="*/ 734305 w 840378"/>
              <a:gd name="connsiteY11" fmla="*/ 309600 h 982993"/>
              <a:gd name="connsiteX12" fmla="*/ 790768 w 840378"/>
              <a:gd name="connsiteY12" fmla="*/ 366627 h 982993"/>
              <a:gd name="connsiteX13" fmla="*/ 802439 w 840378"/>
              <a:gd name="connsiteY13" fmla="*/ 408409 h 982993"/>
              <a:gd name="connsiteX14" fmla="*/ 805003 w 840378"/>
              <a:gd name="connsiteY14" fmla="*/ 419457 h 982993"/>
              <a:gd name="connsiteX15" fmla="*/ 806713 w 840378"/>
              <a:gd name="connsiteY15" fmla="*/ 426823 h 982993"/>
              <a:gd name="connsiteX16" fmla="*/ 823901 w 840378"/>
              <a:gd name="connsiteY16" fmla="*/ 461938 h 982993"/>
              <a:gd name="connsiteX17" fmla="*/ 839409 w 840378"/>
              <a:gd name="connsiteY17" fmla="*/ 512074 h 982993"/>
              <a:gd name="connsiteX18" fmla="*/ 804183 w 840378"/>
              <a:gd name="connsiteY18" fmla="*/ 554199 h 982993"/>
              <a:gd name="connsiteX19" fmla="*/ 787480 w 840378"/>
              <a:gd name="connsiteY19" fmla="*/ 556354 h 982993"/>
              <a:gd name="connsiteX20" fmla="*/ 779107 w 840378"/>
              <a:gd name="connsiteY20" fmla="*/ 556215 h 982993"/>
              <a:gd name="connsiteX21" fmla="*/ 761254 w 840378"/>
              <a:gd name="connsiteY21" fmla="*/ 555813 h 982993"/>
              <a:gd name="connsiteX22" fmla="*/ 757435 w 840378"/>
              <a:gd name="connsiteY22" fmla="*/ 560635 h 982993"/>
              <a:gd name="connsiteX23" fmla="*/ 748826 w 840378"/>
              <a:gd name="connsiteY23" fmla="*/ 587708 h 982993"/>
              <a:gd name="connsiteX24" fmla="*/ 733016 w 840378"/>
              <a:gd name="connsiteY24" fmla="*/ 633067 h 982993"/>
              <a:gd name="connsiteX25" fmla="*/ 723405 w 840378"/>
              <a:gd name="connsiteY25" fmla="*/ 651498 h 982993"/>
              <a:gd name="connsiteX26" fmla="*/ 720577 w 840378"/>
              <a:gd name="connsiteY26" fmla="*/ 655752 h 982993"/>
              <a:gd name="connsiteX27" fmla="*/ 678569 w 840378"/>
              <a:gd name="connsiteY27" fmla="*/ 713329 h 982993"/>
              <a:gd name="connsiteX28" fmla="*/ 643752 w 840378"/>
              <a:gd name="connsiteY28" fmla="*/ 742277 h 982993"/>
              <a:gd name="connsiteX29" fmla="*/ 640778 w 840378"/>
              <a:gd name="connsiteY29" fmla="*/ 743555 h 982993"/>
              <a:gd name="connsiteX30" fmla="*/ 623504 w 840378"/>
              <a:gd name="connsiteY30" fmla="*/ 752787 h 982993"/>
              <a:gd name="connsiteX31" fmla="*/ 585290 w 840378"/>
              <a:gd name="connsiteY31" fmla="*/ 784573 h 982993"/>
              <a:gd name="connsiteX32" fmla="*/ 581922 w 840378"/>
              <a:gd name="connsiteY32" fmla="*/ 809797 h 982993"/>
              <a:gd name="connsiteX33" fmla="*/ 583939 w 840378"/>
              <a:gd name="connsiteY33" fmla="*/ 836289 h 982993"/>
              <a:gd name="connsiteX34" fmla="*/ 588498 w 840378"/>
              <a:gd name="connsiteY34" fmla="*/ 856402 h 982993"/>
              <a:gd name="connsiteX35" fmla="*/ 592907 w 840378"/>
              <a:gd name="connsiteY35" fmla="*/ 869574 h 982993"/>
              <a:gd name="connsiteX36" fmla="*/ 594754 w 840378"/>
              <a:gd name="connsiteY36" fmla="*/ 873397 h 982993"/>
              <a:gd name="connsiteX37" fmla="*/ 600714 w 840378"/>
              <a:gd name="connsiteY37" fmla="*/ 881182 h 982993"/>
              <a:gd name="connsiteX38" fmla="*/ 637292 w 840378"/>
              <a:gd name="connsiteY38" fmla="*/ 899412 h 982993"/>
              <a:gd name="connsiteX39" fmla="*/ 674859 w 840378"/>
              <a:gd name="connsiteY39" fmla="*/ 915233 h 982993"/>
              <a:gd name="connsiteX40" fmla="*/ 708041 w 840378"/>
              <a:gd name="connsiteY40" fmla="*/ 936869 h 982993"/>
              <a:gd name="connsiteX41" fmla="*/ 707492 w 840378"/>
              <a:gd name="connsiteY41" fmla="*/ 951180 h 982993"/>
              <a:gd name="connsiteX42" fmla="*/ 686669 w 840378"/>
              <a:gd name="connsiteY42" fmla="*/ 954748 h 982993"/>
              <a:gd name="connsiteX43" fmla="*/ 686504 w 840378"/>
              <a:gd name="connsiteY43" fmla="*/ 954748 h 982993"/>
              <a:gd name="connsiteX44" fmla="*/ 653228 w 840378"/>
              <a:gd name="connsiteY44" fmla="*/ 952099 h 982993"/>
              <a:gd name="connsiteX45" fmla="*/ 639270 w 840378"/>
              <a:gd name="connsiteY45" fmla="*/ 950467 h 982993"/>
              <a:gd name="connsiteX46" fmla="*/ 635800 w 840378"/>
              <a:gd name="connsiteY46" fmla="*/ 951413 h 982993"/>
              <a:gd name="connsiteX47" fmla="*/ 637502 w 840378"/>
              <a:gd name="connsiteY47" fmla="*/ 956227 h 982993"/>
              <a:gd name="connsiteX48" fmla="*/ 637506 w 840378"/>
              <a:gd name="connsiteY48" fmla="*/ 956227 h 982993"/>
              <a:gd name="connsiteX49" fmla="*/ 637507 w 840378"/>
              <a:gd name="connsiteY49" fmla="*/ 956227 h 982993"/>
              <a:gd name="connsiteX50" fmla="*/ 643461 w 840378"/>
              <a:gd name="connsiteY50" fmla="*/ 959337 h 982993"/>
              <a:gd name="connsiteX51" fmla="*/ 648282 w 840378"/>
              <a:gd name="connsiteY51" fmla="*/ 962590 h 982993"/>
              <a:gd name="connsiteX52" fmla="*/ 648282 w 840378"/>
              <a:gd name="connsiteY52" fmla="*/ 962590 h 982993"/>
              <a:gd name="connsiteX53" fmla="*/ 649420 w 840378"/>
              <a:gd name="connsiteY53" fmla="*/ 966272 h 982993"/>
              <a:gd name="connsiteX54" fmla="*/ 647870 w 840378"/>
              <a:gd name="connsiteY54" fmla="*/ 972508 h 982993"/>
              <a:gd name="connsiteX55" fmla="*/ 632784 w 840378"/>
              <a:gd name="connsiteY55" fmla="*/ 974575 h 982993"/>
              <a:gd name="connsiteX56" fmla="*/ 611317 w 840378"/>
              <a:gd name="connsiteY56" fmla="*/ 974255 h 982993"/>
              <a:gd name="connsiteX57" fmla="*/ 545420 w 840378"/>
              <a:gd name="connsiteY57" fmla="*/ 963146 h 982993"/>
              <a:gd name="connsiteX58" fmla="*/ 502032 w 840378"/>
              <a:gd name="connsiteY58" fmla="*/ 937698 h 982993"/>
              <a:gd name="connsiteX59" fmla="*/ 474665 w 840378"/>
              <a:gd name="connsiteY59" fmla="*/ 920588 h 982993"/>
              <a:gd name="connsiteX60" fmla="*/ 446017 w 840378"/>
              <a:gd name="connsiteY60" fmla="*/ 918217 h 982993"/>
              <a:gd name="connsiteX61" fmla="*/ 444909 w 840378"/>
              <a:gd name="connsiteY61" fmla="*/ 918217 h 982993"/>
              <a:gd name="connsiteX62" fmla="*/ 414884 w 840378"/>
              <a:gd name="connsiteY62" fmla="*/ 927324 h 982993"/>
              <a:gd name="connsiteX63" fmla="*/ 439578 w 840378"/>
              <a:gd name="connsiteY63" fmla="*/ 959596 h 982993"/>
              <a:gd name="connsiteX64" fmla="*/ 455051 w 840378"/>
              <a:gd name="connsiteY64" fmla="*/ 982671 h 982993"/>
              <a:gd name="connsiteX65" fmla="*/ 438956 w 840378"/>
              <a:gd name="connsiteY65" fmla="*/ 982994 h 982993"/>
              <a:gd name="connsiteX66" fmla="*/ 403052 w 840378"/>
              <a:gd name="connsiteY66" fmla="*/ 982596 h 982993"/>
              <a:gd name="connsiteX67" fmla="*/ 351334 w 840378"/>
              <a:gd name="connsiteY67" fmla="*/ 979828 h 982993"/>
              <a:gd name="connsiteX68" fmla="*/ 345808 w 840378"/>
              <a:gd name="connsiteY68" fmla="*/ 977851 h 982993"/>
              <a:gd name="connsiteX69" fmla="*/ 345806 w 840378"/>
              <a:gd name="connsiteY69" fmla="*/ 977851 h 982993"/>
              <a:gd name="connsiteX70" fmla="*/ 345806 w 840378"/>
              <a:gd name="connsiteY70" fmla="*/ 977851 h 982993"/>
              <a:gd name="connsiteX71" fmla="*/ 331630 w 840378"/>
              <a:gd name="connsiteY71" fmla="*/ 971635 h 982993"/>
              <a:gd name="connsiteX72" fmla="*/ 311499 w 840378"/>
              <a:gd name="connsiteY72" fmla="*/ 963018 h 982993"/>
              <a:gd name="connsiteX73" fmla="*/ 239089 w 840378"/>
              <a:gd name="connsiteY73" fmla="*/ 955317 h 982993"/>
              <a:gd name="connsiteX74" fmla="*/ 239051 w 840378"/>
              <a:gd name="connsiteY74" fmla="*/ 955317 h 982993"/>
              <a:gd name="connsiteX75" fmla="*/ 224209 w 840378"/>
              <a:gd name="connsiteY75" fmla="*/ 953211 h 982993"/>
              <a:gd name="connsiteX76" fmla="*/ 213587 w 840378"/>
              <a:gd name="connsiteY76" fmla="*/ 951099 h 982993"/>
              <a:gd name="connsiteX77" fmla="*/ 213580 w 840378"/>
              <a:gd name="connsiteY77" fmla="*/ 951099 h 982993"/>
              <a:gd name="connsiteX78" fmla="*/ 213573 w 840378"/>
              <a:gd name="connsiteY78" fmla="*/ 951099 h 982993"/>
              <a:gd name="connsiteX79" fmla="*/ 207202 w 840378"/>
              <a:gd name="connsiteY79" fmla="*/ 948982 h 982993"/>
              <a:gd name="connsiteX80" fmla="*/ 202243 w 840378"/>
              <a:gd name="connsiteY80" fmla="*/ 946863 h 982993"/>
              <a:gd name="connsiteX81" fmla="*/ 202240 w 840378"/>
              <a:gd name="connsiteY81" fmla="*/ 946863 h 982993"/>
              <a:gd name="connsiteX82" fmla="*/ 202236 w 840378"/>
              <a:gd name="connsiteY82" fmla="*/ 946863 h 982993"/>
              <a:gd name="connsiteX83" fmla="*/ 181119 w 840378"/>
              <a:gd name="connsiteY83" fmla="*/ 938814 h 982993"/>
              <a:gd name="connsiteX84" fmla="*/ 132490 w 840378"/>
              <a:gd name="connsiteY84" fmla="*/ 913798 h 982993"/>
              <a:gd name="connsiteX85" fmla="*/ 112916 w 840378"/>
              <a:gd name="connsiteY85" fmla="*/ 897387 h 982993"/>
              <a:gd name="connsiteX86" fmla="*/ 92069 w 840378"/>
              <a:gd name="connsiteY86" fmla="*/ 881687 h 982993"/>
              <a:gd name="connsiteX87" fmla="*/ 79819 w 840378"/>
              <a:gd name="connsiteY87" fmla="*/ 877746 h 982993"/>
              <a:gd name="connsiteX88" fmla="*/ 70812 w 840378"/>
              <a:gd name="connsiteY88" fmla="*/ 878455 h 982993"/>
              <a:gd name="connsiteX89" fmla="*/ 45736 w 840378"/>
              <a:gd name="connsiteY89" fmla="*/ 879762 h 982993"/>
              <a:gd name="connsiteX90" fmla="*/ 45361 w 840378"/>
              <a:gd name="connsiteY90" fmla="*/ 879763 h 982993"/>
              <a:gd name="connsiteX91" fmla="*/ 26037 w 840378"/>
              <a:gd name="connsiteY91" fmla="*/ 876245 h 982993"/>
              <a:gd name="connsiteX92" fmla="*/ 889 w 840378"/>
              <a:gd name="connsiteY92" fmla="*/ 821162 h 982993"/>
              <a:gd name="connsiteX93" fmla="*/ 17426 w 840378"/>
              <a:gd name="connsiteY93" fmla="*/ 789687 h 982993"/>
              <a:gd name="connsiteX94" fmla="*/ 23789 w 840378"/>
              <a:gd name="connsiteY94" fmla="*/ 780045 h 982993"/>
              <a:gd name="connsiteX95" fmla="*/ 25167 w 840378"/>
              <a:gd name="connsiteY95" fmla="*/ 748872 h 982993"/>
              <a:gd name="connsiteX96" fmla="*/ 26523 w 840378"/>
              <a:gd name="connsiteY96" fmla="*/ 701265 h 982993"/>
              <a:gd name="connsiteX97" fmla="*/ 31976 w 840378"/>
              <a:gd name="connsiteY97" fmla="*/ 643877 h 982993"/>
              <a:gd name="connsiteX98" fmla="*/ 35642 w 840378"/>
              <a:gd name="connsiteY98" fmla="*/ 629562 h 982993"/>
              <a:gd name="connsiteX99" fmla="*/ 37613 w 840378"/>
              <a:gd name="connsiteY99" fmla="*/ 620349 h 982993"/>
              <a:gd name="connsiteX100" fmla="*/ 39586 w 840378"/>
              <a:gd name="connsiteY100" fmla="*/ 611279 h 982993"/>
              <a:gd name="connsiteX101" fmla="*/ 44665 w 840378"/>
              <a:gd name="connsiteY101" fmla="*/ 594270 h 982993"/>
              <a:gd name="connsiteX102" fmla="*/ 49744 w 840378"/>
              <a:gd name="connsiteY102" fmla="*/ 577545 h 982993"/>
              <a:gd name="connsiteX103" fmla="*/ 51718 w 840378"/>
              <a:gd name="connsiteY103" fmla="*/ 569892 h 982993"/>
              <a:gd name="connsiteX104" fmla="*/ 64705 w 840378"/>
              <a:gd name="connsiteY104" fmla="*/ 532612 h 982993"/>
              <a:gd name="connsiteX105" fmla="*/ 89012 w 840378"/>
              <a:gd name="connsiteY105" fmla="*/ 482992 h 982993"/>
              <a:gd name="connsiteX106" fmla="*/ 133719 w 840378"/>
              <a:gd name="connsiteY106" fmla="*/ 431363 h 982993"/>
              <a:gd name="connsiteX107" fmla="*/ 147446 w 840378"/>
              <a:gd name="connsiteY107" fmla="*/ 419302 h 982993"/>
              <a:gd name="connsiteX108" fmla="*/ 156930 w 840378"/>
              <a:gd name="connsiteY108" fmla="*/ 412206 h 982993"/>
              <a:gd name="connsiteX109" fmla="*/ 164856 w 840378"/>
              <a:gd name="connsiteY109" fmla="*/ 405395 h 982993"/>
              <a:gd name="connsiteX110" fmla="*/ 166272 w 840378"/>
              <a:gd name="connsiteY110" fmla="*/ 404260 h 982993"/>
              <a:gd name="connsiteX111" fmla="*/ 183542 w 840378"/>
              <a:gd name="connsiteY111" fmla="*/ 392619 h 982993"/>
              <a:gd name="connsiteX112" fmla="*/ 231109 w 840378"/>
              <a:gd name="connsiteY112" fmla="*/ 362097 h 982993"/>
              <a:gd name="connsiteX113" fmla="*/ 335800 w 840378"/>
              <a:gd name="connsiteY113" fmla="*/ 336112 h 982993"/>
              <a:gd name="connsiteX114" fmla="*/ 363838 w 840378"/>
              <a:gd name="connsiteY114" fmla="*/ 338834 h 982993"/>
              <a:gd name="connsiteX115" fmla="*/ 401399 w 840378"/>
              <a:gd name="connsiteY115" fmla="*/ 349979 h 982993"/>
              <a:gd name="connsiteX116" fmla="*/ 427904 w 840378"/>
              <a:gd name="connsiteY116" fmla="*/ 358588 h 982993"/>
              <a:gd name="connsiteX117" fmla="*/ 427905 w 840378"/>
              <a:gd name="connsiteY117" fmla="*/ 358588 h 982993"/>
              <a:gd name="connsiteX118" fmla="*/ 427907 w 840378"/>
              <a:gd name="connsiteY118" fmla="*/ 358588 h 982993"/>
              <a:gd name="connsiteX119" fmla="*/ 433574 w 840378"/>
              <a:gd name="connsiteY119" fmla="*/ 360281 h 982993"/>
              <a:gd name="connsiteX120" fmla="*/ 477779 w 840378"/>
              <a:gd name="connsiteY120" fmla="*/ 367765 h 982993"/>
              <a:gd name="connsiteX121" fmla="*/ 485014 w 840378"/>
              <a:gd name="connsiteY121" fmla="*/ 367441 h 982993"/>
              <a:gd name="connsiteX122" fmla="*/ 513330 w 840378"/>
              <a:gd name="connsiteY122" fmla="*/ 351253 h 982993"/>
              <a:gd name="connsiteX123" fmla="*/ 517556 w 840378"/>
              <a:gd name="connsiteY123" fmla="*/ 332121 h 982993"/>
              <a:gd name="connsiteX124" fmla="*/ 496663 w 840378"/>
              <a:gd name="connsiteY124" fmla="*/ 280432 h 982993"/>
              <a:gd name="connsiteX125" fmla="*/ 482039 w 840378"/>
              <a:gd name="connsiteY125" fmla="*/ 256506 h 982993"/>
              <a:gd name="connsiteX126" fmla="*/ 479342 w 840378"/>
              <a:gd name="connsiteY126" fmla="*/ 252260 h 982993"/>
              <a:gd name="connsiteX127" fmla="*/ 460436 w 840378"/>
              <a:gd name="connsiteY127" fmla="*/ 203119 h 982993"/>
              <a:gd name="connsiteX128" fmla="*/ 457264 w 840378"/>
              <a:gd name="connsiteY128" fmla="*/ 159768 h 982993"/>
              <a:gd name="connsiteX129" fmla="*/ 462839 w 840378"/>
              <a:gd name="connsiteY129" fmla="*/ 87219 h 982993"/>
              <a:gd name="connsiteX130" fmla="*/ 474251 w 840378"/>
              <a:gd name="connsiteY130" fmla="*/ 36906 h 982993"/>
              <a:gd name="connsiteX131" fmla="*/ 498728 w 840378"/>
              <a:gd name="connsiteY131" fmla="*/ 9955 h 982993"/>
              <a:gd name="connsiteX132" fmla="*/ 498759 w 840378"/>
              <a:gd name="connsiteY132" fmla="*/ 9955 h 982993"/>
              <a:gd name="connsiteX133" fmla="*/ 522707 w 840378"/>
              <a:gd name="connsiteY133" fmla="*/ 36845 h 982993"/>
              <a:gd name="connsiteX134" fmla="*/ 555668 w 840378"/>
              <a:gd name="connsiteY134" fmla="*/ 107928 h 982993"/>
              <a:gd name="connsiteX135" fmla="*/ 556950 w 840378"/>
              <a:gd name="connsiteY135" fmla="*/ 113593 h 982993"/>
              <a:gd name="connsiteX136" fmla="*/ 558943 w 840378"/>
              <a:gd name="connsiteY136" fmla="*/ 120676 h 982993"/>
              <a:gd name="connsiteX137" fmla="*/ 562074 w 840378"/>
              <a:gd name="connsiteY137" fmla="*/ 131298 h 982993"/>
              <a:gd name="connsiteX138" fmla="*/ 569176 w 840378"/>
              <a:gd name="connsiteY138" fmla="*/ 147617 h 982993"/>
              <a:gd name="connsiteX139" fmla="*/ 569886 w 840378"/>
              <a:gd name="connsiteY139" fmla="*/ 147157 h 982993"/>
              <a:gd name="connsiteX140" fmla="*/ 569523 w 840378"/>
              <a:gd name="connsiteY140" fmla="*/ 84249 h 982993"/>
              <a:gd name="connsiteX141" fmla="*/ 576657 w 840378"/>
              <a:gd name="connsiteY141" fmla="*/ 12122 h 982993"/>
              <a:gd name="connsiteX142" fmla="*/ 584578 w 840378"/>
              <a:gd name="connsiteY142" fmla="*/ 1203 h 982993"/>
              <a:gd name="connsiteX143" fmla="*/ 591124 w 840378"/>
              <a:gd name="connsiteY143" fmla="*/ 0 h 982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840378" h="982993">
                <a:moveTo>
                  <a:pt x="591124" y="0"/>
                </a:moveTo>
                <a:cubicBezTo>
                  <a:pt x="601666" y="0"/>
                  <a:pt x="612222" y="9186"/>
                  <a:pt x="620455" y="25952"/>
                </a:cubicBezTo>
                <a:cubicBezTo>
                  <a:pt x="627700" y="40820"/>
                  <a:pt x="629690" y="45635"/>
                  <a:pt x="632819" y="55124"/>
                </a:cubicBezTo>
                <a:cubicBezTo>
                  <a:pt x="634241" y="59372"/>
                  <a:pt x="636231" y="64471"/>
                  <a:pt x="637225" y="66453"/>
                </a:cubicBezTo>
                <a:cubicBezTo>
                  <a:pt x="638220" y="68435"/>
                  <a:pt x="639072" y="70559"/>
                  <a:pt x="639074" y="71409"/>
                </a:cubicBezTo>
                <a:cubicBezTo>
                  <a:pt x="639075" y="72118"/>
                  <a:pt x="644190" y="83163"/>
                  <a:pt x="650440" y="95906"/>
                </a:cubicBezTo>
                <a:cubicBezTo>
                  <a:pt x="656690" y="108508"/>
                  <a:pt x="661804" y="119270"/>
                  <a:pt x="661804" y="119694"/>
                </a:cubicBezTo>
                <a:cubicBezTo>
                  <a:pt x="661805" y="120545"/>
                  <a:pt x="662658" y="122669"/>
                  <a:pt x="668484" y="135838"/>
                </a:cubicBezTo>
                <a:cubicBezTo>
                  <a:pt x="671184" y="142068"/>
                  <a:pt x="672497" y="171679"/>
                  <a:pt x="670528" y="183300"/>
                </a:cubicBezTo>
                <a:cubicBezTo>
                  <a:pt x="669825" y="187976"/>
                  <a:pt x="667854" y="197896"/>
                  <a:pt x="666305" y="205265"/>
                </a:cubicBezTo>
                <a:cubicBezTo>
                  <a:pt x="662221" y="224256"/>
                  <a:pt x="662384" y="241684"/>
                  <a:pt x="666790" y="252446"/>
                </a:cubicBezTo>
                <a:cubicBezTo>
                  <a:pt x="675318" y="272979"/>
                  <a:pt x="695458" y="289955"/>
                  <a:pt x="734305" y="309600"/>
                </a:cubicBezTo>
                <a:cubicBezTo>
                  <a:pt x="764928" y="325005"/>
                  <a:pt x="778548" y="338731"/>
                  <a:pt x="790768" y="366627"/>
                </a:cubicBezTo>
                <a:cubicBezTo>
                  <a:pt x="795314" y="376822"/>
                  <a:pt x="800723" y="396226"/>
                  <a:pt x="802439" y="408409"/>
                </a:cubicBezTo>
                <a:cubicBezTo>
                  <a:pt x="803010" y="412234"/>
                  <a:pt x="804150" y="417333"/>
                  <a:pt x="805003" y="419457"/>
                </a:cubicBezTo>
                <a:cubicBezTo>
                  <a:pt x="805998" y="421723"/>
                  <a:pt x="806711" y="424981"/>
                  <a:pt x="806713" y="426823"/>
                </a:cubicBezTo>
                <a:cubicBezTo>
                  <a:pt x="806720" y="432065"/>
                  <a:pt x="814816" y="448490"/>
                  <a:pt x="823901" y="461938"/>
                </a:cubicBezTo>
                <a:cubicBezTo>
                  <a:pt x="838948" y="483738"/>
                  <a:pt x="842362" y="494785"/>
                  <a:pt x="839409" y="512074"/>
                </a:cubicBezTo>
                <a:cubicBezTo>
                  <a:pt x="836455" y="529647"/>
                  <a:pt x="821035" y="548085"/>
                  <a:pt x="804183" y="554199"/>
                </a:cubicBezTo>
                <a:cubicBezTo>
                  <a:pt x="799772" y="555749"/>
                  <a:pt x="795876" y="556354"/>
                  <a:pt x="787480" y="556354"/>
                </a:cubicBezTo>
                <a:cubicBezTo>
                  <a:pt x="785092" y="556354"/>
                  <a:pt x="782339" y="556305"/>
                  <a:pt x="779107" y="556215"/>
                </a:cubicBezTo>
                <a:lnTo>
                  <a:pt x="761254" y="555813"/>
                </a:lnTo>
                <a:lnTo>
                  <a:pt x="757435" y="560635"/>
                </a:lnTo>
                <a:cubicBezTo>
                  <a:pt x="753333" y="565882"/>
                  <a:pt x="748958" y="579914"/>
                  <a:pt x="748826" y="587708"/>
                </a:cubicBezTo>
                <a:cubicBezTo>
                  <a:pt x="748837" y="595500"/>
                  <a:pt x="742484" y="613502"/>
                  <a:pt x="733016" y="633067"/>
                </a:cubicBezTo>
                <a:cubicBezTo>
                  <a:pt x="728353" y="642849"/>
                  <a:pt x="723971" y="651073"/>
                  <a:pt x="723405" y="651498"/>
                </a:cubicBezTo>
                <a:cubicBezTo>
                  <a:pt x="722839" y="651924"/>
                  <a:pt x="721566" y="653768"/>
                  <a:pt x="720577" y="655752"/>
                </a:cubicBezTo>
                <a:cubicBezTo>
                  <a:pt x="713227" y="670072"/>
                  <a:pt x="690880" y="700703"/>
                  <a:pt x="678569" y="713329"/>
                </a:cubicBezTo>
                <a:cubicBezTo>
                  <a:pt x="663712" y="728650"/>
                  <a:pt x="647294" y="742272"/>
                  <a:pt x="643752" y="742277"/>
                </a:cubicBezTo>
                <a:cubicBezTo>
                  <a:pt x="642477" y="742278"/>
                  <a:pt x="641202" y="742847"/>
                  <a:pt x="640778" y="743555"/>
                </a:cubicBezTo>
                <a:cubicBezTo>
                  <a:pt x="640354" y="744265"/>
                  <a:pt x="632567" y="748383"/>
                  <a:pt x="623504" y="752787"/>
                </a:cubicBezTo>
                <a:cubicBezTo>
                  <a:pt x="599857" y="764294"/>
                  <a:pt x="590941" y="771673"/>
                  <a:pt x="585290" y="784573"/>
                </a:cubicBezTo>
                <a:cubicBezTo>
                  <a:pt x="582323" y="791094"/>
                  <a:pt x="581901" y="794212"/>
                  <a:pt x="581922" y="809797"/>
                </a:cubicBezTo>
                <a:cubicBezTo>
                  <a:pt x="581934" y="819998"/>
                  <a:pt x="582799" y="831190"/>
                  <a:pt x="583939" y="836289"/>
                </a:cubicBezTo>
                <a:cubicBezTo>
                  <a:pt x="585078" y="841105"/>
                  <a:pt x="587073" y="850170"/>
                  <a:pt x="588498" y="856402"/>
                </a:cubicBezTo>
                <a:cubicBezTo>
                  <a:pt x="589923" y="862635"/>
                  <a:pt x="591914" y="868583"/>
                  <a:pt x="592907" y="869574"/>
                </a:cubicBezTo>
                <a:cubicBezTo>
                  <a:pt x="593900" y="870564"/>
                  <a:pt x="594753" y="872263"/>
                  <a:pt x="594754" y="873397"/>
                </a:cubicBezTo>
                <a:cubicBezTo>
                  <a:pt x="594755" y="874389"/>
                  <a:pt x="597452" y="877927"/>
                  <a:pt x="600714" y="881182"/>
                </a:cubicBezTo>
                <a:cubicBezTo>
                  <a:pt x="607382" y="887974"/>
                  <a:pt x="620850" y="894616"/>
                  <a:pt x="637292" y="899412"/>
                </a:cubicBezTo>
                <a:cubicBezTo>
                  <a:pt x="649765" y="903080"/>
                  <a:pt x="650899" y="903645"/>
                  <a:pt x="674859" y="915233"/>
                </a:cubicBezTo>
                <a:cubicBezTo>
                  <a:pt x="697259" y="926115"/>
                  <a:pt x="704207" y="930639"/>
                  <a:pt x="708041" y="936869"/>
                </a:cubicBezTo>
                <a:cubicBezTo>
                  <a:pt x="711874" y="943098"/>
                  <a:pt x="711737" y="946924"/>
                  <a:pt x="707492" y="951180"/>
                </a:cubicBezTo>
                <a:cubicBezTo>
                  <a:pt x="704237" y="954584"/>
                  <a:pt x="703246" y="954727"/>
                  <a:pt x="686669" y="954748"/>
                </a:cubicBezTo>
                <a:cubicBezTo>
                  <a:pt x="686614" y="954748"/>
                  <a:pt x="686559" y="954748"/>
                  <a:pt x="686504" y="954748"/>
                </a:cubicBezTo>
                <a:cubicBezTo>
                  <a:pt x="676591" y="954748"/>
                  <a:pt x="662247" y="953638"/>
                  <a:pt x="653228" y="952099"/>
                </a:cubicBezTo>
                <a:cubicBezTo>
                  <a:pt x="645992" y="950995"/>
                  <a:pt x="641790" y="950467"/>
                  <a:pt x="639270" y="950467"/>
                </a:cubicBezTo>
                <a:cubicBezTo>
                  <a:pt x="637300" y="950467"/>
                  <a:pt x="636358" y="950790"/>
                  <a:pt x="635800" y="951413"/>
                </a:cubicBezTo>
                <a:cubicBezTo>
                  <a:pt x="634245" y="953397"/>
                  <a:pt x="635238" y="956227"/>
                  <a:pt x="637502" y="956227"/>
                </a:cubicBezTo>
                <a:cubicBezTo>
                  <a:pt x="637504" y="956227"/>
                  <a:pt x="637505" y="956227"/>
                  <a:pt x="637506" y="956227"/>
                </a:cubicBezTo>
                <a:cubicBezTo>
                  <a:pt x="637506" y="956227"/>
                  <a:pt x="637507" y="956227"/>
                  <a:pt x="637507" y="956227"/>
                </a:cubicBezTo>
                <a:cubicBezTo>
                  <a:pt x="638216" y="956227"/>
                  <a:pt x="640909" y="957641"/>
                  <a:pt x="643461" y="959337"/>
                </a:cubicBezTo>
                <a:cubicBezTo>
                  <a:pt x="646013" y="961175"/>
                  <a:pt x="648139" y="962590"/>
                  <a:pt x="648282" y="962590"/>
                </a:cubicBezTo>
                <a:cubicBezTo>
                  <a:pt x="648282" y="962590"/>
                  <a:pt x="648282" y="962590"/>
                  <a:pt x="648282" y="962590"/>
                </a:cubicBezTo>
                <a:cubicBezTo>
                  <a:pt x="648424" y="962590"/>
                  <a:pt x="648851" y="964289"/>
                  <a:pt x="649420" y="966272"/>
                </a:cubicBezTo>
                <a:cubicBezTo>
                  <a:pt x="649990" y="968822"/>
                  <a:pt x="649567" y="970664"/>
                  <a:pt x="647870" y="972508"/>
                </a:cubicBezTo>
                <a:cubicBezTo>
                  <a:pt x="646299" y="973984"/>
                  <a:pt x="644250" y="974575"/>
                  <a:pt x="632784" y="974575"/>
                </a:cubicBezTo>
                <a:cubicBezTo>
                  <a:pt x="627721" y="974575"/>
                  <a:pt x="620822" y="974460"/>
                  <a:pt x="611317" y="974255"/>
                </a:cubicBezTo>
                <a:cubicBezTo>
                  <a:pt x="574195" y="973593"/>
                  <a:pt x="572495" y="973312"/>
                  <a:pt x="545420" y="963146"/>
                </a:cubicBezTo>
                <a:cubicBezTo>
                  <a:pt x="530536" y="957639"/>
                  <a:pt x="511395" y="946328"/>
                  <a:pt x="502032" y="937698"/>
                </a:cubicBezTo>
                <a:cubicBezTo>
                  <a:pt x="497209" y="933028"/>
                  <a:pt x="481044" y="922989"/>
                  <a:pt x="474665" y="920588"/>
                </a:cubicBezTo>
                <a:cubicBezTo>
                  <a:pt x="470081" y="918789"/>
                  <a:pt x="463866" y="918217"/>
                  <a:pt x="446017" y="918217"/>
                </a:cubicBezTo>
                <a:cubicBezTo>
                  <a:pt x="445653" y="918217"/>
                  <a:pt x="445283" y="918217"/>
                  <a:pt x="444909" y="918217"/>
                </a:cubicBezTo>
                <a:cubicBezTo>
                  <a:pt x="417847" y="918252"/>
                  <a:pt x="414873" y="919106"/>
                  <a:pt x="414884" y="927324"/>
                </a:cubicBezTo>
                <a:cubicBezTo>
                  <a:pt x="414897" y="937666"/>
                  <a:pt x="423553" y="948991"/>
                  <a:pt x="439578" y="959596"/>
                </a:cubicBezTo>
                <a:cubicBezTo>
                  <a:pt x="457445" y="971475"/>
                  <a:pt x="463549" y="980535"/>
                  <a:pt x="455051" y="982671"/>
                </a:cubicBezTo>
                <a:cubicBezTo>
                  <a:pt x="454082" y="982880"/>
                  <a:pt x="448014" y="982994"/>
                  <a:pt x="438956" y="982994"/>
                </a:cubicBezTo>
                <a:cubicBezTo>
                  <a:pt x="429462" y="982994"/>
                  <a:pt x="416684" y="982869"/>
                  <a:pt x="403052" y="982596"/>
                </a:cubicBezTo>
                <a:cubicBezTo>
                  <a:pt x="367347" y="981933"/>
                  <a:pt x="354028" y="981099"/>
                  <a:pt x="351334" y="979828"/>
                </a:cubicBezTo>
                <a:cubicBezTo>
                  <a:pt x="349351" y="978698"/>
                  <a:pt x="346802" y="977851"/>
                  <a:pt x="345808" y="977851"/>
                </a:cubicBezTo>
                <a:cubicBezTo>
                  <a:pt x="345808" y="977851"/>
                  <a:pt x="345807" y="977851"/>
                  <a:pt x="345806" y="977851"/>
                </a:cubicBezTo>
                <a:cubicBezTo>
                  <a:pt x="345806" y="977851"/>
                  <a:pt x="345806" y="977851"/>
                  <a:pt x="345806" y="977851"/>
                </a:cubicBezTo>
                <a:cubicBezTo>
                  <a:pt x="344811" y="977851"/>
                  <a:pt x="338433" y="975026"/>
                  <a:pt x="331630" y="971635"/>
                </a:cubicBezTo>
                <a:cubicBezTo>
                  <a:pt x="324825" y="968244"/>
                  <a:pt x="315752" y="964429"/>
                  <a:pt x="311499" y="963018"/>
                </a:cubicBezTo>
                <a:cubicBezTo>
                  <a:pt x="303704" y="960761"/>
                  <a:pt x="253824" y="955440"/>
                  <a:pt x="239089" y="955317"/>
                </a:cubicBezTo>
                <a:cubicBezTo>
                  <a:pt x="239076" y="955317"/>
                  <a:pt x="239064" y="955317"/>
                  <a:pt x="239051" y="955317"/>
                </a:cubicBezTo>
                <a:cubicBezTo>
                  <a:pt x="234659" y="955317"/>
                  <a:pt x="228025" y="954337"/>
                  <a:pt x="224209" y="953211"/>
                </a:cubicBezTo>
                <a:cubicBezTo>
                  <a:pt x="220387" y="952084"/>
                  <a:pt x="215574" y="951099"/>
                  <a:pt x="213587" y="951099"/>
                </a:cubicBezTo>
                <a:cubicBezTo>
                  <a:pt x="213585" y="951099"/>
                  <a:pt x="213582" y="951099"/>
                  <a:pt x="213580" y="951099"/>
                </a:cubicBezTo>
                <a:cubicBezTo>
                  <a:pt x="213578" y="951099"/>
                  <a:pt x="213575" y="951099"/>
                  <a:pt x="213573" y="951099"/>
                </a:cubicBezTo>
                <a:cubicBezTo>
                  <a:pt x="211589" y="951099"/>
                  <a:pt x="208760" y="950113"/>
                  <a:pt x="207202" y="948982"/>
                </a:cubicBezTo>
                <a:cubicBezTo>
                  <a:pt x="205785" y="947852"/>
                  <a:pt x="203519" y="946863"/>
                  <a:pt x="202243" y="946863"/>
                </a:cubicBezTo>
                <a:cubicBezTo>
                  <a:pt x="202242" y="946863"/>
                  <a:pt x="202241" y="946863"/>
                  <a:pt x="202240" y="946863"/>
                </a:cubicBezTo>
                <a:cubicBezTo>
                  <a:pt x="202239" y="946863"/>
                  <a:pt x="202237" y="946863"/>
                  <a:pt x="202236" y="946863"/>
                </a:cubicBezTo>
                <a:cubicBezTo>
                  <a:pt x="200108" y="946863"/>
                  <a:pt x="194437" y="944744"/>
                  <a:pt x="181119" y="938814"/>
                </a:cubicBezTo>
                <a:cubicBezTo>
                  <a:pt x="167226" y="932598"/>
                  <a:pt x="139154" y="918181"/>
                  <a:pt x="132490" y="913798"/>
                </a:cubicBezTo>
                <a:cubicBezTo>
                  <a:pt x="128377" y="910969"/>
                  <a:pt x="119583" y="903613"/>
                  <a:pt x="112916" y="897387"/>
                </a:cubicBezTo>
                <a:cubicBezTo>
                  <a:pt x="105682" y="890454"/>
                  <a:pt x="97598" y="884372"/>
                  <a:pt x="92069" y="881687"/>
                </a:cubicBezTo>
                <a:cubicBezTo>
                  <a:pt x="86253" y="878789"/>
                  <a:pt x="84099" y="877746"/>
                  <a:pt x="79819" y="877746"/>
                </a:cubicBezTo>
                <a:cubicBezTo>
                  <a:pt x="77630" y="877746"/>
                  <a:pt x="74886" y="878018"/>
                  <a:pt x="70812" y="878455"/>
                </a:cubicBezTo>
                <a:cubicBezTo>
                  <a:pt x="64012" y="879172"/>
                  <a:pt x="52678" y="879753"/>
                  <a:pt x="45736" y="879762"/>
                </a:cubicBezTo>
                <a:cubicBezTo>
                  <a:pt x="45610" y="879762"/>
                  <a:pt x="45485" y="879763"/>
                  <a:pt x="45361" y="879763"/>
                </a:cubicBezTo>
                <a:cubicBezTo>
                  <a:pt x="34898" y="879763"/>
                  <a:pt x="31922" y="879178"/>
                  <a:pt x="26037" y="876245"/>
                </a:cubicBezTo>
                <a:cubicBezTo>
                  <a:pt x="7890" y="867059"/>
                  <a:pt x="-3334" y="842562"/>
                  <a:pt x="889" y="821162"/>
                </a:cubicBezTo>
                <a:cubicBezTo>
                  <a:pt x="2719" y="811809"/>
                  <a:pt x="9079" y="799615"/>
                  <a:pt x="17426" y="789687"/>
                </a:cubicBezTo>
                <a:cubicBezTo>
                  <a:pt x="20255" y="786283"/>
                  <a:pt x="23084" y="781888"/>
                  <a:pt x="23789" y="780045"/>
                </a:cubicBezTo>
                <a:cubicBezTo>
                  <a:pt x="24638" y="778201"/>
                  <a:pt x="25186" y="764174"/>
                  <a:pt x="25167" y="748872"/>
                </a:cubicBezTo>
                <a:cubicBezTo>
                  <a:pt x="25148" y="733570"/>
                  <a:pt x="25687" y="712176"/>
                  <a:pt x="26523" y="701265"/>
                </a:cubicBezTo>
                <a:cubicBezTo>
                  <a:pt x="30008" y="656489"/>
                  <a:pt x="30427" y="651387"/>
                  <a:pt x="31976" y="643877"/>
                </a:cubicBezTo>
                <a:cubicBezTo>
                  <a:pt x="32821" y="639625"/>
                  <a:pt x="34512" y="633105"/>
                  <a:pt x="35642" y="629562"/>
                </a:cubicBezTo>
                <a:cubicBezTo>
                  <a:pt x="36770" y="625876"/>
                  <a:pt x="37615" y="621766"/>
                  <a:pt x="37613" y="620349"/>
                </a:cubicBezTo>
                <a:cubicBezTo>
                  <a:pt x="37611" y="618791"/>
                  <a:pt x="38457" y="614822"/>
                  <a:pt x="39586" y="611279"/>
                </a:cubicBezTo>
                <a:cubicBezTo>
                  <a:pt x="40714" y="607736"/>
                  <a:pt x="42971" y="600081"/>
                  <a:pt x="44665" y="594270"/>
                </a:cubicBezTo>
                <a:cubicBezTo>
                  <a:pt x="46499" y="588459"/>
                  <a:pt x="48757" y="580947"/>
                  <a:pt x="49744" y="577545"/>
                </a:cubicBezTo>
                <a:cubicBezTo>
                  <a:pt x="50873" y="574285"/>
                  <a:pt x="51719" y="570742"/>
                  <a:pt x="51718" y="569892"/>
                </a:cubicBezTo>
                <a:cubicBezTo>
                  <a:pt x="51716" y="568050"/>
                  <a:pt x="60186" y="543811"/>
                  <a:pt x="64705" y="532612"/>
                </a:cubicBezTo>
                <a:cubicBezTo>
                  <a:pt x="69084" y="521839"/>
                  <a:pt x="84205" y="491074"/>
                  <a:pt x="89012" y="482992"/>
                </a:cubicBezTo>
                <a:cubicBezTo>
                  <a:pt x="100323" y="464133"/>
                  <a:pt x="112489" y="450091"/>
                  <a:pt x="133719" y="431363"/>
                </a:cubicBezTo>
                <a:cubicBezTo>
                  <a:pt x="140370" y="425545"/>
                  <a:pt x="146456" y="420012"/>
                  <a:pt x="147446" y="419302"/>
                </a:cubicBezTo>
                <a:cubicBezTo>
                  <a:pt x="148296" y="418451"/>
                  <a:pt x="152684" y="415187"/>
                  <a:pt x="156930" y="412206"/>
                </a:cubicBezTo>
                <a:cubicBezTo>
                  <a:pt x="161319" y="409083"/>
                  <a:pt x="164857" y="406103"/>
                  <a:pt x="164856" y="405395"/>
                </a:cubicBezTo>
                <a:cubicBezTo>
                  <a:pt x="164856" y="404828"/>
                  <a:pt x="165421" y="404260"/>
                  <a:pt x="166272" y="404260"/>
                </a:cubicBezTo>
                <a:cubicBezTo>
                  <a:pt x="166980" y="404259"/>
                  <a:pt x="174765" y="399006"/>
                  <a:pt x="183542" y="392619"/>
                </a:cubicBezTo>
                <a:cubicBezTo>
                  <a:pt x="204775" y="377291"/>
                  <a:pt x="216384" y="369767"/>
                  <a:pt x="231109" y="362097"/>
                </a:cubicBezTo>
                <a:cubicBezTo>
                  <a:pt x="262485" y="345653"/>
                  <a:pt x="302534" y="336112"/>
                  <a:pt x="335800" y="336112"/>
                </a:cubicBezTo>
                <a:cubicBezTo>
                  <a:pt x="345918" y="336112"/>
                  <a:pt x="355409" y="336994"/>
                  <a:pt x="363838" y="338834"/>
                </a:cubicBezTo>
                <a:cubicBezTo>
                  <a:pt x="370924" y="340242"/>
                  <a:pt x="387791" y="345321"/>
                  <a:pt x="401399" y="349979"/>
                </a:cubicBezTo>
                <a:cubicBezTo>
                  <a:pt x="415004" y="354778"/>
                  <a:pt x="426909" y="358588"/>
                  <a:pt x="427904" y="358588"/>
                </a:cubicBezTo>
                <a:cubicBezTo>
                  <a:pt x="427904" y="358588"/>
                  <a:pt x="427904" y="358588"/>
                  <a:pt x="427905" y="358588"/>
                </a:cubicBezTo>
                <a:cubicBezTo>
                  <a:pt x="427905" y="358588"/>
                  <a:pt x="427906" y="358588"/>
                  <a:pt x="427907" y="358588"/>
                </a:cubicBezTo>
                <a:cubicBezTo>
                  <a:pt x="428759" y="358588"/>
                  <a:pt x="431308" y="359293"/>
                  <a:pt x="433574" y="360281"/>
                </a:cubicBezTo>
                <a:cubicBezTo>
                  <a:pt x="443899" y="364588"/>
                  <a:pt x="463368" y="367765"/>
                  <a:pt x="477779" y="367765"/>
                </a:cubicBezTo>
                <a:cubicBezTo>
                  <a:pt x="480384" y="367765"/>
                  <a:pt x="482824" y="367661"/>
                  <a:pt x="485014" y="367441"/>
                </a:cubicBezTo>
                <a:cubicBezTo>
                  <a:pt x="496064" y="366436"/>
                  <a:pt x="506683" y="360330"/>
                  <a:pt x="513330" y="351253"/>
                </a:cubicBezTo>
                <a:cubicBezTo>
                  <a:pt x="517290" y="345581"/>
                  <a:pt x="517572" y="344589"/>
                  <a:pt x="517556" y="332121"/>
                </a:cubicBezTo>
                <a:cubicBezTo>
                  <a:pt x="517536" y="316110"/>
                  <a:pt x="515120" y="310163"/>
                  <a:pt x="496663" y="280432"/>
                </a:cubicBezTo>
                <a:cubicBezTo>
                  <a:pt x="489565" y="269248"/>
                  <a:pt x="483034" y="258489"/>
                  <a:pt x="482039" y="256506"/>
                </a:cubicBezTo>
                <a:cubicBezTo>
                  <a:pt x="481045" y="254524"/>
                  <a:pt x="479768" y="252684"/>
                  <a:pt x="479342" y="252260"/>
                </a:cubicBezTo>
                <a:cubicBezTo>
                  <a:pt x="475938" y="249430"/>
                  <a:pt x="464423" y="219266"/>
                  <a:pt x="460436" y="203119"/>
                </a:cubicBezTo>
                <a:cubicBezTo>
                  <a:pt x="457444" y="190655"/>
                  <a:pt x="457156" y="186121"/>
                  <a:pt x="457264" y="159768"/>
                </a:cubicBezTo>
                <a:cubicBezTo>
                  <a:pt x="457511" y="131148"/>
                  <a:pt x="458625" y="116695"/>
                  <a:pt x="462839" y="87219"/>
                </a:cubicBezTo>
                <a:cubicBezTo>
                  <a:pt x="465509" y="69647"/>
                  <a:pt x="471285" y="43569"/>
                  <a:pt x="474251" y="36906"/>
                </a:cubicBezTo>
                <a:cubicBezTo>
                  <a:pt x="483151" y="16351"/>
                  <a:pt x="488952" y="9968"/>
                  <a:pt x="498728" y="9955"/>
                </a:cubicBezTo>
                <a:cubicBezTo>
                  <a:pt x="498738" y="9955"/>
                  <a:pt x="498748" y="9955"/>
                  <a:pt x="498759" y="9955"/>
                </a:cubicBezTo>
                <a:cubicBezTo>
                  <a:pt x="510075" y="9955"/>
                  <a:pt x="517021" y="17883"/>
                  <a:pt x="522707" y="36845"/>
                </a:cubicBezTo>
                <a:cubicBezTo>
                  <a:pt x="525126" y="45059"/>
                  <a:pt x="543880" y="85416"/>
                  <a:pt x="555668" y="107928"/>
                </a:cubicBezTo>
                <a:cubicBezTo>
                  <a:pt x="556379" y="109344"/>
                  <a:pt x="556948" y="111893"/>
                  <a:pt x="556950" y="113593"/>
                </a:cubicBezTo>
                <a:cubicBezTo>
                  <a:pt x="556953" y="115435"/>
                  <a:pt x="557948" y="118552"/>
                  <a:pt x="558943" y="120676"/>
                </a:cubicBezTo>
                <a:cubicBezTo>
                  <a:pt x="560079" y="122942"/>
                  <a:pt x="561502" y="127615"/>
                  <a:pt x="562074" y="131298"/>
                </a:cubicBezTo>
                <a:cubicBezTo>
                  <a:pt x="563210" y="139183"/>
                  <a:pt x="567113" y="147617"/>
                  <a:pt x="569176" y="147617"/>
                </a:cubicBezTo>
                <a:cubicBezTo>
                  <a:pt x="569449" y="147617"/>
                  <a:pt x="569689" y="147470"/>
                  <a:pt x="569886" y="147157"/>
                </a:cubicBezTo>
                <a:cubicBezTo>
                  <a:pt x="571583" y="144462"/>
                  <a:pt x="571402" y="113009"/>
                  <a:pt x="569523" y="84249"/>
                </a:cubicBezTo>
                <a:cubicBezTo>
                  <a:pt x="567356" y="51523"/>
                  <a:pt x="569874" y="26299"/>
                  <a:pt x="576657" y="12122"/>
                </a:cubicBezTo>
                <a:cubicBezTo>
                  <a:pt x="579624" y="5601"/>
                  <a:pt x="582170" y="2198"/>
                  <a:pt x="584578" y="1203"/>
                </a:cubicBezTo>
                <a:cubicBezTo>
                  <a:pt x="586745" y="396"/>
                  <a:pt x="588934" y="0"/>
                  <a:pt x="591124" y="0"/>
                </a:cubicBezTo>
                <a:close/>
              </a:path>
            </a:pathLst>
          </a:custGeom>
          <a:solidFill>
            <a:schemeClr val="bg1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图形 147">
            <a:extLst>
              <a:ext uri="{FF2B5EF4-FFF2-40B4-BE49-F238E27FC236}">
                <a16:creationId xmlns:a16="http://schemas.microsoft.com/office/drawing/2014/main" id="{0A1D43D5-8B59-54C1-2022-779F84E6F09E}"/>
              </a:ext>
            </a:extLst>
          </p:cNvPr>
          <p:cNvSpPr/>
          <p:nvPr/>
        </p:nvSpPr>
        <p:spPr>
          <a:xfrm>
            <a:off x="984987" y="726572"/>
            <a:ext cx="1798180" cy="2235864"/>
          </a:xfrm>
          <a:custGeom>
            <a:avLst/>
            <a:gdLst>
              <a:gd name="connsiteX0" fmla="*/ 2456928 w 4614532"/>
              <a:gd name="connsiteY0" fmla="*/ 263406 h 5737727"/>
              <a:gd name="connsiteX1" fmla="*/ 2691130 w 4614532"/>
              <a:gd name="connsiteY1" fmla="*/ 1373854 h 5737727"/>
              <a:gd name="connsiteX2" fmla="*/ 3064070 w 4614532"/>
              <a:gd name="connsiteY2" fmla="*/ 1713305 h 5737727"/>
              <a:gd name="connsiteX3" fmla="*/ 2574473 w 4614532"/>
              <a:gd name="connsiteY3" fmla="*/ 990934 h 5737727"/>
              <a:gd name="connsiteX4" fmla="*/ 2456928 w 4614532"/>
              <a:gd name="connsiteY4" fmla="*/ 263412 h 5737727"/>
              <a:gd name="connsiteX5" fmla="*/ 4140072 w 4614532"/>
              <a:gd name="connsiteY5" fmla="*/ 2521200 h 5737727"/>
              <a:gd name="connsiteX6" fmla="*/ 3867016 w 4614532"/>
              <a:gd name="connsiteY6" fmla="*/ 2884348 h 5737727"/>
              <a:gd name="connsiteX7" fmla="*/ 4140072 w 4614532"/>
              <a:gd name="connsiteY7" fmla="*/ 2521200 h 5737727"/>
              <a:gd name="connsiteX8" fmla="*/ 42938 w 4614532"/>
              <a:gd name="connsiteY8" fmla="*/ 4060078 h 5737727"/>
              <a:gd name="connsiteX9" fmla="*/ 212420 w 4614532"/>
              <a:gd name="connsiteY9" fmla="*/ 4183372 h 5737727"/>
              <a:gd name="connsiteX10" fmla="*/ 42938 w 4614532"/>
              <a:gd name="connsiteY10" fmla="*/ 4060078 h 5737727"/>
              <a:gd name="connsiteX11" fmla="*/ 336444 w 4614532"/>
              <a:gd name="connsiteY11" fmla="*/ 3978088 h 5737727"/>
              <a:gd name="connsiteX12" fmla="*/ 30957 w 4614532"/>
              <a:gd name="connsiteY12" fmla="*/ 4041156 h 5737727"/>
              <a:gd name="connsiteX13" fmla="*/ 288523 w 4614532"/>
              <a:gd name="connsiteY13" fmla="*/ 3959166 h 5737727"/>
              <a:gd name="connsiteX14" fmla="*/ 336442 w 4614532"/>
              <a:gd name="connsiteY14" fmla="*/ 3978086 h 5737727"/>
              <a:gd name="connsiteX15" fmla="*/ 318474 w 4614532"/>
              <a:gd name="connsiteY15" fmla="*/ 4760109 h 5737727"/>
              <a:gd name="connsiteX16" fmla="*/ 102134 w 4614532"/>
              <a:gd name="connsiteY16" fmla="*/ 5450212 h 5737727"/>
              <a:gd name="connsiteX17" fmla="*/ 799864 w 4614532"/>
              <a:gd name="connsiteY17" fmla="*/ 5402341 h 5737727"/>
              <a:gd name="connsiteX18" fmla="*/ 685351 w 4614532"/>
              <a:gd name="connsiteY18" fmla="*/ 5350694 h 5737727"/>
              <a:gd name="connsiteX19" fmla="*/ 117187 w 4614532"/>
              <a:gd name="connsiteY19" fmla="*/ 5332464 h 5737727"/>
              <a:gd name="connsiteX20" fmla="*/ 318455 w 4614532"/>
              <a:gd name="connsiteY20" fmla="*/ 4760127 h 5737727"/>
              <a:gd name="connsiteX21" fmla="*/ 749746 w 4614532"/>
              <a:gd name="connsiteY21" fmla="*/ 4949310 h 5737727"/>
              <a:gd name="connsiteX22" fmla="*/ 703307 w 4614532"/>
              <a:gd name="connsiteY22" fmla="*/ 4967086 h 5737727"/>
              <a:gd name="connsiteX23" fmla="*/ 749746 w 4614532"/>
              <a:gd name="connsiteY23" fmla="*/ 4949310 h 5737727"/>
              <a:gd name="connsiteX24" fmla="*/ 2103484 w 4614532"/>
              <a:gd name="connsiteY24" fmla="*/ 4974537 h 5737727"/>
              <a:gd name="connsiteX25" fmla="*/ 2140733 w 4614532"/>
              <a:gd name="connsiteY25" fmla="*/ 5127474 h 5737727"/>
              <a:gd name="connsiteX26" fmla="*/ 2103484 w 4614532"/>
              <a:gd name="connsiteY26" fmla="*/ 4974537 h 5737727"/>
              <a:gd name="connsiteX27" fmla="*/ 1587022 w 4614532"/>
              <a:gd name="connsiteY27" fmla="*/ 4986386 h 5737727"/>
              <a:gd name="connsiteX28" fmla="*/ 2334361 w 4614532"/>
              <a:gd name="connsiteY28" fmla="*/ 5282505 h 5737727"/>
              <a:gd name="connsiteX29" fmla="*/ 2373041 w 4614532"/>
              <a:gd name="connsiteY29" fmla="*/ 5220504 h 5737727"/>
              <a:gd name="connsiteX30" fmla="*/ 1694738 w 4614532"/>
              <a:gd name="connsiteY30" fmla="*/ 5095078 h 5737727"/>
              <a:gd name="connsiteX31" fmla="*/ 1587011 w 4614532"/>
              <a:gd name="connsiteY31" fmla="*/ 4986387 h 5737727"/>
              <a:gd name="connsiteX32" fmla="*/ 899527 w 4614532"/>
              <a:gd name="connsiteY32" fmla="*/ 4848405 h 5737727"/>
              <a:gd name="connsiteX33" fmla="*/ 1945502 w 4614532"/>
              <a:gd name="connsiteY33" fmla="*/ 4878921 h 5737727"/>
              <a:gd name="connsiteX34" fmla="*/ 2174371 w 4614532"/>
              <a:gd name="connsiteY34" fmla="*/ 4835367 h 5737727"/>
              <a:gd name="connsiteX35" fmla="*/ 1408714 w 4614532"/>
              <a:gd name="connsiteY35" fmla="*/ 4924084 h 5737727"/>
              <a:gd name="connsiteX36" fmla="*/ 899572 w 4614532"/>
              <a:gd name="connsiteY36" fmla="*/ 4848405 h 5737727"/>
              <a:gd name="connsiteX37" fmla="*/ 342464 w 4614532"/>
              <a:gd name="connsiteY37" fmla="*/ 4697039 h 5737727"/>
              <a:gd name="connsiteX38" fmla="*/ 926515 w 4614532"/>
              <a:gd name="connsiteY38" fmla="*/ 4765300 h 5737727"/>
              <a:gd name="connsiteX39" fmla="*/ 1091205 w 4614532"/>
              <a:gd name="connsiteY39" fmla="*/ 3921284 h 5737727"/>
              <a:gd name="connsiteX40" fmla="*/ 783697 w 4614532"/>
              <a:gd name="connsiteY40" fmla="*/ 4834337 h 5737727"/>
              <a:gd name="connsiteX41" fmla="*/ 342464 w 4614532"/>
              <a:gd name="connsiteY41" fmla="*/ 4697039 h 5737727"/>
              <a:gd name="connsiteX42" fmla="*/ 2678552 w 4614532"/>
              <a:gd name="connsiteY42" fmla="*/ 2634750 h 5737727"/>
              <a:gd name="connsiteX43" fmla="*/ 1929778 w 4614532"/>
              <a:gd name="connsiteY43" fmla="*/ 2765665 h 5737727"/>
              <a:gd name="connsiteX44" fmla="*/ 910596 w 4614532"/>
              <a:gd name="connsiteY44" fmla="*/ 3052691 h 5737727"/>
              <a:gd name="connsiteX45" fmla="*/ 368403 w 4614532"/>
              <a:gd name="connsiteY45" fmla="*/ 4026305 h 5737727"/>
              <a:gd name="connsiteX46" fmla="*/ 335356 w 4614532"/>
              <a:gd name="connsiteY46" fmla="*/ 4588811 h 5737727"/>
              <a:gd name="connsiteX47" fmla="*/ 730890 w 4614532"/>
              <a:gd name="connsiteY47" fmla="*/ 3458675 h 5737727"/>
              <a:gd name="connsiteX48" fmla="*/ 1175063 w 4614532"/>
              <a:gd name="connsiteY48" fmla="*/ 2956392 h 5737727"/>
              <a:gd name="connsiteX49" fmla="*/ 2151741 w 4614532"/>
              <a:gd name="connsiteY49" fmla="*/ 2885628 h 5737727"/>
              <a:gd name="connsiteX50" fmla="*/ 2678543 w 4614532"/>
              <a:gd name="connsiteY50" fmla="*/ 2634744 h 5737727"/>
              <a:gd name="connsiteX51" fmla="*/ 2462916 w 4614532"/>
              <a:gd name="connsiteY51" fmla="*/ 3845657 h 5737727"/>
              <a:gd name="connsiteX52" fmla="*/ 2265084 w 4614532"/>
              <a:gd name="connsiteY52" fmla="*/ 4531261 h 5737727"/>
              <a:gd name="connsiteX53" fmla="*/ 2648603 w 4614532"/>
              <a:gd name="connsiteY53" fmla="*/ 5472802 h 5737727"/>
              <a:gd name="connsiteX54" fmla="*/ 3153188 w 4614532"/>
              <a:gd name="connsiteY54" fmla="*/ 5736470 h 5737727"/>
              <a:gd name="connsiteX55" fmla="*/ 2723553 w 4614532"/>
              <a:gd name="connsiteY55" fmla="*/ 5708651 h 5737727"/>
              <a:gd name="connsiteX56" fmla="*/ 2413665 w 4614532"/>
              <a:gd name="connsiteY56" fmla="*/ 5016266 h 5737727"/>
              <a:gd name="connsiteX57" fmla="*/ 2203049 w 4614532"/>
              <a:gd name="connsiteY57" fmla="*/ 4256606 h 5737727"/>
              <a:gd name="connsiteX58" fmla="*/ 2462910 w 4614532"/>
              <a:gd name="connsiteY58" fmla="*/ 3845674 h 5737727"/>
              <a:gd name="connsiteX59" fmla="*/ 3253607 w 4614532"/>
              <a:gd name="connsiteY59" fmla="*/ 4615096 h 5737727"/>
              <a:gd name="connsiteX60" fmla="*/ 3448792 w 4614532"/>
              <a:gd name="connsiteY60" fmla="*/ 5367389 h 5737727"/>
              <a:gd name="connsiteX61" fmla="*/ 3292708 w 4614532"/>
              <a:gd name="connsiteY61" fmla="*/ 5480781 h 5737727"/>
              <a:gd name="connsiteX62" fmla="*/ 3187719 w 4614532"/>
              <a:gd name="connsiteY62" fmla="*/ 5056550 h 5737727"/>
              <a:gd name="connsiteX63" fmla="*/ 3253607 w 4614532"/>
              <a:gd name="connsiteY63" fmla="*/ 4615076 h 5737727"/>
              <a:gd name="connsiteX64" fmla="*/ 4020308 w 4614532"/>
              <a:gd name="connsiteY64" fmla="*/ 3290693 h 5737727"/>
              <a:gd name="connsiteX65" fmla="*/ 3774723 w 4614532"/>
              <a:gd name="connsiteY65" fmla="*/ 3965541 h 5737727"/>
              <a:gd name="connsiteX66" fmla="*/ 3242440 w 4614532"/>
              <a:gd name="connsiteY66" fmla="*/ 4583798 h 5737727"/>
              <a:gd name="connsiteX67" fmla="*/ 3043949 w 4614532"/>
              <a:gd name="connsiteY67" fmla="*/ 5245803 h 5737727"/>
              <a:gd name="connsiteX68" fmla="*/ 3205679 w 4614532"/>
              <a:gd name="connsiteY68" fmla="*/ 5737728 h 5737727"/>
              <a:gd name="connsiteX69" fmla="*/ 2966079 w 4614532"/>
              <a:gd name="connsiteY69" fmla="*/ 5062880 h 5737727"/>
              <a:gd name="connsiteX70" fmla="*/ 3307793 w 4614532"/>
              <a:gd name="connsiteY70" fmla="*/ 4517675 h 5737727"/>
              <a:gd name="connsiteX71" fmla="*/ 3762116 w 4614532"/>
              <a:gd name="connsiteY71" fmla="*/ 3897209 h 5737727"/>
              <a:gd name="connsiteX72" fmla="*/ 4020301 w 4614532"/>
              <a:gd name="connsiteY72" fmla="*/ 3290680 h 5737727"/>
              <a:gd name="connsiteX73" fmla="*/ 2854708 w 4614532"/>
              <a:gd name="connsiteY73" fmla="*/ 2935726 h 5737727"/>
              <a:gd name="connsiteX74" fmla="*/ 3550809 w 4614532"/>
              <a:gd name="connsiteY74" fmla="*/ 3309025 h 5737727"/>
              <a:gd name="connsiteX75" fmla="*/ 3998782 w 4614532"/>
              <a:gd name="connsiteY75" fmla="*/ 3231012 h 5737727"/>
              <a:gd name="connsiteX76" fmla="*/ 3276410 w 4614532"/>
              <a:gd name="connsiteY76" fmla="*/ 3165769 h 5737727"/>
              <a:gd name="connsiteX77" fmla="*/ 2854696 w 4614532"/>
              <a:gd name="connsiteY77" fmla="*/ 2935726 h 5737727"/>
              <a:gd name="connsiteX78" fmla="*/ 2863179 w 4614532"/>
              <a:gd name="connsiteY78" fmla="*/ 2150837 h 5737727"/>
              <a:gd name="connsiteX79" fmla="*/ 2757291 w 4614532"/>
              <a:gd name="connsiteY79" fmla="*/ 2868841 h 5737727"/>
              <a:gd name="connsiteX80" fmla="*/ 2863179 w 4614532"/>
              <a:gd name="connsiteY80" fmla="*/ 2150837 h 5737727"/>
              <a:gd name="connsiteX81" fmla="*/ 4591239 w 4614532"/>
              <a:gd name="connsiteY81" fmla="*/ 2596790 h 5737727"/>
              <a:gd name="connsiteX82" fmla="*/ 4282048 w 4614532"/>
              <a:gd name="connsiteY82" fmla="*/ 3163155 h 5737727"/>
              <a:gd name="connsiteX83" fmla="*/ 4591239 w 4614532"/>
              <a:gd name="connsiteY83" fmla="*/ 2596790 h 5737727"/>
              <a:gd name="connsiteX84" fmla="*/ 4430291 w 4614532"/>
              <a:gd name="connsiteY84" fmla="*/ 2891123 h 5737727"/>
              <a:gd name="connsiteX85" fmla="*/ 3849962 w 4614532"/>
              <a:gd name="connsiteY85" fmla="*/ 3062573 h 5737727"/>
              <a:gd name="connsiteX86" fmla="*/ 3871201 w 4614532"/>
              <a:gd name="connsiteY86" fmla="*/ 3020450 h 5737727"/>
              <a:gd name="connsiteX87" fmla="*/ 4402931 w 4614532"/>
              <a:gd name="connsiteY87" fmla="*/ 2944503 h 5737727"/>
              <a:gd name="connsiteX88" fmla="*/ 4417444 w 4614532"/>
              <a:gd name="connsiteY88" fmla="*/ 2916917 h 5737727"/>
              <a:gd name="connsiteX89" fmla="*/ 4430288 w 4614532"/>
              <a:gd name="connsiteY89" fmla="*/ 2891122 h 5737727"/>
              <a:gd name="connsiteX90" fmla="*/ 4345583 w 4614532"/>
              <a:gd name="connsiteY90" fmla="*/ 2654770 h 5737727"/>
              <a:gd name="connsiteX91" fmla="*/ 4493825 w 4614532"/>
              <a:gd name="connsiteY91" fmla="*/ 2757340 h 5737727"/>
              <a:gd name="connsiteX92" fmla="*/ 4475079 w 4614532"/>
              <a:gd name="connsiteY92" fmla="*/ 2753391 h 5737727"/>
              <a:gd name="connsiteX93" fmla="*/ 4345579 w 4614532"/>
              <a:gd name="connsiteY93" fmla="*/ 2654772 h 5737727"/>
              <a:gd name="connsiteX94" fmla="*/ 3468841 w 4614532"/>
              <a:gd name="connsiteY94" fmla="*/ 2199893 h 5737727"/>
              <a:gd name="connsiteX95" fmla="*/ 3772334 w 4614532"/>
              <a:gd name="connsiteY95" fmla="*/ 2389173 h 5737727"/>
              <a:gd name="connsiteX96" fmla="*/ 3471005 w 4614532"/>
              <a:gd name="connsiteY96" fmla="*/ 2220434 h 5737727"/>
              <a:gd name="connsiteX97" fmla="*/ 3469430 w 4614532"/>
              <a:gd name="connsiteY97" fmla="*/ 2205502 h 5737727"/>
              <a:gd name="connsiteX98" fmla="*/ 3468838 w 4614532"/>
              <a:gd name="connsiteY98" fmla="*/ 2199893 h 5737727"/>
              <a:gd name="connsiteX99" fmla="*/ 3930511 w 4614532"/>
              <a:gd name="connsiteY99" fmla="*/ 1673665 h 5737727"/>
              <a:gd name="connsiteX100" fmla="*/ 4462658 w 4614532"/>
              <a:gd name="connsiteY100" fmla="*/ 2330456 h 5737727"/>
              <a:gd name="connsiteX101" fmla="*/ 4498604 w 4614532"/>
              <a:gd name="connsiteY101" fmla="*/ 2459708 h 5737727"/>
              <a:gd name="connsiteX102" fmla="*/ 4104106 w 4614532"/>
              <a:gd name="connsiteY102" fmla="*/ 1766281 h 5737727"/>
              <a:gd name="connsiteX103" fmla="*/ 3930505 w 4614532"/>
              <a:gd name="connsiteY103" fmla="*/ 1673691 h 5737727"/>
              <a:gd name="connsiteX104" fmla="*/ 2346456 w 4614532"/>
              <a:gd name="connsiteY104" fmla="*/ 188634 h 5737727"/>
              <a:gd name="connsiteX105" fmla="*/ 2448336 w 4614532"/>
              <a:gd name="connsiteY105" fmla="*/ 1347454 h 5737727"/>
              <a:gd name="connsiteX106" fmla="*/ 2837781 w 4614532"/>
              <a:gd name="connsiteY106" fmla="*/ 1883232 h 5737727"/>
              <a:gd name="connsiteX107" fmla="*/ 2911850 w 4614532"/>
              <a:gd name="connsiteY107" fmla="*/ 1983833 h 5737727"/>
              <a:gd name="connsiteX108" fmla="*/ 2610405 w 4614532"/>
              <a:gd name="connsiteY108" fmla="*/ 1539882 h 5737727"/>
              <a:gd name="connsiteX109" fmla="*/ 2346463 w 4614532"/>
              <a:gd name="connsiteY109" fmla="*/ 188621 h 5737727"/>
              <a:gd name="connsiteX110" fmla="*/ 4061869 w 4614532"/>
              <a:gd name="connsiteY110" fmla="*/ 349178 h 5737727"/>
              <a:gd name="connsiteX111" fmla="*/ 3794740 w 4614532"/>
              <a:gd name="connsiteY111" fmla="*/ 1495155 h 5737727"/>
              <a:gd name="connsiteX112" fmla="*/ 3786559 w 4614532"/>
              <a:gd name="connsiteY112" fmla="*/ 1597830 h 5737727"/>
              <a:gd name="connsiteX113" fmla="*/ 3833383 w 4614532"/>
              <a:gd name="connsiteY113" fmla="*/ 951013 h 5737727"/>
              <a:gd name="connsiteX114" fmla="*/ 4061868 w 4614532"/>
              <a:gd name="connsiteY114" fmla="*/ 349152 h 5737727"/>
              <a:gd name="connsiteX115" fmla="*/ 3375743 w 4614532"/>
              <a:gd name="connsiteY115" fmla="*/ 1129569 h 5737727"/>
              <a:gd name="connsiteX116" fmla="*/ 3771636 w 4614532"/>
              <a:gd name="connsiteY116" fmla="*/ 431513 h 5737727"/>
              <a:gd name="connsiteX117" fmla="*/ 4212817 w 4614532"/>
              <a:gd name="connsiteY117" fmla="*/ 175570 h 5737727"/>
              <a:gd name="connsiteX118" fmla="*/ 4141173 w 4614532"/>
              <a:gd name="connsiteY118" fmla="*/ 216641 h 5737727"/>
              <a:gd name="connsiteX119" fmla="*/ 3913653 w 4614532"/>
              <a:gd name="connsiteY119" fmla="*/ 353618 h 5737727"/>
              <a:gd name="connsiteX120" fmla="*/ 3448378 w 4614532"/>
              <a:gd name="connsiteY120" fmla="*/ 950434 h 5737727"/>
              <a:gd name="connsiteX121" fmla="*/ 3375743 w 4614532"/>
              <a:gd name="connsiteY121" fmla="*/ 1129583 h 5737727"/>
              <a:gd name="connsiteX122" fmla="*/ 3481631 w 4614532"/>
              <a:gd name="connsiteY122" fmla="*/ 1629036 h 5737727"/>
              <a:gd name="connsiteX123" fmla="*/ 3330684 w 4614532"/>
              <a:gd name="connsiteY123" fmla="*/ 915204 h 5737727"/>
              <a:gd name="connsiteX124" fmla="*/ 3272587 w 4614532"/>
              <a:gd name="connsiteY124" fmla="*/ 791363 h 5737727"/>
              <a:gd name="connsiteX125" fmla="*/ 3451983 w 4614532"/>
              <a:gd name="connsiteY125" fmla="*/ 1633489 h 5737727"/>
              <a:gd name="connsiteX126" fmla="*/ 3481632 w 4614532"/>
              <a:gd name="connsiteY126" fmla="*/ 1629029 h 5737727"/>
              <a:gd name="connsiteX127" fmla="*/ 3147024 w 4614532"/>
              <a:gd name="connsiteY127" fmla="*/ 1999179 h 5737727"/>
              <a:gd name="connsiteX128" fmla="*/ 3319438 w 4614532"/>
              <a:gd name="connsiteY128" fmla="*/ 1310120 h 5737727"/>
              <a:gd name="connsiteX129" fmla="*/ 3150622 w 4614532"/>
              <a:gd name="connsiteY129" fmla="*/ 480966 h 5737727"/>
              <a:gd name="connsiteX130" fmla="*/ 2554113 w 4614532"/>
              <a:gd name="connsiteY130" fmla="*/ 8077 h 5737727"/>
              <a:gd name="connsiteX131" fmla="*/ 2486289 w 4614532"/>
              <a:gd name="connsiteY131" fmla="*/ 117303 h 5737727"/>
              <a:gd name="connsiteX132" fmla="*/ 3087733 w 4614532"/>
              <a:gd name="connsiteY132" fmla="*/ 438391 h 5737727"/>
              <a:gd name="connsiteX133" fmla="*/ 3206327 w 4614532"/>
              <a:gd name="connsiteY133" fmla="*/ 1553272 h 5737727"/>
              <a:gd name="connsiteX134" fmla="*/ 3101645 w 4614532"/>
              <a:gd name="connsiteY134" fmla="*/ 2125231 h 5737727"/>
              <a:gd name="connsiteX135" fmla="*/ 3147033 w 4614532"/>
              <a:gd name="connsiteY135" fmla="*/ 1999225 h 5737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4614532" h="5737727">
                <a:moveTo>
                  <a:pt x="2456928" y="263406"/>
                </a:moveTo>
                <a:cubicBezTo>
                  <a:pt x="2501799" y="637180"/>
                  <a:pt x="2474349" y="1053053"/>
                  <a:pt x="2691130" y="1373854"/>
                </a:cubicBezTo>
                <a:cubicBezTo>
                  <a:pt x="2805487" y="1461574"/>
                  <a:pt x="3096776" y="1744336"/>
                  <a:pt x="3064070" y="1713305"/>
                </a:cubicBezTo>
                <a:cubicBezTo>
                  <a:pt x="2941852" y="1426312"/>
                  <a:pt x="2561428" y="1348573"/>
                  <a:pt x="2574473" y="990934"/>
                </a:cubicBezTo>
                <a:cubicBezTo>
                  <a:pt x="2521279" y="751217"/>
                  <a:pt x="2488858" y="507080"/>
                  <a:pt x="2456928" y="263412"/>
                </a:cubicBezTo>
                <a:close/>
                <a:moveTo>
                  <a:pt x="4140072" y="2521200"/>
                </a:moveTo>
                <a:cubicBezTo>
                  <a:pt x="3975975" y="2546014"/>
                  <a:pt x="3855360" y="2810527"/>
                  <a:pt x="3867016" y="2884348"/>
                </a:cubicBezTo>
                <a:cubicBezTo>
                  <a:pt x="3914761" y="2730141"/>
                  <a:pt x="4022795" y="2620126"/>
                  <a:pt x="4140072" y="2521200"/>
                </a:cubicBezTo>
                <a:close/>
                <a:moveTo>
                  <a:pt x="42938" y="4060078"/>
                </a:moveTo>
                <a:cubicBezTo>
                  <a:pt x="54535" y="4194800"/>
                  <a:pt x="407488" y="4427600"/>
                  <a:pt x="212420" y="4183372"/>
                </a:cubicBezTo>
                <a:cubicBezTo>
                  <a:pt x="147190" y="4155084"/>
                  <a:pt x="75899" y="4133423"/>
                  <a:pt x="42938" y="4060078"/>
                </a:cubicBezTo>
                <a:close/>
                <a:moveTo>
                  <a:pt x="336444" y="3978088"/>
                </a:moveTo>
                <a:cubicBezTo>
                  <a:pt x="354965" y="3686688"/>
                  <a:pt x="-124144" y="3777479"/>
                  <a:pt x="30957" y="4041156"/>
                </a:cubicBezTo>
                <a:cubicBezTo>
                  <a:pt x="5015" y="3854138"/>
                  <a:pt x="230640" y="3759828"/>
                  <a:pt x="288523" y="3959166"/>
                </a:cubicBezTo>
                <a:lnTo>
                  <a:pt x="336442" y="3978086"/>
                </a:lnTo>
                <a:close/>
                <a:moveTo>
                  <a:pt x="318474" y="4760109"/>
                </a:moveTo>
                <a:cubicBezTo>
                  <a:pt x="334032" y="5031945"/>
                  <a:pt x="-33207" y="5172254"/>
                  <a:pt x="102134" y="5450212"/>
                </a:cubicBezTo>
                <a:cubicBezTo>
                  <a:pt x="303852" y="5566785"/>
                  <a:pt x="598088" y="5517866"/>
                  <a:pt x="799864" y="5402341"/>
                </a:cubicBezTo>
                <a:cubicBezTo>
                  <a:pt x="853873" y="5302503"/>
                  <a:pt x="572918" y="5103112"/>
                  <a:pt x="685351" y="5350694"/>
                </a:cubicBezTo>
                <a:cubicBezTo>
                  <a:pt x="595663" y="5505149"/>
                  <a:pt x="163322" y="5599055"/>
                  <a:pt x="117187" y="5332464"/>
                </a:cubicBezTo>
                <a:cubicBezTo>
                  <a:pt x="144933" y="5125850"/>
                  <a:pt x="390418" y="4984844"/>
                  <a:pt x="318455" y="4760127"/>
                </a:cubicBezTo>
                <a:close/>
                <a:moveTo>
                  <a:pt x="749746" y="4949310"/>
                </a:moveTo>
                <a:cubicBezTo>
                  <a:pt x="682926" y="5041242"/>
                  <a:pt x="625474" y="5117475"/>
                  <a:pt x="703307" y="4967086"/>
                </a:cubicBezTo>
                <a:cubicBezTo>
                  <a:pt x="721954" y="4932078"/>
                  <a:pt x="720324" y="4895455"/>
                  <a:pt x="749746" y="4949310"/>
                </a:cubicBezTo>
                <a:close/>
                <a:moveTo>
                  <a:pt x="2103484" y="4974537"/>
                </a:moveTo>
                <a:cubicBezTo>
                  <a:pt x="2104188" y="5106202"/>
                  <a:pt x="2421155" y="5228303"/>
                  <a:pt x="2140733" y="5127474"/>
                </a:cubicBezTo>
                <a:cubicBezTo>
                  <a:pt x="2075400" y="5106453"/>
                  <a:pt x="2087481" y="4691547"/>
                  <a:pt x="2103484" y="4974537"/>
                </a:cubicBezTo>
                <a:close/>
                <a:moveTo>
                  <a:pt x="1587022" y="4986386"/>
                </a:moveTo>
                <a:cubicBezTo>
                  <a:pt x="1700948" y="5296554"/>
                  <a:pt x="2065289" y="5321997"/>
                  <a:pt x="2334361" y="5282505"/>
                </a:cubicBezTo>
                <a:cubicBezTo>
                  <a:pt x="2475589" y="5284650"/>
                  <a:pt x="2549997" y="5264790"/>
                  <a:pt x="2373041" y="5220504"/>
                </a:cubicBezTo>
                <a:cubicBezTo>
                  <a:pt x="2142333" y="5156269"/>
                  <a:pt x="1870086" y="5361653"/>
                  <a:pt x="1694738" y="5095078"/>
                </a:cubicBezTo>
                <a:cubicBezTo>
                  <a:pt x="1657533" y="5060311"/>
                  <a:pt x="1621549" y="5024086"/>
                  <a:pt x="1587011" y="4986387"/>
                </a:cubicBezTo>
                <a:close/>
                <a:moveTo>
                  <a:pt x="899527" y="4848405"/>
                </a:moveTo>
                <a:cubicBezTo>
                  <a:pt x="1239109" y="4942813"/>
                  <a:pt x="1606644" y="5019978"/>
                  <a:pt x="1945502" y="4878921"/>
                </a:cubicBezTo>
                <a:cubicBezTo>
                  <a:pt x="2065713" y="4822373"/>
                  <a:pt x="2511150" y="4921970"/>
                  <a:pt x="2174371" y="4835367"/>
                </a:cubicBezTo>
                <a:cubicBezTo>
                  <a:pt x="1914485" y="4769231"/>
                  <a:pt x="1674428" y="4989906"/>
                  <a:pt x="1408714" y="4924084"/>
                </a:cubicBezTo>
                <a:cubicBezTo>
                  <a:pt x="1252310" y="4823091"/>
                  <a:pt x="1076101" y="4835431"/>
                  <a:pt x="899572" y="4848405"/>
                </a:cubicBezTo>
                <a:close/>
                <a:moveTo>
                  <a:pt x="342464" y="4697039"/>
                </a:moveTo>
                <a:cubicBezTo>
                  <a:pt x="448235" y="4943491"/>
                  <a:pt x="774896" y="5002090"/>
                  <a:pt x="926515" y="4765300"/>
                </a:cubicBezTo>
                <a:cubicBezTo>
                  <a:pt x="1115502" y="4536731"/>
                  <a:pt x="1091831" y="4205923"/>
                  <a:pt x="1091205" y="3921284"/>
                </a:cubicBezTo>
                <a:cubicBezTo>
                  <a:pt x="1054033" y="4240317"/>
                  <a:pt x="1067552" y="4630748"/>
                  <a:pt x="783697" y="4834337"/>
                </a:cubicBezTo>
                <a:cubicBezTo>
                  <a:pt x="648460" y="4972233"/>
                  <a:pt x="435099" y="4811915"/>
                  <a:pt x="342464" y="4697039"/>
                </a:cubicBezTo>
                <a:close/>
                <a:moveTo>
                  <a:pt x="2678552" y="2634750"/>
                </a:moveTo>
                <a:cubicBezTo>
                  <a:pt x="2504931" y="2888672"/>
                  <a:pt x="2178146" y="2729139"/>
                  <a:pt x="1929778" y="2765665"/>
                </a:cubicBezTo>
                <a:cubicBezTo>
                  <a:pt x="1579518" y="2764464"/>
                  <a:pt x="1184851" y="2798138"/>
                  <a:pt x="910596" y="3052691"/>
                </a:cubicBezTo>
                <a:cubicBezTo>
                  <a:pt x="658375" y="3322662"/>
                  <a:pt x="394590" y="3628639"/>
                  <a:pt x="368403" y="4026305"/>
                </a:cubicBezTo>
                <a:cubicBezTo>
                  <a:pt x="352398" y="4200356"/>
                  <a:pt x="214359" y="4512832"/>
                  <a:pt x="335356" y="4588811"/>
                </a:cubicBezTo>
                <a:cubicBezTo>
                  <a:pt x="312372" y="4175845"/>
                  <a:pt x="428669" y="3740101"/>
                  <a:pt x="730890" y="3458675"/>
                </a:cubicBezTo>
                <a:cubicBezTo>
                  <a:pt x="876545" y="3284141"/>
                  <a:pt x="925242" y="3014476"/>
                  <a:pt x="1175063" y="2956392"/>
                </a:cubicBezTo>
                <a:cubicBezTo>
                  <a:pt x="1474149" y="2784935"/>
                  <a:pt x="1831919" y="2789994"/>
                  <a:pt x="2151741" y="2885628"/>
                </a:cubicBezTo>
                <a:cubicBezTo>
                  <a:pt x="2333980" y="2859233"/>
                  <a:pt x="2600862" y="2844234"/>
                  <a:pt x="2678543" y="2634744"/>
                </a:cubicBezTo>
                <a:close/>
                <a:moveTo>
                  <a:pt x="2462916" y="3845657"/>
                </a:moveTo>
                <a:cubicBezTo>
                  <a:pt x="2438025" y="4092238"/>
                  <a:pt x="2167833" y="4270918"/>
                  <a:pt x="2265084" y="4531261"/>
                </a:cubicBezTo>
                <a:cubicBezTo>
                  <a:pt x="2354101" y="4862851"/>
                  <a:pt x="2596992" y="5126721"/>
                  <a:pt x="2648603" y="5472802"/>
                </a:cubicBezTo>
                <a:cubicBezTo>
                  <a:pt x="2645959" y="5770962"/>
                  <a:pt x="3081479" y="5708992"/>
                  <a:pt x="3153188" y="5736470"/>
                </a:cubicBezTo>
                <a:cubicBezTo>
                  <a:pt x="3011008" y="5723758"/>
                  <a:pt x="2860999" y="5737083"/>
                  <a:pt x="2723553" y="5708651"/>
                </a:cubicBezTo>
                <a:cubicBezTo>
                  <a:pt x="2509370" y="5547377"/>
                  <a:pt x="2621400" y="5208545"/>
                  <a:pt x="2413665" y="5016266"/>
                </a:cubicBezTo>
                <a:cubicBezTo>
                  <a:pt x="2368370" y="4752931"/>
                  <a:pt x="2024910" y="4534003"/>
                  <a:pt x="2203049" y="4256606"/>
                </a:cubicBezTo>
                <a:cubicBezTo>
                  <a:pt x="2303194" y="4127158"/>
                  <a:pt x="2415484" y="4013134"/>
                  <a:pt x="2462910" y="3845674"/>
                </a:cubicBezTo>
                <a:close/>
                <a:moveTo>
                  <a:pt x="3253607" y="4615096"/>
                </a:moveTo>
                <a:cubicBezTo>
                  <a:pt x="3249034" y="4893229"/>
                  <a:pt x="3251605" y="5164889"/>
                  <a:pt x="3448792" y="5367389"/>
                </a:cubicBezTo>
                <a:cubicBezTo>
                  <a:pt x="3620530" y="5571428"/>
                  <a:pt x="3146323" y="5535195"/>
                  <a:pt x="3292708" y="5480781"/>
                </a:cubicBezTo>
                <a:cubicBezTo>
                  <a:pt x="3610242" y="5504810"/>
                  <a:pt x="3281782" y="5158794"/>
                  <a:pt x="3187719" y="5056550"/>
                </a:cubicBezTo>
                <a:cubicBezTo>
                  <a:pt x="3159945" y="4907558"/>
                  <a:pt x="3211702" y="4755587"/>
                  <a:pt x="3253607" y="4615076"/>
                </a:cubicBezTo>
                <a:close/>
                <a:moveTo>
                  <a:pt x="4020308" y="3290693"/>
                </a:moveTo>
                <a:cubicBezTo>
                  <a:pt x="3958576" y="3525469"/>
                  <a:pt x="3795141" y="3718477"/>
                  <a:pt x="3774723" y="3965541"/>
                </a:cubicBezTo>
                <a:cubicBezTo>
                  <a:pt x="3697819" y="4241980"/>
                  <a:pt x="3491440" y="4472896"/>
                  <a:pt x="3242440" y="4583798"/>
                </a:cubicBezTo>
                <a:cubicBezTo>
                  <a:pt x="3074856" y="4740926"/>
                  <a:pt x="2915348" y="5008446"/>
                  <a:pt x="3043949" y="5245803"/>
                </a:cubicBezTo>
                <a:cubicBezTo>
                  <a:pt x="3125221" y="5368641"/>
                  <a:pt x="3383159" y="5625777"/>
                  <a:pt x="3205679" y="5737728"/>
                </a:cubicBezTo>
                <a:cubicBezTo>
                  <a:pt x="3301293" y="5512640"/>
                  <a:pt x="2994137" y="5298816"/>
                  <a:pt x="2966079" y="5062880"/>
                </a:cubicBezTo>
                <a:cubicBezTo>
                  <a:pt x="2957955" y="4844747"/>
                  <a:pt x="3092339" y="4568758"/>
                  <a:pt x="3307793" y="4517675"/>
                </a:cubicBezTo>
                <a:cubicBezTo>
                  <a:pt x="3498885" y="4359981"/>
                  <a:pt x="3668366" y="4134768"/>
                  <a:pt x="3762116" y="3897209"/>
                </a:cubicBezTo>
                <a:cubicBezTo>
                  <a:pt x="3815562" y="3683072"/>
                  <a:pt x="3910997" y="3479132"/>
                  <a:pt x="4020301" y="3290680"/>
                </a:cubicBezTo>
                <a:close/>
                <a:moveTo>
                  <a:pt x="2854708" y="2935726"/>
                </a:moveTo>
                <a:cubicBezTo>
                  <a:pt x="3144785" y="2963233"/>
                  <a:pt x="3252362" y="3320172"/>
                  <a:pt x="3550809" y="3309025"/>
                </a:cubicBezTo>
                <a:cubicBezTo>
                  <a:pt x="3664800" y="3361237"/>
                  <a:pt x="3980392" y="3270562"/>
                  <a:pt x="3998782" y="3231012"/>
                </a:cubicBezTo>
                <a:cubicBezTo>
                  <a:pt x="3761959" y="3315700"/>
                  <a:pt x="3483480" y="3346698"/>
                  <a:pt x="3276410" y="3165769"/>
                </a:cubicBezTo>
                <a:cubicBezTo>
                  <a:pt x="3165672" y="3032364"/>
                  <a:pt x="3021563" y="2954977"/>
                  <a:pt x="2854696" y="2935726"/>
                </a:cubicBezTo>
                <a:close/>
                <a:moveTo>
                  <a:pt x="2863179" y="2150837"/>
                </a:moveTo>
                <a:cubicBezTo>
                  <a:pt x="2783986" y="2377947"/>
                  <a:pt x="2633208" y="2623440"/>
                  <a:pt x="2757291" y="2868841"/>
                </a:cubicBezTo>
                <a:cubicBezTo>
                  <a:pt x="2672309" y="2605141"/>
                  <a:pt x="2849489" y="2405112"/>
                  <a:pt x="2863179" y="2150837"/>
                </a:cubicBezTo>
                <a:close/>
                <a:moveTo>
                  <a:pt x="4591239" y="2596790"/>
                </a:moveTo>
                <a:cubicBezTo>
                  <a:pt x="4664265" y="2826116"/>
                  <a:pt x="4566770" y="3208990"/>
                  <a:pt x="4282048" y="3163155"/>
                </a:cubicBezTo>
                <a:cubicBezTo>
                  <a:pt x="4534615" y="3153993"/>
                  <a:pt x="4637908" y="2862218"/>
                  <a:pt x="4591239" y="2596790"/>
                </a:cubicBezTo>
                <a:close/>
                <a:moveTo>
                  <a:pt x="4430291" y="2891123"/>
                </a:moveTo>
                <a:cubicBezTo>
                  <a:pt x="4414189" y="3164980"/>
                  <a:pt x="3952219" y="3345935"/>
                  <a:pt x="3849962" y="3062573"/>
                </a:cubicBezTo>
                <a:cubicBezTo>
                  <a:pt x="3825696" y="2941267"/>
                  <a:pt x="3834875" y="2839134"/>
                  <a:pt x="3871201" y="3020450"/>
                </a:cubicBezTo>
                <a:cubicBezTo>
                  <a:pt x="3932934" y="3303336"/>
                  <a:pt x="4342108" y="3170994"/>
                  <a:pt x="4402931" y="2944503"/>
                </a:cubicBezTo>
                <a:lnTo>
                  <a:pt x="4417444" y="2916917"/>
                </a:lnTo>
                <a:lnTo>
                  <a:pt x="4430288" y="2891122"/>
                </a:lnTo>
                <a:close/>
                <a:moveTo>
                  <a:pt x="4345583" y="2654770"/>
                </a:moveTo>
                <a:cubicBezTo>
                  <a:pt x="4373085" y="2753839"/>
                  <a:pt x="4455839" y="2944390"/>
                  <a:pt x="4493825" y="2757340"/>
                </a:cubicBezTo>
                <a:cubicBezTo>
                  <a:pt x="4584915" y="2615767"/>
                  <a:pt x="4478713" y="2568374"/>
                  <a:pt x="4475079" y="2753391"/>
                </a:cubicBezTo>
                <a:cubicBezTo>
                  <a:pt x="4426761" y="2755755"/>
                  <a:pt x="4431526" y="2596694"/>
                  <a:pt x="4345579" y="2654772"/>
                </a:cubicBezTo>
                <a:close/>
                <a:moveTo>
                  <a:pt x="3468841" y="2199893"/>
                </a:moveTo>
                <a:cubicBezTo>
                  <a:pt x="3627045" y="2059604"/>
                  <a:pt x="3785698" y="2211588"/>
                  <a:pt x="3772334" y="2389173"/>
                </a:cubicBezTo>
                <a:cubicBezTo>
                  <a:pt x="3770373" y="2449922"/>
                  <a:pt x="3402530" y="2437865"/>
                  <a:pt x="3471005" y="2220434"/>
                </a:cubicBezTo>
                <a:lnTo>
                  <a:pt x="3469430" y="2205502"/>
                </a:lnTo>
                <a:lnTo>
                  <a:pt x="3468838" y="2199893"/>
                </a:lnTo>
                <a:close/>
                <a:moveTo>
                  <a:pt x="3930511" y="1673665"/>
                </a:moveTo>
                <a:cubicBezTo>
                  <a:pt x="4212145" y="1766835"/>
                  <a:pt x="4483916" y="1987842"/>
                  <a:pt x="4462658" y="2330456"/>
                </a:cubicBezTo>
                <a:cubicBezTo>
                  <a:pt x="4487393" y="2431592"/>
                  <a:pt x="4666755" y="2667762"/>
                  <a:pt x="4498604" y="2459708"/>
                </a:cubicBezTo>
                <a:cubicBezTo>
                  <a:pt x="4400030" y="2219137"/>
                  <a:pt x="4368837" y="1895403"/>
                  <a:pt x="4104106" y="1766281"/>
                </a:cubicBezTo>
                <a:cubicBezTo>
                  <a:pt x="4047689" y="1732529"/>
                  <a:pt x="3989600" y="1701898"/>
                  <a:pt x="3930505" y="1673691"/>
                </a:cubicBezTo>
                <a:close/>
                <a:moveTo>
                  <a:pt x="2346456" y="188634"/>
                </a:moveTo>
                <a:cubicBezTo>
                  <a:pt x="2180776" y="558504"/>
                  <a:pt x="2295880" y="994906"/>
                  <a:pt x="2448336" y="1347454"/>
                </a:cubicBezTo>
                <a:cubicBezTo>
                  <a:pt x="2532822" y="1563031"/>
                  <a:pt x="2746613" y="1676508"/>
                  <a:pt x="2837781" y="1883232"/>
                </a:cubicBezTo>
                <a:cubicBezTo>
                  <a:pt x="2747995" y="2009114"/>
                  <a:pt x="2957014" y="2175760"/>
                  <a:pt x="2911850" y="1983833"/>
                </a:cubicBezTo>
                <a:cubicBezTo>
                  <a:pt x="2854785" y="1837729"/>
                  <a:pt x="2746998" y="1664988"/>
                  <a:pt x="2610405" y="1539882"/>
                </a:cubicBezTo>
                <a:cubicBezTo>
                  <a:pt x="2306619" y="1177692"/>
                  <a:pt x="2236200" y="647299"/>
                  <a:pt x="2346463" y="188621"/>
                </a:cubicBezTo>
                <a:close/>
                <a:moveTo>
                  <a:pt x="4061869" y="349178"/>
                </a:moveTo>
                <a:cubicBezTo>
                  <a:pt x="3883026" y="698780"/>
                  <a:pt x="3815587" y="1102580"/>
                  <a:pt x="3794740" y="1495155"/>
                </a:cubicBezTo>
                <a:cubicBezTo>
                  <a:pt x="3774226" y="1621996"/>
                  <a:pt x="3971379" y="1717336"/>
                  <a:pt x="3786559" y="1597830"/>
                </a:cubicBezTo>
                <a:cubicBezTo>
                  <a:pt x="3733559" y="1387937"/>
                  <a:pt x="3800497" y="1161877"/>
                  <a:pt x="3833383" y="951013"/>
                </a:cubicBezTo>
                <a:cubicBezTo>
                  <a:pt x="3881988" y="739504"/>
                  <a:pt x="3907296" y="510348"/>
                  <a:pt x="4061868" y="349152"/>
                </a:cubicBezTo>
                <a:close/>
                <a:moveTo>
                  <a:pt x="3375743" y="1129569"/>
                </a:moveTo>
                <a:cubicBezTo>
                  <a:pt x="3400455" y="844349"/>
                  <a:pt x="3551548" y="595251"/>
                  <a:pt x="3771636" y="431513"/>
                </a:cubicBezTo>
                <a:cubicBezTo>
                  <a:pt x="3888620" y="354589"/>
                  <a:pt x="4127313" y="-17581"/>
                  <a:pt x="4212817" y="175570"/>
                </a:cubicBezTo>
                <a:cubicBezTo>
                  <a:pt x="4233572" y="335110"/>
                  <a:pt x="3991724" y="380189"/>
                  <a:pt x="4141173" y="216641"/>
                </a:cubicBezTo>
                <a:cubicBezTo>
                  <a:pt x="4288053" y="-7528"/>
                  <a:pt x="3942571" y="265355"/>
                  <a:pt x="3913653" y="353618"/>
                </a:cubicBezTo>
                <a:cubicBezTo>
                  <a:pt x="3708571" y="502962"/>
                  <a:pt x="3532995" y="699015"/>
                  <a:pt x="3448378" y="950434"/>
                </a:cubicBezTo>
                <a:cubicBezTo>
                  <a:pt x="3423018" y="1009624"/>
                  <a:pt x="3398754" y="1069341"/>
                  <a:pt x="3375743" y="1129583"/>
                </a:cubicBezTo>
                <a:close/>
                <a:moveTo>
                  <a:pt x="3481631" y="1629036"/>
                </a:moveTo>
                <a:cubicBezTo>
                  <a:pt x="3369419" y="1421067"/>
                  <a:pt x="3378214" y="1151766"/>
                  <a:pt x="3330684" y="915204"/>
                </a:cubicBezTo>
                <a:cubicBezTo>
                  <a:pt x="3326764" y="825913"/>
                  <a:pt x="3171874" y="560837"/>
                  <a:pt x="3272587" y="791363"/>
                </a:cubicBezTo>
                <a:cubicBezTo>
                  <a:pt x="3359316" y="1064086"/>
                  <a:pt x="3338813" y="1381894"/>
                  <a:pt x="3451983" y="1633489"/>
                </a:cubicBezTo>
                <a:cubicBezTo>
                  <a:pt x="3453158" y="1638109"/>
                  <a:pt x="3545153" y="1654483"/>
                  <a:pt x="3481632" y="1629029"/>
                </a:cubicBezTo>
                <a:close/>
                <a:moveTo>
                  <a:pt x="3147024" y="1999179"/>
                </a:moveTo>
                <a:cubicBezTo>
                  <a:pt x="3256047" y="1787592"/>
                  <a:pt x="3374322" y="1562471"/>
                  <a:pt x="3319438" y="1310120"/>
                </a:cubicBezTo>
                <a:cubicBezTo>
                  <a:pt x="3281772" y="1031341"/>
                  <a:pt x="3252957" y="742790"/>
                  <a:pt x="3150622" y="480966"/>
                </a:cubicBezTo>
                <a:cubicBezTo>
                  <a:pt x="3020750" y="260018"/>
                  <a:pt x="2845826" y="-54486"/>
                  <a:pt x="2554113" y="8077"/>
                </a:cubicBezTo>
                <a:cubicBezTo>
                  <a:pt x="2434893" y="25941"/>
                  <a:pt x="2279539" y="273349"/>
                  <a:pt x="2486289" y="117303"/>
                </a:cubicBezTo>
                <a:cubicBezTo>
                  <a:pt x="2728431" y="-20495"/>
                  <a:pt x="2983664" y="219626"/>
                  <a:pt x="3087733" y="438391"/>
                </a:cubicBezTo>
                <a:cubicBezTo>
                  <a:pt x="3277697" y="776832"/>
                  <a:pt x="3237045" y="1179863"/>
                  <a:pt x="3206327" y="1553272"/>
                </a:cubicBezTo>
                <a:cubicBezTo>
                  <a:pt x="3218393" y="1724462"/>
                  <a:pt x="2869112" y="2062472"/>
                  <a:pt x="3101645" y="2125231"/>
                </a:cubicBezTo>
                <a:cubicBezTo>
                  <a:pt x="3153484" y="2099110"/>
                  <a:pt x="3157871" y="2051931"/>
                  <a:pt x="3147033" y="1999225"/>
                </a:cubicBezTo>
                <a:close/>
              </a:path>
            </a:pathLst>
          </a:custGeom>
          <a:solidFill>
            <a:schemeClr val="bg1"/>
          </a:solidFill>
          <a:ln w="65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图形 150">
            <a:extLst>
              <a:ext uri="{FF2B5EF4-FFF2-40B4-BE49-F238E27FC236}">
                <a16:creationId xmlns:a16="http://schemas.microsoft.com/office/drawing/2014/main" id="{DE1B9262-CEEE-94E2-7AE8-F789E654C639}"/>
              </a:ext>
            </a:extLst>
          </p:cNvPr>
          <p:cNvSpPr/>
          <p:nvPr/>
        </p:nvSpPr>
        <p:spPr>
          <a:xfrm>
            <a:off x="3504309" y="923491"/>
            <a:ext cx="2030556" cy="2038945"/>
          </a:xfrm>
          <a:custGeom>
            <a:avLst/>
            <a:gdLst>
              <a:gd name="connsiteX0" fmla="*/ 68118 w 4610088"/>
              <a:gd name="connsiteY0" fmla="*/ 149470 h 4629134"/>
              <a:gd name="connsiteX1" fmla="*/ 143334 w 4610088"/>
              <a:gd name="connsiteY1" fmla="*/ 199812 h 4629134"/>
              <a:gd name="connsiteX2" fmla="*/ 209112 w 4610088"/>
              <a:gd name="connsiteY2" fmla="*/ 237757 h 4629134"/>
              <a:gd name="connsiteX3" fmla="*/ 1295751 w 4610088"/>
              <a:gd name="connsiteY3" fmla="*/ 1193157 h 4629134"/>
              <a:gd name="connsiteX4" fmla="*/ 1459692 w 4610088"/>
              <a:gd name="connsiteY4" fmla="*/ 1500465 h 4629134"/>
              <a:gd name="connsiteX5" fmla="*/ 1560377 w 4610088"/>
              <a:gd name="connsiteY5" fmla="*/ 1494916 h 4629134"/>
              <a:gd name="connsiteX6" fmla="*/ 1694167 w 4610088"/>
              <a:gd name="connsiteY6" fmla="*/ 1090709 h 4629134"/>
              <a:gd name="connsiteX7" fmla="*/ 2210199 w 4610088"/>
              <a:gd name="connsiteY7" fmla="*/ 174371 h 4629134"/>
              <a:gd name="connsiteX8" fmla="*/ 2392944 w 4610088"/>
              <a:gd name="connsiteY8" fmla="*/ 33545 h 4629134"/>
              <a:gd name="connsiteX9" fmla="*/ 2611749 w 4610088"/>
              <a:gd name="connsiteY9" fmla="*/ 39779 h 4629134"/>
              <a:gd name="connsiteX10" fmla="*/ 2658111 w 4610088"/>
              <a:gd name="connsiteY10" fmla="*/ 293179 h 4629134"/>
              <a:gd name="connsiteX11" fmla="*/ 2658219 w 4610088"/>
              <a:gd name="connsiteY11" fmla="*/ 330007 h 4629134"/>
              <a:gd name="connsiteX12" fmla="*/ 2612650 w 4610088"/>
              <a:gd name="connsiteY12" fmla="*/ 906677 h 4629134"/>
              <a:gd name="connsiteX13" fmla="*/ 2455228 w 4610088"/>
              <a:gd name="connsiteY13" fmla="*/ 1226526 h 4629134"/>
              <a:gd name="connsiteX14" fmla="*/ 2406021 w 4610088"/>
              <a:gd name="connsiteY14" fmla="*/ 1282813 h 4629134"/>
              <a:gd name="connsiteX15" fmla="*/ 2228931 w 4610088"/>
              <a:gd name="connsiteY15" fmla="*/ 1488033 h 4629134"/>
              <a:gd name="connsiteX16" fmla="*/ 2199320 w 4610088"/>
              <a:gd name="connsiteY16" fmla="*/ 1590877 h 4629134"/>
              <a:gd name="connsiteX17" fmla="*/ 2167259 w 4610088"/>
              <a:gd name="connsiteY17" fmla="*/ 1758117 h 4629134"/>
              <a:gd name="connsiteX18" fmla="*/ 2265350 w 4610088"/>
              <a:gd name="connsiteY18" fmla="*/ 1841466 h 4629134"/>
              <a:gd name="connsiteX19" fmla="*/ 3436607 w 4610088"/>
              <a:gd name="connsiteY19" fmla="*/ 1603273 h 4629134"/>
              <a:gd name="connsiteX20" fmla="*/ 3991220 w 4610088"/>
              <a:gd name="connsiteY20" fmla="*/ 1770116 h 4629134"/>
              <a:gd name="connsiteX21" fmla="*/ 4384629 w 4610088"/>
              <a:gd name="connsiteY21" fmla="*/ 2146864 h 4629134"/>
              <a:gd name="connsiteX22" fmla="*/ 4593816 w 4610088"/>
              <a:gd name="connsiteY22" fmla="*/ 2789948 h 4629134"/>
              <a:gd name="connsiteX23" fmla="*/ 4458188 w 4610088"/>
              <a:gd name="connsiteY23" fmla="*/ 3603406 h 4629134"/>
              <a:gd name="connsiteX24" fmla="*/ 4456135 w 4610088"/>
              <a:gd name="connsiteY24" fmla="*/ 3605568 h 4629134"/>
              <a:gd name="connsiteX25" fmla="*/ 4477137 w 4610088"/>
              <a:gd name="connsiteY25" fmla="*/ 3873021 h 4629134"/>
              <a:gd name="connsiteX26" fmla="*/ 4368527 w 4610088"/>
              <a:gd name="connsiteY26" fmla="*/ 4255642 h 4629134"/>
              <a:gd name="connsiteX27" fmla="*/ 4348678 w 4610088"/>
              <a:gd name="connsiteY27" fmla="*/ 4264291 h 4629134"/>
              <a:gd name="connsiteX28" fmla="*/ 4203685 w 4610088"/>
              <a:gd name="connsiteY28" fmla="*/ 4314524 h 4629134"/>
              <a:gd name="connsiteX29" fmla="*/ 4080197 w 4610088"/>
              <a:gd name="connsiteY29" fmla="*/ 4350811 h 4629134"/>
              <a:gd name="connsiteX30" fmla="*/ 3975514 w 4610088"/>
              <a:gd name="connsiteY30" fmla="*/ 4406846 h 4629134"/>
              <a:gd name="connsiteX31" fmla="*/ 3848136 w 4610088"/>
              <a:gd name="connsiteY31" fmla="*/ 4466736 h 4629134"/>
              <a:gd name="connsiteX32" fmla="*/ 3631961 w 4610088"/>
              <a:gd name="connsiteY32" fmla="*/ 4487817 h 4629134"/>
              <a:gd name="connsiteX33" fmla="*/ 3489561 w 4610088"/>
              <a:gd name="connsiteY33" fmla="*/ 4479349 h 4629134"/>
              <a:gd name="connsiteX34" fmla="*/ 3360743 w 4610088"/>
              <a:gd name="connsiteY34" fmla="*/ 4462412 h 4629134"/>
              <a:gd name="connsiteX35" fmla="*/ 3243523 w 4610088"/>
              <a:gd name="connsiteY35" fmla="*/ 4385693 h 4629134"/>
              <a:gd name="connsiteX36" fmla="*/ 3434014 w 4610088"/>
              <a:gd name="connsiteY36" fmla="*/ 4035143 h 4629134"/>
              <a:gd name="connsiteX37" fmla="*/ 3329835 w 4610088"/>
              <a:gd name="connsiteY37" fmla="*/ 4052440 h 4629134"/>
              <a:gd name="connsiteX38" fmla="*/ 2673817 w 4610088"/>
              <a:gd name="connsiteY38" fmla="*/ 4062638 h 4629134"/>
              <a:gd name="connsiteX39" fmla="*/ 2633543 w 4610088"/>
              <a:gd name="connsiteY39" fmla="*/ 4086205 h 4629134"/>
              <a:gd name="connsiteX40" fmla="*/ 2418269 w 4610088"/>
              <a:gd name="connsiteY40" fmla="*/ 4510231 h 4629134"/>
              <a:gd name="connsiteX41" fmla="*/ 2392980 w 4610088"/>
              <a:gd name="connsiteY41" fmla="*/ 4595202 h 4629134"/>
              <a:gd name="connsiteX42" fmla="*/ 2342332 w 4610088"/>
              <a:gd name="connsiteY42" fmla="*/ 4617003 h 4629134"/>
              <a:gd name="connsiteX43" fmla="*/ 2212612 w 4610088"/>
              <a:gd name="connsiteY43" fmla="*/ 4628750 h 4629134"/>
              <a:gd name="connsiteX44" fmla="*/ 2077886 w 4610088"/>
              <a:gd name="connsiteY44" fmla="*/ 4628066 h 4629134"/>
              <a:gd name="connsiteX45" fmla="*/ 1834910 w 4610088"/>
              <a:gd name="connsiteY45" fmla="*/ 4618084 h 4629134"/>
              <a:gd name="connsiteX46" fmla="*/ 1798598 w 4610088"/>
              <a:gd name="connsiteY46" fmla="*/ 4604499 h 4629134"/>
              <a:gd name="connsiteX47" fmla="*/ 1742078 w 4610088"/>
              <a:gd name="connsiteY47" fmla="*/ 4566590 h 4629134"/>
              <a:gd name="connsiteX48" fmla="*/ 1722625 w 4610088"/>
              <a:gd name="connsiteY48" fmla="*/ 4475457 h 4629134"/>
              <a:gd name="connsiteX49" fmla="*/ 1750615 w 4610088"/>
              <a:gd name="connsiteY49" fmla="*/ 4398774 h 4629134"/>
              <a:gd name="connsiteX50" fmla="*/ 1842330 w 4610088"/>
              <a:gd name="connsiteY50" fmla="*/ 4292542 h 4629134"/>
              <a:gd name="connsiteX51" fmla="*/ 1939269 w 4610088"/>
              <a:gd name="connsiteY51" fmla="*/ 4181338 h 4629134"/>
              <a:gd name="connsiteX52" fmla="*/ 2012432 w 4610088"/>
              <a:gd name="connsiteY52" fmla="*/ 3950388 h 4629134"/>
              <a:gd name="connsiteX53" fmla="*/ 1872374 w 4610088"/>
              <a:gd name="connsiteY53" fmla="*/ 3957920 h 4629134"/>
              <a:gd name="connsiteX54" fmla="*/ 1808180 w 4610088"/>
              <a:gd name="connsiteY54" fmla="*/ 4052224 h 4629134"/>
              <a:gd name="connsiteX55" fmla="*/ 1750615 w 4610088"/>
              <a:gd name="connsiteY55" fmla="*/ 4163392 h 4629134"/>
              <a:gd name="connsiteX56" fmla="*/ 1738944 w 4610088"/>
              <a:gd name="connsiteY56" fmla="*/ 4198851 h 4629134"/>
              <a:gd name="connsiteX57" fmla="*/ 1726516 w 4610088"/>
              <a:gd name="connsiteY57" fmla="*/ 4247570 h 4629134"/>
              <a:gd name="connsiteX58" fmla="*/ 1629578 w 4610088"/>
              <a:gd name="connsiteY58" fmla="*/ 4324974 h 4629134"/>
              <a:gd name="connsiteX59" fmla="*/ 1337934 w 4610088"/>
              <a:gd name="connsiteY59" fmla="*/ 4329406 h 4629134"/>
              <a:gd name="connsiteX60" fmla="*/ 1239483 w 4610088"/>
              <a:gd name="connsiteY60" fmla="*/ 4333406 h 4629134"/>
              <a:gd name="connsiteX61" fmla="*/ 1043517 w 4610088"/>
              <a:gd name="connsiteY61" fmla="*/ 4308362 h 4629134"/>
              <a:gd name="connsiteX62" fmla="*/ 1128603 w 4610088"/>
              <a:gd name="connsiteY62" fmla="*/ 4057449 h 4629134"/>
              <a:gd name="connsiteX63" fmla="*/ 1254901 w 4610088"/>
              <a:gd name="connsiteY63" fmla="*/ 3979901 h 4629134"/>
              <a:gd name="connsiteX64" fmla="*/ 1355405 w 4610088"/>
              <a:gd name="connsiteY64" fmla="*/ 3944082 h 4629134"/>
              <a:gd name="connsiteX65" fmla="*/ 1411565 w 4610088"/>
              <a:gd name="connsiteY65" fmla="*/ 3876264 h 4629134"/>
              <a:gd name="connsiteX66" fmla="*/ 1417941 w 4610088"/>
              <a:gd name="connsiteY66" fmla="*/ 3766537 h 4629134"/>
              <a:gd name="connsiteX67" fmla="*/ 1417149 w 4610088"/>
              <a:gd name="connsiteY67" fmla="*/ 3698142 h 4629134"/>
              <a:gd name="connsiteX68" fmla="*/ 1407351 w 4610088"/>
              <a:gd name="connsiteY68" fmla="*/ 3595406 h 4629134"/>
              <a:gd name="connsiteX69" fmla="*/ 1352956 w 4610088"/>
              <a:gd name="connsiteY69" fmla="*/ 3528056 h 4629134"/>
              <a:gd name="connsiteX70" fmla="*/ 1279649 w 4610088"/>
              <a:gd name="connsiteY70" fmla="*/ 3444743 h 4629134"/>
              <a:gd name="connsiteX71" fmla="*/ 1180297 w 4610088"/>
              <a:gd name="connsiteY71" fmla="*/ 3217793 h 4629134"/>
              <a:gd name="connsiteX72" fmla="*/ 1175325 w 4610088"/>
              <a:gd name="connsiteY72" fmla="*/ 3157975 h 4629134"/>
              <a:gd name="connsiteX73" fmla="*/ 1181954 w 4610088"/>
              <a:gd name="connsiteY73" fmla="*/ 3124354 h 4629134"/>
              <a:gd name="connsiteX74" fmla="*/ 1116067 w 4610088"/>
              <a:gd name="connsiteY74" fmla="*/ 3135957 h 4629134"/>
              <a:gd name="connsiteX75" fmla="*/ 911888 w 4610088"/>
              <a:gd name="connsiteY75" fmla="*/ 3084067 h 4629134"/>
              <a:gd name="connsiteX76" fmla="*/ 692543 w 4610088"/>
              <a:gd name="connsiteY76" fmla="*/ 2845406 h 4629134"/>
              <a:gd name="connsiteX77" fmla="*/ 823667 w 4610088"/>
              <a:gd name="connsiteY77" fmla="*/ 2211619 h 4629134"/>
              <a:gd name="connsiteX78" fmla="*/ 951189 w 4610088"/>
              <a:gd name="connsiteY78" fmla="*/ 1819665 h 4629134"/>
              <a:gd name="connsiteX79" fmla="*/ 999821 w 4610088"/>
              <a:gd name="connsiteY79" fmla="*/ 1761864 h 4629134"/>
              <a:gd name="connsiteX80" fmla="*/ 1053207 w 4610088"/>
              <a:gd name="connsiteY80" fmla="*/ 1682551 h 4629134"/>
              <a:gd name="connsiteX81" fmla="*/ 961456 w 4610088"/>
              <a:gd name="connsiteY81" fmla="*/ 1527708 h 4629134"/>
              <a:gd name="connsiteX82" fmla="*/ 900865 w 4610088"/>
              <a:gd name="connsiteY82" fmla="*/ 1407819 h 4629134"/>
              <a:gd name="connsiteX83" fmla="*/ 807313 w 4610088"/>
              <a:gd name="connsiteY83" fmla="*/ 1322992 h 4629134"/>
              <a:gd name="connsiteX84" fmla="*/ 455114 w 4610088"/>
              <a:gd name="connsiteY84" fmla="*/ 925019 h 4629134"/>
              <a:gd name="connsiteX85" fmla="*/ 139227 w 4610088"/>
              <a:gd name="connsiteY85" fmla="*/ 302512 h 4629134"/>
              <a:gd name="connsiteX86" fmla="*/ 68082 w 4610088"/>
              <a:gd name="connsiteY86" fmla="*/ 241288 h 4629134"/>
              <a:gd name="connsiteX87" fmla="*/ 7310 w 4610088"/>
              <a:gd name="connsiteY87" fmla="*/ 120606 h 4629134"/>
              <a:gd name="connsiteX88" fmla="*/ 68118 w 4610088"/>
              <a:gd name="connsiteY88" fmla="*/ 149470 h 4629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610088" h="4629134">
                <a:moveTo>
                  <a:pt x="68118" y="149470"/>
                </a:moveTo>
                <a:lnTo>
                  <a:pt x="143334" y="199812"/>
                </a:lnTo>
                <a:lnTo>
                  <a:pt x="209112" y="237757"/>
                </a:lnTo>
                <a:cubicBezTo>
                  <a:pt x="604466" y="341214"/>
                  <a:pt x="1113762" y="819436"/>
                  <a:pt x="1295751" y="1193157"/>
                </a:cubicBezTo>
                <a:cubicBezTo>
                  <a:pt x="1385917" y="1378378"/>
                  <a:pt x="1432279" y="1513005"/>
                  <a:pt x="1459692" y="1500465"/>
                </a:cubicBezTo>
                <a:cubicBezTo>
                  <a:pt x="1467762" y="1496753"/>
                  <a:pt x="1539159" y="1506159"/>
                  <a:pt x="1560377" y="1494916"/>
                </a:cubicBezTo>
                <a:cubicBezTo>
                  <a:pt x="1632243" y="1456899"/>
                  <a:pt x="1690060" y="1332109"/>
                  <a:pt x="1694167" y="1090709"/>
                </a:cubicBezTo>
                <a:cubicBezTo>
                  <a:pt x="1700399" y="723186"/>
                  <a:pt x="1863872" y="348349"/>
                  <a:pt x="2210199" y="174371"/>
                </a:cubicBezTo>
                <a:cubicBezTo>
                  <a:pt x="2255876" y="132101"/>
                  <a:pt x="2352454" y="77652"/>
                  <a:pt x="2392944" y="33545"/>
                </a:cubicBezTo>
                <a:cubicBezTo>
                  <a:pt x="2452923" y="-8580"/>
                  <a:pt x="2567044" y="-15859"/>
                  <a:pt x="2611749" y="39779"/>
                </a:cubicBezTo>
                <a:cubicBezTo>
                  <a:pt x="2658327" y="97796"/>
                  <a:pt x="2657462" y="216388"/>
                  <a:pt x="2658111" y="293179"/>
                </a:cubicBezTo>
                <a:lnTo>
                  <a:pt x="2658219" y="330007"/>
                </a:lnTo>
                <a:cubicBezTo>
                  <a:pt x="2703644" y="445824"/>
                  <a:pt x="2655373" y="781455"/>
                  <a:pt x="2612650" y="906677"/>
                </a:cubicBezTo>
                <a:cubicBezTo>
                  <a:pt x="2569134" y="1034242"/>
                  <a:pt x="2501374" y="1165878"/>
                  <a:pt x="2455228" y="1226526"/>
                </a:cubicBezTo>
                <a:lnTo>
                  <a:pt x="2406021" y="1282813"/>
                </a:lnTo>
                <a:cubicBezTo>
                  <a:pt x="2337469" y="1380900"/>
                  <a:pt x="2262144" y="1396179"/>
                  <a:pt x="2228931" y="1488033"/>
                </a:cubicBezTo>
                <a:cubicBezTo>
                  <a:pt x="2216539" y="1522410"/>
                  <a:pt x="2205300" y="1558265"/>
                  <a:pt x="2199320" y="1590877"/>
                </a:cubicBezTo>
                <a:cubicBezTo>
                  <a:pt x="2169060" y="1755990"/>
                  <a:pt x="2156993" y="1697181"/>
                  <a:pt x="2167259" y="1758117"/>
                </a:cubicBezTo>
                <a:cubicBezTo>
                  <a:pt x="2181200" y="1840709"/>
                  <a:pt x="2223419" y="1859844"/>
                  <a:pt x="2265350" y="1841466"/>
                </a:cubicBezTo>
                <a:cubicBezTo>
                  <a:pt x="2699646" y="1650948"/>
                  <a:pt x="3035958" y="1529690"/>
                  <a:pt x="3436607" y="1603273"/>
                </a:cubicBezTo>
                <a:cubicBezTo>
                  <a:pt x="3573099" y="1628318"/>
                  <a:pt x="3873676" y="1708820"/>
                  <a:pt x="3991220" y="1770116"/>
                </a:cubicBezTo>
                <a:cubicBezTo>
                  <a:pt x="4132719" y="1843916"/>
                  <a:pt x="4265068" y="1963481"/>
                  <a:pt x="4384629" y="2146864"/>
                </a:cubicBezTo>
                <a:cubicBezTo>
                  <a:pt x="4565609" y="2424371"/>
                  <a:pt x="4540970" y="2468370"/>
                  <a:pt x="4593816" y="2789948"/>
                </a:cubicBezTo>
                <a:cubicBezTo>
                  <a:pt x="4613880" y="3006231"/>
                  <a:pt x="4648967" y="3380924"/>
                  <a:pt x="4458188" y="3603406"/>
                </a:cubicBezTo>
                <a:lnTo>
                  <a:pt x="4456135" y="3605568"/>
                </a:lnTo>
                <a:cubicBezTo>
                  <a:pt x="4512655" y="3667368"/>
                  <a:pt x="4480126" y="3792662"/>
                  <a:pt x="4477137" y="3873021"/>
                </a:cubicBezTo>
                <a:cubicBezTo>
                  <a:pt x="4472381" y="4001810"/>
                  <a:pt x="4517086" y="4184797"/>
                  <a:pt x="4368527" y="4255642"/>
                </a:cubicBezTo>
                <a:lnTo>
                  <a:pt x="4348678" y="4264291"/>
                </a:lnTo>
                <a:lnTo>
                  <a:pt x="4203685" y="4314524"/>
                </a:lnTo>
                <a:cubicBezTo>
                  <a:pt x="4146012" y="4323316"/>
                  <a:pt x="4132647" y="4323677"/>
                  <a:pt x="4080197" y="4350811"/>
                </a:cubicBezTo>
                <a:cubicBezTo>
                  <a:pt x="4045147" y="4368973"/>
                  <a:pt x="4013014" y="4387279"/>
                  <a:pt x="3975514" y="4406846"/>
                </a:cubicBezTo>
                <a:cubicBezTo>
                  <a:pt x="3928071" y="4431674"/>
                  <a:pt x="3869534" y="4459241"/>
                  <a:pt x="3848136" y="4466736"/>
                </a:cubicBezTo>
                <a:cubicBezTo>
                  <a:pt x="3783655" y="4489294"/>
                  <a:pt x="3688697" y="4493871"/>
                  <a:pt x="3631961" y="4487817"/>
                </a:cubicBezTo>
                <a:cubicBezTo>
                  <a:pt x="3567011" y="4480934"/>
                  <a:pt x="3556168" y="4472286"/>
                  <a:pt x="3489561" y="4479349"/>
                </a:cubicBezTo>
                <a:cubicBezTo>
                  <a:pt x="3430123" y="4485691"/>
                  <a:pt x="3407140" y="4494015"/>
                  <a:pt x="3360743" y="4462412"/>
                </a:cubicBezTo>
                <a:cubicBezTo>
                  <a:pt x="3314669" y="4453908"/>
                  <a:pt x="3267839" y="4421116"/>
                  <a:pt x="3243523" y="4385693"/>
                </a:cubicBezTo>
                <a:cubicBezTo>
                  <a:pt x="3162327" y="4246381"/>
                  <a:pt x="3422738" y="4137375"/>
                  <a:pt x="3434014" y="4035143"/>
                </a:cubicBezTo>
                <a:cubicBezTo>
                  <a:pt x="3428106" y="4038494"/>
                  <a:pt x="3350368" y="4049593"/>
                  <a:pt x="3329835" y="4052440"/>
                </a:cubicBezTo>
                <a:cubicBezTo>
                  <a:pt x="3185850" y="4072403"/>
                  <a:pt x="2731598" y="4078890"/>
                  <a:pt x="2673817" y="4062638"/>
                </a:cubicBezTo>
                <a:cubicBezTo>
                  <a:pt x="2660380" y="4058854"/>
                  <a:pt x="2640748" y="4075466"/>
                  <a:pt x="2633543" y="4086205"/>
                </a:cubicBezTo>
                <a:cubicBezTo>
                  <a:pt x="2574105" y="4188256"/>
                  <a:pt x="2431561" y="4398774"/>
                  <a:pt x="2418269" y="4510231"/>
                </a:cubicBezTo>
                <a:cubicBezTo>
                  <a:pt x="2414054" y="4545725"/>
                  <a:pt x="2417620" y="4578986"/>
                  <a:pt x="2392980" y="4595202"/>
                </a:cubicBezTo>
                <a:cubicBezTo>
                  <a:pt x="2382714" y="4601976"/>
                  <a:pt x="2355264" y="4611345"/>
                  <a:pt x="2342332" y="4617003"/>
                </a:cubicBezTo>
                <a:cubicBezTo>
                  <a:pt x="2289918" y="4628354"/>
                  <a:pt x="2265350" y="4630084"/>
                  <a:pt x="2212612" y="4628750"/>
                </a:cubicBezTo>
                <a:lnTo>
                  <a:pt x="2077886" y="4628066"/>
                </a:lnTo>
                <a:lnTo>
                  <a:pt x="1834910" y="4618084"/>
                </a:lnTo>
                <a:lnTo>
                  <a:pt x="1798598" y="4604499"/>
                </a:lnTo>
                <a:lnTo>
                  <a:pt x="1742078" y="4566590"/>
                </a:lnTo>
                <a:cubicBezTo>
                  <a:pt x="1733288" y="4558590"/>
                  <a:pt x="1707171" y="4556140"/>
                  <a:pt x="1722625" y="4475457"/>
                </a:cubicBezTo>
                <a:cubicBezTo>
                  <a:pt x="1725363" y="4461187"/>
                  <a:pt x="1743735" y="4414233"/>
                  <a:pt x="1750615" y="4398774"/>
                </a:cubicBezTo>
                <a:cubicBezTo>
                  <a:pt x="1787215" y="4338451"/>
                  <a:pt x="1791069" y="4319821"/>
                  <a:pt x="1842330" y="4292542"/>
                </a:cubicBezTo>
                <a:cubicBezTo>
                  <a:pt x="1905371" y="4246742"/>
                  <a:pt x="1929038" y="4211247"/>
                  <a:pt x="1939269" y="4181338"/>
                </a:cubicBezTo>
                <a:cubicBezTo>
                  <a:pt x="1964449" y="4107682"/>
                  <a:pt x="1993123" y="4025558"/>
                  <a:pt x="2012432" y="3950388"/>
                </a:cubicBezTo>
                <a:cubicBezTo>
                  <a:pt x="1961783" y="3966496"/>
                  <a:pt x="1892727" y="3961091"/>
                  <a:pt x="1872374" y="3957920"/>
                </a:cubicBezTo>
                <a:lnTo>
                  <a:pt x="1808180" y="4052224"/>
                </a:lnTo>
                <a:cubicBezTo>
                  <a:pt x="1795860" y="4066385"/>
                  <a:pt x="1762431" y="4127141"/>
                  <a:pt x="1750615" y="4163392"/>
                </a:cubicBezTo>
                <a:cubicBezTo>
                  <a:pt x="1744599" y="4181914"/>
                  <a:pt x="1744419" y="4185193"/>
                  <a:pt x="1738944" y="4198851"/>
                </a:cubicBezTo>
                <a:cubicBezTo>
                  <a:pt x="1731235" y="4218022"/>
                  <a:pt x="1735630" y="4215535"/>
                  <a:pt x="1726516" y="4247570"/>
                </a:cubicBezTo>
                <a:cubicBezTo>
                  <a:pt x="1710377" y="4304290"/>
                  <a:pt x="1686350" y="4314127"/>
                  <a:pt x="1629578" y="4324974"/>
                </a:cubicBezTo>
                <a:cubicBezTo>
                  <a:pt x="1595247" y="4337911"/>
                  <a:pt x="1349209" y="4370054"/>
                  <a:pt x="1337934" y="4329406"/>
                </a:cubicBezTo>
                <a:lnTo>
                  <a:pt x="1239483" y="4333406"/>
                </a:lnTo>
                <a:cubicBezTo>
                  <a:pt x="1168121" y="4335172"/>
                  <a:pt x="1109727" y="4336217"/>
                  <a:pt x="1043517" y="4308362"/>
                </a:cubicBezTo>
                <a:cubicBezTo>
                  <a:pt x="979287" y="4247931"/>
                  <a:pt x="1056629" y="4092042"/>
                  <a:pt x="1128603" y="4057449"/>
                </a:cubicBezTo>
                <a:cubicBezTo>
                  <a:pt x="1157098" y="4004909"/>
                  <a:pt x="1208035" y="4001630"/>
                  <a:pt x="1254901" y="3979901"/>
                </a:cubicBezTo>
                <a:lnTo>
                  <a:pt x="1355405" y="3944082"/>
                </a:lnTo>
                <a:cubicBezTo>
                  <a:pt x="1402199" y="3924551"/>
                  <a:pt x="1400542" y="3920984"/>
                  <a:pt x="1411565" y="3876264"/>
                </a:cubicBezTo>
                <a:lnTo>
                  <a:pt x="1417941" y="3766537"/>
                </a:lnTo>
                <a:lnTo>
                  <a:pt x="1417149" y="3698142"/>
                </a:lnTo>
                <a:cubicBezTo>
                  <a:pt x="1415168" y="3628702"/>
                  <a:pt x="1433972" y="3650504"/>
                  <a:pt x="1407351" y="3595406"/>
                </a:cubicBezTo>
                <a:cubicBezTo>
                  <a:pt x="1391212" y="3562037"/>
                  <a:pt x="1379829" y="3548164"/>
                  <a:pt x="1352956" y="3528056"/>
                </a:cubicBezTo>
                <a:cubicBezTo>
                  <a:pt x="1322120" y="3504957"/>
                  <a:pt x="1297264" y="3478760"/>
                  <a:pt x="1279649" y="3444743"/>
                </a:cubicBezTo>
                <a:cubicBezTo>
                  <a:pt x="1250794" y="3388996"/>
                  <a:pt x="1194886" y="3289107"/>
                  <a:pt x="1180297" y="3217793"/>
                </a:cubicBezTo>
                <a:cubicBezTo>
                  <a:pt x="1176226" y="3197758"/>
                  <a:pt x="1172480" y="3178659"/>
                  <a:pt x="1175325" y="3157975"/>
                </a:cubicBezTo>
                <a:cubicBezTo>
                  <a:pt x="1176766" y="3147525"/>
                  <a:pt x="1179108" y="3136210"/>
                  <a:pt x="1181954" y="3124354"/>
                </a:cubicBezTo>
                <a:cubicBezTo>
                  <a:pt x="1173020" y="3133291"/>
                  <a:pt x="1153243" y="3137939"/>
                  <a:pt x="1116067" y="3135957"/>
                </a:cubicBezTo>
                <a:cubicBezTo>
                  <a:pt x="1048956" y="3132318"/>
                  <a:pt x="976982" y="3096895"/>
                  <a:pt x="911888" y="3084067"/>
                </a:cubicBezTo>
                <a:cubicBezTo>
                  <a:pt x="758069" y="3109183"/>
                  <a:pt x="710627" y="2966196"/>
                  <a:pt x="692543" y="2845406"/>
                </a:cubicBezTo>
                <a:cubicBezTo>
                  <a:pt x="675216" y="2729553"/>
                  <a:pt x="808862" y="2339040"/>
                  <a:pt x="823667" y="2211619"/>
                </a:cubicBezTo>
                <a:cubicBezTo>
                  <a:pt x="840598" y="2065857"/>
                  <a:pt x="855116" y="1918365"/>
                  <a:pt x="951189" y="1819665"/>
                </a:cubicBezTo>
                <a:cubicBezTo>
                  <a:pt x="975433" y="1794764"/>
                  <a:pt x="979684" y="1787125"/>
                  <a:pt x="999821" y="1761864"/>
                </a:cubicBezTo>
                <a:cubicBezTo>
                  <a:pt x="1021146" y="1735162"/>
                  <a:pt x="1042904" y="1731487"/>
                  <a:pt x="1053207" y="1682551"/>
                </a:cubicBezTo>
                <a:cubicBezTo>
                  <a:pt x="1002414" y="1643381"/>
                  <a:pt x="977522" y="1592355"/>
                  <a:pt x="961456" y="1527708"/>
                </a:cubicBezTo>
                <a:cubicBezTo>
                  <a:pt x="935807" y="1482231"/>
                  <a:pt x="955908" y="1468250"/>
                  <a:pt x="900865" y="1407819"/>
                </a:cubicBezTo>
                <a:cubicBezTo>
                  <a:pt x="865346" y="1368793"/>
                  <a:pt x="847010" y="1357441"/>
                  <a:pt x="807313" y="1322992"/>
                </a:cubicBezTo>
                <a:cubicBezTo>
                  <a:pt x="640418" y="1204076"/>
                  <a:pt x="529682" y="1069593"/>
                  <a:pt x="455114" y="925019"/>
                </a:cubicBezTo>
                <a:cubicBezTo>
                  <a:pt x="349386" y="720015"/>
                  <a:pt x="237174" y="510110"/>
                  <a:pt x="139227" y="302512"/>
                </a:cubicBezTo>
                <a:lnTo>
                  <a:pt x="68082" y="241288"/>
                </a:lnTo>
                <a:cubicBezTo>
                  <a:pt x="19054" y="216820"/>
                  <a:pt x="-15816" y="172317"/>
                  <a:pt x="7310" y="120606"/>
                </a:cubicBezTo>
                <a:cubicBezTo>
                  <a:pt x="64551" y="130408"/>
                  <a:pt x="22836" y="128138"/>
                  <a:pt x="68118" y="149470"/>
                </a:cubicBezTo>
                <a:close/>
              </a:path>
            </a:pathLst>
          </a:custGeom>
          <a:solidFill>
            <a:schemeClr val="bg1"/>
          </a:solidFill>
          <a:ln w="3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图形 4">
            <a:extLst>
              <a:ext uri="{FF2B5EF4-FFF2-40B4-BE49-F238E27FC236}">
                <a16:creationId xmlns:a16="http://schemas.microsoft.com/office/drawing/2014/main" id="{9F9C3FE1-B458-EC5D-85B6-0B7D828DB078}"/>
              </a:ext>
            </a:extLst>
          </p:cNvPr>
          <p:cNvSpPr/>
          <p:nvPr/>
        </p:nvSpPr>
        <p:spPr>
          <a:xfrm>
            <a:off x="6533102" y="958669"/>
            <a:ext cx="2030556" cy="2088246"/>
          </a:xfrm>
          <a:custGeom>
            <a:avLst/>
            <a:gdLst>
              <a:gd name="connsiteX0" fmla="*/ 2837785 w 4990830"/>
              <a:gd name="connsiteY0" fmla="*/ 32 h 5132621"/>
              <a:gd name="connsiteX1" fmla="*/ 2672136 w 4990830"/>
              <a:gd name="connsiteY1" fmla="*/ 131382 h 5132621"/>
              <a:gd name="connsiteX2" fmla="*/ 2685522 w 4990830"/>
              <a:gd name="connsiteY2" fmla="*/ 857559 h 5132621"/>
              <a:gd name="connsiteX3" fmla="*/ 3014305 w 4990830"/>
              <a:gd name="connsiteY3" fmla="*/ 1378347 h 5132621"/>
              <a:gd name="connsiteX4" fmla="*/ 3055717 w 4990830"/>
              <a:gd name="connsiteY4" fmla="*/ 1912519 h 5132621"/>
              <a:gd name="connsiteX5" fmla="*/ 2973312 w 4990830"/>
              <a:gd name="connsiteY5" fmla="*/ 2159321 h 5132621"/>
              <a:gd name="connsiteX6" fmla="*/ 2781726 w 4990830"/>
              <a:gd name="connsiteY6" fmla="*/ 2268916 h 5132621"/>
              <a:gd name="connsiteX7" fmla="*/ 2603532 w 4990830"/>
              <a:gd name="connsiteY7" fmla="*/ 2337518 h 5132621"/>
              <a:gd name="connsiteX8" fmla="*/ 2192338 w 4990830"/>
              <a:gd name="connsiteY8" fmla="*/ 2186928 h 5132621"/>
              <a:gd name="connsiteX9" fmla="*/ 1370368 w 4990830"/>
              <a:gd name="connsiteY9" fmla="*/ 2268915 h 5132621"/>
              <a:gd name="connsiteX10" fmla="*/ 506984 w 4990830"/>
              <a:gd name="connsiteY10" fmla="*/ 3008893 h 5132621"/>
              <a:gd name="connsiteX11" fmla="*/ 370196 w 4990830"/>
              <a:gd name="connsiteY11" fmla="*/ 3940457 h 5132621"/>
              <a:gd name="connsiteX12" fmla="*/ 273984 w 4990830"/>
              <a:gd name="connsiteY12" fmla="*/ 4022863 h 5132621"/>
              <a:gd name="connsiteX13" fmla="*/ 151006 w 4990830"/>
              <a:gd name="connsiteY13" fmla="*/ 3981869 h 5132621"/>
              <a:gd name="connsiteX14" fmla="*/ 82405 w 4990830"/>
              <a:gd name="connsiteY14" fmla="*/ 4187257 h 5132621"/>
              <a:gd name="connsiteX15" fmla="*/ 109595 w 4990830"/>
              <a:gd name="connsiteY15" fmla="*/ 4324045 h 5132621"/>
              <a:gd name="connsiteX16" fmla="*/ 0 w 4990830"/>
              <a:gd name="connsiteY16" fmla="*/ 4461253 h 5132621"/>
              <a:gd name="connsiteX17" fmla="*/ 178194 w 4990830"/>
              <a:gd name="connsiteY17" fmla="*/ 4694244 h 5132621"/>
              <a:gd name="connsiteX18" fmla="*/ 575586 w 4990830"/>
              <a:gd name="connsiteY18" fmla="*/ 4927235 h 5132621"/>
              <a:gd name="connsiteX19" fmla="*/ 918181 w 4990830"/>
              <a:gd name="connsiteY19" fmla="*/ 4968229 h 5132621"/>
              <a:gd name="connsiteX20" fmla="*/ 1356560 w 4990830"/>
              <a:gd name="connsiteY20" fmla="*/ 5077824 h 5132621"/>
              <a:gd name="connsiteX21" fmla="*/ 2288124 w 4990830"/>
              <a:gd name="connsiteY21" fmla="*/ 5132621 h 5132621"/>
              <a:gd name="connsiteX22" fmla="*/ 2548728 w 4990830"/>
              <a:gd name="connsiteY22" fmla="*/ 5036828 h 5132621"/>
              <a:gd name="connsiteX23" fmla="*/ 2452516 w 4990830"/>
              <a:gd name="connsiteY23" fmla="*/ 4790027 h 5132621"/>
              <a:gd name="connsiteX24" fmla="*/ 2644521 w 4990830"/>
              <a:gd name="connsiteY24" fmla="*/ 4708039 h 5132621"/>
              <a:gd name="connsiteX25" fmla="*/ 2946121 w 4990830"/>
              <a:gd name="connsiteY25" fmla="*/ 4598444 h 5132621"/>
              <a:gd name="connsiteX26" fmla="*/ 3151508 w 4990830"/>
              <a:gd name="connsiteY26" fmla="*/ 4749034 h 5132621"/>
              <a:gd name="connsiteX27" fmla="*/ 3589887 w 4990830"/>
              <a:gd name="connsiteY27" fmla="*/ 5009220 h 5132621"/>
              <a:gd name="connsiteX28" fmla="*/ 4151671 w 4990830"/>
              <a:gd name="connsiteY28" fmla="*/ 4968226 h 5132621"/>
              <a:gd name="connsiteX29" fmla="*/ 4151671 w 4990830"/>
              <a:gd name="connsiteY29" fmla="*/ 4762838 h 5132621"/>
              <a:gd name="connsiteX30" fmla="*/ 3781892 w 4990830"/>
              <a:gd name="connsiteY30" fmla="*/ 4502234 h 5132621"/>
              <a:gd name="connsiteX31" fmla="*/ 3795695 w 4990830"/>
              <a:gd name="connsiteY31" fmla="*/ 4283045 h 5132621"/>
              <a:gd name="connsiteX32" fmla="*/ 4042079 w 4990830"/>
              <a:gd name="connsiteY32" fmla="*/ 4187252 h 5132621"/>
              <a:gd name="connsiteX33" fmla="*/ 4192669 w 4990830"/>
              <a:gd name="connsiteY33" fmla="*/ 3871851 h 5132621"/>
              <a:gd name="connsiteX34" fmla="*/ 4247467 w 4990830"/>
              <a:gd name="connsiteY34" fmla="*/ 3611666 h 5132621"/>
              <a:gd name="connsiteX35" fmla="*/ 4297997 w 4990830"/>
              <a:gd name="connsiteY35" fmla="*/ 3291245 h 5132621"/>
              <a:gd name="connsiteX36" fmla="*/ 4206474 w 4990830"/>
              <a:gd name="connsiteY36" fmla="*/ 3077494 h 5132621"/>
              <a:gd name="connsiteX37" fmla="*/ 4302267 w 4990830"/>
              <a:gd name="connsiteY37" fmla="*/ 2913102 h 5132621"/>
              <a:gd name="connsiteX38" fmla="*/ 4699659 w 4990830"/>
              <a:gd name="connsiteY38" fmla="*/ 2830697 h 5132621"/>
              <a:gd name="connsiteX39" fmla="*/ 4960263 w 4990830"/>
              <a:gd name="connsiteY39" fmla="*/ 2529097 h 5132621"/>
              <a:gd name="connsiteX40" fmla="*/ 4877857 w 4990830"/>
              <a:gd name="connsiteY40" fmla="*/ 2214115 h 5132621"/>
              <a:gd name="connsiteX41" fmla="*/ 4699664 w 4990830"/>
              <a:gd name="connsiteY41" fmla="*/ 1912515 h 5132621"/>
              <a:gd name="connsiteX42" fmla="*/ 4439479 w 4990830"/>
              <a:gd name="connsiteY42" fmla="*/ 1542736 h 5132621"/>
              <a:gd name="connsiteX43" fmla="*/ 4096884 w 4990830"/>
              <a:gd name="connsiteY43" fmla="*/ 1419339 h 5132621"/>
              <a:gd name="connsiteX44" fmla="*/ 3987289 w 4990830"/>
              <a:gd name="connsiteY44" fmla="*/ 1364541 h 5132621"/>
              <a:gd name="connsiteX45" fmla="*/ 3973485 w 4990830"/>
              <a:gd name="connsiteY45" fmla="*/ 1118158 h 5132621"/>
              <a:gd name="connsiteX46" fmla="*/ 3617507 w 4990830"/>
              <a:gd name="connsiteY46" fmla="*/ 145179 h 5132621"/>
              <a:gd name="connsiteX47" fmla="*/ 3425503 w 4990830"/>
              <a:gd name="connsiteY47" fmla="*/ 117571 h 5132621"/>
              <a:gd name="connsiteX48" fmla="*/ 3343515 w 4990830"/>
              <a:gd name="connsiteY48" fmla="*/ 337179 h 5132621"/>
              <a:gd name="connsiteX49" fmla="*/ 3179123 w 4990830"/>
              <a:gd name="connsiteY49" fmla="*/ 240967 h 5132621"/>
              <a:gd name="connsiteX50" fmla="*/ 2904718 w 4990830"/>
              <a:gd name="connsiteY50" fmla="*/ 7976 h 5132621"/>
              <a:gd name="connsiteX51" fmla="*/ 2837789 w 4990830"/>
              <a:gd name="connsiteY51" fmla="*/ 28 h 513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830" h="5132621">
                <a:moveTo>
                  <a:pt x="2837785" y="32"/>
                </a:moveTo>
                <a:cubicBezTo>
                  <a:pt x="2744506" y="-1359"/>
                  <a:pt x="2672136" y="42318"/>
                  <a:pt x="2672136" y="131382"/>
                </a:cubicBezTo>
                <a:cubicBezTo>
                  <a:pt x="2672136" y="240996"/>
                  <a:pt x="2644416" y="706835"/>
                  <a:pt x="2685522" y="857559"/>
                </a:cubicBezTo>
                <a:cubicBezTo>
                  <a:pt x="2726627" y="1008282"/>
                  <a:pt x="2891128" y="1228767"/>
                  <a:pt x="3014305" y="1378347"/>
                </a:cubicBezTo>
                <a:cubicBezTo>
                  <a:pt x="3110213" y="1494810"/>
                  <a:pt x="3055717" y="1775502"/>
                  <a:pt x="3055717" y="1912519"/>
                </a:cubicBezTo>
                <a:cubicBezTo>
                  <a:pt x="3055717" y="2049536"/>
                  <a:pt x="3028118" y="2159321"/>
                  <a:pt x="2973312" y="2159321"/>
                </a:cubicBezTo>
                <a:cubicBezTo>
                  <a:pt x="2918505" y="2159321"/>
                  <a:pt x="2836533" y="2214111"/>
                  <a:pt x="2781726" y="2268916"/>
                </a:cubicBezTo>
                <a:cubicBezTo>
                  <a:pt x="2726919" y="2323721"/>
                  <a:pt x="2672036" y="2392322"/>
                  <a:pt x="2603532" y="2337518"/>
                </a:cubicBezTo>
                <a:cubicBezTo>
                  <a:pt x="2535028" y="2282714"/>
                  <a:pt x="2411565" y="2228038"/>
                  <a:pt x="2192338" y="2186928"/>
                </a:cubicBezTo>
                <a:cubicBezTo>
                  <a:pt x="1973111" y="2145818"/>
                  <a:pt x="1603302" y="2186705"/>
                  <a:pt x="1370368" y="2268915"/>
                </a:cubicBezTo>
                <a:cubicBezTo>
                  <a:pt x="1137435" y="2351125"/>
                  <a:pt x="644001" y="2803372"/>
                  <a:pt x="506984" y="3008893"/>
                </a:cubicBezTo>
                <a:cubicBezTo>
                  <a:pt x="369967" y="3214424"/>
                  <a:pt x="356499" y="3844541"/>
                  <a:pt x="370196" y="3940457"/>
                </a:cubicBezTo>
                <a:cubicBezTo>
                  <a:pt x="383893" y="4036374"/>
                  <a:pt x="342494" y="4105078"/>
                  <a:pt x="273984" y="4022863"/>
                </a:cubicBezTo>
                <a:cubicBezTo>
                  <a:pt x="205473" y="3940648"/>
                  <a:pt x="151006" y="3981869"/>
                  <a:pt x="151006" y="3981869"/>
                </a:cubicBezTo>
                <a:cubicBezTo>
                  <a:pt x="151006" y="3981869"/>
                  <a:pt x="82405" y="4118743"/>
                  <a:pt x="82405" y="4187257"/>
                </a:cubicBezTo>
                <a:cubicBezTo>
                  <a:pt x="82405" y="4255770"/>
                  <a:pt x="109595" y="4324045"/>
                  <a:pt x="109595" y="4324045"/>
                </a:cubicBezTo>
                <a:cubicBezTo>
                  <a:pt x="109595" y="4324045"/>
                  <a:pt x="0" y="4406442"/>
                  <a:pt x="0" y="4461253"/>
                </a:cubicBezTo>
                <a:cubicBezTo>
                  <a:pt x="0" y="4516064"/>
                  <a:pt x="109690" y="4612033"/>
                  <a:pt x="178194" y="4694244"/>
                </a:cubicBezTo>
                <a:cubicBezTo>
                  <a:pt x="246698" y="4776454"/>
                  <a:pt x="479669" y="4940941"/>
                  <a:pt x="575586" y="4927235"/>
                </a:cubicBezTo>
                <a:cubicBezTo>
                  <a:pt x="671503" y="4913528"/>
                  <a:pt x="849668" y="4927120"/>
                  <a:pt x="918181" y="4968229"/>
                </a:cubicBezTo>
                <a:cubicBezTo>
                  <a:pt x="986695" y="5009338"/>
                  <a:pt x="1151039" y="5064126"/>
                  <a:pt x="1356560" y="5077824"/>
                </a:cubicBezTo>
                <a:cubicBezTo>
                  <a:pt x="1562081" y="5091520"/>
                  <a:pt x="2137401" y="5132621"/>
                  <a:pt x="2288124" y="5132621"/>
                </a:cubicBezTo>
                <a:cubicBezTo>
                  <a:pt x="2438848" y="5132621"/>
                  <a:pt x="2480224" y="5105338"/>
                  <a:pt x="2548728" y="5036828"/>
                </a:cubicBezTo>
                <a:cubicBezTo>
                  <a:pt x="2617232" y="4968319"/>
                  <a:pt x="2493623" y="4885943"/>
                  <a:pt x="2452516" y="4790027"/>
                </a:cubicBezTo>
                <a:cubicBezTo>
                  <a:pt x="2411409" y="4694110"/>
                  <a:pt x="2589714" y="4721741"/>
                  <a:pt x="2644521" y="4708039"/>
                </a:cubicBezTo>
                <a:cubicBezTo>
                  <a:pt x="2699328" y="4694337"/>
                  <a:pt x="2850204" y="4598444"/>
                  <a:pt x="2946121" y="4598444"/>
                </a:cubicBezTo>
                <a:cubicBezTo>
                  <a:pt x="3042037" y="4598444"/>
                  <a:pt x="3028193" y="4694228"/>
                  <a:pt x="3151508" y="4749034"/>
                </a:cubicBezTo>
                <a:cubicBezTo>
                  <a:pt x="3274824" y="4803841"/>
                  <a:pt x="3452870" y="4981816"/>
                  <a:pt x="3589887" y="5009220"/>
                </a:cubicBezTo>
                <a:cubicBezTo>
                  <a:pt x="3726904" y="5036623"/>
                  <a:pt x="4042058" y="5009335"/>
                  <a:pt x="4151671" y="4968226"/>
                </a:cubicBezTo>
                <a:cubicBezTo>
                  <a:pt x="4261285" y="4927117"/>
                  <a:pt x="4247579" y="4831351"/>
                  <a:pt x="4151671" y="4762838"/>
                </a:cubicBezTo>
                <a:cubicBezTo>
                  <a:pt x="4055764" y="4694325"/>
                  <a:pt x="3822992" y="4570748"/>
                  <a:pt x="3781892" y="4502234"/>
                </a:cubicBezTo>
                <a:cubicBezTo>
                  <a:pt x="3740792" y="4433721"/>
                  <a:pt x="3727187" y="4351549"/>
                  <a:pt x="3795695" y="4283045"/>
                </a:cubicBezTo>
                <a:cubicBezTo>
                  <a:pt x="3864204" y="4214541"/>
                  <a:pt x="3932465" y="4242060"/>
                  <a:pt x="4042079" y="4187252"/>
                </a:cubicBezTo>
                <a:cubicBezTo>
                  <a:pt x="4151692" y="4132444"/>
                  <a:pt x="4192669" y="3967758"/>
                  <a:pt x="4192669" y="3871851"/>
                </a:cubicBezTo>
                <a:cubicBezTo>
                  <a:pt x="4192669" y="3775943"/>
                  <a:pt x="4205712" y="3671692"/>
                  <a:pt x="4247467" y="3611666"/>
                </a:cubicBezTo>
                <a:cubicBezTo>
                  <a:pt x="4282457" y="3561361"/>
                  <a:pt x="4296047" y="3400858"/>
                  <a:pt x="4297997" y="3291245"/>
                </a:cubicBezTo>
                <a:cubicBezTo>
                  <a:pt x="4300081" y="3174192"/>
                  <a:pt x="4247579" y="3145998"/>
                  <a:pt x="4206474" y="3077494"/>
                </a:cubicBezTo>
                <a:cubicBezTo>
                  <a:pt x="4165368" y="3008990"/>
                  <a:pt x="4247458" y="2913102"/>
                  <a:pt x="4302267" y="2913102"/>
                </a:cubicBezTo>
                <a:cubicBezTo>
                  <a:pt x="4357075" y="2913102"/>
                  <a:pt x="4603742" y="2871802"/>
                  <a:pt x="4699659" y="2830697"/>
                </a:cubicBezTo>
                <a:cubicBezTo>
                  <a:pt x="4795576" y="2789592"/>
                  <a:pt x="4891750" y="2611307"/>
                  <a:pt x="4960263" y="2529097"/>
                </a:cubicBezTo>
                <a:cubicBezTo>
                  <a:pt x="5028776" y="2446887"/>
                  <a:pt x="4973770" y="2268922"/>
                  <a:pt x="4877857" y="2214115"/>
                </a:cubicBezTo>
                <a:cubicBezTo>
                  <a:pt x="4781945" y="2159308"/>
                  <a:pt x="4781874" y="2008432"/>
                  <a:pt x="4699664" y="1912515"/>
                </a:cubicBezTo>
                <a:cubicBezTo>
                  <a:pt x="4617454" y="1816598"/>
                  <a:pt x="4521689" y="1611239"/>
                  <a:pt x="4439479" y="1542736"/>
                </a:cubicBezTo>
                <a:cubicBezTo>
                  <a:pt x="4357269" y="1474232"/>
                  <a:pt x="4165397" y="1419339"/>
                  <a:pt x="4096884" y="1419339"/>
                </a:cubicBezTo>
                <a:cubicBezTo>
                  <a:pt x="4028370" y="1419339"/>
                  <a:pt x="3987289" y="1419348"/>
                  <a:pt x="3987289" y="1364541"/>
                </a:cubicBezTo>
                <a:cubicBezTo>
                  <a:pt x="3987289" y="1309734"/>
                  <a:pt x="3973485" y="1241478"/>
                  <a:pt x="3973485" y="1118158"/>
                </a:cubicBezTo>
                <a:cubicBezTo>
                  <a:pt x="3973485" y="994838"/>
                  <a:pt x="3818771" y="466029"/>
                  <a:pt x="3617507" y="145179"/>
                </a:cubicBezTo>
                <a:cubicBezTo>
                  <a:pt x="3575521" y="78244"/>
                  <a:pt x="3507418" y="93693"/>
                  <a:pt x="3425503" y="117571"/>
                </a:cubicBezTo>
                <a:cubicBezTo>
                  <a:pt x="3371266" y="133381"/>
                  <a:pt x="3343515" y="159058"/>
                  <a:pt x="3343515" y="337179"/>
                </a:cubicBezTo>
                <a:cubicBezTo>
                  <a:pt x="3343515" y="515300"/>
                  <a:pt x="3233930" y="336881"/>
                  <a:pt x="3179123" y="240967"/>
                </a:cubicBezTo>
                <a:cubicBezTo>
                  <a:pt x="3124316" y="145054"/>
                  <a:pt x="3028028" y="35379"/>
                  <a:pt x="2904718" y="7976"/>
                </a:cubicBezTo>
                <a:cubicBezTo>
                  <a:pt x="2881595" y="2838"/>
                  <a:pt x="2859315" y="350"/>
                  <a:pt x="2837789" y="2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3" name="图形 13">
            <a:extLst>
              <a:ext uri="{FF2B5EF4-FFF2-40B4-BE49-F238E27FC236}">
                <a16:creationId xmlns:a16="http://schemas.microsoft.com/office/drawing/2014/main" id="{A15EAA95-C025-2C6C-1AEC-A49D4DED7C89}"/>
              </a:ext>
            </a:extLst>
          </p:cNvPr>
          <p:cNvGrpSpPr/>
          <p:nvPr/>
        </p:nvGrpSpPr>
        <p:grpSpPr>
          <a:xfrm>
            <a:off x="1141486" y="3904573"/>
            <a:ext cx="1990873" cy="1417795"/>
            <a:chOff x="6341531" y="1590680"/>
            <a:chExt cx="5158178" cy="3673382"/>
          </a:xfrm>
          <a:solidFill>
            <a:schemeClr val="bg1"/>
          </a:solidFill>
        </p:grpSpPr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42DD437E-B284-F23D-FC66-655B8F2BEA2A}"/>
                </a:ext>
              </a:extLst>
            </p:cNvPr>
            <p:cNvSpPr/>
            <p:nvPr/>
          </p:nvSpPr>
          <p:spPr>
            <a:xfrm>
              <a:off x="8717295" y="2262843"/>
              <a:ext cx="2535104" cy="2612479"/>
            </a:xfrm>
            <a:custGeom>
              <a:avLst/>
              <a:gdLst>
                <a:gd name="connsiteX0" fmla="*/ 12949 w 2535104"/>
                <a:gd name="connsiteY0" fmla="*/ 386936 h 2612479"/>
                <a:gd name="connsiteX1" fmla="*/ 25683 w 2535104"/>
                <a:gd name="connsiteY1" fmla="*/ 370082 h 2612479"/>
                <a:gd name="connsiteX2" fmla="*/ 70484 w 2535104"/>
                <a:gd name="connsiteY2" fmla="*/ 329252 h 2612479"/>
                <a:gd name="connsiteX3" fmla="*/ 262690 w 2535104"/>
                <a:gd name="connsiteY3" fmla="*/ 197302 h 2612479"/>
                <a:gd name="connsiteX4" fmla="*/ 414365 w 2535104"/>
                <a:gd name="connsiteY4" fmla="*/ 122486 h 2612479"/>
                <a:gd name="connsiteX5" fmla="*/ 604627 w 2535104"/>
                <a:gd name="connsiteY5" fmla="*/ 56013 h 2612479"/>
                <a:gd name="connsiteX6" fmla="*/ 832122 w 2535104"/>
                <a:gd name="connsiteY6" fmla="*/ 10895 h 2612479"/>
                <a:gd name="connsiteX7" fmla="*/ 1092384 w 2535104"/>
                <a:gd name="connsiteY7" fmla="*/ 1849 h 2612479"/>
                <a:gd name="connsiteX8" fmla="*/ 1092384 w 2535104"/>
                <a:gd name="connsiteY8" fmla="*/ 1849 h 2612479"/>
                <a:gd name="connsiteX9" fmla="*/ 1356531 w 2535104"/>
                <a:gd name="connsiteY9" fmla="*/ 39368 h 2612479"/>
                <a:gd name="connsiteX10" fmla="*/ 1629965 w 2535104"/>
                <a:gd name="connsiteY10" fmla="*/ 130000 h 2612479"/>
                <a:gd name="connsiteX11" fmla="*/ 1898818 w 2535104"/>
                <a:gd name="connsiteY11" fmla="*/ 279666 h 2612479"/>
                <a:gd name="connsiteX12" fmla="*/ 2145782 w 2535104"/>
                <a:gd name="connsiteY12" fmla="*/ 492026 h 2612479"/>
                <a:gd name="connsiteX13" fmla="*/ 2419035 w 2535104"/>
                <a:gd name="connsiteY13" fmla="*/ 903182 h 2612479"/>
                <a:gd name="connsiteX14" fmla="*/ 2534631 w 2535104"/>
                <a:gd name="connsiteY14" fmla="*/ 1411141 h 2612479"/>
                <a:gd name="connsiteX15" fmla="*/ 2434751 w 2535104"/>
                <a:gd name="connsiteY15" fmla="*/ 1912070 h 2612479"/>
                <a:gd name="connsiteX16" fmla="*/ 2421248 w 2535104"/>
                <a:gd name="connsiteY16" fmla="*/ 1941862 h 2612479"/>
                <a:gd name="connsiteX17" fmla="*/ 2129478 w 2535104"/>
                <a:gd name="connsiteY17" fmla="*/ 2320252 h 2612479"/>
                <a:gd name="connsiteX18" fmla="*/ 1889934 w 2535104"/>
                <a:gd name="connsiteY18" fmla="*/ 2469366 h 2612479"/>
                <a:gd name="connsiteX19" fmla="*/ 1631254 w 2535104"/>
                <a:gd name="connsiteY19" fmla="*/ 2559490 h 2612479"/>
                <a:gd name="connsiteX20" fmla="*/ 1087186 w 2535104"/>
                <a:gd name="connsiteY20" fmla="*/ 2611737 h 2612479"/>
                <a:gd name="connsiteX21" fmla="*/ 745257 w 2535104"/>
                <a:gd name="connsiteY21" fmla="*/ 2580279 h 2612479"/>
                <a:gd name="connsiteX22" fmla="*/ 435885 w 2535104"/>
                <a:gd name="connsiteY22" fmla="*/ 2480895 h 2612479"/>
                <a:gd name="connsiteX23" fmla="*/ 165271 w 2535104"/>
                <a:gd name="connsiteY23" fmla="*/ 2277507 h 2612479"/>
                <a:gd name="connsiteX24" fmla="*/ 66601 w 2535104"/>
                <a:gd name="connsiteY24" fmla="*/ 2131651 h 2612479"/>
                <a:gd name="connsiteX25" fmla="*/ 11474 w 2535104"/>
                <a:gd name="connsiteY25" fmla="*/ 1974736 h 2612479"/>
                <a:gd name="connsiteX26" fmla="*/ 401 w 2535104"/>
                <a:gd name="connsiteY26" fmla="*/ 1829737 h 2612479"/>
                <a:gd name="connsiteX27" fmla="*/ 21819 w 2535104"/>
                <a:gd name="connsiteY27" fmla="*/ 1695977 h 2612479"/>
                <a:gd name="connsiteX28" fmla="*/ 130499 w 2535104"/>
                <a:gd name="connsiteY28" fmla="*/ 1483037 h 2612479"/>
                <a:gd name="connsiteX29" fmla="*/ 212886 w 2535104"/>
                <a:gd name="connsiteY29" fmla="*/ 1400542 h 2612479"/>
                <a:gd name="connsiteX30" fmla="*/ 297572 w 2535104"/>
                <a:gd name="connsiteY30" fmla="*/ 1343106 h 2612479"/>
                <a:gd name="connsiteX31" fmla="*/ 446838 w 2535104"/>
                <a:gd name="connsiteY31" fmla="*/ 1285462 h 2612479"/>
                <a:gd name="connsiteX32" fmla="*/ 544536 w 2535104"/>
                <a:gd name="connsiteY32" fmla="*/ 1273358 h 2612479"/>
                <a:gd name="connsiteX33" fmla="*/ 578276 w 2535104"/>
                <a:gd name="connsiteY33" fmla="*/ 1277395 h 2612479"/>
                <a:gd name="connsiteX34" fmla="*/ 545761 w 2535104"/>
                <a:gd name="connsiteY34" fmla="*/ 1285877 h 2612479"/>
                <a:gd name="connsiteX35" fmla="*/ 453417 w 2535104"/>
                <a:gd name="connsiteY35" fmla="*/ 1309242 h 2612479"/>
                <a:gd name="connsiteX36" fmla="*/ 316095 w 2535104"/>
                <a:gd name="connsiteY36" fmla="*/ 1374196 h 2612479"/>
                <a:gd name="connsiteX37" fmla="*/ 239969 w 2535104"/>
                <a:gd name="connsiteY37" fmla="*/ 1432163 h 2612479"/>
                <a:gd name="connsiteX38" fmla="*/ 167593 w 2535104"/>
                <a:gd name="connsiteY38" fmla="*/ 1511809 h 2612479"/>
                <a:gd name="connsiteX39" fmla="*/ 75905 w 2535104"/>
                <a:gd name="connsiteY39" fmla="*/ 1710005 h 2612479"/>
                <a:gd name="connsiteX40" fmla="*/ 60380 w 2535104"/>
                <a:gd name="connsiteY40" fmla="*/ 1831697 h 2612479"/>
                <a:gd name="connsiteX41" fmla="*/ 74005 w 2535104"/>
                <a:gd name="connsiteY41" fmla="*/ 1961065 h 2612479"/>
                <a:gd name="connsiteX42" fmla="*/ 127019 w 2535104"/>
                <a:gd name="connsiteY42" fmla="*/ 2100254 h 2612479"/>
                <a:gd name="connsiteX43" fmla="*/ 218939 w 2535104"/>
                <a:gd name="connsiteY43" fmla="*/ 2229613 h 2612479"/>
                <a:gd name="connsiteX44" fmla="*/ 469723 w 2535104"/>
                <a:gd name="connsiteY44" fmla="*/ 2410350 h 2612479"/>
                <a:gd name="connsiteX45" fmla="*/ 759950 w 2535104"/>
                <a:gd name="connsiteY45" fmla="*/ 2498424 h 2612479"/>
                <a:gd name="connsiteX46" fmla="*/ 1088296 w 2535104"/>
                <a:gd name="connsiteY46" fmla="*/ 2524431 h 2612479"/>
                <a:gd name="connsiteX47" fmla="*/ 1609075 w 2535104"/>
                <a:gd name="connsiteY47" fmla="*/ 2470207 h 2612479"/>
                <a:gd name="connsiteX48" fmla="*/ 1850162 w 2535104"/>
                <a:gd name="connsiteY48" fmla="*/ 2384703 h 2612479"/>
                <a:gd name="connsiteX49" fmla="*/ 2069514 w 2535104"/>
                <a:gd name="connsiteY49" fmla="*/ 2247115 h 2612479"/>
                <a:gd name="connsiteX50" fmla="*/ 2335032 w 2535104"/>
                <a:gd name="connsiteY50" fmla="*/ 1901243 h 2612479"/>
                <a:gd name="connsiteX51" fmla="*/ 2347470 w 2535104"/>
                <a:gd name="connsiteY51" fmla="*/ 1873907 h 2612479"/>
                <a:gd name="connsiteX52" fmla="*/ 2440272 w 2535104"/>
                <a:gd name="connsiteY52" fmla="*/ 1412811 h 2612479"/>
                <a:gd name="connsiteX53" fmla="*/ 2334964 w 2535104"/>
                <a:gd name="connsiteY53" fmla="*/ 940095 h 2612479"/>
                <a:gd name="connsiteX54" fmla="*/ 2081627 w 2535104"/>
                <a:gd name="connsiteY54" fmla="*/ 551580 h 2612479"/>
                <a:gd name="connsiteX55" fmla="*/ 1850742 w 2535104"/>
                <a:gd name="connsiteY55" fmla="*/ 348173 h 2612479"/>
                <a:gd name="connsiteX56" fmla="*/ 1597700 w 2535104"/>
                <a:gd name="connsiteY56" fmla="*/ 202336 h 2612479"/>
                <a:gd name="connsiteX57" fmla="*/ 1339058 w 2535104"/>
                <a:gd name="connsiteY57" fmla="*/ 111260 h 2612479"/>
                <a:gd name="connsiteX58" fmla="*/ 1087999 w 2535104"/>
                <a:gd name="connsiteY58" fmla="*/ 69940 h 2612479"/>
                <a:gd name="connsiteX59" fmla="*/ 1087998 w 2535104"/>
                <a:gd name="connsiteY59" fmla="*/ 69940 h 2612479"/>
                <a:gd name="connsiteX60" fmla="*/ 838624 w 2535104"/>
                <a:gd name="connsiteY60" fmla="*/ 71962 h 2612479"/>
                <a:gd name="connsiteX61" fmla="*/ 618149 w 2535104"/>
                <a:gd name="connsiteY61" fmla="*/ 108340 h 2612479"/>
                <a:gd name="connsiteX62" fmla="*/ 431440 w 2535104"/>
                <a:gd name="connsiteY62" fmla="*/ 165304 h 2612479"/>
                <a:gd name="connsiteX63" fmla="*/ 280297 w 2535104"/>
                <a:gd name="connsiteY63" fmla="*/ 230569 h 2612479"/>
                <a:gd name="connsiteX64" fmla="*/ 82101 w 2535104"/>
                <a:gd name="connsiteY64" fmla="*/ 344888 h 2612479"/>
                <a:gd name="connsiteX65" fmla="*/ 31884 w 2535104"/>
                <a:gd name="connsiteY65" fmla="*/ 377763 h 2612479"/>
                <a:gd name="connsiteX66" fmla="*/ 12923 w 2535104"/>
                <a:gd name="connsiteY66" fmla="*/ 386917 h 261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35104" h="2612479">
                  <a:moveTo>
                    <a:pt x="12949" y="386936"/>
                  </a:moveTo>
                  <a:cubicBezTo>
                    <a:pt x="11879" y="385651"/>
                    <a:pt x="16133" y="379900"/>
                    <a:pt x="25683" y="370082"/>
                  </a:cubicBezTo>
                  <a:cubicBezTo>
                    <a:pt x="35231" y="360265"/>
                    <a:pt x="50084" y="346384"/>
                    <a:pt x="70484" y="329252"/>
                  </a:cubicBezTo>
                  <a:cubicBezTo>
                    <a:pt x="111285" y="294986"/>
                    <a:pt x="174336" y="247369"/>
                    <a:pt x="262690" y="197302"/>
                  </a:cubicBezTo>
                  <a:cubicBezTo>
                    <a:pt x="306867" y="172267"/>
                    <a:pt x="357370" y="146708"/>
                    <a:pt x="414365" y="122486"/>
                  </a:cubicBezTo>
                  <a:cubicBezTo>
                    <a:pt x="471357" y="98265"/>
                    <a:pt x="534847" y="75383"/>
                    <a:pt x="604627" y="56013"/>
                  </a:cubicBezTo>
                  <a:cubicBezTo>
                    <a:pt x="674406" y="36642"/>
                    <a:pt x="750484" y="20784"/>
                    <a:pt x="832122" y="10895"/>
                  </a:cubicBezTo>
                  <a:cubicBezTo>
                    <a:pt x="913765" y="1005"/>
                    <a:pt x="1000982" y="-2915"/>
                    <a:pt x="1092384" y="1849"/>
                  </a:cubicBezTo>
                  <a:lnTo>
                    <a:pt x="1092384" y="1849"/>
                  </a:lnTo>
                  <a:cubicBezTo>
                    <a:pt x="1177633" y="6331"/>
                    <a:pt x="1266263" y="18396"/>
                    <a:pt x="1356531" y="39368"/>
                  </a:cubicBezTo>
                  <a:cubicBezTo>
                    <a:pt x="1446802" y="60339"/>
                    <a:pt x="1538716" y="90219"/>
                    <a:pt x="1629965" y="130000"/>
                  </a:cubicBezTo>
                  <a:cubicBezTo>
                    <a:pt x="1721213" y="169781"/>
                    <a:pt x="1811797" y="219466"/>
                    <a:pt x="1898818" y="279666"/>
                  </a:cubicBezTo>
                  <a:cubicBezTo>
                    <a:pt x="1985845" y="339868"/>
                    <a:pt x="2069315" y="410587"/>
                    <a:pt x="2145782" y="492026"/>
                  </a:cubicBezTo>
                  <a:cubicBezTo>
                    <a:pt x="2255186" y="608384"/>
                    <a:pt x="2350112" y="747430"/>
                    <a:pt x="2419035" y="903182"/>
                  </a:cubicBezTo>
                  <a:cubicBezTo>
                    <a:pt x="2487954" y="1058926"/>
                    <a:pt x="2530821" y="1231347"/>
                    <a:pt x="2534631" y="1411141"/>
                  </a:cubicBezTo>
                  <a:cubicBezTo>
                    <a:pt x="2537882" y="1579676"/>
                    <a:pt x="2504667" y="1752136"/>
                    <a:pt x="2434751" y="1912070"/>
                  </a:cubicBezTo>
                  <a:cubicBezTo>
                    <a:pt x="2430397" y="1922051"/>
                    <a:pt x="2425895" y="1931983"/>
                    <a:pt x="2421248" y="1941862"/>
                  </a:cubicBezTo>
                  <a:cubicBezTo>
                    <a:pt x="2351999" y="2089033"/>
                    <a:pt x="2252189" y="2219754"/>
                    <a:pt x="2129478" y="2320252"/>
                  </a:cubicBezTo>
                  <a:cubicBezTo>
                    <a:pt x="2055092" y="2380814"/>
                    <a:pt x="1974078" y="2429999"/>
                    <a:pt x="1889934" y="2469366"/>
                  </a:cubicBezTo>
                  <a:cubicBezTo>
                    <a:pt x="1805791" y="2508727"/>
                    <a:pt x="1718532" y="2538265"/>
                    <a:pt x="1631254" y="2559490"/>
                  </a:cubicBezTo>
                  <a:cubicBezTo>
                    <a:pt x="1446393" y="2604545"/>
                    <a:pt x="1262075" y="2615078"/>
                    <a:pt x="1087186" y="2611737"/>
                  </a:cubicBezTo>
                  <a:cubicBezTo>
                    <a:pt x="970628" y="2609955"/>
                    <a:pt x="855119" y="2600962"/>
                    <a:pt x="745257" y="2580279"/>
                  </a:cubicBezTo>
                  <a:cubicBezTo>
                    <a:pt x="635406" y="2559595"/>
                    <a:pt x="531202" y="2527222"/>
                    <a:pt x="435885" y="2480895"/>
                  </a:cubicBezTo>
                  <a:cubicBezTo>
                    <a:pt x="329967" y="2429144"/>
                    <a:pt x="237203" y="2359594"/>
                    <a:pt x="165271" y="2277507"/>
                  </a:cubicBezTo>
                  <a:cubicBezTo>
                    <a:pt x="125479" y="2232102"/>
                    <a:pt x="92366" y="2182762"/>
                    <a:pt x="66601" y="2131651"/>
                  </a:cubicBezTo>
                  <a:cubicBezTo>
                    <a:pt x="40836" y="2080540"/>
                    <a:pt x="22415" y="2027657"/>
                    <a:pt x="11474" y="1974736"/>
                  </a:cubicBezTo>
                  <a:cubicBezTo>
                    <a:pt x="1403" y="1925416"/>
                    <a:pt x="-1794" y="1876600"/>
                    <a:pt x="401" y="1829737"/>
                  </a:cubicBezTo>
                  <a:cubicBezTo>
                    <a:pt x="2597" y="1782875"/>
                    <a:pt x="10186" y="1737964"/>
                    <a:pt x="21819" y="1695977"/>
                  </a:cubicBezTo>
                  <a:cubicBezTo>
                    <a:pt x="45082" y="1611999"/>
                    <a:pt x="84390" y="1540063"/>
                    <a:pt x="130499" y="1483037"/>
                  </a:cubicBezTo>
                  <a:cubicBezTo>
                    <a:pt x="156533" y="1450927"/>
                    <a:pt x="184559" y="1423635"/>
                    <a:pt x="212886" y="1400542"/>
                  </a:cubicBezTo>
                  <a:cubicBezTo>
                    <a:pt x="241214" y="1377448"/>
                    <a:pt x="269847" y="1358551"/>
                    <a:pt x="297572" y="1343106"/>
                  </a:cubicBezTo>
                  <a:cubicBezTo>
                    <a:pt x="353024" y="1312217"/>
                    <a:pt x="404566" y="1295116"/>
                    <a:pt x="446838" y="1285462"/>
                  </a:cubicBezTo>
                  <a:cubicBezTo>
                    <a:pt x="489113" y="1275810"/>
                    <a:pt x="522295" y="1273469"/>
                    <a:pt x="544536" y="1273358"/>
                  </a:cubicBezTo>
                  <a:cubicBezTo>
                    <a:pt x="566780" y="1273248"/>
                    <a:pt x="578198" y="1275262"/>
                    <a:pt x="578276" y="1277395"/>
                  </a:cubicBezTo>
                  <a:cubicBezTo>
                    <a:pt x="578352" y="1279526"/>
                    <a:pt x="567104" y="1281722"/>
                    <a:pt x="545761" y="1285877"/>
                  </a:cubicBezTo>
                  <a:cubicBezTo>
                    <a:pt x="524420" y="1290033"/>
                    <a:pt x="492882" y="1296270"/>
                    <a:pt x="453417" y="1309242"/>
                  </a:cubicBezTo>
                  <a:cubicBezTo>
                    <a:pt x="413952" y="1322214"/>
                    <a:pt x="366392" y="1342066"/>
                    <a:pt x="316095" y="1374196"/>
                  </a:cubicBezTo>
                  <a:cubicBezTo>
                    <a:pt x="290948" y="1390261"/>
                    <a:pt x="265182" y="1409393"/>
                    <a:pt x="239969" y="1432163"/>
                  </a:cubicBezTo>
                  <a:cubicBezTo>
                    <a:pt x="214755" y="1454933"/>
                    <a:pt x="190089" y="1481345"/>
                    <a:pt x="167593" y="1511809"/>
                  </a:cubicBezTo>
                  <a:cubicBezTo>
                    <a:pt x="127605" y="1565796"/>
                    <a:pt x="94411" y="1632958"/>
                    <a:pt x="75905" y="1710005"/>
                  </a:cubicBezTo>
                  <a:cubicBezTo>
                    <a:pt x="66652" y="1748530"/>
                    <a:pt x="61097" y="1789435"/>
                    <a:pt x="60380" y="1831697"/>
                  </a:cubicBezTo>
                  <a:cubicBezTo>
                    <a:pt x="59664" y="1873959"/>
                    <a:pt x="63789" y="1917582"/>
                    <a:pt x="74005" y="1961065"/>
                  </a:cubicBezTo>
                  <a:cubicBezTo>
                    <a:pt x="84899" y="2008023"/>
                    <a:pt x="102673" y="2054924"/>
                    <a:pt x="127019" y="2100254"/>
                  </a:cubicBezTo>
                  <a:cubicBezTo>
                    <a:pt x="151366" y="2145585"/>
                    <a:pt x="182288" y="2189347"/>
                    <a:pt x="218939" y="2229613"/>
                  </a:cubicBezTo>
                  <a:cubicBezTo>
                    <a:pt x="285341" y="2302566"/>
                    <a:pt x="371463" y="2364125"/>
                    <a:pt x="469723" y="2410350"/>
                  </a:cubicBezTo>
                  <a:cubicBezTo>
                    <a:pt x="558111" y="2452173"/>
                    <a:pt x="655737" y="2480653"/>
                    <a:pt x="759950" y="2498424"/>
                  </a:cubicBezTo>
                  <a:cubicBezTo>
                    <a:pt x="864163" y="2516195"/>
                    <a:pt x="974967" y="2523256"/>
                    <a:pt x="1088296" y="2524431"/>
                  </a:cubicBezTo>
                  <a:cubicBezTo>
                    <a:pt x="1258583" y="2525530"/>
                    <a:pt x="1435367" y="2514184"/>
                    <a:pt x="1609075" y="2470207"/>
                  </a:cubicBezTo>
                  <a:cubicBezTo>
                    <a:pt x="1690928" y="2449440"/>
                    <a:pt x="1772324" y="2421406"/>
                    <a:pt x="1850162" y="2384703"/>
                  </a:cubicBezTo>
                  <a:cubicBezTo>
                    <a:pt x="1928003" y="2348001"/>
                    <a:pt x="2002286" y="2302628"/>
                    <a:pt x="2069514" y="2247115"/>
                  </a:cubicBezTo>
                  <a:cubicBezTo>
                    <a:pt x="2180451" y="2156107"/>
                    <a:pt x="2271320" y="2036279"/>
                    <a:pt x="2335032" y="1901243"/>
                  </a:cubicBezTo>
                  <a:cubicBezTo>
                    <a:pt x="2339309" y="1892179"/>
                    <a:pt x="2343455" y="1883066"/>
                    <a:pt x="2347470" y="1873907"/>
                  </a:cubicBezTo>
                  <a:cubicBezTo>
                    <a:pt x="2411808" y="1726822"/>
                    <a:pt x="2442768" y="1567802"/>
                    <a:pt x="2440272" y="1412811"/>
                  </a:cubicBezTo>
                  <a:cubicBezTo>
                    <a:pt x="2437933" y="1246895"/>
                    <a:pt x="2398658" y="1086227"/>
                    <a:pt x="2334964" y="940095"/>
                  </a:cubicBezTo>
                  <a:cubicBezTo>
                    <a:pt x="2271272" y="793962"/>
                    <a:pt x="2183202" y="662394"/>
                    <a:pt x="2081627" y="551580"/>
                  </a:cubicBezTo>
                  <a:cubicBezTo>
                    <a:pt x="2010478" y="474062"/>
                    <a:pt x="1932409" y="406286"/>
                    <a:pt x="1850742" y="348173"/>
                  </a:cubicBezTo>
                  <a:cubicBezTo>
                    <a:pt x="1769073" y="290059"/>
                    <a:pt x="1683806" y="241608"/>
                    <a:pt x="1597700" y="202336"/>
                  </a:cubicBezTo>
                  <a:cubicBezTo>
                    <a:pt x="1511592" y="163069"/>
                    <a:pt x="1424650" y="132990"/>
                    <a:pt x="1339058" y="111260"/>
                  </a:cubicBezTo>
                  <a:cubicBezTo>
                    <a:pt x="1253469" y="89530"/>
                    <a:pt x="1169237" y="76146"/>
                    <a:pt x="1087999" y="69940"/>
                  </a:cubicBezTo>
                  <a:lnTo>
                    <a:pt x="1087998" y="69940"/>
                  </a:lnTo>
                  <a:cubicBezTo>
                    <a:pt x="1000900" y="63242"/>
                    <a:pt x="917301" y="64758"/>
                    <a:pt x="838624" y="71962"/>
                  </a:cubicBezTo>
                  <a:cubicBezTo>
                    <a:pt x="759948" y="79166"/>
                    <a:pt x="686196" y="92058"/>
                    <a:pt x="618149" y="108340"/>
                  </a:cubicBezTo>
                  <a:cubicBezTo>
                    <a:pt x="550111" y="124622"/>
                    <a:pt x="487780" y="144293"/>
                    <a:pt x="431440" y="165304"/>
                  </a:cubicBezTo>
                  <a:cubicBezTo>
                    <a:pt x="375104" y="186315"/>
                    <a:pt x="324750" y="208666"/>
                    <a:pt x="280297" y="230569"/>
                  </a:cubicBezTo>
                  <a:cubicBezTo>
                    <a:pt x="191399" y="274377"/>
                    <a:pt x="126107" y="316090"/>
                    <a:pt x="82101" y="344888"/>
                  </a:cubicBezTo>
                  <a:cubicBezTo>
                    <a:pt x="60100" y="359288"/>
                    <a:pt x="43410" y="370533"/>
                    <a:pt x="31884" y="377763"/>
                  </a:cubicBezTo>
                  <a:cubicBezTo>
                    <a:pt x="20359" y="384992"/>
                    <a:pt x="13993" y="388202"/>
                    <a:pt x="12923" y="386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210DC68C-8CE9-0972-DBC0-12EBC7D09699}"/>
                </a:ext>
              </a:extLst>
            </p:cNvPr>
            <p:cNvSpPr/>
            <p:nvPr/>
          </p:nvSpPr>
          <p:spPr>
            <a:xfrm>
              <a:off x="6341531" y="3105981"/>
              <a:ext cx="1200211" cy="1628914"/>
            </a:xfrm>
            <a:custGeom>
              <a:avLst/>
              <a:gdLst>
                <a:gd name="connsiteX0" fmla="*/ 1199898 w 1200211"/>
                <a:gd name="connsiteY0" fmla="*/ 56243 h 1628914"/>
                <a:gd name="connsiteX1" fmla="*/ 1151029 w 1200211"/>
                <a:gd name="connsiteY1" fmla="*/ 56371 h 1628914"/>
                <a:gd name="connsiteX2" fmla="*/ 1018432 w 1200211"/>
                <a:gd name="connsiteY2" fmla="*/ 49669 h 1628914"/>
                <a:gd name="connsiteX3" fmla="*/ 815835 w 1200211"/>
                <a:gd name="connsiteY3" fmla="*/ 73658 h 1628914"/>
                <a:gd name="connsiteX4" fmla="*/ 573347 w 1200211"/>
                <a:gd name="connsiteY4" fmla="*/ 172089 h 1628914"/>
                <a:gd name="connsiteX5" fmla="*/ 398154 w 1200211"/>
                <a:gd name="connsiteY5" fmla="*/ 313630 h 1628914"/>
                <a:gd name="connsiteX6" fmla="*/ 250297 w 1200211"/>
                <a:gd name="connsiteY6" fmla="*/ 513617 h 1628914"/>
                <a:gd name="connsiteX7" fmla="*/ 130768 w 1200211"/>
                <a:gd name="connsiteY7" fmla="*/ 823370 h 1628914"/>
                <a:gd name="connsiteX8" fmla="*/ 103887 w 1200211"/>
                <a:gd name="connsiteY8" fmla="*/ 967322 h 1628914"/>
                <a:gd name="connsiteX9" fmla="*/ 93321 w 1200211"/>
                <a:gd name="connsiteY9" fmla="*/ 1124256 h 1628914"/>
                <a:gd name="connsiteX10" fmla="*/ 111431 w 1200211"/>
                <a:gd name="connsiteY10" fmla="*/ 1269531 h 1628914"/>
                <a:gd name="connsiteX11" fmla="*/ 172056 w 1200211"/>
                <a:gd name="connsiteY11" fmla="*/ 1407729 h 1628914"/>
                <a:gd name="connsiteX12" fmla="*/ 268697 w 1200211"/>
                <a:gd name="connsiteY12" fmla="*/ 1504951 h 1628914"/>
                <a:gd name="connsiteX13" fmla="*/ 268697 w 1200211"/>
                <a:gd name="connsiteY13" fmla="*/ 1504951 h 1628914"/>
                <a:gd name="connsiteX14" fmla="*/ 358411 w 1200211"/>
                <a:gd name="connsiteY14" fmla="*/ 1544784 h 1628914"/>
                <a:gd name="connsiteX15" fmla="*/ 450965 w 1200211"/>
                <a:gd name="connsiteY15" fmla="*/ 1557200 h 1628914"/>
                <a:gd name="connsiteX16" fmla="*/ 553854 w 1200211"/>
                <a:gd name="connsiteY16" fmla="*/ 1543091 h 1628914"/>
                <a:gd name="connsiteX17" fmla="*/ 641505 w 1200211"/>
                <a:gd name="connsiteY17" fmla="*/ 1508464 h 1628914"/>
                <a:gd name="connsiteX18" fmla="*/ 736056 w 1200211"/>
                <a:gd name="connsiteY18" fmla="*/ 1442888 h 1628914"/>
                <a:gd name="connsiteX19" fmla="*/ 796529 w 1200211"/>
                <a:gd name="connsiteY19" fmla="*/ 1379832 h 1628914"/>
                <a:gd name="connsiteX20" fmla="*/ 830789 w 1200211"/>
                <a:gd name="connsiteY20" fmla="*/ 1335859 h 1628914"/>
                <a:gd name="connsiteX21" fmla="*/ 846121 w 1200211"/>
                <a:gd name="connsiteY21" fmla="*/ 1321701 h 1628914"/>
                <a:gd name="connsiteX22" fmla="*/ 844471 w 1200211"/>
                <a:gd name="connsiteY22" fmla="*/ 1342811 h 1628914"/>
                <a:gd name="connsiteX23" fmla="*/ 821365 w 1200211"/>
                <a:gd name="connsiteY23" fmla="*/ 1396513 h 1628914"/>
                <a:gd name="connsiteX24" fmla="*/ 766935 w 1200211"/>
                <a:gd name="connsiteY24" fmla="*/ 1473558 h 1628914"/>
                <a:gd name="connsiteX25" fmla="*/ 669741 w 1200211"/>
                <a:gd name="connsiteY25" fmla="*/ 1556761 h 1628914"/>
                <a:gd name="connsiteX26" fmla="*/ 572977 w 1200211"/>
                <a:gd name="connsiteY26" fmla="*/ 1603957 h 1628914"/>
                <a:gd name="connsiteX27" fmla="*/ 453105 w 1200211"/>
                <a:gd name="connsiteY27" fmla="*/ 1628070 h 1628914"/>
                <a:gd name="connsiteX28" fmla="*/ 340186 w 1200211"/>
                <a:gd name="connsiteY28" fmla="*/ 1618851 h 1628914"/>
                <a:gd name="connsiteX29" fmla="*/ 226115 w 1200211"/>
                <a:gd name="connsiteY29" fmla="*/ 1573881 h 1628914"/>
                <a:gd name="connsiteX30" fmla="*/ 226114 w 1200211"/>
                <a:gd name="connsiteY30" fmla="*/ 1573881 h 1628914"/>
                <a:gd name="connsiteX31" fmla="*/ 101061 w 1200211"/>
                <a:gd name="connsiteY31" fmla="*/ 1456866 h 1628914"/>
                <a:gd name="connsiteX32" fmla="*/ 23987 w 1200211"/>
                <a:gd name="connsiteY32" fmla="*/ 1292779 h 1628914"/>
                <a:gd name="connsiteX33" fmla="*/ 167 w 1200211"/>
                <a:gd name="connsiteY33" fmla="*/ 1126349 h 1628914"/>
                <a:gd name="connsiteX34" fmla="*/ 9925 w 1200211"/>
                <a:gd name="connsiteY34" fmla="*/ 954908 h 1628914"/>
                <a:gd name="connsiteX35" fmla="*/ 38053 w 1200211"/>
                <a:gd name="connsiteY35" fmla="*/ 801089 h 1628914"/>
                <a:gd name="connsiteX36" fmla="*/ 169850 w 1200211"/>
                <a:gd name="connsiteY36" fmla="*/ 467467 h 1628914"/>
                <a:gd name="connsiteX37" fmla="*/ 336062 w 1200211"/>
                <a:gd name="connsiteY37" fmla="*/ 252325 h 1628914"/>
                <a:gd name="connsiteX38" fmla="*/ 533782 w 1200211"/>
                <a:gd name="connsiteY38" fmla="*/ 103669 h 1628914"/>
                <a:gd name="connsiteX39" fmla="*/ 672094 w 1200211"/>
                <a:gd name="connsiteY39" fmla="*/ 43150 h 1628914"/>
                <a:gd name="connsiteX40" fmla="*/ 803406 w 1200211"/>
                <a:gd name="connsiteY40" fmla="*/ 10744 h 1628914"/>
                <a:gd name="connsiteX41" fmla="*/ 1020738 w 1200211"/>
                <a:gd name="connsiteY41" fmla="*/ 4285 h 1628914"/>
                <a:gd name="connsiteX42" fmla="*/ 1156078 w 1200211"/>
                <a:gd name="connsiteY42" fmla="*/ 33092 h 1628914"/>
                <a:gd name="connsiteX43" fmla="*/ 1199897 w 1200211"/>
                <a:gd name="connsiteY43" fmla="*/ 56231 h 162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00211" h="1628914">
                  <a:moveTo>
                    <a:pt x="1199898" y="56243"/>
                  </a:moveTo>
                  <a:cubicBezTo>
                    <a:pt x="1198789" y="60202"/>
                    <a:pt x="1181848" y="59169"/>
                    <a:pt x="1151029" y="56371"/>
                  </a:cubicBezTo>
                  <a:cubicBezTo>
                    <a:pt x="1120209" y="53573"/>
                    <a:pt x="1075339" y="49178"/>
                    <a:pt x="1018432" y="49669"/>
                  </a:cubicBezTo>
                  <a:cubicBezTo>
                    <a:pt x="961520" y="50160"/>
                    <a:pt x="892387" y="55669"/>
                    <a:pt x="815835" y="73658"/>
                  </a:cubicBezTo>
                  <a:cubicBezTo>
                    <a:pt x="739280" y="91647"/>
                    <a:pt x="655205" y="122207"/>
                    <a:pt x="573347" y="172089"/>
                  </a:cubicBezTo>
                  <a:cubicBezTo>
                    <a:pt x="512570" y="208937"/>
                    <a:pt x="453104" y="256245"/>
                    <a:pt x="398154" y="313630"/>
                  </a:cubicBezTo>
                  <a:cubicBezTo>
                    <a:pt x="343202" y="371018"/>
                    <a:pt x="292779" y="438475"/>
                    <a:pt x="250297" y="513617"/>
                  </a:cubicBezTo>
                  <a:cubicBezTo>
                    <a:pt x="197859" y="606386"/>
                    <a:pt x="157666" y="711271"/>
                    <a:pt x="130768" y="823370"/>
                  </a:cubicBezTo>
                  <a:cubicBezTo>
                    <a:pt x="119252" y="871370"/>
                    <a:pt x="110409" y="919544"/>
                    <a:pt x="103887" y="967322"/>
                  </a:cubicBezTo>
                  <a:cubicBezTo>
                    <a:pt x="96911" y="1020805"/>
                    <a:pt x="92674" y="1073525"/>
                    <a:pt x="93321" y="1124256"/>
                  </a:cubicBezTo>
                  <a:cubicBezTo>
                    <a:pt x="93967" y="1174983"/>
                    <a:pt x="99502" y="1223716"/>
                    <a:pt x="111431" y="1269531"/>
                  </a:cubicBezTo>
                  <a:cubicBezTo>
                    <a:pt x="124653" y="1319811"/>
                    <a:pt x="145354" y="1367334"/>
                    <a:pt x="172056" y="1407729"/>
                  </a:cubicBezTo>
                  <a:cubicBezTo>
                    <a:pt x="198759" y="1448125"/>
                    <a:pt x="231463" y="1481384"/>
                    <a:pt x="268697" y="1504951"/>
                  </a:cubicBezTo>
                  <a:lnTo>
                    <a:pt x="268697" y="1504951"/>
                  </a:lnTo>
                  <a:cubicBezTo>
                    <a:pt x="296761" y="1523288"/>
                    <a:pt x="327401" y="1536325"/>
                    <a:pt x="358411" y="1544784"/>
                  </a:cubicBezTo>
                  <a:cubicBezTo>
                    <a:pt x="389421" y="1553242"/>
                    <a:pt x="420801" y="1557124"/>
                    <a:pt x="450965" y="1557200"/>
                  </a:cubicBezTo>
                  <a:cubicBezTo>
                    <a:pt x="487135" y="1557310"/>
                    <a:pt x="521823" y="1551873"/>
                    <a:pt x="553854" y="1543091"/>
                  </a:cubicBezTo>
                  <a:cubicBezTo>
                    <a:pt x="585887" y="1534309"/>
                    <a:pt x="615273" y="1522178"/>
                    <a:pt x="641505" y="1508464"/>
                  </a:cubicBezTo>
                  <a:cubicBezTo>
                    <a:pt x="679282" y="1488673"/>
                    <a:pt x="710586" y="1465448"/>
                    <a:pt x="736056" y="1442888"/>
                  </a:cubicBezTo>
                  <a:cubicBezTo>
                    <a:pt x="761527" y="1420328"/>
                    <a:pt x="781220" y="1398404"/>
                    <a:pt x="796529" y="1379832"/>
                  </a:cubicBezTo>
                  <a:cubicBezTo>
                    <a:pt x="811840" y="1361262"/>
                    <a:pt x="822826" y="1346018"/>
                    <a:pt x="830789" y="1335859"/>
                  </a:cubicBezTo>
                  <a:cubicBezTo>
                    <a:pt x="838752" y="1325702"/>
                    <a:pt x="843744" y="1320619"/>
                    <a:pt x="846121" y="1321701"/>
                  </a:cubicBezTo>
                  <a:cubicBezTo>
                    <a:pt x="848499" y="1322784"/>
                    <a:pt x="848174" y="1330007"/>
                    <a:pt x="844471" y="1342811"/>
                  </a:cubicBezTo>
                  <a:cubicBezTo>
                    <a:pt x="840768" y="1355614"/>
                    <a:pt x="833640" y="1374016"/>
                    <a:pt x="821365" y="1396513"/>
                  </a:cubicBezTo>
                  <a:cubicBezTo>
                    <a:pt x="809091" y="1419012"/>
                    <a:pt x="791611" y="1445633"/>
                    <a:pt x="766935" y="1473558"/>
                  </a:cubicBezTo>
                  <a:cubicBezTo>
                    <a:pt x="742258" y="1501484"/>
                    <a:pt x="710328" y="1530741"/>
                    <a:pt x="669741" y="1556761"/>
                  </a:cubicBezTo>
                  <a:cubicBezTo>
                    <a:pt x="641601" y="1574831"/>
                    <a:pt x="609268" y="1591275"/>
                    <a:pt x="572977" y="1603957"/>
                  </a:cubicBezTo>
                  <a:cubicBezTo>
                    <a:pt x="536687" y="1616638"/>
                    <a:pt x="496431" y="1625556"/>
                    <a:pt x="453105" y="1628070"/>
                  </a:cubicBezTo>
                  <a:cubicBezTo>
                    <a:pt x="416857" y="1630154"/>
                    <a:pt x="378672" y="1627485"/>
                    <a:pt x="340186" y="1618851"/>
                  </a:cubicBezTo>
                  <a:cubicBezTo>
                    <a:pt x="301702" y="1610215"/>
                    <a:pt x="262919" y="1595612"/>
                    <a:pt x="226115" y="1573881"/>
                  </a:cubicBezTo>
                  <a:lnTo>
                    <a:pt x="226114" y="1573881"/>
                  </a:lnTo>
                  <a:cubicBezTo>
                    <a:pt x="178089" y="1544788"/>
                    <a:pt x="135567" y="1504909"/>
                    <a:pt x="101061" y="1456866"/>
                  </a:cubicBezTo>
                  <a:cubicBezTo>
                    <a:pt x="66550" y="1408827"/>
                    <a:pt x="40058" y="1352634"/>
                    <a:pt x="23987" y="1292779"/>
                  </a:cubicBezTo>
                  <a:cubicBezTo>
                    <a:pt x="9441" y="1239061"/>
                    <a:pt x="1948" y="1183137"/>
                    <a:pt x="167" y="1126349"/>
                  </a:cubicBezTo>
                  <a:cubicBezTo>
                    <a:pt x="-1612" y="1069553"/>
                    <a:pt x="2317" y="1011887"/>
                    <a:pt x="9925" y="954908"/>
                  </a:cubicBezTo>
                  <a:cubicBezTo>
                    <a:pt x="16432" y="903994"/>
                    <a:pt x="25683" y="852515"/>
                    <a:pt x="38053" y="801089"/>
                  </a:cubicBezTo>
                  <a:cubicBezTo>
                    <a:pt x="66942" y="680989"/>
                    <a:pt x="111491" y="567851"/>
                    <a:pt x="169850" y="467467"/>
                  </a:cubicBezTo>
                  <a:cubicBezTo>
                    <a:pt x="217217" y="385979"/>
                    <a:pt x="274025" y="313428"/>
                    <a:pt x="336062" y="252325"/>
                  </a:cubicBezTo>
                  <a:cubicBezTo>
                    <a:pt x="398101" y="191219"/>
                    <a:pt x="465354" y="141559"/>
                    <a:pt x="533782" y="103669"/>
                  </a:cubicBezTo>
                  <a:cubicBezTo>
                    <a:pt x="580132" y="78130"/>
                    <a:pt x="626732" y="58289"/>
                    <a:pt x="672094" y="43150"/>
                  </a:cubicBezTo>
                  <a:cubicBezTo>
                    <a:pt x="717461" y="28011"/>
                    <a:pt x="761597" y="17569"/>
                    <a:pt x="803406" y="10744"/>
                  </a:cubicBezTo>
                  <a:cubicBezTo>
                    <a:pt x="887024" y="-2908"/>
                    <a:pt x="961045" y="-2145"/>
                    <a:pt x="1020738" y="4285"/>
                  </a:cubicBezTo>
                  <a:cubicBezTo>
                    <a:pt x="1080433" y="10715"/>
                    <a:pt x="1125979" y="22666"/>
                    <a:pt x="1156078" y="33092"/>
                  </a:cubicBezTo>
                  <a:cubicBezTo>
                    <a:pt x="1186177" y="43518"/>
                    <a:pt x="1201006" y="52272"/>
                    <a:pt x="1199897" y="562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97C70C2-6B18-F965-F394-E51D349137D3}"/>
                </a:ext>
              </a:extLst>
            </p:cNvPr>
            <p:cNvSpPr/>
            <p:nvPr/>
          </p:nvSpPr>
          <p:spPr>
            <a:xfrm>
              <a:off x="7048957" y="3912112"/>
              <a:ext cx="1173626" cy="773689"/>
            </a:xfrm>
            <a:custGeom>
              <a:avLst/>
              <a:gdLst>
                <a:gd name="connsiteX0" fmla="*/ -66 w 1173626"/>
                <a:gd name="connsiteY0" fmla="*/ 661526 h 773689"/>
                <a:gd name="connsiteX1" fmla="*/ 52882 w 1173626"/>
                <a:gd name="connsiteY1" fmla="*/ 662344 h 773689"/>
                <a:gd name="connsiteX2" fmla="*/ 188966 w 1173626"/>
                <a:gd name="connsiteY2" fmla="*/ 682307 h 773689"/>
                <a:gd name="connsiteX3" fmla="*/ 392935 w 1173626"/>
                <a:gd name="connsiteY3" fmla="*/ 690829 h 773689"/>
                <a:gd name="connsiteX4" fmla="*/ 643013 w 1173626"/>
                <a:gd name="connsiteY4" fmla="*/ 655765 h 773689"/>
                <a:gd name="connsiteX5" fmla="*/ 777992 w 1173626"/>
                <a:gd name="connsiteY5" fmla="*/ 611549 h 773689"/>
                <a:gd name="connsiteX6" fmla="*/ 889863 w 1173626"/>
                <a:gd name="connsiteY6" fmla="*/ 552877 h 773689"/>
                <a:gd name="connsiteX7" fmla="*/ 994486 w 1173626"/>
                <a:gd name="connsiteY7" fmla="*/ 464693 h 773689"/>
                <a:gd name="connsiteX8" fmla="*/ 1065065 w 1173626"/>
                <a:gd name="connsiteY8" fmla="*/ 363471 h 773689"/>
                <a:gd name="connsiteX9" fmla="*/ 1106830 w 1173626"/>
                <a:gd name="connsiteY9" fmla="*/ 223206 h 773689"/>
                <a:gd name="connsiteX10" fmla="*/ 1106994 w 1173626"/>
                <a:gd name="connsiteY10" fmla="*/ 106867 h 773689"/>
                <a:gd name="connsiteX11" fmla="*/ 1094300 w 1173626"/>
                <a:gd name="connsiteY11" fmla="*/ 30674 h 773689"/>
                <a:gd name="connsiteX12" fmla="*/ 1093773 w 1173626"/>
                <a:gd name="connsiteY12" fmla="*/ 160 h 773689"/>
                <a:gd name="connsiteX13" fmla="*/ 1117238 w 1173626"/>
                <a:gd name="connsiteY13" fmla="*/ 20865 h 773689"/>
                <a:gd name="connsiteX14" fmla="*/ 1153314 w 1173626"/>
                <a:gd name="connsiteY14" fmla="*/ 96562 h 773689"/>
                <a:gd name="connsiteX15" fmla="*/ 1173369 w 1173626"/>
                <a:gd name="connsiteY15" fmla="*/ 227007 h 773689"/>
                <a:gd name="connsiteX16" fmla="*/ 1139224 w 1173626"/>
                <a:gd name="connsiteY16" fmla="*/ 397324 h 773689"/>
                <a:gd name="connsiteX17" fmla="*/ 1061721 w 1173626"/>
                <a:gd name="connsiteY17" fmla="*/ 523378 h 773689"/>
                <a:gd name="connsiteX18" fmla="*/ 942049 w 1173626"/>
                <a:gd name="connsiteY18" fmla="*/ 630981 h 773689"/>
                <a:gd name="connsiteX19" fmla="*/ 814709 w 1173626"/>
                <a:gd name="connsiteY19" fmla="*/ 699428 h 773689"/>
                <a:gd name="connsiteX20" fmla="*/ 664824 w 1173626"/>
                <a:gd name="connsiteY20" fmla="*/ 746835 h 773689"/>
                <a:gd name="connsiteX21" fmla="*/ 664824 w 1173626"/>
                <a:gd name="connsiteY21" fmla="*/ 746835 h 773689"/>
                <a:gd name="connsiteX22" fmla="*/ 392913 w 1173626"/>
                <a:gd name="connsiteY22" fmla="*/ 772938 h 773689"/>
                <a:gd name="connsiteX23" fmla="*/ 177677 w 1173626"/>
                <a:gd name="connsiteY23" fmla="*/ 742473 h 773689"/>
                <a:gd name="connsiteX24" fmla="*/ 42755 w 1173626"/>
                <a:gd name="connsiteY24" fmla="*/ 693892 h 773689"/>
                <a:gd name="connsiteX25" fmla="*/ -72 w 1173626"/>
                <a:gd name="connsiteY25" fmla="*/ 661528 h 77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73626" h="773689">
                  <a:moveTo>
                    <a:pt x="-66" y="661526"/>
                  </a:moveTo>
                  <a:cubicBezTo>
                    <a:pt x="1968" y="656068"/>
                    <a:pt x="20569" y="657394"/>
                    <a:pt x="52882" y="662344"/>
                  </a:cubicBezTo>
                  <a:cubicBezTo>
                    <a:pt x="85196" y="667293"/>
                    <a:pt x="131349" y="675711"/>
                    <a:pt x="188966" y="682307"/>
                  </a:cubicBezTo>
                  <a:cubicBezTo>
                    <a:pt x="246588" y="688903"/>
                    <a:pt x="315763" y="693571"/>
                    <a:pt x="392935" y="690829"/>
                  </a:cubicBezTo>
                  <a:cubicBezTo>
                    <a:pt x="470103" y="688086"/>
                    <a:pt x="555260" y="677866"/>
                    <a:pt x="643013" y="655765"/>
                  </a:cubicBezTo>
                  <a:cubicBezTo>
                    <a:pt x="688024" y="644308"/>
                    <a:pt x="733624" y="630008"/>
                    <a:pt x="777992" y="611549"/>
                  </a:cubicBezTo>
                  <a:cubicBezTo>
                    <a:pt x="818165" y="594838"/>
                    <a:pt x="855725" y="575330"/>
                    <a:pt x="889863" y="552877"/>
                  </a:cubicBezTo>
                  <a:cubicBezTo>
                    <a:pt x="929514" y="526752"/>
                    <a:pt x="964942" y="496798"/>
                    <a:pt x="994486" y="464693"/>
                  </a:cubicBezTo>
                  <a:cubicBezTo>
                    <a:pt x="1024028" y="432588"/>
                    <a:pt x="1047676" y="398334"/>
                    <a:pt x="1065065" y="363471"/>
                  </a:cubicBezTo>
                  <a:cubicBezTo>
                    <a:pt x="1089086" y="316126"/>
                    <a:pt x="1101449" y="267363"/>
                    <a:pt x="1106830" y="223206"/>
                  </a:cubicBezTo>
                  <a:cubicBezTo>
                    <a:pt x="1112210" y="179048"/>
                    <a:pt x="1110643" y="139426"/>
                    <a:pt x="1106994" y="106867"/>
                  </a:cubicBezTo>
                  <a:cubicBezTo>
                    <a:pt x="1103346" y="74313"/>
                    <a:pt x="1097682" y="48685"/>
                    <a:pt x="1094300" y="30674"/>
                  </a:cubicBezTo>
                  <a:cubicBezTo>
                    <a:pt x="1090919" y="12663"/>
                    <a:pt x="1089927" y="2125"/>
                    <a:pt x="1093773" y="160"/>
                  </a:cubicBezTo>
                  <a:cubicBezTo>
                    <a:pt x="1097619" y="-1805"/>
                    <a:pt x="1106120" y="4970"/>
                    <a:pt x="1117238" y="20865"/>
                  </a:cubicBezTo>
                  <a:cubicBezTo>
                    <a:pt x="1128357" y="36760"/>
                    <a:pt x="1142015" y="61926"/>
                    <a:pt x="1153314" y="96562"/>
                  </a:cubicBezTo>
                  <a:cubicBezTo>
                    <a:pt x="1164614" y="131198"/>
                    <a:pt x="1173466" y="175449"/>
                    <a:pt x="1173369" y="227007"/>
                  </a:cubicBezTo>
                  <a:cubicBezTo>
                    <a:pt x="1173271" y="278567"/>
                    <a:pt x="1164128" y="337507"/>
                    <a:pt x="1139224" y="397324"/>
                  </a:cubicBezTo>
                  <a:cubicBezTo>
                    <a:pt x="1120889" y="440705"/>
                    <a:pt x="1094943" y="483572"/>
                    <a:pt x="1061721" y="523378"/>
                  </a:cubicBezTo>
                  <a:cubicBezTo>
                    <a:pt x="1028500" y="563181"/>
                    <a:pt x="988005" y="599906"/>
                    <a:pt x="942049" y="630981"/>
                  </a:cubicBezTo>
                  <a:cubicBezTo>
                    <a:pt x="902736" y="657605"/>
                    <a:pt x="859914" y="680467"/>
                    <a:pt x="814709" y="699428"/>
                  </a:cubicBezTo>
                  <a:cubicBezTo>
                    <a:pt x="764782" y="720370"/>
                    <a:pt x="714163" y="735691"/>
                    <a:pt x="664824" y="746835"/>
                  </a:cubicBezTo>
                  <a:lnTo>
                    <a:pt x="664824" y="746835"/>
                  </a:lnTo>
                  <a:cubicBezTo>
                    <a:pt x="568707" y="768784"/>
                    <a:pt x="475857" y="775713"/>
                    <a:pt x="392913" y="772938"/>
                  </a:cubicBezTo>
                  <a:cubicBezTo>
                    <a:pt x="309970" y="770163"/>
                    <a:pt x="236932" y="757807"/>
                    <a:pt x="177677" y="742473"/>
                  </a:cubicBezTo>
                  <a:cubicBezTo>
                    <a:pt x="118420" y="727140"/>
                    <a:pt x="72854" y="708967"/>
                    <a:pt x="42755" y="693892"/>
                  </a:cubicBezTo>
                  <a:cubicBezTo>
                    <a:pt x="12658" y="678817"/>
                    <a:pt x="-2105" y="666987"/>
                    <a:pt x="-72" y="661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0D0A334-892B-9B54-81FC-ADF13F33F394}"/>
                </a:ext>
              </a:extLst>
            </p:cNvPr>
            <p:cNvSpPr/>
            <p:nvPr/>
          </p:nvSpPr>
          <p:spPr>
            <a:xfrm>
              <a:off x="6836726" y="4656808"/>
              <a:ext cx="2440817" cy="550736"/>
            </a:xfrm>
            <a:custGeom>
              <a:avLst/>
              <a:gdLst>
                <a:gd name="connsiteX0" fmla="*/ 2440539 w 2440817"/>
                <a:gd name="connsiteY0" fmla="*/ 69135 h 550736"/>
                <a:gd name="connsiteX1" fmla="*/ 2354581 w 2440817"/>
                <a:gd name="connsiteY1" fmla="*/ 100715 h 550736"/>
                <a:gd name="connsiteX2" fmla="*/ 2113551 w 2440817"/>
                <a:gd name="connsiteY2" fmla="*/ 161254 h 550736"/>
                <a:gd name="connsiteX3" fmla="*/ 1751915 w 2440817"/>
                <a:gd name="connsiteY3" fmla="*/ 254748 h 550736"/>
                <a:gd name="connsiteX4" fmla="*/ 1304554 w 2440817"/>
                <a:gd name="connsiteY4" fmla="*/ 386002 h 550736"/>
                <a:gd name="connsiteX5" fmla="*/ 1304554 w 2440817"/>
                <a:gd name="connsiteY5" fmla="*/ 386003 h 550736"/>
                <a:gd name="connsiteX6" fmla="*/ 1048046 w 2440817"/>
                <a:gd name="connsiteY6" fmla="*/ 466047 h 550736"/>
                <a:gd name="connsiteX7" fmla="*/ 841991 w 2440817"/>
                <a:gd name="connsiteY7" fmla="*/ 518245 h 550736"/>
                <a:gd name="connsiteX8" fmla="*/ 588636 w 2440817"/>
                <a:gd name="connsiteY8" fmla="*/ 549931 h 550736"/>
                <a:gd name="connsiteX9" fmla="*/ 351254 w 2440817"/>
                <a:gd name="connsiteY9" fmla="*/ 532264 h 550736"/>
                <a:gd name="connsiteX10" fmla="*/ 351254 w 2440817"/>
                <a:gd name="connsiteY10" fmla="*/ 532264 h 550736"/>
                <a:gd name="connsiteX11" fmla="*/ 202292 w 2440817"/>
                <a:gd name="connsiteY11" fmla="*/ 485152 h 550736"/>
                <a:gd name="connsiteX12" fmla="*/ 82982 w 2440817"/>
                <a:gd name="connsiteY12" fmla="*/ 401320 h 550736"/>
                <a:gd name="connsiteX13" fmla="*/ 6774 w 2440817"/>
                <a:gd name="connsiteY13" fmla="*/ 265760 h 550736"/>
                <a:gd name="connsiteX14" fmla="*/ 1063 w 2440817"/>
                <a:gd name="connsiteY14" fmla="*/ 182492 h 550736"/>
                <a:gd name="connsiteX15" fmla="*/ 20845 w 2440817"/>
                <a:gd name="connsiteY15" fmla="*/ 110872 h 550736"/>
                <a:gd name="connsiteX16" fmla="*/ 55322 w 2440817"/>
                <a:gd name="connsiteY16" fmla="*/ 59889 h 550736"/>
                <a:gd name="connsiteX17" fmla="*/ 95158 w 2440817"/>
                <a:gd name="connsiteY17" fmla="*/ 26678 h 550736"/>
                <a:gd name="connsiteX18" fmla="*/ 95158 w 2440817"/>
                <a:gd name="connsiteY18" fmla="*/ 26678 h 550736"/>
                <a:gd name="connsiteX19" fmla="*/ 138217 w 2440817"/>
                <a:gd name="connsiteY19" fmla="*/ 6785 h 550736"/>
                <a:gd name="connsiteX20" fmla="*/ 171718 w 2440817"/>
                <a:gd name="connsiteY20" fmla="*/ 178 h 550736"/>
                <a:gd name="connsiteX21" fmla="*/ 192563 w 2440817"/>
                <a:gd name="connsiteY21" fmla="*/ 810 h 550736"/>
                <a:gd name="connsiteX22" fmla="*/ 199823 w 2440817"/>
                <a:gd name="connsiteY22" fmla="*/ 4599 h 550736"/>
                <a:gd name="connsiteX23" fmla="*/ 175996 w 2440817"/>
                <a:gd name="connsiteY23" fmla="*/ 17825 h 550736"/>
                <a:gd name="connsiteX24" fmla="*/ 148791 w 2440817"/>
                <a:gd name="connsiteY24" fmla="*/ 31441 h 550736"/>
                <a:gd name="connsiteX25" fmla="*/ 116060 w 2440817"/>
                <a:gd name="connsiteY25" fmla="*/ 54955 h 550736"/>
                <a:gd name="connsiteX26" fmla="*/ 87922 w 2440817"/>
                <a:gd name="connsiteY26" fmla="*/ 86556 h 550736"/>
                <a:gd name="connsiteX27" fmla="*/ 65838 w 2440817"/>
                <a:gd name="connsiteY27" fmla="*/ 129646 h 550736"/>
                <a:gd name="connsiteX28" fmla="*/ 56326 w 2440817"/>
                <a:gd name="connsiteY28" fmla="*/ 185972 h 550736"/>
                <a:gd name="connsiteX29" fmla="*/ 66130 w 2440817"/>
                <a:gd name="connsiteY29" fmla="*/ 249300 h 550736"/>
                <a:gd name="connsiteX30" fmla="*/ 132942 w 2440817"/>
                <a:gd name="connsiteY30" fmla="*/ 350827 h 550736"/>
                <a:gd name="connsiteX31" fmla="*/ 234050 w 2440817"/>
                <a:gd name="connsiteY31" fmla="*/ 413913 h 550736"/>
                <a:gd name="connsiteX32" fmla="*/ 366029 w 2440817"/>
                <a:gd name="connsiteY32" fmla="*/ 449641 h 550736"/>
                <a:gd name="connsiteX33" fmla="*/ 366029 w 2440817"/>
                <a:gd name="connsiteY33" fmla="*/ 449641 h 550736"/>
                <a:gd name="connsiteX34" fmla="*/ 584618 w 2440817"/>
                <a:gd name="connsiteY34" fmla="*/ 459599 h 550736"/>
                <a:gd name="connsiteX35" fmla="*/ 822552 w 2440817"/>
                <a:gd name="connsiteY35" fmla="*/ 425998 h 550736"/>
                <a:gd name="connsiteX36" fmla="*/ 1021349 w 2440817"/>
                <a:gd name="connsiteY36" fmla="*/ 374614 h 550736"/>
                <a:gd name="connsiteX37" fmla="*/ 1276904 w 2440817"/>
                <a:gd name="connsiteY37" fmla="*/ 296544 h 550736"/>
                <a:gd name="connsiteX38" fmla="*/ 1276904 w 2440817"/>
                <a:gd name="connsiteY38" fmla="*/ 296544 h 550736"/>
                <a:gd name="connsiteX39" fmla="*/ 1731895 w 2440817"/>
                <a:gd name="connsiteY39" fmla="*/ 175157 h 550736"/>
                <a:gd name="connsiteX40" fmla="*/ 2101169 w 2440817"/>
                <a:gd name="connsiteY40" fmla="*/ 101333 h 550736"/>
                <a:gd name="connsiteX41" fmla="*/ 2348801 w 2440817"/>
                <a:gd name="connsiteY41" fmla="*/ 68103 h 550736"/>
                <a:gd name="connsiteX42" fmla="*/ 2440539 w 2440817"/>
                <a:gd name="connsiteY42" fmla="*/ 69126 h 5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440817" h="550736">
                  <a:moveTo>
                    <a:pt x="2440539" y="69135"/>
                  </a:moveTo>
                  <a:cubicBezTo>
                    <a:pt x="2441496" y="74876"/>
                    <a:pt x="2410973" y="85482"/>
                    <a:pt x="2354581" y="100715"/>
                  </a:cubicBezTo>
                  <a:cubicBezTo>
                    <a:pt x="2298187" y="115950"/>
                    <a:pt x="2215925" y="135877"/>
                    <a:pt x="2113551" y="161254"/>
                  </a:cubicBezTo>
                  <a:cubicBezTo>
                    <a:pt x="2011176" y="186630"/>
                    <a:pt x="1888684" y="217506"/>
                    <a:pt x="1751915" y="254748"/>
                  </a:cubicBezTo>
                  <a:cubicBezTo>
                    <a:pt x="1615136" y="291990"/>
                    <a:pt x="1464088" y="335635"/>
                    <a:pt x="1304554" y="386002"/>
                  </a:cubicBezTo>
                  <a:lnTo>
                    <a:pt x="1304554" y="386003"/>
                  </a:lnTo>
                  <a:cubicBezTo>
                    <a:pt x="1222210" y="412042"/>
                    <a:pt x="1136847" y="440161"/>
                    <a:pt x="1048046" y="466047"/>
                  </a:cubicBezTo>
                  <a:cubicBezTo>
                    <a:pt x="979137" y="486132"/>
                    <a:pt x="910438" y="504099"/>
                    <a:pt x="841991" y="518245"/>
                  </a:cubicBezTo>
                  <a:cubicBezTo>
                    <a:pt x="756589" y="536038"/>
                    <a:pt x="671237" y="547243"/>
                    <a:pt x="588636" y="549931"/>
                  </a:cubicBezTo>
                  <a:cubicBezTo>
                    <a:pt x="506036" y="552618"/>
                    <a:pt x="426206" y="546781"/>
                    <a:pt x="351254" y="532264"/>
                  </a:cubicBezTo>
                  <a:lnTo>
                    <a:pt x="351254" y="532264"/>
                  </a:lnTo>
                  <a:cubicBezTo>
                    <a:pt x="298986" y="522579"/>
                    <a:pt x="248022" y="507025"/>
                    <a:pt x="202292" y="485152"/>
                  </a:cubicBezTo>
                  <a:cubicBezTo>
                    <a:pt x="156568" y="463278"/>
                    <a:pt x="116086" y="435095"/>
                    <a:pt x="82982" y="401320"/>
                  </a:cubicBezTo>
                  <a:cubicBezTo>
                    <a:pt x="44251" y="361224"/>
                    <a:pt x="18462" y="313428"/>
                    <a:pt x="6774" y="265760"/>
                  </a:cubicBezTo>
                  <a:cubicBezTo>
                    <a:pt x="-232" y="237132"/>
                    <a:pt x="-1720" y="208763"/>
                    <a:pt x="1063" y="182492"/>
                  </a:cubicBezTo>
                  <a:cubicBezTo>
                    <a:pt x="3847" y="156221"/>
                    <a:pt x="10896" y="132039"/>
                    <a:pt x="20845" y="110872"/>
                  </a:cubicBezTo>
                  <a:cubicBezTo>
                    <a:pt x="30412" y="90773"/>
                    <a:pt x="42463" y="73818"/>
                    <a:pt x="55322" y="59889"/>
                  </a:cubicBezTo>
                  <a:cubicBezTo>
                    <a:pt x="68181" y="45961"/>
                    <a:pt x="81851" y="35049"/>
                    <a:pt x="95158" y="26678"/>
                  </a:cubicBezTo>
                  <a:lnTo>
                    <a:pt x="95158" y="26678"/>
                  </a:lnTo>
                  <a:cubicBezTo>
                    <a:pt x="110480" y="17052"/>
                    <a:pt x="125201" y="10823"/>
                    <a:pt x="138217" y="6785"/>
                  </a:cubicBezTo>
                  <a:cubicBezTo>
                    <a:pt x="151233" y="2746"/>
                    <a:pt x="162563" y="884"/>
                    <a:pt x="171718" y="178"/>
                  </a:cubicBezTo>
                  <a:cubicBezTo>
                    <a:pt x="180872" y="-527"/>
                    <a:pt x="187866" y="-86"/>
                    <a:pt x="192563" y="810"/>
                  </a:cubicBezTo>
                  <a:cubicBezTo>
                    <a:pt x="197261" y="1707"/>
                    <a:pt x="199672" y="3054"/>
                    <a:pt x="199823" y="4599"/>
                  </a:cubicBezTo>
                  <a:cubicBezTo>
                    <a:pt x="200125" y="7688"/>
                    <a:pt x="191313" y="11087"/>
                    <a:pt x="175996" y="17825"/>
                  </a:cubicBezTo>
                  <a:cubicBezTo>
                    <a:pt x="168337" y="21194"/>
                    <a:pt x="159061" y="25495"/>
                    <a:pt x="148791" y="31441"/>
                  </a:cubicBezTo>
                  <a:cubicBezTo>
                    <a:pt x="138521" y="37388"/>
                    <a:pt x="127240" y="44992"/>
                    <a:pt x="116060" y="54955"/>
                  </a:cubicBezTo>
                  <a:cubicBezTo>
                    <a:pt x="106339" y="63603"/>
                    <a:pt x="96654" y="74088"/>
                    <a:pt x="87922" y="86556"/>
                  </a:cubicBezTo>
                  <a:cubicBezTo>
                    <a:pt x="79189" y="99023"/>
                    <a:pt x="71401" y="113482"/>
                    <a:pt x="65838" y="129646"/>
                  </a:cubicBezTo>
                  <a:cubicBezTo>
                    <a:pt x="59889" y="146578"/>
                    <a:pt x="56478" y="165623"/>
                    <a:pt x="56326" y="185972"/>
                  </a:cubicBezTo>
                  <a:cubicBezTo>
                    <a:pt x="56174" y="206320"/>
                    <a:pt x="59285" y="227983"/>
                    <a:pt x="66130" y="249300"/>
                  </a:cubicBezTo>
                  <a:cubicBezTo>
                    <a:pt x="77599" y="285129"/>
                    <a:pt x="100747" y="320743"/>
                    <a:pt x="132942" y="350827"/>
                  </a:cubicBezTo>
                  <a:cubicBezTo>
                    <a:pt x="160215" y="376795"/>
                    <a:pt x="194414" y="397731"/>
                    <a:pt x="234050" y="413913"/>
                  </a:cubicBezTo>
                  <a:cubicBezTo>
                    <a:pt x="273686" y="430094"/>
                    <a:pt x="318765" y="441520"/>
                    <a:pt x="366029" y="449641"/>
                  </a:cubicBezTo>
                  <a:lnTo>
                    <a:pt x="366029" y="449641"/>
                  </a:lnTo>
                  <a:cubicBezTo>
                    <a:pt x="434638" y="460804"/>
                    <a:pt x="507961" y="463975"/>
                    <a:pt x="584618" y="459599"/>
                  </a:cubicBezTo>
                  <a:cubicBezTo>
                    <a:pt x="661279" y="455224"/>
                    <a:pt x="741275" y="443313"/>
                    <a:pt x="822552" y="425998"/>
                  </a:cubicBezTo>
                  <a:cubicBezTo>
                    <a:pt x="887741" y="411996"/>
                    <a:pt x="953950" y="394311"/>
                    <a:pt x="1021349" y="374614"/>
                  </a:cubicBezTo>
                  <a:cubicBezTo>
                    <a:pt x="1108211" y="349229"/>
                    <a:pt x="1193342" y="321762"/>
                    <a:pt x="1276904" y="296544"/>
                  </a:cubicBezTo>
                  <a:lnTo>
                    <a:pt x="1276904" y="296544"/>
                  </a:lnTo>
                  <a:cubicBezTo>
                    <a:pt x="1438763" y="247618"/>
                    <a:pt x="1592477" y="207365"/>
                    <a:pt x="1731895" y="175157"/>
                  </a:cubicBezTo>
                  <a:cubicBezTo>
                    <a:pt x="1871303" y="142951"/>
                    <a:pt x="1996394" y="118752"/>
                    <a:pt x="2101169" y="101333"/>
                  </a:cubicBezTo>
                  <a:cubicBezTo>
                    <a:pt x="2205944" y="83912"/>
                    <a:pt x="2290384" y="73218"/>
                    <a:pt x="2348801" y="68103"/>
                  </a:cubicBezTo>
                  <a:cubicBezTo>
                    <a:pt x="2407210" y="62987"/>
                    <a:pt x="2439581" y="63385"/>
                    <a:pt x="2440539" y="691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62A6BAA3-4F79-EED1-1A59-EC523D1D56FA}"/>
                </a:ext>
              </a:extLst>
            </p:cNvPr>
            <p:cNvSpPr/>
            <p:nvPr/>
          </p:nvSpPr>
          <p:spPr>
            <a:xfrm>
              <a:off x="8444566" y="4840097"/>
              <a:ext cx="321639" cy="375834"/>
            </a:xfrm>
            <a:custGeom>
              <a:avLst/>
              <a:gdLst>
                <a:gd name="connsiteX0" fmla="*/ 110609 w 321639"/>
                <a:gd name="connsiteY0" fmla="*/ 2622 h 375834"/>
                <a:gd name="connsiteX1" fmla="*/ 111302 w 321639"/>
                <a:gd name="connsiteY1" fmla="*/ 22587 h 375834"/>
                <a:gd name="connsiteX2" fmla="*/ 99763 w 321639"/>
                <a:gd name="connsiteY2" fmla="*/ 58782 h 375834"/>
                <a:gd name="connsiteX3" fmla="*/ 87987 w 321639"/>
                <a:gd name="connsiteY3" fmla="*/ 110292 h 375834"/>
                <a:gd name="connsiteX4" fmla="*/ 88455 w 321639"/>
                <a:gd name="connsiteY4" fmla="*/ 172919 h 375834"/>
                <a:gd name="connsiteX5" fmla="*/ 106316 w 321639"/>
                <a:gd name="connsiteY5" fmla="*/ 226987 h 375834"/>
                <a:gd name="connsiteX6" fmla="*/ 119215 w 321639"/>
                <a:gd name="connsiteY6" fmla="*/ 246619 h 375834"/>
                <a:gd name="connsiteX7" fmla="*/ 139890 w 321639"/>
                <a:gd name="connsiteY7" fmla="*/ 267383 h 375834"/>
                <a:gd name="connsiteX8" fmla="*/ 185085 w 321639"/>
                <a:gd name="connsiteY8" fmla="*/ 288182 h 375834"/>
                <a:gd name="connsiteX9" fmla="*/ 234648 w 321639"/>
                <a:gd name="connsiteY9" fmla="*/ 284272 h 375834"/>
                <a:gd name="connsiteX10" fmla="*/ 262467 w 321639"/>
                <a:gd name="connsiteY10" fmla="*/ 268312 h 375834"/>
                <a:gd name="connsiteX11" fmla="*/ 282563 w 321639"/>
                <a:gd name="connsiteY11" fmla="*/ 248775 h 375834"/>
                <a:gd name="connsiteX12" fmla="*/ 296533 w 321639"/>
                <a:gd name="connsiteY12" fmla="*/ 233126 h 375834"/>
                <a:gd name="connsiteX13" fmla="*/ 307911 w 321639"/>
                <a:gd name="connsiteY13" fmla="*/ 227140 h 375834"/>
                <a:gd name="connsiteX14" fmla="*/ 317631 w 321639"/>
                <a:gd name="connsiteY14" fmla="*/ 236210 h 375834"/>
                <a:gd name="connsiteX15" fmla="*/ 321214 w 321639"/>
                <a:gd name="connsiteY15" fmla="*/ 262419 h 375834"/>
                <a:gd name="connsiteX16" fmla="*/ 309692 w 321639"/>
                <a:gd name="connsiteY16" fmla="*/ 302794 h 375834"/>
                <a:gd name="connsiteX17" fmla="*/ 272318 w 321639"/>
                <a:gd name="connsiteY17" fmla="*/ 346900 h 375834"/>
                <a:gd name="connsiteX18" fmla="*/ 229953 w 321639"/>
                <a:gd name="connsiteY18" fmla="*/ 368457 h 375834"/>
                <a:gd name="connsiteX19" fmla="*/ 177733 w 321639"/>
                <a:gd name="connsiteY19" fmla="*/ 375555 h 375834"/>
                <a:gd name="connsiteX20" fmla="*/ 84285 w 321639"/>
                <a:gd name="connsiteY20" fmla="*/ 343555 h 375834"/>
                <a:gd name="connsiteX21" fmla="*/ 44353 w 321639"/>
                <a:gd name="connsiteY21" fmla="*/ 305567 h 375834"/>
                <a:gd name="connsiteX22" fmla="*/ 21998 w 321639"/>
                <a:gd name="connsiteY22" fmla="*/ 270075 h 375834"/>
                <a:gd name="connsiteX23" fmla="*/ -151 w 321639"/>
                <a:gd name="connsiteY23" fmla="*/ 180332 h 375834"/>
                <a:gd name="connsiteX24" fmla="*/ 15948 w 321639"/>
                <a:gd name="connsiteY24" fmla="*/ 89527 h 375834"/>
                <a:gd name="connsiteX25" fmla="*/ 53478 w 321639"/>
                <a:gd name="connsiteY25" fmla="*/ 30016 h 375834"/>
                <a:gd name="connsiteX26" fmla="*/ 89927 w 321639"/>
                <a:gd name="connsiteY26" fmla="*/ 2939 h 375834"/>
                <a:gd name="connsiteX27" fmla="*/ 110608 w 321639"/>
                <a:gd name="connsiteY27" fmla="*/ 2622 h 37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1639" h="375834">
                  <a:moveTo>
                    <a:pt x="110609" y="2622"/>
                  </a:moveTo>
                  <a:cubicBezTo>
                    <a:pt x="114090" y="6302"/>
                    <a:pt x="113751" y="13164"/>
                    <a:pt x="111302" y="22587"/>
                  </a:cubicBezTo>
                  <a:cubicBezTo>
                    <a:pt x="108853" y="32011"/>
                    <a:pt x="104332" y="44085"/>
                    <a:pt x="99763" y="58782"/>
                  </a:cubicBezTo>
                  <a:cubicBezTo>
                    <a:pt x="95195" y="73479"/>
                    <a:pt x="90581" y="90863"/>
                    <a:pt x="87987" y="110292"/>
                  </a:cubicBezTo>
                  <a:cubicBezTo>
                    <a:pt x="85394" y="129723"/>
                    <a:pt x="84809" y="151210"/>
                    <a:pt x="88455" y="172919"/>
                  </a:cubicBezTo>
                  <a:cubicBezTo>
                    <a:pt x="91559" y="191468"/>
                    <a:pt x="97122" y="210289"/>
                    <a:pt x="106316" y="226987"/>
                  </a:cubicBezTo>
                  <a:cubicBezTo>
                    <a:pt x="110070" y="233812"/>
                    <a:pt x="114380" y="240434"/>
                    <a:pt x="119215" y="246619"/>
                  </a:cubicBezTo>
                  <a:cubicBezTo>
                    <a:pt x="125495" y="254656"/>
                    <a:pt x="132452" y="261680"/>
                    <a:pt x="139890" y="267383"/>
                  </a:cubicBezTo>
                  <a:cubicBezTo>
                    <a:pt x="153885" y="278161"/>
                    <a:pt x="169868" y="285478"/>
                    <a:pt x="185085" y="288182"/>
                  </a:cubicBezTo>
                  <a:cubicBezTo>
                    <a:pt x="202512" y="291372"/>
                    <a:pt x="220336" y="289605"/>
                    <a:pt x="234648" y="284272"/>
                  </a:cubicBezTo>
                  <a:cubicBezTo>
                    <a:pt x="245046" y="280704"/>
                    <a:pt x="254466" y="274736"/>
                    <a:pt x="262467" y="268312"/>
                  </a:cubicBezTo>
                  <a:cubicBezTo>
                    <a:pt x="270468" y="261888"/>
                    <a:pt x="277066" y="254976"/>
                    <a:pt x="282563" y="248775"/>
                  </a:cubicBezTo>
                  <a:cubicBezTo>
                    <a:pt x="288062" y="242572"/>
                    <a:pt x="292498" y="237048"/>
                    <a:pt x="296533" y="233126"/>
                  </a:cubicBezTo>
                  <a:cubicBezTo>
                    <a:pt x="300567" y="229204"/>
                    <a:pt x="304253" y="226869"/>
                    <a:pt x="307911" y="227140"/>
                  </a:cubicBezTo>
                  <a:cubicBezTo>
                    <a:pt x="311570" y="227412"/>
                    <a:pt x="315030" y="230327"/>
                    <a:pt x="317631" y="236210"/>
                  </a:cubicBezTo>
                  <a:cubicBezTo>
                    <a:pt x="320232" y="242093"/>
                    <a:pt x="321944" y="250977"/>
                    <a:pt x="321214" y="262419"/>
                  </a:cubicBezTo>
                  <a:cubicBezTo>
                    <a:pt x="320483" y="273860"/>
                    <a:pt x="317264" y="287888"/>
                    <a:pt x="309692" y="302794"/>
                  </a:cubicBezTo>
                  <a:cubicBezTo>
                    <a:pt x="302120" y="317699"/>
                    <a:pt x="290144" y="333493"/>
                    <a:pt x="272318" y="346900"/>
                  </a:cubicBezTo>
                  <a:cubicBezTo>
                    <a:pt x="260211" y="355821"/>
                    <a:pt x="245939" y="363347"/>
                    <a:pt x="229953" y="368457"/>
                  </a:cubicBezTo>
                  <a:cubicBezTo>
                    <a:pt x="213967" y="373567"/>
                    <a:pt x="196267" y="376253"/>
                    <a:pt x="177733" y="375555"/>
                  </a:cubicBezTo>
                  <a:cubicBezTo>
                    <a:pt x="145843" y="374294"/>
                    <a:pt x="112736" y="363763"/>
                    <a:pt x="84285" y="343555"/>
                  </a:cubicBezTo>
                  <a:cubicBezTo>
                    <a:pt x="69369" y="332937"/>
                    <a:pt x="55866" y="320129"/>
                    <a:pt x="44353" y="305567"/>
                  </a:cubicBezTo>
                  <a:cubicBezTo>
                    <a:pt x="35491" y="294359"/>
                    <a:pt x="28033" y="282406"/>
                    <a:pt x="21998" y="270075"/>
                  </a:cubicBezTo>
                  <a:cubicBezTo>
                    <a:pt x="7356" y="240129"/>
                    <a:pt x="702" y="209085"/>
                    <a:pt x="-151" y="180332"/>
                  </a:cubicBezTo>
                  <a:cubicBezTo>
                    <a:pt x="-1196" y="145959"/>
                    <a:pt x="5612" y="114946"/>
                    <a:pt x="15948" y="89527"/>
                  </a:cubicBezTo>
                  <a:cubicBezTo>
                    <a:pt x="26282" y="64107"/>
                    <a:pt x="40073" y="44240"/>
                    <a:pt x="53478" y="30016"/>
                  </a:cubicBezTo>
                  <a:cubicBezTo>
                    <a:pt x="66884" y="15793"/>
                    <a:pt x="79863" y="7129"/>
                    <a:pt x="89927" y="2939"/>
                  </a:cubicBezTo>
                  <a:cubicBezTo>
                    <a:pt x="99991" y="-1251"/>
                    <a:pt x="107127" y="-1058"/>
                    <a:pt x="110608" y="2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3FC2469E-C76E-C4EC-5404-FA77BF9083B2}"/>
                </a:ext>
              </a:extLst>
            </p:cNvPr>
            <p:cNvSpPr/>
            <p:nvPr/>
          </p:nvSpPr>
          <p:spPr>
            <a:xfrm>
              <a:off x="8735941" y="4758696"/>
              <a:ext cx="1819069" cy="505366"/>
            </a:xfrm>
            <a:custGeom>
              <a:avLst/>
              <a:gdLst>
                <a:gd name="connsiteX0" fmla="*/ 18 w 1819069"/>
                <a:gd name="connsiteY0" fmla="*/ 406444 h 505366"/>
                <a:gd name="connsiteX1" fmla="*/ 21824 w 1819069"/>
                <a:gd name="connsiteY1" fmla="*/ 406651 h 505366"/>
                <a:gd name="connsiteX2" fmla="*/ 76450 w 1819069"/>
                <a:gd name="connsiteY2" fmla="*/ 419727 h 505366"/>
                <a:gd name="connsiteX3" fmla="*/ 162016 w 1819069"/>
                <a:gd name="connsiteY3" fmla="*/ 434952 h 505366"/>
                <a:gd name="connsiteX4" fmla="*/ 275211 w 1819069"/>
                <a:gd name="connsiteY4" fmla="*/ 438285 h 505366"/>
                <a:gd name="connsiteX5" fmla="*/ 275211 w 1819069"/>
                <a:gd name="connsiteY5" fmla="*/ 438285 h 505366"/>
                <a:gd name="connsiteX6" fmla="*/ 404208 w 1819069"/>
                <a:gd name="connsiteY6" fmla="*/ 418047 h 505366"/>
                <a:gd name="connsiteX7" fmla="*/ 551674 w 1819069"/>
                <a:gd name="connsiteY7" fmla="*/ 374670 h 505366"/>
                <a:gd name="connsiteX8" fmla="*/ 688482 w 1819069"/>
                <a:gd name="connsiteY8" fmla="*/ 330240 h 505366"/>
                <a:gd name="connsiteX9" fmla="*/ 842282 w 1819069"/>
                <a:gd name="connsiteY9" fmla="*/ 293860 h 505366"/>
                <a:gd name="connsiteX10" fmla="*/ 972250 w 1819069"/>
                <a:gd name="connsiteY10" fmla="*/ 282564 h 505366"/>
                <a:gd name="connsiteX11" fmla="*/ 1117973 w 1819069"/>
                <a:gd name="connsiteY11" fmla="*/ 282680 h 505366"/>
                <a:gd name="connsiteX12" fmla="*/ 1253743 w 1819069"/>
                <a:gd name="connsiteY12" fmla="*/ 282918 h 505366"/>
                <a:gd name="connsiteX13" fmla="*/ 1377396 w 1819069"/>
                <a:gd name="connsiteY13" fmla="*/ 272410 h 505366"/>
                <a:gd name="connsiteX14" fmla="*/ 1518976 w 1819069"/>
                <a:gd name="connsiteY14" fmla="*/ 238856 h 505366"/>
                <a:gd name="connsiteX15" fmla="*/ 1646040 w 1819069"/>
                <a:gd name="connsiteY15" fmla="*/ 199017 h 505366"/>
                <a:gd name="connsiteX16" fmla="*/ 1704085 w 1819069"/>
                <a:gd name="connsiteY16" fmla="*/ 178456 h 505366"/>
                <a:gd name="connsiteX17" fmla="*/ 1748953 w 1819069"/>
                <a:gd name="connsiteY17" fmla="*/ 147449 h 505366"/>
                <a:gd name="connsiteX18" fmla="*/ 1776215 w 1819069"/>
                <a:gd name="connsiteY18" fmla="*/ 100195 h 505366"/>
                <a:gd name="connsiteX19" fmla="*/ 1783032 w 1819069"/>
                <a:gd name="connsiteY19" fmla="*/ 67545 h 505366"/>
                <a:gd name="connsiteX20" fmla="*/ 1786329 w 1819069"/>
                <a:gd name="connsiteY20" fmla="*/ 38948 h 505366"/>
                <a:gd name="connsiteX21" fmla="*/ 1797427 w 1819069"/>
                <a:gd name="connsiteY21" fmla="*/ -168 h 505366"/>
                <a:gd name="connsiteX22" fmla="*/ 1812522 w 1819069"/>
                <a:gd name="connsiteY22" fmla="*/ 37585 h 505366"/>
                <a:gd name="connsiteX23" fmla="*/ 1817578 w 1819069"/>
                <a:gd name="connsiteY23" fmla="*/ 67734 h 505366"/>
                <a:gd name="connsiteX24" fmla="*/ 1817853 w 1819069"/>
                <a:gd name="connsiteY24" fmla="*/ 108394 h 505366"/>
                <a:gd name="connsiteX25" fmla="*/ 1790647 w 1819069"/>
                <a:gd name="connsiteY25" fmla="*/ 180540 h 505366"/>
                <a:gd name="connsiteX26" fmla="*/ 1733413 w 1819069"/>
                <a:gd name="connsiteY26" fmla="*/ 232560 h 505366"/>
                <a:gd name="connsiteX27" fmla="*/ 1669377 w 1819069"/>
                <a:gd name="connsiteY27" fmla="*/ 263196 h 505366"/>
                <a:gd name="connsiteX28" fmla="*/ 1543895 w 1819069"/>
                <a:gd name="connsiteY28" fmla="*/ 313563 h 505366"/>
                <a:gd name="connsiteX29" fmla="*/ 1392762 w 1819069"/>
                <a:gd name="connsiteY29" fmla="*/ 357864 h 505366"/>
                <a:gd name="connsiteX30" fmla="*/ 1257678 w 1819069"/>
                <a:gd name="connsiteY30" fmla="*/ 374259 h 505366"/>
                <a:gd name="connsiteX31" fmla="*/ 1117013 w 1819069"/>
                <a:gd name="connsiteY31" fmla="*/ 376949 h 505366"/>
                <a:gd name="connsiteX32" fmla="*/ 975233 w 1819069"/>
                <a:gd name="connsiteY32" fmla="*/ 377760 h 505366"/>
                <a:gd name="connsiteX33" fmla="*/ 856257 w 1819069"/>
                <a:gd name="connsiteY33" fmla="*/ 387332 h 505366"/>
                <a:gd name="connsiteX34" fmla="*/ 713706 w 1819069"/>
                <a:gd name="connsiteY34" fmla="*/ 418278 h 505366"/>
                <a:gd name="connsiteX35" fmla="*/ 576955 w 1819069"/>
                <a:gd name="connsiteY35" fmla="*/ 457361 h 505366"/>
                <a:gd name="connsiteX36" fmla="*/ 419526 w 1819069"/>
                <a:gd name="connsiteY36" fmla="*/ 494298 h 505366"/>
                <a:gd name="connsiteX37" fmla="*/ 275956 w 1819069"/>
                <a:gd name="connsiteY37" fmla="*/ 504909 h 505366"/>
                <a:gd name="connsiteX38" fmla="*/ 275956 w 1819069"/>
                <a:gd name="connsiteY38" fmla="*/ 504909 h 505366"/>
                <a:gd name="connsiteX39" fmla="*/ 151959 w 1819069"/>
                <a:gd name="connsiteY39" fmla="*/ 486602 h 505366"/>
                <a:gd name="connsiteX40" fmla="*/ 64098 w 1819069"/>
                <a:gd name="connsiteY40" fmla="*/ 454174 h 505366"/>
                <a:gd name="connsiteX41" fmla="*/ 13734 w 1819069"/>
                <a:gd name="connsiteY41" fmla="*/ 423767 h 505366"/>
                <a:gd name="connsiteX42" fmla="*/ 16 w 1819069"/>
                <a:gd name="connsiteY42" fmla="*/ 406443 h 50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819069" h="505366">
                  <a:moveTo>
                    <a:pt x="18" y="406444"/>
                  </a:moveTo>
                  <a:cubicBezTo>
                    <a:pt x="1502" y="403563"/>
                    <a:pt x="8963" y="403959"/>
                    <a:pt x="21824" y="406651"/>
                  </a:cubicBezTo>
                  <a:cubicBezTo>
                    <a:pt x="34684" y="409343"/>
                    <a:pt x="52979" y="414307"/>
                    <a:pt x="76450" y="419727"/>
                  </a:cubicBezTo>
                  <a:cubicBezTo>
                    <a:pt x="99922" y="425147"/>
                    <a:pt x="128609" y="431009"/>
                    <a:pt x="162016" y="434952"/>
                  </a:cubicBezTo>
                  <a:cubicBezTo>
                    <a:pt x="195422" y="438895"/>
                    <a:pt x="233578" y="440909"/>
                    <a:pt x="275211" y="438285"/>
                  </a:cubicBezTo>
                  <a:lnTo>
                    <a:pt x="275211" y="438285"/>
                  </a:lnTo>
                  <a:cubicBezTo>
                    <a:pt x="315007" y="435957"/>
                    <a:pt x="358073" y="429117"/>
                    <a:pt x="404208" y="418047"/>
                  </a:cubicBezTo>
                  <a:cubicBezTo>
                    <a:pt x="450342" y="406977"/>
                    <a:pt x="499553" y="391662"/>
                    <a:pt x="551674" y="374670"/>
                  </a:cubicBezTo>
                  <a:cubicBezTo>
                    <a:pt x="594769" y="360358"/>
                    <a:pt x="640214" y="344710"/>
                    <a:pt x="688482" y="330240"/>
                  </a:cubicBezTo>
                  <a:cubicBezTo>
                    <a:pt x="736747" y="315770"/>
                    <a:pt x="787837" y="302490"/>
                    <a:pt x="842282" y="293860"/>
                  </a:cubicBezTo>
                  <a:cubicBezTo>
                    <a:pt x="885163" y="287323"/>
                    <a:pt x="928636" y="283986"/>
                    <a:pt x="972250" y="282564"/>
                  </a:cubicBezTo>
                  <a:cubicBezTo>
                    <a:pt x="1022465" y="280926"/>
                    <a:pt x="1071187" y="281799"/>
                    <a:pt x="1117973" y="282680"/>
                  </a:cubicBezTo>
                  <a:cubicBezTo>
                    <a:pt x="1165020" y="283368"/>
                    <a:pt x="1210409" y="284098"/>
                    <a:pt x="1253743" y="282918"/>
                  </a:cubicBezTo>
                  <a:cubicBezTo>
                    <a:pt x="1297079" y="281738"/>
                    <a:pt x="1338366" y="278643"/>
                    <a:pt x="1377396" y="272410"/>
                  </a:cubicBezTo>
                  <a:cubicBezTo>
                    <a:pt x="1426956" y="264851"/>
                    <a:pt x="1474142" y="252230"/>
                    <a:pt x="1518976" y="238856"/>
                  </a:cubicBezTo>
                  <a:cubicBezTo>
                    <a:pt x="1563815" y="225483"/>
                    <a:pt x="1606303" y="211358"/>
                    <a:pt x="1646040" y="199017"/>
                  </a:cubicBezTo>
                  <a:cubicBezTo>
                    <a:pt x="1668235" y="191973"/>
                    <a:pt x="1687757" y="186122"/>
                    <a:pt x="1704085" y="178456"/>
                  </a:cubicBezTo>
                  <a:cubicBezTo>
                    <a:pt x="1722330" y="169861"/>
                    <a:pt x="1737763" y="159492"/>
                    <a:pt x="1748953" y="147449"/>
                  </a:cubicBezTo>
                  <a:cubicBezTo>
                    <a:pt x="1762436" y="133357"/>
                    <a:pt x="1771108" y="116264"/>
                    <a:pt x="1776215" y="100195"/>
                  </a:cubicBezTo>
                  <a:cubicBezTo>
                    <a:pt x="1779839" y="89141"/>
                    <a:pt x="1781655" y="77974"/>
                    <a:pt x="1783032" y="67545"/>
                  </a:cubicBezTo>
                  <a:cubicBezTo>
                    <a:pt x="1784410" y="57116"/>
                    <a:pt x="1785323" y="47419"/>
                    <a:pt x="1786329" y="38948"/>
                  </a:cubicBezTo>
                  <a:cubicBezTo>
                    <a:pt x="1789188" y="13702"/>
                    <a:pt x="1792885" y="68"/>
                    <a:pt x="1797427" y="-168"/>
                  </a:cubicBezTo>
                  <a:cubicBezTo>
                    <a:pt x="1801968" y="-404"/>
                    <a:pt x="1807059" y="12773"/>
                    <a:pt x="1812522" y="37585"/>
                  </a:cubicBezTo>
                  <a:cubicBezTo>
                    <a:pt x="1814408" y="46037"/>
                    <a:pt x="1816323" y="56013"/>
                    <a:pt x="1817578" y="67734"/>
                  </a:cubicBezTo>
                  <a:cubicBezTo>
                    <a:pt x="1818834" y="79455"/>
                    <a:pt x="1819453" y="92923"/>
                    <a:pt x="1817853" y="108394"/>
                  </a:cubicBezTo>
                  <a:cubicBezTo>
                    <a:pt x="1815371" y="130854"/>
                    <a:pt x="1807570" y="156322"/>
                    <a:pt x="1790647" y="180540"/>
                  </a:cubicBezTo>
                  <a:cubicBezTo>
                    <a:pt x="1776344" y="200616"/>
                    <a:pt x="1756698" y="218644"/>
                    <a:pt x="1733413" y="232560"/>
                  </a:cubicBezTo>
                  <a:cubicBezTo>
                    <a:pt x="1712924" y="244850"/>
                    <a:pt x="1690793" y="254380"/>
                    <a:pt x="1669377" y="263196"/>
                  </a:cubicBezTo>
                  <a:cubicBezTo>
                    <a:pt x="1631389" y="279116"/>
                    <a:pt x="1589746" y="296696"/>
                    <a:pt x="1543895" y="313563"/>
                  </a:cubicBezTo>
                  <a:cubicBezTo>
                    <a:pt x="1498040" y="330432"/>
                    <a:pt x="1447968" y="346589"/>
                    <a:pt x="1392762" y="357864"/>
                  </a:cubicBezTo>
                  <a:cubicBezTo>
                    <a:pt x="1349170" y="366485"/>
                    <a:pt x="1303896" y="371579"/>
                    <a:pt x="1257678" y="374259"/>
                  </a:cubicBezTo>
                  <a:cubicBezTo>
                    <a:pt x="1211464" y="376940"/>
                    <a:pt x="1164313" y="377214"/>
                    <a:pt x="1117013" y="376949"/>
                  </a:cubicBezTo>
                  <a:cubicBezTo>
                    <a:pt x="1069976" y="376883"/>
                    <a:pt x="1022507" y="376337"/>
                    <a:pt x="975233" y="377760"/>
                  </a:cubicBezTo>
                  <a:cubicBezTo>
                    <a:pt x="934169" y="378996"/>
                    <a:pt x="894441" y="381744"/>
                    <a:pt x="856257" y="387332"/>
                  </a:cubicBezTo>
                  <a:cubicBezTo>
                    <a:pt x="807684" y="394109"/>
                    <a:pt x="760235" y="405587"/>
                    <a:pt x="713706" y="418278"/>
                  </a:cubicBezTo>
                  <a:cubicBezTo>
                    <a:pt x="667175" y="430969"/>
                    <a:pt x="621561" y="444861"/>
                    <a:pt x="576955" y="457361"/>
                  </a:cubicBezTo>
                  <a:cubicBezTo>
                    <a:pt x="523117" y="472765"/>
                    <a:pt x="470170" y="485921"/>
                    <a:pt x="419526" y="494298"/>
                  </a:cubicBezTo>
                  <a:cubicBezTo>
                    <a:pt x="368886" y="502675"/>
                    <a:pt x="320570" y="506288"/>
                    <a:pt x="275956" y="504909"/>
                  </a:cubicBezTo>
                  <a:lnTo>
                    <a:pt x="275956" y="504909"/>
                  </a:lnTo>
                  <a:cubicBezTo>
                    <a:pt x="229160" y="503281"/>
                    <a:pt x="187459" y="496072"/>
                    <a:pt x="151959" y="486602"/>
                  </a:cubicBezTo>
                  <a:cubicBezTo>
                    <a:pt x="116454" y="477132"/>
                    <a:pt x="87111" y="465418"/>
                    <a:pt x="64098" y="454174"/>
                  </a:cubicBezTo>
                  <a:cubicBezTo>
                    <a:pt x="41086" y="442931"/>
                    <a:pt x="24364" y="432173"/>
                    <a:pt x="13734" y="423767"/>
                  </a:cubicBezTo>
                  <a:cubicBezTo>
                    <a:pt x="3104" y="415362"/>
                    <a:pt x="-1469" y="409324"/>
                    <a:pt x="16" y="406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1031A9E-6833-0CF1-6F7B-FB0BAEF5370C}"/>
                </a:ext>
              </a:extLst>
            </p:cNvPr>
            <p:cNvSpPr/>
            <p:nvPr/>
          </p:nvSpPr>
          <p:spPr>
            <a:xfrm>
              <a:off x="10802766" y="3349859"/>
              <a:ext cx="696943" cy="1269071"/>
            </a:xfrm>
            <a:custGeom>
              <a:avLst/>
              <a:gdLst>
                <a:gd name="connsiteX0" fmla="*/ 372164 w 696943"/>
                <a:gd name="connsiteY0" fmla="*/ 62777 h 1269071"/>
                <a:gd name="connsiteX1" fmla="*/ 374841 w 696943"/>
                <a:gd name="connsiteY1" fmla="*/ 51583 h 1269071"/>
                <a:gd name="connsiteX2" fmla="*/ 394668 w 696943"/>
                <a:gd name="connsiteY2" fmla="*/ 30769 h 1269071"/>
                <a:gd name="connsiteX3" fmla="*/ 436111 w 696943"/>
                <a:gd name="connsiteY3" fmla="*/ 8614 h 1269071"/>
                <a:gd name="connsiteX4" fmla="*/ 500850 w 696943"/>
                <a:gd name="connsiteY4" fmla="*/ 264 h 1269071"/>
                <a:gd name="connsiteX5" fmla="*/ 595404 w 696943"/>
                <a:gd name="connsiteY5" fmla="*/ 35316 h 1269071"/>
                <a:gd name="connsiteX6" fmla="*/ 662059 w 696943"/>
                <a:gd name="connsiteY6" fmla="*/ 111257 h 1269071"/>
                <a:gd name="connsiteX7" fmla="*/ 692380 w 696943"/>
                <a:gd name="connsiteY7" fmla="*/ 201708 h 1269071"/>
                <a:gd name="connsiteX8" fmla="*/ 693358 w 696943"/>
                <a:gd name="connsiteY8" fmla="*/ 303673 h 1269071"/>
                <a:gd name="connsiteX9" fmla="*/ 693358 w 696943"/>
                <a:gd name="connsiteY9" fmla="*/ 303673 h 1269071"/>
                <a:gd name="connsiteX10" fmla="*/ 673017 w 696943"/>
                <a:gd name="connsiteY10" fmla="*/ 393176 h 1269071"/>
                <a:gd name="connsiteX11" fmla="*/ 639807 w 696943"/>
                <a:gd name="connsiteY11" fmla="*/ 480215 h 1269071"/>
                <a:gd name="connsiteX12" fmla="*/ 572470 w 696943"/>
                <a:gd name="connsiteY12" fmla="*/ 637473 h 1269071"/>
                <a:gd name="connsiteX13" fmla="*/ 558622 w 696943"/>
                <a:gd name="connsiteY13" fmla="*/ 679765 h 1269071"/>
                <a:gd name="connsiteX14" fmla="*/ 531337 w 696943"/>
                <a:gd name="connsiteY14" fmla="*/ 787826 h 1269071"/>
                <a:gd name="connsiteX15" fmla="*/ 505052 w 696943"/>
                <a:gd name="connsiteY15" fmla="*/ 896525 h 1269071"/>
                <a:gd name="connsiteX16" fmla="*/ 453877 w 696943"/>
                <a:gd name="connsiteY16" fmla="*/ 1038543 h 1269071"/>
                <a:gd name="connsiteX17" fmla="*/ 374456 w 696943"/>
                <a:gd name="connsiteY17" fmla="*/ 1155320 h 1269071"/>
                <a:gd name="connsiteX18" fmla="*/ 285838 w 696943"/>
                <a:gd name="connsiteY18" fmla="*/ 1223696 h 1269071"/>
                <a:gd name="connsiteX19" fmla="*/ 196257 w 696943"/>
                <a:gd name="connsiteY19" fmla="*/ 1259029 h 1269071"/>
                <a:gd name="connsiteX20" fmla="*/ 110952 w 696943"/>
                <a:gd name="connsiteY20" fmla="*/ 1268869 h 1269071"/>
                <a:gd name="connsiteX21" fmla="*/ 48075 w 696943"/>
                <a:gd name="connsiteY21" fmla="*/ 1261334 h 1269071"/>
                <a:gd name="connsiteX22" fmla="*/ 10879 w 696943"/>
                <a:gd name="connsiteY22" fmla="*/ 1248173 h 1269071"/>
                <a:gd name="connsiteX23" fmla="*/ -184 w 696943"/>
                <a:gd name="connsiteY23" fmla="*/ 1237374 h 1269071"/>
                <a:gd name="connsiteX24" fmla="*/ 14074 w 696943"/>
                <a:gd name="connsiteY24" fmla="*/ 1232100 h 1269071"/>
                <a:gd name="connsiteX25" fmla="*/ 50936 w 696943"/>
                <a:gd name="connsiteY25" fmla="*/ 1229591 h 1269071"/>
                <a:gd name="connsiteX26" fmla="*/ 107382 w 696943"/>
                <a:gd name="connsiteY26" fmla="*/ 1222792 h 1269071"/>
                <a:gd name="connsiteX27" fmla="*/ 178568 w 696943"/>
                <a:gd name="connsiteY27" fmla="*/ 1202567 h 1269071"/>
                <a:gd name="connsiteX28" fmla="*/ 178568 w 696943"/>
                <a:gd name="connsiteY28" fmla="*/ 1202567 h 1269071"/>
                <a:gd name="connsiteX29" fmla="*/ 249253 w 696943"/>
                <a:gd name="connsiteY29" fmla="*/ 1164515 h 1269071"/>
                <a:gd name="connsiteX30" fmla="*/ 315998 w 696943"/>
                <a:gd name="connsiteY30" fmla="*/ 1103000 h 1269071"/>
                <a:gd name="connsiteX31" fmla="*/ 375224 w 696943"/>
                <a:gd name="connsiteY31" fmla="*/ 1002588 h 1269071"/>
                <a:gd name="connsiteX32" fmla="*/ 415811 w 696943"/>
                <a:gd name="connsiteY32" fmla="*/ 873829 h 1269071"/>
                <a:gd name="connsiteX33" fmla="*/ 439054 w 696943"/>
                <a:gd name="connsiteY33" fmla="*/ 767291 h 1269071"/>
                <a:gd name="connsiteX34" fmla="*/ 467457 w 696943"/>
                <a:gd name="connsiteY34" fmla="*/ 652725 h 1269071"/>
                <a:gd name="connsiteX35" fmla="*/ 483022 w 696943"/>
                <a:gd name="connsiteY35" fmla="*/ 605137 h 1269071"/>
                <a:gd name="connsiteX36" fmla="*/ 555693 w 696943"/>
                <a:gd name="connsiteY36" fmla="*/ 442526 h 1269071"/>
                <a:gd name="connsiteX37" fmla="*/ 588623 w 696943"/>
                <a:gd name="connsiteY37" fmla="*/ 364607 h 1269071"/>
                <a:gd name="connsiteX38" fmla="*/ 609273 w 696943"/>
                <a:gd name="connsiteY38" fmla="*/ 290835 h 1269071"/>
                <a:gd name="connsiteX39" fmla="*/ 613694 w 696943"/>
                <a:gd name="connsiteY39" fmla="*/ 211680 h 1269071"/>
                <a:gd name="connsiteX40" fmla="*/ 597209 w 696943"/>
                <a:gd name="connsiteY40" fmla="*/ 143670 h 1269071"/>
                <a:gd name="connsiteX41" fmla="*/ 556100 w 696943"/>
                <a:gd name="connsiteY41" fmla="*/ 84876 h 1269071"/>
                <a:gd name="connsiteX42" fmla="*/ 493399 w 696943"/>
                <a:gd name="connsiteY42" fmla="*/ 50414 h 1269071"/>
                <a:gd name="connsiteX43" fmla="*/ 444905 w 696943"/>
                <a:gd name="connsiteY43" fmla="*/ 46849 h 1269071"/>
                <a:gd name="connsiteX44" fmla="*/ 407393 w 696943"/>
                <a:gd name="connsiteY44" fmla="*/ 54386 h 1269071"/>
                <a:gd name="connsiteX45" fmla="*/ 383329 w 696943"/>
                <a:gd name="connsiteY45" fmla="*/ 62349 h 1269071"/>
                <a:gd name="connsiteX46" fmla="*/ 372165 w 696943"/>
                <a:gd name="connsiteY46" fmla="*/ 62782 h 126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96943" h="1269071">
                  <a:moveTo>
                    <a:pt x="372164" y="62777"/>
                  </a:moveTo>
                  <a:cubicBezTo>
                    <a:pt x="370612" y="61041"/>
                    <a:pt x="371332" y="57197"/>
                    <a:pt x="374841" y="51583"/>
                  </a:cubicBezTo>
                  <a:cubicBezTo>
                    <a:pt x="378349" y="45968"/>
                    <a:pt x="384684" y="38573"/>
                    <a:pt x="394668" y="30769"/>
                  </a:cubicBezTo>
                  <a:cubicBezTo>
                    <a:pt x="404653" y="22964"/>
                    <a:pt x="418342" y="14741"/>
                    <a:pt x="436111" y="8614"/>
                  </a:cubicBezTo>
                  <a:cubicBezTo>
                    <a:pt x="453879" y="2488"/>
                    <a:pt x="475788" y="-1544"/>
                    <a:pt x="500850" y="264"/>
                  </a:cubicBezTo>
                  <a:cubicBezTo>
                    <a:pt x="530984" y="2593"/>
                    <a:pt x="564659" y="13294"/>
                    <a:pt x="595404" y="35316"/>
                  </a:cubicBezTo>
                  <a:cubicBezTo>
                    <a:pt x="621241" y="53836"/>
                    <a:pt x="644743" y="79571"/>
                    <a:pt x="662059" y="111257"/>
                  </a:cubicBezTo>
                  <a:cubicBezTo>
                    <a:pt x="676656" y="138443"/>
                    <a:pt x="687011" y="169050"/>
                    <a:pt x="692380" y="201708"/>
                  </a:cubicBezTo>
                  <a:cubicBezTo>
                    <a:pt x="697749" y="234365"/>
                    <a:pt x="698124" y="269075"/>
                    <a:pt x="693358" y="303673"/>
                  </a:cubicBezTo>
                  <a:lnTo>
                    <a:pt x="693358" y="303673"/>
                  </a:lnTo>
                  <a:cubicBezTo>
                    <a:pt x="689344" y="333734"/>
                    <a:pt x="682288" y="363666"/>
                    <a:pt x="673017" y="393176"/>
                  </a:cubicBezTo>
                  <a:cubicBezTo>
                    <a:pt x="663746" y="422685"/>
                    <a:pt x="652261" y="451769"/>
                    <a:pt x="639807" y="480215"/>
                  </a:cubicBezTo>
                  <a:cubicBezTo>
                    <a:pt x="617005" y="533170"/>
                    <a:pt x="591208" y="584695"/>
                    <a:pt x="572470" y="637473"/>
                  </a:cubicBezTo>
                  <a:cubicBezTo>
                    <a:pt x="567483" y="651216"/>
                    <a:pt x="562905" y="665325"/>
                    <a:pt x="558622" y="679765"/>
                  </a:cubicBezTo>
                  <a:cubicBezTo>
                    <a:pt x="548130" y="715140"/>
                    <a:pt x="539684" y="751431"/>
                    <a:pt x="531337" y="787826"/>
                  </a:cubicBezTo>
                  <a:cubicBezTo>
                    <a:pt x="522988" y="824221"/>
                    <a:pt x="514730" y="860714"/>
                    <a:pt x="505052" y="896525"/>
                  </a:cubicBezTo>
                  <a:cubicBezTo>
                    <a:pt x="492245" y="945992"/>
                    <a:pt x="475549" y="994490"/>
                    <a:pt x="453877" y="1038543"/>
                  </a:cubicBezTo>
                  <a:cubicBezTo>
                    <a:pt x="432206" y="1082590"/>
                    <a:pt x="405566" y="1122170"/>
                    <a:pt x="374456" y="1155320"/>
                  </a:cubicBezTo>
                  <a:cubicBezTo>
                    <a:pt x="346790" y="1184192"/>
                    <a:pt x="316323" y="1206748"/>
                    <a:pt x="285838" y="1223696"/>
                  </a:cubicBezTo>
                  <a:cubicBezTo>
                    <a:pt x="255354" y="1240645"/>
                    <a:pt x="224848" y="1252001"/>
                    <a:pt x="196257" y="1259029"/>
                  </a:cubicBezTo>
                  <a:cubicBezTo>
                    <a:pt x="164849" y="1266730"/>
                    <a:pt x="135950" y="1269218"/>
                    <a:pt x="110952" y="1268869"/>
                  </a:cubicBezTo>
                  <a:cubicBezTo>
                    <a:pt x="85953" y="1268518"/>
                    <a:pt x="64828" y="1265346"/>
                    <a:pt x="48075" y="1261334"/>
                  </a:cubicBezTo>
                  <a:cubicBezTo>
                    <a:pt x="31322" y="1257321"/>
                    <a:pt x="18912" y="1252484"/>
                    <a:pt x="10879" y="1248173"/>
                  </a:cubicBezTo>
                  <a:cubicBezTo>
                    <a:pt x="2847" y="1243863"/>
                    <a:pt x="-831" y="1240092"/>
                    <a:pt x="-184" y="1237374"/>
                  </a:cubicBezTo>
                  <a:cubicBezTo>
                    <a:pt x="463" y="1234655"/>
                    <a:pt x="5397" y="1233089"/>
                    <a:pt x="14074" y="1232100"/>
                  </a:cubicBezTo>
                  <a:cubicBezTo>
                    <a:pt x="22751" y="1231110"/>
                    <a:pt x="35194" y="1230676"/>
                    <a:pt x="50936" y="1229591"/>
                  </a:cubicBezTo>
                  <a:cubicBezTo>
                    <a:pt x="66678" y="1228507"/>
                    <a:pt x="85749" y="1226756"/>
                    <a:pt x="107382" y="1222792"/>
                  </a:cubicBezTo>
                  <a:cubicBezTo>
                    <a:pt x="129015" y="1218829"/>
                    <a:pt x="153239" y="1212641"/>
                    <a:pt x="178568" y="1202567"/>
                  </a:cubicBezTo>
                  <a:lnTo>
                    <a:pt x="178568" y="1202567"/>
                  </a:lnTo>
                  <a:cubicBezTo>
                    <a:pt x="201635" y="1193411"/>
                    <a:pt x="225715" y="1180962"/>
                    <a:pt x="249253" y="1164515"/>
                  </a:cubicBezTo>
                  <a:cubicBezTo>
                    <a:pt x="272791" y="1148068"/>
                    <a:pt x="295794" y="1127614"/>
                    <a:pt x="315998" y="1103000"/>
                  </a:cubicBezTo>
                  <a:cubicBezTo>
                    <a:pt x="339477" y="1075158"/>
                    <a:pt x="359025" y="1041366"/>
                    <a:pt x="375224" y="1002588"/>
                  </a:cubicBezTo>
                  <a:cubicBezTo>
                    <a:pt x="391423" y="963805"/>
                    <a:pt x="404283" y="920030"/>
                    <a:pt x="415811" y="873829"/>
                  </a:cubicBezTo>
                  <a:cubicBezTo>
                    <a:pt x="423847" y="839997"/>
                    <a:pt x="431054" y="804328"/>
                    <a:pt x="439054" y="767291"/>
                  </a:cubicBezTo>
                  <a:cubicBezTo>
                    <a:pt x="447053" y="730250"/>
                    <a:pt x="455852" y="691836"/>
                    <a:pt x="467457" y="652725"/>
                  </a:cubicBezTo>
                  <a:cubicBezTo>
                    <a:pt x="472195" y="636760"/>
                    <a:pt x="477347" y="620879"/>
                    <a:pt x="483022" y="605137"/>
                  </a:cubicBezTo>
                  <a:cubicBezTo>
                    <a:pt x="505091" y="545056"/>
                    <a:pt x="532513" y="492180"/>
                    <a:pt x="555693" y="442526"/>
                  </a:cubicBezTo>
                  <a:cubicBezTo>
                    <a:pt x="567984" y="415750"/>
                    <a:pt x="579362" y="389834"/>
                    <a:pt x="588623" y="364607"/>
                  </a:cubicBezTo>
                  <a:cubicBezTo>
                    <a:pt x="597884" y="339379"/>
                    <a:pt x="605029" y="314840"/>
                    <a:pt x="609273" y="290835"/>
                  </a:cubicBezTo>
                  <a:cubicBezTo>
                    <a:pt x="613964" y="263515"/>
                    <a:pt x="615619" y="236605"/>
                    <a:pt x="613694" y="211680"/>
                  </a:cubicBezTo>
                  <a:cubicBezTo>
                    <a:pt x="611769" y="186755"/>
                    <a:pt x="606264" y="163812"/>
                    <a:pt x="597209" y="143670"/>
                  </a:cubicBezTo>
                  <a:cubicBezTo>
                    <a:pt x="586892" y="120060"/>
                    <a:pt x="572548" y="99895"/>
                    <a:pt x="556100" y="84876"/>
                  </a:cubicBezTo>
                  <a:cubicBezTo>
                    <a:pt x="536660" y="67097"/>
                    <a:pt x="514332" y="55671"/>
                    <a:pt x="493399" y="50414"/>
                  </a:cubicBezTo>
                  <a:cubicBezTo>
                    <a:pt x="476288" y="45956"/>
                    <a:pt x="459549" y="45519"/>
                    <a:pt x="444905" y="46849"/>
                  </a:cubicBezTo>
                  <a:cubicBezTo>
                    <a:pt x="430260" y="48179"/>
                    <a:pt x="417650" y="51283"/>
                    <a:pt x="407393" y="54386"/>
                  </a:cubicBezTo>
                  <a:cubicBezTo>
                    <a:pt x="397136" y="57489"/>
                    <a:pt x="389172" y="60589"/>
                    <a:pt x="383329" y="62349"/>
                  </a:cubicBezTo>
                  <a:cubicBezTo>
                    <a:pt x="377486" y="64109"/>
                    <a:pt x="373717" y="64517"/>
                    <a:pt x="372165" y="627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F248E37-E6C1-87CB-A3E7-29181E652017}"/>
                </a:ext>
              </a:extLst>
            </p:cNvPr>
            <p:cNvSpPr/>
            <p:nvPr/>
          </p:nvSpPr>
          <p:spPr>
            <a:xfrm>
              <a:off x="6831148" y="3758197"/>
              <a:ext cx="250805" cy="250805"/>
            </a:xfrm>
            <a:custGeom>
              <a:avLst/>
              <a:gdLst>
                <a:gd name="connsiteX0" fmla="*/ 248779 w 250805"/>
                <a:gd name="connsiteY0" fmla="*/ 146585 h 250805"/>
                <a:gd name="connsiteX1" fmla="*/ 103808 w 250805"/>
                <a:gd name="connsiteY1" fmla="*/ 248855 h 250805"/>
                <a:gd name="connsiteX2" fmla="*/ 1539 w 250805"/>
                <a:gd name="connsiteY2" fmla="*/ 103885 h 250805"/>
                <a:gd name="connsiteX3" fmla="*/ 146509 w 250805"/>
                <a:gd name="connsiteY3" fmla="*/ 1615 h 250805"/>
                <a:gd name="connsiteX4" fmla="*/ 248779 w 250805"/>
                <a:gd name="connsiteY4" fmla="*/ 146585 h 250805"/>
                <a:gd name="connsiteX5" fmla="*/ 206800 w 250805"/>
                <a:gd name="connsiteY5" fmla="*/ 220485 h 25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805" h="250805">
                  <a:moveTo>
                    <a:pt x="248779" y="146585"/>
                  </a:moveTo>
                  <a:cubicBezTo>
                    <a:pt x="237149" y="213926"/>
                    <a:pt x="171149" y="260485"/>
                    <a:pt x="103808" y="248855"/>
                  </a:cubicBezTo>
                  <a:cubicBezTo>
                    <a:pt x="36468" y="237225"/>
                    <a:pt x="-10091" y="171225"/>
                    <a:pt x="1539" y="103885"/>
                  </a:cubicBezTo>
                  <a:cubicBezTo>
                    <a:pt x="13169" y="36544"/>
                    <a:pt x="79169" y="-10015"/>
                    <a:pt x="146509" y="1615"/>
                  </a:cubicBezTo>
                  <a:cubicBezTo>
                    <a:pt x="213850" y="13245"/>
                    <a:pt x="260409" y="79246"/>
                    <a:pt x="248779" y="146585"/>
                  </a:cubicBezTo>
                  <a:cubicBezTo>
                    <a:pt x="243841" y="175181"/>
                    <a:pt x="228833" y="201600"/>
                    <a:pt x="206800" y="220485"/>
                  </a:cubicBezTo>
                </a:path>
              </a:pathLst>
            </a:custGeom>
            <a:grpFill/>
            <a:ln w="190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2" name="图形 13">
              <a:extLst>
                <a:ext uri="{FF2B5EF4-FFF2-40B4-BE49-F238E27FC236}">
                  <a16:creationId xmlns:a16="http://schemas.microsoft.com/office/drawing/2014/main" id="{5432F4C5-E7B5-FA3E-5D6F-58E47F6BDA78}"/>
                </a:ext>
              </a:extLst>
            </p:cNvPr>
            <p:cNvGrpSpPr/>
            <p:nvPr/>
          </p:nvGrpSpPr>
          <p:grpSpPr>
            <a:xfrm>
              <a:off x="6529557" y="1590680"/>
              <a:ext cx="753752" cy="1631054"/>
              <a:chOff x="6529557" y="1590680"/>
              <a:chExt cx="753752" cy="1631054"/>
            </a:xfrm>
            <a:grpFill/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39347B6-C435-CA82-CDCF-BD39FD7CFCAD}"/>
                  </a:ext>
                </a:extLst>
              </p:cNvPr>
              <p:cNvSpPr/>
              <p:nvPr/>
            </p:nvSpPr>
            <p:spPr>
              <a:xfrm>
                <a:off x="6529557" y="1603694"/>
                <a:ext cx="338335" cy="1618041"/>
              </a:xfrm>
              <a:custGeom>
                <a:avLst/>
                <a:gdLst>
                  <a:gd name="connsiteX0" fmla="*/ 337692 w 338335"/>
                  <a:gd name="connsiteY0" fmla="*/ 1764 h 1618041"/>
                  <a:gd name="connsiteX1" fmla="*/ 314123 w 338335"/>
                  <a:gd name="connsiteY1" fmla="*/ 32908 h 1618041"/>
                  <a:gd name="connsiteX2" fmla="*/ 244763 w 338335"/>
                  <a:gd name="connsiteY2" fmla="*/ 106006 h 1618041"/>
                  <a:gd name="connsiteX3" fmla="*/ 160396 w 338335"/>
                  <a:gd name="connsiteY3" fmla="*/ 232250 h 1618041"/>
                  <a:gd name="connsiteX4" fmla="*/ 100081 w 338335"/>
                  <a:gd name="connsiteY4" fmla="*/ 414035 h 1618041"/>
                  <a:gd name="connsiteX5" fmla="*/ 101191 w 338335"/>
                  <a:gd name="connsiteY5" fmla="*/ 651769 h 1618041"/>
                  <a:gd name="connsiteX6" fmla="*/ 123287 w 338335"/>
                  <a:gd name="connsiteY6" fmla="*/ 762431 h 1618041"/>
                  <a:gd name="connsiteX7" fmla="*/ 157781 w 338335"/>
                  <a:gd name="connsiteY7" fmla="*/ 891999 h 1618041"/>
                  <a:gd name="connsiteX8" fmla="*/ 317411 w 338335"/>
                  <a:gd name="connsiteY8" fmla="*/ 1617766 h 1618041"/>
                  <a:gd name="connsiteX9" fmla="*/ 67332 w 338335"/>
                  <a:gd name="connsiteY9" fmla="*/ 917993 h 1618041"/>
                  <a:gd name="connsiteX10" fmla="*/ 67332 w 338335"/>
                  <a:gd name="connsiteY10" fmla="*/ 917993 h 1618041"/>
                  <a:gd name="connsiteX11" fmla="*/ 30698 w 338335"/>
                  <a:gd name="connsiteY11" fmla="*/ 784767 h 1618041"/>
                  <a:gd name="connsiteX12" fmla="*/ 7721 w 338335"/>
                  <a:gd name="connsiteY12" fmla="*/ 665009 h 1618041"/>
                  <a:gd name="connsiteX13" fmla="*/ 61 w 338335"/>
                  <a:gd name="connsiteY13" fmla="*/ 527382 h 1618041"/>
                  <a:gd name="connsiteX14" fmla="*/ 15267 w 338335"/>
                  <a:gd name="connsiteY14" fmla="*/ 397918 h 1618041"/>
                  <a:gd name="connsiteX15" fmla="*/ 98137 w 338335"/>
                  <a:gd name="connsiteY15" fmla="*/ 196255 h 1618041"/>
                  <a:gd name="connsiteX16" fmla="*/ 208332 w 338335"/>
                  <a:gd name="connsiteY16" fmla="*/ 69325 h 1618041"/>
                  <a:gd name="connsiteX17" fmla="*/ 298673 w 338335"/>
                  <a:gd name="connsiteY17" fmla="*/ 10259 h 1618041"/>
                  <a:gd name="connsiteX18" fmla="*/ 337692 w 338335"/>
                  <a:gd name="connsiteY18" fmla="*/ 1764 h 1618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35" h="1618041">
                    <a:moveTo>
                      <a:pt x="337692" y="1764"/>
                    </a:moveTo>
                    <a:cubicBezTo>
                      <a:pt x="340106" y="5882"/>
                      <a:pt x="331076" y="16101"/>
                      <a:pt x="314123" y="32908"/>
                    </a:cubicBezTo>
                    <a:cubicBezTo>
                      <a:pt x="297171" y="49715"/>
                      <a:pt x="272333" y="73347"/>
                      <a:pt x="244763" y="106006"/>
                    </a:cubicBezTo>
                    <a:cubicBezTo>
                      <a:pt x="217194" y="138665"/>
                      <a:pt x="186898" y="180544"/>
                      <a:pt x="160396" y="232250"/>
                    </a:cubicBezTo>
                    <a:cubicBezTo>
                      <a:pt x="133893" y="283960"/>
                      <a:pt x="111201" y="345588"/>
                      <a:pt x="100081" y="414035"/>
                    </a:cubicBezTo>
                    <a:cubicBezTo>
                      <a:pt x="88167" y="486636"/>
                      <a:pt x="88794" y="567644"/>
                      <a:pt x="101191" y="651769"/>
                    </a:cubicBezTo>
                    <a:cubicBezTo>
                      <a:pt x="106514" y="687918"/>
                      <a:pt x="114174" y="724785"/>
                      <a:pt x="123287" y="762431"/>
                    </a:cubicBezTo>
                    <a:cubicBezTo>
                      <a:pt x="133872" y="806150"/>
                      <a:pt x="145978" y="849356"/>
                      <a:pt x="157781" y="891999"/>
                    </a:cubicBezTo>
                    <a:cubicBezTo>
                      <a:pt x="270367" y="1296583"/>
                      <a:pt x="340261" y="1611194"/>
                      <a:pt x="317411" y="1617766"/>
                    </a:cubicBezTo>
                    <a:cubicBezTo>
                      <a:pt x="294558" y="1624334"/>
                      <a:pt x="186747" y="1320624"/>
                      <a:pt x="67332" y="917993"/>
                    </a:cubicBezTo>
                    <a:lnTo>
                      <a:pt x="67332" y="917993"/>
                    </a:lnTo>
                    <a:cubicBezTo>
                      <a:pt x="54636" y="875390"/>
                      <a:pt x="41812" y="831010"/>
                      <a:pt x="30698" y="784767"/>
                    </a:cubicBezTo>
                    <a:cubicBezTo>
                      <a:pt x="21130" y="744949"/>
                      <a:pt x="13171" y="704979"/>
                      <a:pt x="7721" y="665009"/>
                    </a:cubicBezTo>
                    <a:cubicBezTo>
                      <a:pt x="1379" y="618470"/>
                      <a:pt x="-1220" y="572232"/>
                      <a:pt x="61" y="527382"/>
                    </a:cubicBezTo>
                    <a:cubicBezTo>
                      <a:pt x="1342" y="482537"/>
                      <a:pt x="6502" y="439089"/>
                      <a:pt x="15267" y="397918"/>
                    </a:cubicBezTo>
                    <a:cubicBezTo>
                      <a:pt x="32074" y="319413"/>
                      <a:pt x="62963" y="251214"/>
                      <a:pt x="98137" y="196255"/>
                    </a:cubicBezTo>
                    <a:cubicBezTo>
                      <a:pt x="133311" y="141291"/>
                      <a:pt x="172691" y="99443"/>
                      <a:pt x="208332" y="69325"/>
                    </a:cubicBezTo>
                    <a:cubicBezTo>
                      <a:pt x="243973" y="39202"/>
                      <a:pt x="275844" y="20590"/>
                      <a:pt x="298673" y="10259"/>
                    </a:cubicBezTo>
                    <a:cubicBezTo>
                      <a:pt x="321503" y="-71"/>
                      <a:pt x="335278" y="-2354"/>
                      <a:pt x="337692" y="1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FF749FA4-E523-F06B-3A2C-0B9C95E95B07}"/>
                  </a:ext>
                </a:extLst>
              </p:cNvPr>
              <p:cNvSpPr/>
              <p:nvPr/>
            </p:nvSpPr>
            <p:spPr>
              <a:xfrm>
                <a:off x="6904371" y="1590680"/>
                <a:ext cx="378938" cy="1612775"/>
              </a:xfrm>
              <a:custGeom>
                <a:avLst/>
                <a:gdLst>
                  <a:gd name="connsiteX0" fmla="*/ 26 w 378938"/>
                  <a:gd name="connsiteY0" fmla="*/ 2204 h 1612775"/>
                  <a:gd name="connsiteX1" fmla="*/ 39554 w 378938"/>
                  <a:gd name="connsiteY1" fmla="*/ 7868 h 1612775"/>
                  <a:gd name="connsiteX2" fmla="*/ 133914 w 378938"/>
                  <a:gd name="connsiteY2" fmla="*/ 60276 h 1612775"/>
                  <a:gd name="connsiteX3" fmla="*/ 252968 w 378938"/>
                  <a:gd name="connsiteY3" fmla="*/ 178948 h 1612775"/>
                  <a:gd name="connsiteX4" fmla="*/ 350142 w 378938"/>
                  <a:gd name="connsiteY4" fmla="*/ 374125 h 1612775"/>
                  <a:gd name="connsiteX5" fmla="*/ 374629 w 378938"/>
                  <a:gd name="connsiteY5" fmla="*/ 502151 h 1612775"/>
                  <a:gd name="connsiteX6" fmla="*/ 376897 w 378938"/>
                  <a:gd name="connsiteY6" fmla="*/ 639968 h 1612775"/>
                  <a:gd name="connsiteX7" fmla="*/ 362601 w 378938"/>
                  <a:gd name="connsiteY7" fmla="*/ 761069 h 1612775"/>
                  <a:gd name="connsiteX8" fmla="*/ 335655 w 378938"/>
                  <a:gd name="connsiteY8" fmla="*/ 896591 h 1612775"/>
                  <a:gd name="connsiteX9" fmla="*/ 335655 w 378938"/>
                  <a:gd name="connsiteY9" fmla="*/ 896591 h 1612775"/>
                  <a:gd name="connsiteX10" fmla="*/ 136611 w 378938"/>
                  <a:gd name="connsiteY10" fmla="*/ 1612547 h 1612775"/>
                  <a:gd name="connsiteX11" fmla="*/ 243567 w 378938"/>
                  <a:gd name="connsiteY11" fmla="*/ 877169 h 1612775"/>
                  <a:gd name="connsiteX12" fmla="*/ 243567 w 378938"/>
                  <a:gd name="connsiteY12" fmla="*/ 877169 h 1612775"/>
                  <a:gd name="connsiteX13" fmla="*/ 268643 w 378938"/>
                  <a:gd name="connsiteY13" fmla="*/ 745458 h 1612775"/>
                  <a:gd name="connsiteX14" fmla="*/ 282715 w 378938"/>
                  <a:gd name="connsiteY14" fmla="*/ 633491 h 1612775"/>
                  <a:gd name="connsiteX15" fmla="*/ 266706 w 378938"/>
                  <a:gd name="connsiteY15" fmla="*/ 396290 h 1612775"/>
                  <a:gd name="connsiteX16" fmla="*/ 193459 w 378938"/>
                  <a:gd name="connsiteY16" fmla="*/ 219316 h 1612775"/>
                  <a:gd name="connsiteX17" fmla="*/ 100220 w 378938"/>
                  <a:gd name="connsiteY17" fmla="*/ 99472 h 1612775"/>
                  <a:gd name="connsiteX18" fmla="*/ 25777 w 378938"/>
                  <a:gd name="connsiteY18" fmla="*/ 31558 h 1612775"/>
                  <a:gd name="connsiteX19" fmla="*/ 28 w 378938"/>
                  <a:gd name="connsiteY19" fmla="*/ 2192 h 16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78938" h="1612775">
                    <a:moveTo>
                      <a:pt x="26" y="2204"/>
                    </a:moveTo>
                    <a:cubicBezTo>
                      <a:pt x="2137" y="-2077"/>
                      <a:pt x="16041" y="-792"/>
                      <a:pt x="39554" y="7868"/>
                    </a:cubicBezTo>
                    <a:cubicBezTo>
                      <a:pt x="63069" y="16529"/>
                      <a:pt x="96196" y="32797"/>
                      <a:pt x="133914" y="60276"/>
                    </a:cubicBezTo>
                    <a:cubicBezTo>
                      <a:pt x="171633" y="87755"/>
                      <a:pt x="213923" y="126656"/>
                      <a:pt x="252968" y="178948"/>
                    </a:cubicBezTo>
                    <a:cubicBezTo>
                      <a:pt x="292008" y="231238"/>
                      <a:pt x="327725" y="297040"/>
                      <a:pt x="350142" y="374125"/>
                    </a:cubicBezTo>
                    <a:cubicBezTo>
                      <a:pt x="361847" y="414555"/>
                      <a:pt x="370122" y="457519"/>
                      <a:pt x="374629" y="502151"/>
                    </a:cubicBezTo>
                    <a:cubicBezTo>
                      <a:pt x="379135" y="546787"/>
                      <a:pt x="379871" y="593094"/>
                      <a:pt x="376897" y="639968"/>
                    </a:cubicBezTo>
                    <a:cubicBezTo>
                      <a:pt x="374339" y="680230"/>
                      <a:pt x="369279" y="720671"/>
                      <a:pt x="362601" y="761069"/>
                    </a:cubicBezTo>
                    <a:cubicBezTo>
                      <a:pt x="354846" y="807995"/>
                      <a:pt x="345252" y="853182"/>
                      <a:pt x="335655" y="896591"/>
                    </a:cubicBezTo>
                    <a:lnTo>
                      <a:pt x="335655" y="896591"/>
                    </a:lnTo>
                    <a:cubicBezTo>
                      <a:pt x="245543" y="1306766"/>
                      <a:pt x="159881" y="1617452"/>
                      <a:pt x="136611" y="1612547"/>
                    </a:cubicBezTo>
                    <a:cubicBezTo>
                      <a:pt x="113345" y="1607641"/>
                      <a:pt x="160406" y="1288811"/>
                      <a:pt x="243567" y="877169"/>
                    </a:cubicBezTo>
                    <a:lnTo>
                      <a:pt x="243567" y="877169"/>
                    </a:lnTo>
                    <a:cubicBezTo>
                      <a:pt x="252270" y="833791"/>
                      <a:pt x="261233" y="789825"/>
                      <a:pt x="268643" y="745458"/>
                    </a:cubicBezTo>
                    <a:cubicBezTo>
                      <a:pt x="275023" y="707257"/>
                      <a:pt x="280008" y="669934"/>
                      <a:pt x="282715" y="633491"/>
                    </a:cubicBezTo>
                    <a:cubicBezTo>
                      <a:pt x="289023" y="548693"/>
                      <a:pt x="283816" y="467851"/>
                      <a:pt x="266706" y="396290"/>
                    </a:cubicBezTo>
                    <a:cubicBezTo>
                      <a:pt x="250686" y="328815"/>
                      <a:pt x="223616" y="268979"/>
                      <a:pt x="193459" y="219316"/>
                    </a:cubicBezTo>
                    <a:cubicBezTo>
                      <a:pt x="163302" y="169647"/>
                      <a:pt x="130069" y="130059"/>
                      <a:pt x="100220" y="99472"/>
                    </a:cubicBezTo>
                    <a:cubicBezTo>
                      <a:pt x="70370" y="68883"/>
                      <a:pt x="43896" y="47101"/>
                      <a:pt x="25777" y="31558"/>
                    </a:cubicBezTo>
                    <a:cubicBezTo>
                      <a:pt x="7659" y="16015"/>
                      <a:pt x="-2083" y="6473"/>
                      <a:pt x="28" y="21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3" name="图形 13">
              <a:extLst>
                <a:ext uri="{FF2B5EF4-FFF2-40B4-BE49-F238E27FC236}">
                  <a16:creationId xmlns:a16="http://schemas.microsoft.com/office/drawing/2014/main" id="{AAF453EB-9BD2-6104-BCF3-91B4D04E9D7C}"/>
                </a:ext>
              </a:extLst>
            </p:cNvPr>
            <p:cNvGrpSpPr/>
            <p:nvPr/>
          </p:nvGrpSpPr>
          <p:grpSpPr>
            <a:xfrm>
              <a:off x="7151840" y="2032693"/>
              <a:ext cx="1713158" cy="1617991"/>
              <a:chOff x="7151840" y="2032693"/>
              <a:chExt cx="1713158" cy="1617991"/>
            </a:xfrm>
            <a:grpFill/>
          </p:grpSpPr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D5DFDD8E-622B-54C4-0331-992F62635E42}"/>
                  </a:ext>
                </a:extLst>
              </p:cNvPr>
              <p:cNvSpPr/>
              <p:nvPr/>
            </p:nvSpPr>
            <p:spPr>
              <a:xfrm rot="-320220">
                <a:off x="7209370" y="2106728"/>
                <a:ext cx="1512388" cy="1307530"/>
              </a:xfrm>
              <a:custGeom>
                <a:avLst/>
                <a:gdLst>
                  <a:gd name="connsiteX0" fmla="*/ 1511968 w 1512388"/>
                  <a:gd name="connsiteY0" fmla="*/ 73759 h 1307530"/>
                  <a:gd name="connsiteX1" fmla="*/ 1466366 w 1512388"/>
                  <a:gd name="connsiteY1" fmla="*/ 72580 h 1307530"/>
                  <a:gd name="connsiteX2" fmla="*/ 1346761 w 1512388"/>
                  <a:gd name="connsiteY2" fmla="*/ 60615 h 1307530"/>
                  <a:gd name="connsiteX3" fmla="*/ 1165311 w 1512388"/>
                  <a:gd name="connsiteY3" fmla="*/ 75593 h 1307530"/>
                  <a:gd name="connsiteX4" fmla="*/ 949618 w 1512388"/>
                  <a:gd name="connsiteY4" fmla="*/ 156844 h 1307530"/>
                  <a:gd name="connsiteX5" fmla="*/ 836652 w 1512388"/>
                  <a:gd name="connsiteY5" fmla="*/ 236104 h 1307530"/>
                  <a:gd name="connsiteX6" fmla="*/ 730106 w 1512388"/>
                  <a:gd name="connsiteY6" fmla="*/ 339488 h 1307530"/>
                  <a:gd name="connsiteX7" fmla="*/ 635816 w 1512388"/>
                  <a:gd name="connsiteY7" fmla="*/ 457473 h 1307530"/>
                  <a:gd name="connsiteX8" fmla="*/ 553173 w 1512388"/>
                  <a:gd name="connsiteY8" fmla="*/ 575421 h 1307530"/>
                  <a:gd name="connsiteX9" fmla="*/ 553173 w 1512388"/>
                  <a:gd name="connsiteY9" fmla="*/ 575421 h 1307530"/>
                  <a:gd name="connsiteX10" fmla="*/ 1069 w 1512388"/>
                  <a:gd name="connsiteY10" fmla="*/ 1306947 h 1307530"/>
                  <a:gd name="connsiteX11" fmla="*/ 475031 w 1512388"/>
                  <a:gd name="connsiteY11" fmla="*/ 522529 h 1307530"/>
                  <a:gd name="connsiteX12" fmla="*/ 475031 w 1512388"/>
                  <a:gd name="connsiteY12" fmla="*/ 522529 h 1307530"/>
                  <a:gd name="connsiteX13" fmla="*/ 558895 w 1512388"/>
                  <a:gd name="connsiteY13" fmla="*/ 401266 h 1307530"/>
                  <a:gd name="connsiteX14" fmla="*/ 660288 w 1512388"/>
                  <a:gd name="connsiteY14" fmla="*/ 276223 h 1307530"/>
                  <a:gd name="connsiteX15" fmla="*/ 779455 w 1512388"/>
                  <a:gd name="connsiteY15" fmla="*/ 165257 h 1307530"/>
                  <a:gd name="connsiteX16" fmla="*/ 908308 w 1512388"/>
                  <a:gd name="connsiteY16" fmla="*/ 81498 h 1307530"/>
                  <a:gd name="connsiteX17" fmla="*/ 1153929 w 1512388"/>
                  <a:gd name="connsiteY17" fmla="*/ 5047 h 1307530"/>
                  <a:gd name="connsiteX18" fmla="*/ 1352295 w 1512388"/>
                  <a:gd name="connsiteY18" fmla="*/ 9609 h 1307530"/>
                  <a:gd name="connsiteX19" fmla="*/ 1474253 w 1512388"/>
                  <a:gd name="connsiteY19" fmla="*/ 46558 h 1307530"/>
                  <a:gd name="connsiteX20" fmla="*/ 1511983 w 1512388"/>
                  <a:gd name="connsiteY20" fmla="*/ 73760 h 1307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12388" h="1307530">
                    <a:moveTo>
                      <a:pt x="1511968" y="73759"/>
                    </a:moveTo>
                    <a:cubicBezTo>
                      <a:pt x="1510287" y="78183"/>
                      <a:pt x="1494423" y="76577"/>
                      <a:pt x="1466366" y="72580"/>
                    </a:cubicBezTo>
                    <a:cubicBezTo>
                      <a:pt x="1438309" y="68583"/>
                      <a:pt x="1397864" y="62407"/>
                      <a:pt x="1346761" y="60615"/>
                    </a:cubicBezTo>
                    <a:cubicBezTo>
                      <a:pt x="1295654" y="58824"/>
                      <a:pt x="1233700" y="61572"/>
                      <a:pt x="1165311" y="75593"/>
                    </a:cubicBezTo>
                    <a:cubicBezTo>
                      <a:pt x="1096921" y="89615"/>
                      <a:pt x="1022027" y="114996"/>
                      <a:pt x="949618" y="156844"/>
                    </a:cubicBezTo>
                    <a:cubicBezTo>
                      <a:pt x="911289" y="178926"/>
                      <a:pt x="873429" y="205461"/>
                      <a:pt x="836652" y="236104"/>
                    </a:cubicBezTo>
                    <a:cubicBezTo>
                      <a:pt x="799873" y="266746"/>
                      <a:pt x="764174" y="301496"/>
                      <a:pt x="730106" y="339488"/>
                    </a:cubicBezTo>
                    <a:cubicBezTo>
                      <a:pt x="697509" y="375836"/>
                      <a:pt x="666417" y="415529"/>
                      <a:pt x="635816" y="457473"/>
                    </a:cubicBezTo>
                    <a:cubicBezTo>
                      <a:pt x="607315" y="496534"/>
                      <a:pt x="580100" y="536262"/>
                      <a:pt x="553173" y="575421"/>
                    </a:cubicBezTo>
                    <a:lnTo>
                      <a:pt x="553173" y="575421"/>
                    </a:lnTo>
                    <a:cubicBezTo>
                      <a:pt x="260853" y="1001615"/>
                      <a:pt x="21005" y="1320444"/>
                      <a:pt x="1069" y="1306947"/>
                    </a:cubicBezTo>
                    <a:cubicBezTo>
                      <a:pt x="-18865" y="1293455"/>
                      <a:pt x="187996" y="952295"/>
                      <a:pt x="475031" y="522529"/>
                    </a:cubicBezTo>
                    <a:lnTo>
                      <a:pt x="475031" y="522529"/>
                    </a:lnTo>
                    <a:cubicBezTo>
                      <a:pt x="501488" y="482817"/>
                      <a:pt x="529083" y="442003"/>
                      <a:pt x="558895" y="401266"/>
                    </a:cubicBezTo>
                    <a:cubicBezTo>
                      <a:pt x="590905" y="357525"/>
                      <a:pt x="624432" y="315409"/>
                      <a:pt x="660288" y="276223"/>
                    </a:cubicBezTo>
                    <a:cubicBezTo>
                      <a:pt x="697784" y="235246"/>
                      <a:pt x="737801" y="197940"/>
                      <a:pt x="779455" y="165257"/>
                    </a:cubicBezTo>
                    <a:cubicBezTo>
                      <a:pt x="821107" y="132575"/>
                      <a:pt x="864389" y="104519"/>
                      <a:pt x="908308" y="81498"/>
                    </a:cubicBezTo>
                    <a:cubicBezTo>
                      <a:pt x="992227" y="37623"/>
                      <a:pt x="1077481" y="14418"/>
                      <a:pt x="1153929" y="5047"/>
                    </a:cubicBezTo>
                    <a:cubicBezTo>
                      <a:pt x="1230371" y="-4323"/>
                      <a:pt x="1298051" y="-15"/>
                      <a:pt x="1352295" y="9609"/>
                    </a:cubicBezTo>
                    <a:cubicBezTo>
                      <a:pt x="1406539" y="19232"/>
                      <a:pt x="1447520" y="33985"/>
                      <a:pt x="1474253" y="46558"/>
                    </a:cubicBezTo>
                    <a:cubicBezTo>
                      <a:pt x="1500981" y="59131"/>
                      <a:pt x="1513663" y="69337"/>
                      <a:pt x="1511983" y="737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B481A93A-7A8D-CC44-E6A5-C3564D6D80DB}"/>
                  </a:ext>
                </a:extLst>
              </p:cNvPr>
              <p:cNvSpPr/>
              <p:nvPr/>
            </p:nvSpPr>
            <p:spPr>
              <a:xfrm rot="-320220">
                <a:off x="7377857" y="2188409"/>
                <a:ext cx="1425848" cy="1384383"/>
              </a:xfrm>
              <a:custGeom>
                <a:avLst/>
                <a:gdLst>
                  <a:gd name="connsiteX0" fmla="*/ 1375580 w 1425848"/>
                  <a:gd name="connsiteY0" fmla="*/ -94 h 1384383"/>
                  <a:gd name="connsiteX1" fmla="*/ 1398946 w 1425848"/>
                  <a:gd name="connsiteY1" fmla="*/ 40124 h 1384383"/>
                  <a:gd name="connsiteX2" fmla="*/ 1423746 w 1425848"/>
                  <a:gd name="connsiteY2" fmla="*/ 165110 h 1384383"/>
                  <a:gd name="connsiteX3" fmla="*/ 1408813 w 1425848"/>
                  <a:gd name="connsiteY3" fmla="*/ 362972 h 1384383"/>
                  <a:gd name="connsiteX4" fmla="*/ 1308620 w 1425848"/>
                  <a:gd name="connsiteY4" fmla="*/ 599896 h 1384383"/>
                  <a:gd name="connsiteX5" fmla="*/ 1212618 w 1425848"/>
                  <a:gd name="connsiteY5" fmla="*/ 719901 h 1384383"/>
                  <a:gd name="connsiteX6" fmla="*/ 1090489 w 1425848"/>
                  <a:gd name="connsiteY6" fmla="*/ 827599 h 1384383"/>
                  <a:gd name="connsiteX7" fmla="*/ 956092 w 1425848"/>
                  <a:gd name="connsiteY7" fmla="*/ 916223 h 1384383"/>
                  <a:gd name="connsiteX8" fmla="*/ 827182 w 1425848"/>
                  <a:gd name="connsiteY8" fmla="*/ 987779 h 1384383"/>
                  <a:gd name="connsiteX9" fmla="*/ 827181 w 1425848"/>
                  <a:gd name="connsiteY9" fmla="*/ 987779 h 1384383"/>
                  <a:gd name="connsiteX10" fmla="*/ 25 w 1425848"/>
                  <a:gd name="connsiteY10" fmla="*/ 1382455 h 1384383"/>
                  <a:gd name="connsiteX11" fmla="*/ 782214 w 1425848"/>
                  <a:gd name="connsiteY11" fmla="*/ 904827 h 1384383"/>
                  <a:gd name="connsiteX12" fmla="*/ 782214 w 1425848"/>
                  <a:gd name="connsiteY12" fmla="*/ 904826 h 1384383"/>
                  <a:gd name="connsiteX13" fmla="*/ 907705 w 1425848"/>
                  <a:gd name="connsiteY13" fmla="*/ 834162 h 1384383"/>
                  <a:gd name="connsiteX14" fmla="*/ 1034368 w 1425848"/>
                  <a:gd name="connsiteY14" fmla="*/ 751908 h 1384383"/>
                  <a:gd name="connsiteX15" fmla="*/ 1147715 w 1425848"/>
                  <a:gd name="connsiteY15" fmla="*/ 656020 h 1384383"/>
                  <a:gd name="connsiteX16" fmla="*/ 1237682 w 1425848"/>
                  <a:gd name="connsiteY16" fmla="*/ 551379 h 1384383"/>
                  <a:gd name="connsiteX17" fmla="*/ 1339713 w 1425848"/>
                  <a:gd name="connsiteY17" fmla="*/ 344707 h 1384383"/>
                  <a:gd name="connsiteX18" fmla="*/ 1372431 w 1425848"/>
                  <a:gd name="connsiteY18" fmla="*/ 165609 h 1384383"/>
                  <a:gd name="connsiteX19" fmla="*/ 1372264 w 1425848"/>
                  <a:gd name="connsiteY19" fmla="*/ 45404 h 1384383"/>
                  <a:gd name="connsiteX20" fmla="*/ 1375567 w 1425848"/>
                  <a:gd name="connsiteY20" fmla="*/ -93 h 138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25848" h="1384383">
                    <a:moveTo>
                      <a:pt x="1375580" y="-94"/>
                    </a:moveTo>
                    <a:cubicBezTo>
                      <a:pt x="1380147" y="-1333"/>
                      <a:pt x="1389058" y="12291"/>
                      <a:pt x="1398946" y="40124"/>
                    </a:cubicBezTo>
                    <a:cubicBezTo>
                      <a:pt x="1408835" y="67957"/>
                      <a:pt x="1419494" y="110188"/>
                      <a:pt x="1423746" y="165110"/>
                    </a:cubicBezTo>
                    <a:cubicBezTo>
                      <a:pt x="1427999" y="220037"/>
                      <a:pt x="1425642" y="287820"/>
                      <a:pt x="1408813" y="362972"/>
                    </a:cubicBezTo>
                    <a:cubicBezTo>
                      <a:pt x="1391984" y="438126"/>
                      <a:pt x="1360524" y="520696"/>
                      <a:pt x="1308620" y="599896"/>
                    </a:cubicBezTo>
                    <a:cubicBezTo>
                      <a:pt x="1281400" y="641343"/>
                      <a:pt x="1249231" y="681663"/>
                      <a:pt x="1212618" y="719901"/>
                    </a:cubicBezTo>
                    <a:cubicBezTo>
                      <a:pt x="1176005" y="758142"/>
                      <a:pt x="1134951" y="794304"/>
                      <a:pt x="1090489" y="827599"/>
                    </a:cubicBezTo>
                    <a:cubicBezTo>
                      <a:pt x="1047972" y="859431"/>
                      <a:pt x="1002769" y="888662"/>
                      <a:pt x="956092" y="916223"/>
                    </a:cubicBezTo>
                    <a:cubicBezTo>
                      <a:pt x="912623" y="941893"/>
                      <a:pt x="869297" y="965348"/>
                      <a:pt x="827182" y="987779"/>
                    </a:cubicBezTo>
                    <a:lnTo>
                      <a:pt x="827181" y="987779"/>
                    </a:lnTo>
                    <a:cubicBezTo>
                      <a:pt x="371317" y="1231247"/>
                      <a:pt x="11493" y="1403620"/>
                      <a:pt x="25" y="1382455"/>
                    </a:cubicBezTo>
                    <a:cubicBezTo>
                      <a:pt x="-11445" y="1361293"/>
                      <a:pt x="329388" y="1153895"/>
                      <a:pt x="782214" y="904827"/>
                    </a:cubicBezTo>
                    <a:cubicBezTo>
                      <a:pt x="782214" y="904827"/>
                      <a:pt x="782214" y="904827"/>
                      <a:pt x="782214" y="904826"/>
                    </a:cubicBezTo>
                    <a:cubicBezTo>
                      <a:pt x="823827" y="881874"/>
                      <a:pt x="866035" y="858691"/>
                      <a:pt x="907705" y="834162"/>
                    </a:cubicBezTo>
                    <a:cubicBezTo>
                      <a:pt x="952446" y="807825"/>
                      <a:pt x="995000" y="780780"/>
                      <a:pt x="1034368" y="751908"/>
                    </a:cubicBezTo>
                    <a:cubicBezTo>
                      <a:pt x="1075524" y="721734"/>
                      <a:pt x="1113609" y="689619"/>
                      <a:pt x="1147715" y="656020"/>
                    </a:cubicBezTo>
                    <a:cubicBezTo>
                      <a:pt x="1181820" y="622427"/>
                      <a:pt x="1211944" y="587355"/>
                      <a:pt x="1237682" y="551379"/>
                    </a:cubicBezTo>
                    <a:cubicBezTo>
                      <a:pt x="1286435" y="483434"/>
                      <a:pt x="1319045" y="411391"/>
                      <a:pt x="1339713" y="344707"/>
                    </a:cubicBezTo>
                    <a:cubicBezTo>
                      <a:pt x="1360381" y="278023"/>
                      <a:pt x="1369197" y="216644"/>
                      <a:pt x="1372431" y="165609"/>
                    </a:cubicBezTo>
                    <a:cubicBezTo>
                      <a:pt x="1375665" y="114573"/>
                      <a:pt x="1373488" y="73717"/>
                      <a:pt x="1372264" y="45404"/>
                    </a:cubicBezTo>
                    <a:cubicBezTo>
                      <a:pt x="1371040" y="17090"/>
                      <a:pt x="1371000" y="1146"/>
                      <a:pt x="1375567" y="-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077AF73-518E-764B-9828-D37600B7E668}"/>
                </a:ext>
              </a:extLst>
            </p:cNvPr>
            <p:cNvSpPr/>
            <p:nvPr/>
          </p:nvSpPr>
          <p:spPr>
            <a:xfrm>
              <a:off x="6453482" y="4399771"/>
              <a:ext cx="314624" cy="274567"/>
            </a:xfrm>
            <a:custGeom>
              <a:avLst/>
              <a:gdLst>
                <a:gd name="connsiteX0" fmla="*/ 1334 w 314624"/>
                <a:gd name="connsiteY0" fmla="*/ 67854 h 274567"/>
                <a:gd name="connsiteX1" fmla="*/ 2982 w 314624"/>
                <a:gd name="connsiteY1" fmla="*/ 50928 h 274567"/>
                <a:gd name="connsiteX2" fmla="*/ 24849 w 314624"/>
                <a:gd name="connsiteY2" fmla="*/ 27741 h 274567"/>
                <a:gd name="connsiteX3" fmla="*/ 68679 w 314624"/>
                <a:gd name="connsiteY3" fmla="*/ 6767 h 274567"/>
                <a:gd name="connsiteX4" fmla="*/ 132229 w 314624"/>
                <a:gd name="connsiteY4" fmla="*/ 359 h 274567"/>
                <a:gd name="connsiteX5" fmla="*/ 185012 w 314624"/>
                <a:gd name="connsiteY5" fmla="*/ 12050 h 274567"/>
                <a:gd name="connsiteX6" fmla="*/ 236373 w 314624"/>
                <a:gd name="connsiteY6" fmla="*/ 40124 h 274567"/>
                <a:gd name="connsiteX7" fmla="*/ 271645 w 314624"/>
                <a:gd name="connsiteY7" fmla="*/ 74004 h 274567"/>
                <a:gd name="connsiteX8" fmla="*/ 271645 w 314624"/>
                <a:gd name="connsiteY8" fmla="*/ 74004 h 274567"/>
                <a:gd name="connsiteX9" fmla="*/ 310142 w 314624"/>
                <a:gd name="connsiteY9" fmla="*/ 153585 h 274567"/>
                <a:gd name="connsiteX10" fmla="*/ 311424 w 314624"/>
                <a:gd name="connsiteY10" fmla="*/ 222225 h 274567"/>
                <a:gd name="connsiteX11" fmla="*/ 293850 w 314624"/>
                <a:gd name="connsiteY11" fmla="*/ 263744 h 274567"/>
                <a:gd name="connsiteX12" fmla="*/ 274396 w 314624"/>
                <a:gd name="connsiteY12" fmla="*/ 274020 h 274567"/>
                <a:gd name="connsiteX13" fmla="*/ 261204 w 314624"/>
                <a:gd name="connsiteY13" fmla="*/ 257475 h 274567"/>
                <a:gd name="connsiteX14" fmla="*/ 249993 w 314624"/>
                <a:gd name="connsiteY14" fmla="*/ 223422 h 274567"/>
                <a:gd name="connsiteX15" fmla="*/ 231924 w 314624"/>
                <a:gd name="connsiteY15" fmla="*/ 179514 h 274567"/>
                <a:gd name="connsiteX16" fmla="*/ 200734 w 314624"/>
                <a:gd name="connsiteY16" fmla="*/ 135338 h 274567"/>
                <a:gd name="connsiteX17" fmla="*/ 200734 w 314624"/>
                <a:gd name="connsiteY17" fmla="*/ 135338 h 274567"/>
                <a:gd name="connsiteX18" fmla="*/ 179196 w 314624"/>
                <a:gd name="connsiteY18" fmla="*/ 116309 h 274567"/>
                <a:gd name="connsiteX19" fmla="*/ 118781 w 314624"/>
                <a:gd name="connsiteY19" fmla="*/ 86144 h 274567"/>
                <a:gd name="connsiteX20" fmla="*/ 78080 w 314624"/>
                <a:gd name="connsiteY20" fmla="*/ 78563 h 274567"/>
                <a:gd name="connsiteX21" fmla="*/ 42695 w 314624"/>
                <a:gd name="connsiteY21" fmla="*/ 76892 h 274567"/>
                <a:gd name="connsiteX22" fmla="*/ 16128 w 314624"/>
                <a:gd name="connsiteY22" fmla="*/ 75364 h 274567"/>
                <a:gd name="connsiteX23" fmla="*/ 1335 w 314624"/>
                <a:gd name="connsiteY23" fmla="*/ 67853 h 27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4624" h="274567">
                  <a:moveTo>
                    <a:pt x="1334" y="67854"/>
                  </a:moveTo>
                  <a:cubicBezTo>
                    <a:pt x="-1175" y="63731"/>
                    <a:pt x="-782" y="57937"/>
                    <a:pt x="2982" y="50928"/>
                  </a:cubicBezTo>
                  <a:cubicBezTo>
                    <a:pt x="6746" y="43919"/>
                    <a:pt x="13920" y="35709"/>
                    <a:pt x="24849" y="27741"/>
                  </a:cubicBezTo>
                  <a:cubicBezTo>
                    <a:pt x="35780" y="19774"/>
                    <a:pt x="50500" y="12078"/>
                    <a:pt x="68679" y="6767"/>
                  </a:cubicBezTo>
                  <a:cubicBezTo>
                    <a:pt x="86856" y="1456"/>
                    <a:pt x="108509" y="-1429"/>
                    <a:pt x="132229" y="359"/>
                  </a:cubicBezTo>
                  <a:cubicBezTo>
                    <a:pt x="149378" y="1708"/>
                    <a:pt x="167300" y="5483"/>
                    <a:pt x="185012" y="12050"/>
                  </a:cubicBezTo>
                  <a:cubicBezTo>
                    <a:pt x="202725" y="18617"/>
                    <a:pt x="220220" y="27980"/>
                    <a:pt x="236373" y="40124"/>
                  </a:cubicBezTo>
                  <a:cubicBezTo>
                    <a:pt x="249700" y="50142"/>
                    <a:pt x="261547" y="61622"/>
                    <a:pt x="271645" y="74004"/>
                  </a:cubicBezTo>
                  <a:lnTo>
                    <a:pt x="271645" y="74004"/>
                  </a:lnTo>
                  <a:cubicBezTo>
                    <a:pt x="292161" y="99486"/>
                    <a:pt x="304402" y="127614"/>
                    <a:pt x="310142" y="153585"/>
                  </a:cubicBezTo>
                  <a:cubicBezTo>
                    <a:pt x="315882" y="179557"/>
                    <a:pt x="315232" y="203336"/>
                    <a:pt x="311424" y="222225"/>
                  </a:cubicBezTo>
                  <a:cubicBezTo>
                    <a:pt x="307617" y="241113"/>
                    <a:pt x="300765" y="255149"/>
                    <a:pt x="293850" y="263744"/>
                  </a:cubicBezTo>
                  <a:cubicBezTo>
                    <a:pt x="286935" y="272339"/>
                    <a:pt x="280038" y="275577"/>
                    <a:pt x="274396" y="274020"/>
                  </a:cubicBezTo>
                  <a:cubicBezTo>
                    <a:pt x="268755" y="272463"/>
                    <a:pt x="264761" y="266364"/>
                    <a:pt x="261204" y="257475"/>
                  </a:cubicBezTo>
                  <a:cubicBezTo>
                    <a:pt x="257647" y="248586"/>
                    <a:pt x="254430" y="236843"/>
                    <a:pt x="249993" y="223422"/>
                  </a:cubicBezTo>
                  <a:cubicBezTo>
                    <a:pt x="245556" y="210001"/>
                    <a:pt x="239876" y="194849"/>
                    <a:pt x="231924" y="179514"/>
                  </a:cubicBezTo>
                  <a:cubicBezTo>
                    <a:pt x="223972" y="164179"/>
                    <a:pt x="213781" y="148659"/>
                    <a:pt x="200734" y="135338"/>
                  </a:cubicBezTo>
                  <a:lnTo>
                    <a:pt x="200734" y="135338"/>
                  </a:lnTo>
                  <a:cubicBezTo>
                    <a:pt x="194314" y="128622"/>
                    <a:pt x="187101" y="122225"/>
                    <a:pt x="179196" y="116309"/>
                  </a:cubicBezTo>
                  <a:cubicBezTo>
                    <a:pt x="160034" y="101966"/>
                    <a:pt x="138902" y="91978"/>
                    <a:pt x="118781" y="86144"/>
                  </a:cubicBezTo>
                  <a:cubicBezTo>
                    <a:pt x="104885" y="82034"/>
                    <a:pt x="91005" y="79802"/>
                    <a:pt x="78080" y="78563"/>
                  </a:cubicBezTo>
                  <a:cubicBezTo>
                    <a:pt x="65154" y="77324"/>
                    <a:pt x="53174" y="77087"/>
                    <a:pt x="42695" y="76892"/>
                  </a:cubicBezTo>
                  <a:cubicBezTo>
                    <a:pt x="32217" y="76697"/>
                    <a:pt x="23213" y="76537"/>
                    <a:pt x="16128" y="75364"/>
                  </a:cubicBezTo>
                  <a:cubicBezTo>
                    <a:pt x="9044" y="74191"/>
                    <a:pt x="3845" y="71976"/>
                    <a:pt x="1335" y="67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35A7C7FA-24C0-7044-C181-D4B74B3D1998}"/>
                </a:ext>
              </a:extLst>
            </p:cNvPr>
            <p:cNvSpPr/>
            <p:nvPr/>
          </p:nvSpPr>
          <p:spPr>
            <a:xfrm>
              <a:off x="6615984" y="4701839"/>
              <a:ext cx="418446" cy="485259"/>
            </a:xfrm>
            <a:custGeom>
              <a:avLst/>
              <a:gdLst>
                <a:gd name="connsiteX0" fmla="*/ 147157 w 418446"/>
                <a:gd name="connsiteY0" fmla="*/ 3148 h 485259"/>
                <a:gd name="connsiteX1" fmla="*/ 145532 w 418446"/>
                <a:gd name="connsiteY1" fmla="*/ 18429 h 485259"/>
                <a:gd name="connsiteX2" fmla="*/ 131185 w 418446"/>
                <a:gd name="connsiteY2" fmla="*/ 44879 h 485259"/>
                <a:gd name="connsiteX3" fmla="*/ 111174 w 418446"/>
                <a:gd name="connsiteY3" fmla="*/ 83351 h 485259"/>
                <a:gd name="connsiteX4" fmla="*/ 93802 w 418446"/>
                <a:gd name="connsiteY4" fmla="*/ 134165 h 485259"/>
                <a:gd name="connsiteX5" fmla="*/ 87731 w 418446"/>
                <a:gd name="connsiteY5" fmla="*/ 192933 h 485259"/>
                <a:gd name="connsiteX6" fmla="*/ 98202 w 418446"/>
                <a:gd name="connsiteY6" fmla="*/ 256947 h 485259"/>
                <a:gd name="connsiteX7" fmla="*/ 124446 w 418446"/>
                <a:gd name="connsiteY7" fmla="*/ 311533 h 485259"/>
                <a:gd name="connsiteX8" fmla="*/ 164438 w 418446"/>
                <a:gd name="connsiteY8" fmla="*/ 357000 h 485259"/>
                <a:gd name="connsiteX9" fmla="*/ 219277 w 418446"/>
                <a:gd name="connsiteY9" fmla="*/ 391640 h 485259"/>
                <a:gd name="connsiteX10" fmla="*/ 275749 w 418446"/>
                <a:gd name="connsiteY10" fmla="*/ 409004 h 485259"/>
                <a:gd name="connsiteX11" fmla="*/ 329318 w 418446"/>
                <a:gd name="connsiteY11" fmla="*/ 412858 h 485259"/>
                <a:gd name="connsiteX12" fmla="*/ 372555 w 418446"/>
                <a:gd name="connsiteY12" fmla="*/ 409460 h 485259"/>
                <a:gd name="connsiteX13" fmla="*/ 402510 w 418446"/>
                <a:gd name="connsiteY13" fmla="*/ 406581 h 485259"/>
                <a:gd name="connsiteX14" fmla="*/ 417214 w 418446"/>
                <a:gd name="connsiteY14" fmla="*/ 411052 h 485259"/>
                <a:gd name="connsiteX15" fmla="*/ 413504 w 418446"/>
                <a:gd name="connsiteY15" fmla="*/ 426322 h 485259"/>
                <a:gd name="connsiteX16" fmla="*/ 388736 w 418446"/>
                <a:gd name="connsiteY16" fmla="*/ 449576 h 485259"/>
                <a:gd name="connsiteX17" fmla="*/ 341019 w 418446"/>
                <a:gd name="connsiteY17" fmla="*/ 473077 h 485259"/>
                <a:gd name="connsiteX18" fmla="*/ 270971 w 418446"/>
                <a:gd name="connsiteY18" fmla="*/ 485048 h 485259"/>
                <a:gd name="connsiteX19" fmla="*/ 189287 w 418446"/>
                <a:gd name="connsiteY19" fmla="*/ 473132 h 485259"/>
                <a:gd name="connsiteX20" fmla="*/ 105872 w 418446"/>
                <a:gd name="connsiteY20" fmla="*/ 429682 h 485259"/>
                <a:gd name="connsiteX21" fmla="*/ 45009 w 418446"/>
                <a:gd name="connsiteY21" fmla="*/ 364125 h 485259"/>
                <a:gd name="connsiteX22" fmla="*/ 8420 w 418446"/>
                <a:gd name="connsiteY22" fmla="*/ 282474 h 485259"/>
                <a:gd name="connsiteX23" fmla="*/ 1001 w 418446"/>
                <a:gd name="connsiteY23" fmla="*/ 188713 h 485259"/>
                <a:gd name="connsiteX24" fmla="*/ 21936 w 418446"/>
                <a:gd name="connsiteY24" fmla="*/ 108864 h 485259"/>
                <a:gd name="connsiteX25" fmla="*/ 60311 w 418446"/>
                <a:gd name="connsiteY25" fmla="*/ 49062 h 485259"/>
                <a:gd name="connsiteX26" fmla="*/ 100577 w 418446"/>
                <a:gd name="connsiteY26" fmla="*/ 14316 h 485259"/>
                <a:gd name="connsiteX27" fmla="*/ 131652 w 418446"/>
                <a:gd name="connsiteY27" fmla="*/ 600 h 485259"/>
                <a:gd name="connsiteX28" fmla="*/ 147157 w 418446"/>
                <a:gd name="connsiteY28" fmla="*/ 3148 h 48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18446" h="485259">
                  <a:moveTo>
                    <a:pt x="147157" y="3148"/>
                  </a:moveTo>
                  <a:cubicBezTo>
                    <a:pt x="149409" y="6324"/>
                    <a:pt x="148552" y="11489"/>
                    <a:pt x="145532" y="18429"/>
                  </a:cubicBezTo>
                  <a:cubicBezTo>
                    <a:pt x="142511" y="25369"/>
                    <a:pt x="137336" y="34121"/>
                    <a:pt x="131185" y="44879"/>
                  </a:cubicBezTo>
                  <a:cubicBezTo>
                    <a:pt x="125034" y="55636"/>
                    <a:pt x="117905" y="68430"/>
                    <a:pt x="111174" y="83351"/>
                  </a:cubicBezTo>
                  <a:cubicBezTo>
                    <a:pt x="104443" y="98272"/>
                    <a:pt x="98106" y="115336"/>
                    <a:pt x="93802" y="134165"/>
                  </a:cubicBezTo>
                  <a:cubicBezTo>
                    <a:pt x="89643" y="152186"/>
                    <a:pt x="87298" y="172064"/>
                    <a:pt x="87731" y="192933"/>
                  </a:cubicBezTo>
                  <a:cubicBezTo>
                    <a:pt x="88165" y="213803"/>
                    <a:pt x="91374" y="235658"/>
                    <a:pt x="98202" y="256947"/>
                  </a:cubicBezTo>
                  <a:cubicBezTo>
                    <a:pt x="104124" y="275588"/>
                    <a:pt x="112934" y="294144"/>
                    <a:pt x="124446" y="311533"/>
                  </a:cubicBezTo>
                  <a:cubicBezTo>
                    <a:pt x="135955" y="328917"/>
                    <a:pt x="149594" y="344270"/>
                    <a:pt x="164438" y="357000"/>
                  </a:cubicBezTo>
                  <a:cubicBezTo>
                    <a:pt x="181369" y="371600"/>
                    <a:pt x="200235" y="383090"/>
                    <a:pt x="219277" y="391640"/>
                  </a:cubicBezTo>
                  <a:cubicBezTo>
                    <a:pt x="238320" y="400191"/>
                    <a:pt x="257535" y="405795"/>
                    <a:pt x="275749" y="409004"/>
                  </a:cubicBezTo>
                  <a:cubicBezTo>
                    <a:pt x="294765" y="412397"/>
                    <a:pt x="312951" y="413227"/>
                    <a:pt x="329318" y="412858"/>
                  </a:cubicBezTo>
                  <a:cubicBezTo>
                    <a:pt x="345684" y="412489"/>
                    <a:pt x="360248" y="410922"/>
                    <a:pt x="372555" y="409460"/>
                  </a:cubicBezTo>
                  <a:cubicBezTo>
                    <a:pt x="384862" y="407999"/>
                    <a:pt x="394940" y="406652"/>
                    <a:pt x="402510" y="406581"/>
                  </a:cubicBezTo>
                  <a:cubicBezTo>
                    <a:pt x="410079" y="406515"/>
                    <a:pt x="415169" y="407739"/>
                    <a:pt x="417214" y="411052"/>
                  </a:cubicBezTo>
                  <a:cubicBezTo>
                    <a:pt x="419258" y="414365"/>
                    <a:pt x="418123" y="419604"/>
                    <a:pt x="413504" y="426322"/>
                  </a:cubicBezTo>
                  <a:cubicBezTo>
                    <a:pt x="408884" y="433040"/>
                    <a:pt x="400750" y="441226"/>
                    <a:pt x="388736" y="449576"/>
                  </a:cubicBezTo>
                  <a:cubicBezTo>
                    <a:pt x="376723" y="457925"/>
                    <a:pt x="360798" y="466421"/>
                    <a:pt x="341019" y="473077"/>
                  </a:cubicBezTo>
                  <a:cubicBezTo>
                    <a:pt x="321241" y="479732"/>
                    <a:pt x="297587" y="484522"/>
                    <a:pt x="270971" y="485048"/>
                  </a:cubicBezTo>
                  <a:cubicBezTo>
                    <a:pt x="245483" y="485512"/>
                    <a:pt x="217597" y="482009"/>
                    <a:pt x="189287" y="473132"/>
                  </a:cubicBezTo>
                  <a:cubicBezTo>
                    <a:pt x="160977" y="464255"/>
                    <a:pt x="132257" y="449985"/>
                    <a:pt x="105872" y="429682"/>
                  </a:cubicBezTo>
                  <a:cubicBezTo>
                    <a:pt x="82826" y="411879"/>
                    <a:pt x="61972" y="389746"/>
                    <a:pt x="45009" y="364125"/>
                  </a:cubicBezTo>
                  <a:cubicBezTo>
                    <a:pt x="28042" y="338497"/>
                    <a:pt x="15808" y="310649"/>
                    <a:pt x="8420" y="282474"/>
                  </a:cubicBezTo>
                  <a:cubicBezTo>
                    <a:pt x="35" y="250254"/>
                    <a:pt x="-1885" y="218243"/>
                    <a:pt x="1001" y="188713"/>
                  </a:cubicBezTo>
                  <a:cubicBezTo>
                    <a:pt x="3887" y="159184"/>
                    <a:pt x="11555" y="132146"/>
                    <a:pt x="21936" y="108864"/>
                  </a:cubicBezTo>
                  <a:cubicBezTo>
                    <a:pt x="32815" y="84570"/>
                    <a:pt x="46461" y="64669"/>
                    <a:pt x="60311" y="49062"/>
                  </a:cubicBezTo>
                  <a:cubicBezTo>
                    <a:pt x="74160" y="33455"/>
                    <a:pt x="88200" y="22114"/>
                    <a:pt x="100577" y="14316"/>
                  </a:cubicBezTo>
                  <a:cubicBezTo>
                    <a:pt x="112954" y="6519"/>
                    <a:pt x="123665" y="2228"/>
                    <a:pt x="131652" y="600"/>
                  </a:cubicBezTo>
                  <a:cubicBezTo>
                    <a:pt x="139639" y="-1029"/>
                    <a:pt x="144905" y="-28"/>
                    <a:pt x="147157" y="3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0" name="图形 32">
            <a:extLst>
              <a:ext uri="{FF2B5EF4-FFF2-40B4-BE49-F238E27FC236}">
                <a16:creationId xmlns:a16="http://schemas.microsoft.com/office/drawing/2014/main" id="{700ACE08-1C79-242C-E28F-1B27F475BE99}"/>
              </a:ext>
            </a:extLst>
          </p:cNvPr>
          <p:cNvGrpSpPr/>
          <p:nvPr/>
        </p:nvGrpSpPr>
        <p:grpSpPr>
          <a:xfrm>
            <a:off x="3880268" y="3794468"/>
            <a:ext cx="4440909" cy="1527917"/>
            <a:chOff x="4791039" y="2981358"/>
            <a:chExt cx="2606560" cy="896800"/>
          </a:xfrm>
          <a:solidFill>
            <a:schemeClr val="bg1"/>
          </a:solidFill>
        </p:grpSpPr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2273733D-1602-1581-F65B-A5A0E5C6555B}"/>
                </a:ext>
              </a:extLst>
            </p:cNvPr>
            <p:cNvSpPr/>
            <p:nvPr/>
          </p:nvSpPr>
          <p:spPr>
            <a:xfrm>
              <a:off x="6319401" y="2981358"/>
              <a:ext cx="1078199" cy="896790"/>
            </a:xfrm>
            <a:custGeom>
              <a:avLst/>
              <a:gdLst>
                <a:gd name="connsiteX0" fmla="*/ 597763 w 1078199"/>
                <a:gd name="connsiteY0" fmla="*/ 18845 h 896790"/>
                <a:gd name="connsiteX1" fmla="*/ 715257 w 1078199"/>
                <a:gd name="connsiteY1" fmla="*/ 263622 h 896790"/>
                <a:gd name="connsiteX2" fmla="*/ 502163 w 1078199"/>
                <a:gd name="connsiteY2" fmla="*/ 272555 h 896790"/>
                <a:gd name="connsiteX3" fmla="*/ 335295 w 1078199"/>
                <a:gd name="connsiteY3" fmla="*/ 308497 h 896790"/>
                <a:gd name="connsiteX4" fmla="*/ 184350 w 1078199"/>
                <a:gd name="connsiteY4" fmla="*/ 422705 h 896790"/>
                <a:gd name="connsiteX5" fmla="*/ 115253 w 1078199"/>
                <a:gd name="connsiteY5" fmla="*/ 503880 h 896790"/>
                <a:gd name="connsiteX6" fmla="*/ 34330 w 1078199"/>
                <a:gd name="connsiteY6" fmla="*/ 568185 h 896790"/>
                <a:gd name="connsiteX7" fmla="*/ 111405 w 1078199"/>
                <a:gd name="connsiteY7" fmla="*/ 614586 h 896790"/>
                <a:gd name="connsiteX8" fmla="*/ 47307 w 1078199"/>
                <a:gd name="connsiteY8" fmla="*/ 664659 h 896790"/>
                <a:gd name="connsiteX9" fmla="*/ 1543 w 1078199"/>
                <a:gd name="connsiteY9" fmla="*/ 799430 h 896790"/>
                <a:gd name="connsiteX10" fmla="*/ 41727 w 1078199"/>
                <a:gd name="connsiteY10" fmla="*/ 893921 h 896790"/>
                <a:gd name="connsiteX11" fmla="*/ 237476 w 1078199"/>
                <a:gd name="connsiteY11" fmla="*/ 709306 h 896790"/>
                <a:gd name="connsiteX12" fmla="*/ 352075 w 1078199"/>
                <a:gd name="connsiteY12" fmla="*/ 637335 h 896790"/>
                <a:gd name="connsiteX13" fmla="*/ 436454 w 1078199"/>
                <a:gd name="connsiteY13" fmla="*/ 595800 h 896790"/>
                <a:gd name="connsiteX14" fmla="*/ 690706 w 1078199"/>
                <a:gd name="connsiteY14" fmla="*/ 545420 h 896790"/>
                <a:gd name="connsiteX15" fmla="*/ 858478 w 1078199"/>
                <a:gd name="connsiteY15" fmla="*/ 577684 h 896790"/>
                <a:gd name="connsiteX16" fmla="*/ 965654 w 1078199"/>
                <a:gd name="connsiteY16" fmla="*/ 576624 h 896790"/>
                <a:gd name="connsiteX17" fmla="*/ 953694 w 1078199"/>
                <a:gd name="connsiteY17" fmla="*/ 535706 h 896790"/>
                <a:gd name="connsiteX18" fmla="*/ 1078225 w 1078199"/>
                <a:gd name="connsiteY18" fmla="*/ 531219 h 896790"/>
                <a:gd name="connsiteX19" fmla="*/ 1001921 w 1078199"/>
                <a:gd name="connsiteY19" fmla="*/ 495615 h 896790"/>
                <a:gd name="connsiteX20" fmla="*/ 932830 w 1078199"/>
                <a:gd name="connsiteY20" fmla="*/ 470967 h 896790"/>
                <a:gd name="connsiteX21" fmla="*/ 959105 w 1078199"/>
                <a:gd name="connsiteY21" fmla="*/ 421426 h 896790"/>
                <a:gd name="connsiteX22" fmla="*/ 975043 w 1078199"/>
                <a:gd name="connsiteY22" fmla="*/ 306607 h 896790"/>
                <a:gd name="connsiteX23" fmla="*/ 841047 w 1078199"/>
                <a:gd name="connsiteY23" fmla="*/ 210683 h 896790"/>
                <a:gd name="connsiteX24" fmla="*/ 762815 w 1078199"/>
                <a:gd name="connsiteY24" fmla="*/ 65341 h 896790"/>
                <a:gd name="connsiteX25" fmla="*/ 660097 w 1078199"/>
                <a:gd name="connsiteY25" fmla="*/ 42148 h 896790"/>
                <a:gd name="connsiteX26" fmla="*/ 597758 w 1078199"/>
                <a:gd name="connsiteY26" fmla="*/ 18838 h 896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8199" h="896790">
                  <a:moveTo>
                    <a:pt x="597763" y="18845"/>
                  </a:moveTo>
                  <a:cubicBezTo>
                    <a:pt x="559062" y="143400"/>
                    <a:pt x="728255" y="221886"/>
                    <a:pt x="715257" y="263622"/>
                  </a:cubicBezTo>
                  <a:cubicBezTo>
                    <a:pt x="647755" y="289657"/>
                    <a:pt x="573096" y="251545"/>
                    <a:pt x="502163" y="272555"/>
                  </a:cubicBezTo>
                  <a:cubicBezTo>
                    <a:pt x="444064" y="268656"/>
                    <a:pt x="387157" y="282986"/>
                    <a:pt x="335295" y="308497"/>
                  </a:cubicBezTo>
                  <a:cubicBezTo>
                    <a:pt x="272983" y="328665"/>
                    <a:pt x="232018" y="381402"/>
                    <a:pt x="184350" y="422705"/>
                  </a:cubicBezTo>
                  <a:cubicBezTo>
                    <a:pt x="149171" y="438664"/>
                    <a:pt x="138760" y="485959"/>
                    <a:pt x="115253" y="503880"/>
                  </a:cubicBezTo>
                  <a:cubicBezTo>
                    <a:pt x="77962" y="498678"/>
                    <a:pt x="-11929" y="500728"/>
                    <a:pt x="34330" y="568185"/>
                  </a:cubicBezTo>
                  <a:cubicBezTo>
                    <a:pt x="46725" y="592418"/>
                    <a:pt x="92669" y="632524"/>
                    <a:pt x="111405" y="614586"/>
                  </a:cubicBezTo>
                  <a:cubicBezTo>
                    <a:pt x="87257" y="643633"/>
                    <a:pt x="63004" y="629009"/>
                    <a:pt x="47307" y="664659"/>
                  </a:cubicBezTo>
                  <a:cubicBezTo>
                    <a:pt x="25984" y="707253"/>
                    <a:pt x="21470" y="757353"/>
                    <a:pt x="1543" y="799430"/>
                  </a:cubicBezTo>
                  <a:cubicBezTo>
                    <a:pt x="-3838" y="829481"/>
                    <a:pt x="4084" y="912814"/>
                    <a:pt x="41727" y="893921"/>
                  </a:cubicBezTo>
                  <a:cubicBezTo>
                    <a:pt x="115599" y="848289"/>
                    <a:pt x="59421" y="694278"/>
                    <a:pt x="237476" y="709306"/>
                  </a:cubicBezTo>
                  <a:cubicBezTo>
                    <a:pt x="283867" y="704897"/>
                    <a:pt x="316569" y="663879"/>
                    <a:pt x="352075" y="637335"/>
                  </a:cubicBezTo>
                  <a:cubicBezTo>
                    <a:pt x="379701" y="628839"/>
                    <a:pt x="412894" y="608915"/>
                    <a:pt x="436454" y="595800"/>
                  </a:cubicBezTo>
                  <a:cubicBezTo>
                    <a:pt x="489367" y="567385"/>
                    <a:pt x="674499" y="535928"/>
                    <a:pt x="690706" y="545420"/>
                  </a:cubicBezTo>
                  <a:cubicBezTo>
                    <a:pt x="745410" y="560955"/>
                    <a:pt x="804910" y="555467"/>
                    <a:pt x="858478" y="577684"/>
                  </a:cubicBezTo>
                  <a:cubicBezTo>
                    <a:pt x="885976" y="592515"/>
                    <a:pt x="972164" y="635403"/>
                    <a:pt x="965654" y="576624"/>
                  </a:cubicBezTo>
                  <a:cubicBezTo>
                    <a:pt x="962128" y="551149"/>
                    <a:pt x="897054" y="520483"/>
                    <a:pt x="953694" y="535706"/>
                  </a:cubicBezTo>
                  <a:cubicBezTo>
                    <a:pt x="993029" y="541273"/>
                    <a:pt x="1053954" y="576945"/>
                    <a:pt x="1078225" y="531219"/>
                  </a:cubicBezTo>
                  <a:cubicBezTo>
                    <a:pt x="1076282" y="481714"/>
                    <a:pt x="1025610" y="511666"/>
                    <a:pt x="1001921" y="495615"/>
                  </a:cubicBezTo>
                  <a:cubicBezTo>
                    <a:pt x="976217" y="486085"/>
                    <a:pt x="965442" y="478109"/>
                    <a:pt x="932830" y="470967"/>
                  </a:cubicBezTo>
                  <a:cubicBezTo>
                    <a:pt x="872157" y="463865"/>
                    <a:pt x="923098" y="419607"/>
                    <a:pt x="959105" y="421426"/>
                  </a:cubicBezTo>
                  <a:cubicBezTo>
                    <a:pt x="1018843" y="418487"/>
                    <a:pt x="1000296" y="334908"/>
                    <a:pt x="975043" y="306607"/>
                  </a:cubicBezTo>
                  <a:cubicBezTo>
                    <a:pt x="949744" y="253486"/>
                    <a:pt x="895573" y="224787"/>
                    <a:pt x="841047" y="210683"/>
                  </a:cubicBezTo>
                  <a:cubicBezTo>
                    <a:pt x="817191" y="161179"/>
                    <a:pt x="797772" y="108124"/>
                    <a:pt x="762815" y="65341"/>
                  </a:cubicBezTo>
                  <a:cubicBezTo>
                    <a:pt x="738439" y="41436"/>
                    <a:pt x="680980" y="19795"/>
                    <a:pt x="660097" y="42148"/>
                  </a:cubicBezTo>
                  <a:cubicBezTo>
                    <a:pt x="649183" y="45740"/>
                    <a:pt x="615254" y="-35911"/>
                    <a:pt x="597758" y="18838"/>
                  </a:cubicBezTo>
                  <a:close/>
                </a:path>
              </a:pathLst>
            </a:custGeom>
            <a:grpFill/>
            <a:ln w="10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535D2ED-172E-2E7D-157B-9DA3B7451832}"/>
                </a:ext>
              </a:extLst>
            </p:cNvPr>
            <p:cNvSpPr/>
            <p:nvPr/>
          </p:nvSpPr>
          <p:spPr>
            <a:xfrm>
              <a:off x="4791039" y="3365896"/>
              <a:ext cx="1076428" cy="512262"/>
            </a:xfrm>
            <a:custGeom>
              <a:avLst/>
              <a:gdLst>
                <a:gd name="connsiteX0" fmla="*/ 522115 w 1076428"/>
                <a:gd name="connsiteY0" fmla="*/ 259 h 512262"/>
                <a:gd name="connsiteX1" fmla="*/ 199883 w 1076428"/>
                <a:gd name="connsiteY1" fmla="*/ 88035 h 512262"/>
                <a:gd name="connsiteX2" fmla="*/ 69999 w 1076428"/>
                <a:gd name="connsiteY2" fmla="*/ 302968 h 512262"/>
                <a:gd name="connsiteX3" fmla="*/ 16922 w 1076428"/>
                <a:gd name="connsiteY3" fmla="*/ 328033 h 512262"/>
                <a:gd name="connsiteX4" fmla="*/ 166504 w 1076428"/>
                <a:gd name="connsiteY4" fmla="*/ 374854 h 512262"/>
                <a:gd name="connsiteX5" fmla="*/ 81742 w 1076428"/>
                <a:gd name="connsiteY5" fmla="*/ 417016 h 512262"/>
                <a:gd name="connsiteX6" fmla="*/ 102417 w 1076428"/>
                <a:gd name="connsiteY6" fmla="*/ 501425 h 512262"/>
                <a:gd name="connsiteX7" fmla="*/ 226987 w 1076428"/>
                <a:gd name="connsiteY7" fmla="*/ 491851 h 512262"/>
                <a:gd name="connsiteX8" fmla="*/ 300839 w 1076428"/>
                <a:gd name="connsiteY8" fmla="*/ 448124 h 512262"/>
                <a:gd name="connsiteX9" fmla="*/ 499223 w 1076428"/>
                <a:gd name="connsiteY9" fmla="*/ 448199 h 512262"/>
                <a:gd name="connsiteX10" fmla="*/ 781338 w 1076428"/>
                <a:gd name="connsiteY10" fmla="*/ 409269 h 512262"/>
                <a:gd name="connsiteX11" fmla="*/ 858957 w 1076428"/>
                <a:gd name="connsiteY11" fmla="*/ 512251 h 512262"/>
                <a:gd name="connsiteX12" fmla="*/ 909673 w 1076428"/>
                <a:gd name="connsiteY12" fmla="*/ 420285 h 512262"/>
                <a:gd name="connsiteX13" fmla="*/ 871171 w 1076428"/>
                <a:gd name="connsiteY13" fmla="*/ 282666 h 512262"/>
                <a:gd name="connsiteX14" fmla="*/ 1059907 w 1076428"/>
                <a:gd name="connsiteY14" fmla="*/ 234978 h 512262"/>
                <a:gd name="connsiteX15" fmla="*/ 1017361 w 1076428"/>
                <a:gd name="connsiteY15" fmla="*/ 136918 h 512262"/>
                <a:gd name="connsiteX16" fmla="*/ 843123 w 1076428"/>
                <a:gd name="connsiteY16" fmla="*/ 172728 h 512262"/>
                <a:gd name="connsiteX17" fmla="*/ 522104 w 1076428"/>
                <a:gd name="connsiteY17" fmla="*/ 257 h 51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6428" h="512262">
                  <a:moveTo>
                    <a:pt x="522115" y="259"/>
                  </a:moveTo>
                  <a:cubicBezTo>
                    <a:pt x="410956" y="2431"/>
                    <a:pt x="287795" y="11374"/>
                    <a:pt x="199883" y="88035"/>
                  </a:cubicBezTo>
                  <a:cubicBezTo>
                    <a:pt x="134011" y="141516"/>
                    <a:pt x="77195" y="215674"/>
                    <a:pt x="69999" y="302968"/>
                  </a:cubicBezTo>
                  <a:cubicBezTo>
                    <a:pt x="48545" y="297998"/>
                    <a:pt x="-33349" y="298725"/>
                    <a:pt x="16922" y="328033"/>
                  </a:cubicBezTo>
                  <a:cubicBezTo>
                    <a:pt x="62927" y="354445"/>
                    <a:pt x="122927" y="342652"/>
                    <a:pt x="166504" y="374854"/>
                  </a:cubicBezTo>
                  <a:cubicBezTo>
                    <a:pt x="164303" y="400855"/>
                    <a:pt x="97665" y="386596"/>
                    <a:pt x="81742" y="417016"/>
                  </a:cubicBezTo>
                  <a:cubicBezTo>
                    <a:pt x="51002" y="433793"/>
                    <a:pt x="59736" y="526029"/>
                    <a:pt x="102417" y="501425"/>
                  </a:cubicBezTo>
                  <a:cubicBezTo>
                    <a:pt x="143720" y="495515"/>
                    <a:pt x="185822" y="499064"/>
                    <a:pt x="226987" y="491851"/>
                  </a:cubicBezTo>
                  <a:cubicBezTo>
                    <a:pt x="260867" y="477974"/>
                    <a:pt x="257357" y="429096"/>
                    <a:pt x="300839" y="448124"/>
                  </a:cubicBezTo>
                  <a:cubicBezTo>
                    <a:pt x="366988" y="449830"/>
                    <a:pt x="433586" y="434945"/>
                    <a:pt x="499223" y="448199"/>
                  </a:cubicBezTo>
                  <a:cubicBezTo>
                    <a:pt x="594590" y="452384"/>
                    <a:pt x="690554" y="438683"/>
                    <a:pt x="781338" y="409269"/>
                  </a:cubicBezTo>
                  <a:cubicBezTo>
                    <a:pt x="796381" y="448900"/>
                    <a:pt x="815130" y="498034"/>
                    <a:pt x="858957" y="512251"/>
                  </a:cubicBezTo>
                  <a:cubicBezTo>
                    <a:pt x="908286" y="516184"/>
                    <a:pt x="922402" y="458920"/>
                    <a:pt x="909673" y="420285"/>
                  </a:cubicBezTo>
                  <a:cubicBezTo>
                    <a:pt x="902678" y="372991"/>
                    <a:pt x="887484" y="327434"/>
                    <a:pt x="871171" y="282666"/>
                  </a:cubicBezTo>
                  <a:cubicBezTo>
                    <a:pt x="926649" y="242152"/>
                    <a:pt x="1005853" y="277964"/>
                    <a:pt x="1059907" y="234978"/>
                  </a:cubicBezTo>
                  <a:cubicBezTo>
                    <a:pt x="1101405" y="200896"/>
                    <a:pt x="1061135" y="141868"/>
                    <a:pt x="1017361" y="136918"/>
                  </a:cubicBezTo>
                  <a:cubicBezTo>
                    <a:pt x="956309" y="128272"/>
                    <a:pt x="902564" y="168307"/>
                    <a:pt x="843123" y="172728"/>
                  </a:cubicBezTo>
                  <a:cubicBezTo>
                    <a:pt x="754268" y="88997"/>
                    <a:pt x="652452" y="-2843"/>
                    <a:pt x="522104" y="257"/>
                  </a:cubicBezTo>
                  <a:close/>
                </a:path>
              </a:pathLst>
            </a:custGeom>
            <a:grpFill/>
            <a:ln w="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9208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D583B18B-7D34-5D8D-6149-3C81600BD418}"/>
              </a:ext>
            </a:extLst>
          </p:cNvPr>
          <p:cNvGrpSpPr/>
          <p:nvPr/>
        </p:nvGrpSpPr>
        <p:grpSpPr>
          <a:xfrm>
            <a:off x="1255898" y="859534"/>
            <a:ext cx="2031632" cy="2449180"/>
            <a:chOff x="9030068" y="-152522"/>
            <a:chExt cx="5466972" cy="659056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E9716A7-D995-34F2-B024-97850B85F0D2}"/>
                </a:ext>
              </a:extLst>
            </p:cNvPr>
            <p:cNvSpPr/>
            <p:nvPr/>
          </p:nvSpPr>
          <p:spPr>
            <a:xfrm>
              <a:off x="9030165" y="-152416"/>
              <a:ext cx="2733466" cy="5357491"/>
            </a:xfrm>
            <a:custGeom>
              <a:avLst/>
              <a:gdLst>
                <a:gd name="connsiteX0" fmla="*/ 481118 w 2733466"/>
                <a:gd name="connsiteY0" fmla="*/ 2132916 h 5357491"/>
                <a:gd name="connsiteX1" fmla="*/ 1249420 w 2733466"/>
                <a:gd name="connsiteY1" fmla="*/ 303622 h 5357491"/>
                <a:gd name="connsiteX2" fmla="*/ 2733467 w 2733466"/>
                <a:gd name="connsiteY2" fmla="*/ 22888 h 5357491"/>
                <a:gd name="connsiteX3" fmla="*/ 1968954 w 2733466"/>
                <a:gd name="connsiteY3" fmla="*/ 62767 h 5357491"/>
                <a:gd name="connsiteX4" fmla="*/ 523831 w 2733466"/>
                <a:gd name="connsiteY4" fmla="*/ 2148134 h 5357491"/>
                <a:gd name="connsiteX5" fmla="*/ 1312481 w 2733466"/>
                <a:gd name="connsiteY5" fmla="*/ 3039592 h 5357491"/>
                <a:gd name="connsiteX6" fmla="*/ 1350042 w 2733466"/>
                <a:gd name="connsiteY6" fmla="*/ 3047519 h 5357491"/>
                <a:gd name="connsiteX7" fmla="*/ 2067599 w 2733466"/>
                <a:gd name="connsiteY7" fmla="*/ 3152766 h 5357491"/>
                <a:gd name="connsiteX8" fmla="*/ 1383570 w 2733466"/>
                <a:gd name="connsiteY8" fmla="*/ 3074959 h 5357491"/>
                <a:gd name="connsiteX9" fmla="*/ 1403936 w 2733466"/>
                <a:gd name="connsiteY9" fmla="*/ 3546534 h 5357491"/>
                <a:gd name="connsiteX10" fmla="*/ 1938448 w 2733466"/>
                <a:gd name="connsiteY10" fmla="*/ 3396045 h 5357491"/>
                <a:gd name="connsiteX11" fmla="*/ 2077108 w 2733466"/>
                <a:gd name="connsiteY11" fmla="*/ 3153606 h 5357491"/>
                <a:gd name="connsiteX12" fmla="*/ 2118939 w 2733466"/>
                <a:gd name="connsiteY12" fmla="*/ 3157264 h 5357491"/>
                <a:gd name="connsiteX13" fmla="*/ 1925037 w 2733466"/>
                <a:gd name="connsiteY13" fmla="*/ 3440193 h 5357491"/>
                <a:gd name="connsiteX14" fmla="*/ 1139683 w 2733466"/>
                <a:gd name="connsiteY14" fmla="*/ 3520071 h 5357491"/>
                <a:gd name="connsiteX15" fmla="*/ 857121 w 2733466"/>
                <a:gd name="connsiteY15" fmla="*/ 3778245 h 5357491"/>
                <a:gd name="connsiteX16" fmla="*/ 1397852 w 2733466"/>
                <a:gd name="connsiteY16" fmla="*/ 4221317 h 5357491"/>
                <a:gd name="connsiteX17" fmla="*/ 971009 w 2733466"/>
                <a:gd name="connsiteY17" fmla="*/ 5241697 h 5357491"/>
                <a:gd name="connsiteX18" fmla="*/ 125395 w 2733466"/>
                <a:gd name="connsiteY18" fmla="*/ 5095356 h 5357491"/>
                <a:gd name="connsiteX19" fmla="*/ 210764 w 2733466"/>
                <a:gd name="connsiteY19" fmla="*/ 3493632 h 5357491"/>
                <a:gd name="connsiteX20" fmla="*/ 481133 w 2733466"/>
                <a:gd name="connsiteY20" fmla="*/ 2132906 h 535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33466" h="5357491">
                  <a:moveTo>
                    <a:pt x="481118" y="2132916"/>
                  </a:moveTo>
                  <a:cubicBezTo>
                    <a:pt x="409412" y="1325937"/>
                    <a:pt x="618558" y="688040"/>
                    <a:pt x="1249420" y="303622"/>
                  </a:cubicBezTo>
                  <a:cubicBezTo>
                    <a:pt x="1724290" y="55205"/>
                    <a:pt x="2217490" y="-50527"/>
                    <a:pt x="2733467" y="22888"/>
                  </a:cubicBezTo>
                  <a:cubicBezTo>
                    <a:pt x="2486270" y="1303"/>
                    <a:pt x="2227870" y="17400"/>
                    <a:pt x="1968954" y="62767"/>
                  </a:cubicBezTo>
                  <a:cubicBezTo>
                    <a:pt x="1096155" y="215451"/>
                    <a:pt x="289053" y="1001798"/>
                    <a:pt x="523831" y="2148134"/>
                  </a:cubicBezTo>
                  <a:cubicBezTo>
                    <a:pt x="629078" y="2662176"/>
                    <a:pt x="926641" y="2950953"/>
                    <a:pt x="1312481" y="3039592"/>
                  </a:cubicBezTo>
                  <a:cubicBezTo>
                    <a:pt x="1324920" y="3042397"/>
                    <a:pt x="1337359" y="3045080"/>
                    <a:pt x="1350042" y="3047519"/>
                  </a:cubicBezTo>
                  <a:cubicBezTo>
                    <a:pt x="1604921" y="3096790"/>
                    <a:pt x="1844065" y="3132031"/>
                    <a:pt x="2067599" y="3152766"/>
                  </a:cubicBezTo>
                  <a:cubicBezTo>
                    <a:pt x="1818450" y="3166546"/>
                    <a:pt x="1590051" y="3141424"/>
                    <a:pt x="1383570" y="3074959"/>
                  </a:cubicBezTo>
                  <a:lnTo>
                    <a:pt x="1403936" y="3546534"/>
                  </a:lnTo>
                  <a:cubicBezTo>
                    <a:pt x="1598695" y="3525924"/>
                    <a:pt x="1779672" y="3480557"/>
                    <a:pt x="1938448" y="3396045"/>
                  </a:cubicBezTo>
                  <a:cubicBezTo>
                    <a:pt x="1945399" y="3305924"/>
                    <a:pt x="1994548" y="3225798"/>
                    <a:pt x="2077108" y="3153606"/>
                  </a:cubicBezTo>
                  <a:cubicBezTo>
                    <a:pt x="2091132" y="3154947"/>
                    <a:pt x="2105035" y="3156167"/>
                    <a:pt x="2118939" y="3157264"/>
                  </a:cubicBezTo>
                  <a:cubicBezTo>
                    <a:pt x="2048209" y="3235680"/>
                    <a:pt x="1984061" y="3331412"/>
                    <a:pt x="1925037" y="3440193"/>
                  </a:cubicBezTo>
                  <a:cubicBezTo>
                    <a:pt x="1697718" y="3571537"/>
                    <a:pt x="1440405" y="3606169"/>
                    <a:pt x="1139683" y="3520071"/>
                  </a:cubicBezTo>
                  <a:cubicBezTo>
                    <a:pt x="959192" y="3468486"/>
                    <a:pt x="824680" y="3595316"/>
                    <a:pt x="857121" y="3778245"/>
                  </a:cubicBezTo>
                  <a:cubicBezTo>
                    <a:pt x="896267" y="3998368"/>
                    <a:pt x="1136878" y="4123979"/>
                    <a:pt x="1397852" y="4221317"/>
                  </a:cubicBezTo>
                  <a:cubicBezTo>
                    <a:pt x="1377486" y="4651580"/>
                    <a:pt x="1263337" y="5021706"/>
                    <a:pt x="971009" y="5241697"/>
                  </a:cubicBezTo>
                  <a:cubicBezTo>
                    <a:pt x="698201" y="5446943"/>
                    <a:pt x="378090" y="5367793"/>
                    <a:pt x="125395" y="5095356"/>
                  </a:cubicBezTo>
                  <a:cubicBezTo>
                    <a:pt x="-81923" y="4871694"/>
                    <a:pt x="-17412" y="4144133"/>
                    <a:pt x="210764" y="3493632"/>
                  </a:cubicBezTo>
                  <a:cubicBezTo>
                    <a:pt x="383935" y="3000350"/>
                    <a:pt x="477229" y="2524615"/>
                    <a:pt x="481133" y="2132906"/>
                  </a:cubicBezTo>
                  <a:close/>
                </a:path>
              </a:pathLst>
            </a:custGeom>
            <a:solidFill>
              <a:srgbClr val="FFFFFF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8D822B1-D2C7-B04E-4E43-9F01DF5D6E0F}"/>
                </a:ext>
              </a:extLst>
            </p:cNvPr>
            <p:cNvSpPr/>
            <p:nvPr/>
          </p:nvSpPr>
          <p:spPr>
            <a:xfrm>
              <a:off x="10413574" y="2922578"/>
              <a:ext cx="695122" cy="471574"/>
            </a:xfrm>
            <a:custGeom>
              <a:avLst/>
              <a:gdLst>
                <a:gd name="connsiteX0" fmla="*/ 684029 w 695122"/>
                <a:gd name="connsiteY0" fmla="*/ 77806 h 471574"/>
                <a:gd name="connsiteX1" fmla="*/ 0 w 695122"/>
                <a:gd name="connsiteY1" fmla="*/ 0 h 471574"/>
                <a:gd name="connsiteX2" fmla="*/ 20366 w 695122"/>
                <a:gd name="connsiteY2" fmla="*/ 471575 h 471574"/>
                <a:gd name="connsiteX3" fmla="*/ 554878 w 695122"/>
                <a:gd name="connsiteY3" fmla="*/ 321086 h 471574"/>
                <a:gd name="connsiteX4" fmla="*/ 693538 w 695122"/>
                <a:gd name="connsiteY4" fmla="*/ 78647 h 471574"/>
                <a:gd name="connsiteX5" fmla="*/ 695123 w 695122"/>
                <a:gd name="connsiteY5" fmla="*/ 77183 h 471574"/>
                <a:gd name="connsiteX6" fmla="*/ 684026 w 695122"/>
                <a:gd name="connsiteY6" fmla="*/ 77793 h 47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5122" h="471574">
                  <a:moveTo>
                    <a:pt x="684029" y="77806"/>
                  </a:moveTo>
                  <a:cubicBezTo>
                    <a:pt x="434880" y="91587"/>
                    <a:pt x="206481" y="66465"/>
                    <a:pt x="0" y="0"/>
                  </a:cubicBezTo>
                  <a:lnTo>
                    <a:pt x="20366" y="471575"/>
                  </a:lnTo>
                  <a:cubicBezTo>
                    <a:pt x="215125" y="450965"/>
                    <a:pt x="396102" y="405598"/>
                    <a:pt x="554878" y="321086"/>
                  </a:cubicBezTo>
                  <a:cubicBezTo>
                    <a:pt x="577535" y="234750"/>
                    <a:pt x="619903" y="157318"/>
                    <a:pt x="693538" y="78647"/>
                  </a:cubicBezTo>
                  <a:cubicBezTo>
                    <a:pt x="694026" y="78159"/>
                    <a:pt x="694635" y="77671"/>
                    <a:pt x="695123" y="77183"/>
                  </a:cubicBezTo>
                  <a:cubicBezTo>
                    <a:pt x="691465" y="77427"/>
                    <a:pt x="687684" y="77670"/>
                    <a:pt x="684026" y="77793"/>
                  </a:cubicBezTo>
                  <a:close/>
                </a:path>
              </a:pathLst>
            </a:custGeom>
            <a:noFill/>
            <a:ln w="648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91ACB9D-44CA-95E9-CFC7-12944EB33E36}"/>
                </a:ext>
              </a:extLst>
            </p:cNvPr>
            <p:cNvSpPr/>
            <p:nvPr/>
          </p:nvSpPr>
          <p:spPr>
            <a:xfrm>
              <a:off x="12509971" y="452566"/>
              <a:ext cx="1987028" cy="4715370"/>
            </a:xfrm>
            <a:custGeom>
              <a:avLst/>
              <a:gdLst>
                <a:gd name="connsiteX0" fmla="*/ 9 w 1987028"/>
                <a:gd name="connsiteY0" fmla="*/ 2417455 h 4715370"/>
                <a:gd name="connsiteX1" fmla="*/ 522576 w 1987028"/>
                <a:gd name="connsiteY1" fmla="*/ 2082818 h 4715370"/>
                <a:gd name="connsiteX2" fmla="*/ 610993 w 1987028"/>
                <a:gd name="connsiteY2" fmla="*/ 201708 h 4715370"/>
                <a:gd name="connsiteX3" fmla="*/ 461357 w 1987028"/>
                <a:gd name="connsiteY3" fmla="*/ 0 h 4715370"/>
                <a:gd name="connsiteX4" fmla="*/ 934168 w 1987028"/>
                <a:gd name="connsiteY4" fmla="*/ 1052343 h 4715370"/>
                <a:gd name="connsiteX5" fmla="*/ 1560161 w 1987028"/>
                <a:gd name="connsiteY5" fmla="*/ 2799300 h 4715370"/>
                <a:gd name="connsiteX6" fmla="*/ 1958580 w 1987028"/>
                <a:gd name="connsiteY6" fmla="*/ 3717984 h 4715370"/>
                <a:gd name="connsiteX7" fmla="*/ 1426004 w 1987028"/>
                <a:gd name="connsiteY7" fmla="*/ 4709943 h 4715370"/>
                <a:gd name="connsiteX8" fmla="*/ 454516 w 1987028"/>
                <a:gd name="connsiteY8" fmla="*/ 3466029 h 4715370"/>
                <a:gd name="connsiteX9" fmla="*/ 449637 w 1987028"/>
                <a:gd name="connsiteY9" fmla="*/ 3468347 h 4715370"/>
                <a:gd name="connsiteX10" fmla="*/ 441710 w 1987028"/>
                <a:gd name="connsiteY10" fmla="*/ 3451761 h 4715370"/>
                <a:gd name="connsiteX11" fmla="*/ 740250 w 1987028"/>
                <a:gd name="connsiteY11" fmla="*/ 3101636 h 4715370"/>
                <a:gd name="connsiteX12" fmla="*/ 729884 w 1987028"/>
                <a:gd name="connsiteY12" fmla="*/ 2968587 h 4715370"/>
                <a:gd name="connsiteX13" fmla="*/ 719640 w 1987028"/>
                <a:gd name="connsiteY13" fmla="*/ 2941635 h 4715370"/>
                <a:gd name="connsiteX14" fmla="*/ 347685 w 1987028"/>
                <a:gd name="connsiteY14" fmla="*/ 2883221 h 4715370"/>
                <a:gd name="connsiteX15" fmla="*/ 344758 w 1987028"/>
                <a:gd name="connsiteY15" fmla="*/ 2866391 h 4715370"/>
                <a:gd name="connsiteX16" fmla="*/ 308172 w 1987028"/>
                <a:gd name="connsiteY16" fmla="*/ 2301399 h 4715370"/>
                <a:gd name="connsiteX17" fmla="*/ 9147 w 1987028"/>
                <a:gd name="connsiteY17" fmla="*/ 2441278 h 4715370"/>
                <a:gd name="connsiteX18" fmla="*/ 0 w 1987028"/>
                <a:gd name="connsiteY18" fmla="*/ 2417497 h 471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87028" h="4715370">
                  <a:moveTo>
                    <a:pt x="9" y="2417455"/>
                  </a:moveTo>
                  <a:cubicBezTo>
                    <a:pt x="206474" y="2337820"/>
                    <a:pt x="380746" y="2226601"/>
                    <a:pt x="522576" y="2082818"/>
                  </a:cubicBezTo>
                  <a:cubicBezTo>
                    <a:pt x="1018330" y="1574049"/>
                    <a:pt x="1068333" y="918152"/>
                    <a:pt x="610993" y="201708"/>
                  </a:cubicBezTo>
                  <a:cubicBezTo>
                    <a:pt x="564528" y="128902"/>
                    <a:pt x="514528" y="61706"/>
                    <a:pt x="461357" y="0"/>
                  </a:cubicBezTo>
                  <a:cubicBezTo>
                    <a:pt x="749533" y="273661"/>
                    <a:pt x="920617" y="616602"/>
                    <a:pt x="934168" y="1052343"/>
                  </a:cubicBezTo>
                  <a:cubicBezTo>
                    <a:pt x="1055630" y="1704903"/>
                    <a:pt x="1258562" y="2294444"/>
                    <a:pt x="1560161" y="2799300"/>
                  </a:cubicBezTo>
                  <a:cubicBezTo>
                    <a:pt x="1740895" y="3101863"/>
                    <a:pt x="1896628" y="3407005"/>
                    <a:pt x="1958580" y="3717984"/>
                  </a:cubicBezTo>
                  <a:cubicBezTo>
                    <a:pt x="2065289" y="4253608"/>
                    <a:pt x="1868335" y="4636420"/>
                    <a:pt x="1426004" y="4709943"/>
                  </a:cubicBezTo>
                  <a:cubicBezTo>
                    <a:pt x="1027342" y="4776163"/>
                    <a:pt x="562225" y="4229224"/>
                    <a:pt x="454516" y="3466029"/>
                  </a:cubicBezTo>
                  <a:cubicBezTo>
                    <a:pt x="452930" y="3466761"/>
                    <a:pt x="451345" y="3467614"/>
                    <a:pt x="449637" y="3468347"/>
                  </a:cubicBezTo>
                  <a:lnTo>
                    <a:pt x="441710" y="3451761"/>
                  </a:lnTo>
                  <a:cubicBezTo>
                    <a:pt x="607686" y="3347981"/>
                    <a:pt x="720738" y="3236514"/>
                    <a:pt x="740250" y="3101636"/>
                  </a:cubicBezTo>
                  <a:cubicBezTo>
                    <a:pt x="746225" y="3059805"/>
                    <a:pt x="743176" y="3015538"/>
                    <a:pt x="729884" y="2968587"/>
                  </a:cubicBezTo>
                  <a:cubicBezTo>
                    <a:pt x="727079" y="2958830"/>
                    <a:pt x="723786" y="2949928"/>
                    <a:pt x="719640" y="2941635"/>
                  </a:cubicBezTo>
                  <a:cubicBezTo>
                    <a:pt x="671588" y="2841270"/>
                    <a:pt x="536834" y="2850537"/>
                    <a:pt x="347685" y="2883221"/>
                  </a:cubicBezTo>
                  <a:lnTo>
                    <a:pt x="344758" y="2866391"/>
                  </a:lnTo>
                  <a:cubicBezTo>
                    <a:pt x="320977" y="2700415"/>
                    <a:pt x="310855" y="2508095"/>
                    <a:pt x="308172" y="2301399"/>
                  </a:cubicBezTo>
                  <a:cubicBezTo>
                    <a:pt x="213659" y="2353961"/>
                    <a:pt x="114146" y="2400789"/>
                    <a:pt x="9147" y="2441278"/>
                  </a:cubicBezTo>
                  <a:lnTo>
                    <a:pt x="0" y="2417497"/>
                  </a:lnTo>
                  <a:close/>
                </a:path>
              </a:pathLst>
            </a:custGeom>
            <a:solidFill>
              <a:srgbClr val="FFFFFF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8F6F8F9-C4CB-3D63-66F2-EEC03B77F7C5}"/>
                </a:ext>
              </a:extLst>
            </p:cNvPr>
            <p:cNvSpPr/>
            <p:nvPr/>
          </p:nvSpPr>
          <p:spPr>
            <a:xfrm>
              <a:off x="12176119" y="1999523"/>
              <a:ext cx="501436" cy="272939"/>
            </a:xfrm>
            <a:custGeom>
              <a:avLst/>
              <a:gdLst>
                <a:gd name="connsiteX0" fmla="*/ 499441 w 501436"/>
                <a:gd name="connsiteY0" fmla="*/ 71469 h 272939"/>
                <a:gd name="connsiteX1" fmla="*/ 281999 w 501436"/>
                <a:gd name="connsiteY1" fmla="*/ 256471 h 272939"/>
                <a:gd name="connsiteX2" fmla="*/ 1995 w 501436"/>
                <a:gd name="connsiteY2" fmla="*/ 201471 h 272939"/>
                <a:gd name="connsiteX3" fmla="*/ 219314 w 501436"/>
                <a:gd name="connsiteY3" fmla="*/ 16469 h 272939"/>
                <a:gd name="connsiteX4" fmla="*/ 499437 w 501436"/>
                <a:gd name="connsiteY4" fmla="*/ 71469 h 2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1436" h="272939">
                  <a:moveTo>
                    <a:pt x="499441" y="71469"/>
                  </a:moveTo>
                  <a:cubicBezTo>
                    <a:pt x="516758" y="137689"/>
                    <a:pt x="419440" y="220496"/>
                    <a:pt x="281999" y="256471"/>
                  </a:cubicBezTo>
                  <a:cubicBezTo>
                    <a:pt x="144683" y="292324"/>
                    <a:pt x="19315" y="267690"/>
                    <a:pt x="1995" y="201471"/>
                  </a:cubicBezTo>
                  <a:cubicBezTo>
                    <a:pt x="-15322" y="135251"/>
                    <a:pt x="81997" y="52444"/>
                    <a:pt x="219314" y="16469"/>
                  </a:cubicBezTo>
                  <a:cubicBezTo>
                    <a:pt x="356754" y="-19385"/>
                    <a:pt x="482121" y="5249"/>
                    <a:pt x="499437" y="71469"/>
                  </a:cubicBezTo>
                  <a:close/>
                </a:path>
              </a:pathLst>
            </a:custGeom>
            <a:solidFill>
              <a:srgbClr val="000000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EB64AB7-84CF-96D7-0739-435BF6B2CBC5}"/>
                </a:ext>
              </a:extLst>
            </p:cNvPr>
            <p:cNvSpPr/>
            <p:nvPr/>
          </p:nvSpPr>
          <p:spPr>
            <a:xfrm>
              <a:off x="11628866" y="4604838"/>
              <a:ext cx="1526932" cy="1807352"/>
            </a:xfrm>
            <a:custGeom>
              <a:avLst/>
              <a:gdLst>
                <a:gd name="connsiteX0" fmla="*/ 1412867 w 1526932"/>
                <a:gd name="connsiteY0" fmla="*/ 1755596 h 1807352"/>
                <a:gd name="connsiteX1" fmla="*/ 24667 w 1526932"/>
                <a:gd name="connsiteY1" fmla="*/ 871676 h 1807352"/>
                <a:gd name="connsiteX2" fmla="*/ 798942 w 1526932"/>
                <a:gd name="connsiteY2" fmla="*/ 12758 h 1807352"/>
                <a:gd name="connsiteX3" fmla="*/ 819186 w 1526932"/>
                <a:gd name="connsiteY3" fmla="*/ 563 h 1807352"/>
                <a:gd name="connsiteX4" fmla="*/ 937114 w 1526932"/>
                <a:gd name="connsiteY4" fmla="*/ 736284 h 1807352"/>
                <a:gd name="connsiteX5" fmla="*/ 1520518 w 1526932"/>
                <a:gd name="connsiteY5" fmla="*/ 1525552 h 1807352"/>
                <a:gd name="connsiteX6" fmla="*/ 1451979 w 1526932"/>
                <a:gd name="connsiteY6" fmla="*/ 1731040 h 1807352"/>
                <a:gd name="connsiteX7" fmla="*/ 1412833 w 1526932"/>
                <a:gd name="connsiteY7" fmla="*/ 1755552 h 180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6932" h="1807352">
                  <a:moveTo>
                    <a:pt x="1412867" y="1755596"/>
                  </a:moveTo>
                  <a:cubicBezTo>
                    <a:pt x="943474" y="1977915"/>
                    <a:pt x="-180084" y="1446813"/>
                    <a:pt x="24667" y="871676"/>
                  </a:cubicBezTo>
                  <a:cubicBezTo>
                    <a:pt x="402842" y="824601"/>
                    <a:pt x="729167" y="555331"/>
                    <a:pt x="798942" y="12758"/>
                  </a:cubicBezTo>
                  <a:lnTo>
                    <a:pt x="819186" y="563"/>
                  </a:lnTo>
                  <a:cubicBezTo>
                    <a:pt x="1168824" y="-20779"/>
                    <a:pt x="1278569" y="570703"/>
                    <a:pt x="937114" y="736284"/>
                  </a:cubicBezTo>
                  <a:cubicBezTo>
                    <a:pt x="1215652" y="934944"/>
                    <a:pt x="1430891" y="1182157"/>
                    <a:pt x="1520518" y="1525552"/>
                  </a:cubicBezTo>
                  <a:cubicBezTo>
                    <a:pt x="1540640" y="1602624"/>
                    <a:pt x="1512225" y="1682993"/>
                    <a:pt x="1451979" y="1731040"/>
                  </a:cubicBezTo>
                  <a:cubicBezTo>
                    <a:pt x="1440151" y="1740552"/>
                    <a:pt x="1426980" y="1748845"/>
                    <a:pt x="1412833" y="1755552"/>
                  </a:cubicBezTo>
                  <a:close/>
                </a:path>
              </a:pathLst>
            </a:custGeom>
            <a:solidFill>
              <a:srgbClr val="FFFFFF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BDDDE94-26F2-EE84-A2AC-44EB2DDFA626}"/>
                </a:ext>
              </a:extLst>
            </p:cNvPr>
            <p:cNvSpPr/>
            <p:nvPr/>
          </p:nvSpPr>
          <p:spPr>
            <a:xfrm>
              <a:off x="10565401" y="2985639"/>
              <a:ext cx="1888589" cy="2492248"/>
            </a:xfrm>
            <a:custGeom>
              <a:avLst/>
              <a:gdLst>
                <a:gd name="connsiteX0" fmla="*/ 1500972 w 1888589"/>
                <a:gd name="connsiteY0" fmla="*/ 0 h 2492248"/>
                <a:gd name="connsiteX1" fmla="*/ 1842439 w 1888589"/>
                <a:gd name="connsiteY1" fmla="*/ 1060992 h 2492248"/>
                <a:gd name="connsiteX2" fmla="*/ 1854634 w 1888589"/>
                <a:gd name="connsiteY2" fmla="*/ 1058919 h 2492248"/>
                <a:gd name="connsiteX3" fmla="*/ 1883048 w 1888589"/>
                <a:gd name="connsiteY3" fmla="*/ 1619916 h 2492248"/>
                <a:gd name="connsiteX4" fmla="*/ 1862805 w 1888589"/>
                <a:gd name="connsiteY4" fmla="*/ 1632112 h 2492248"/>
                <a:gd name="connsiteX5" fmla="*/ 1088530 w 1888589"/>
                <a:gd name="connsiteY5" fmla="*/ 2491029 h 2492248"/>
                <a:gd name="connsiteX6" fmla="*/ 1090359 w 1888589"/>
                <a:gd name="connsiteY6" fmla="*/ 2485785 h 2492248"/>
                <a:gd name="connsiteX7" fmla="*/ 850968 w 1888589"/>
                <a:gd name="connsiteY7" fmla="*/ 2492249 h 2492248"/>
                <a:gd name="connsiteX8" fmla="*/ 151328 w 1888589"/>
                <a:gd name="connsiteY8" fmla="*/ 2172732 h 2492248"/>
                <a:gd name="connsiteX9" fmla="*/ 70107 w 1888589"/>
                <a:gd name="connsiteY9" fmla="*/ 1115900 h 2492248"/>
                <a:gd name="connsiteX10" fmla="*/ 389987 w 1888589"/>
                <a:gd name="connsiteY10" fmla="*/ 302248 h 2492248"/>
                <a:gd name="connsiteX11" fmla="*/ 583889 w 1888589"/>
                <a:gd name="connsiteY11" fmla="*/ 19320 h 2492248"/>
                <a:gd name="connsiteX12" fmla="*/ 808036 w 1888589"/>
                <a:gd name="connsiteY12" fmla="*/ 33344 h 2492248"/>
                <a:gd name="connsiteX13" fmla="*/ 1500962 w 1888589"/>
                <a:gd name="connsiteY13" fmla="*/ 52 h 249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88589" h="2492248">
                  <a:moveTo>
                    <a:pt x="1500972" y="0"/>
                  </a:moveTo>
                  <a:cubicBezTo>
                    <a:pt x="1660486" y="222685"/>
                    <a:pt x="1755122" y="612319"/>
                    <a:pt x="1842439" y="1060992"/>
                  </a:cubicBezTo>
                  <a:lnTo>
                    <a:pt x="1854634" y="1058919"/>
                  </a:lnTo>
                  <a:cubicBezTo>
                    <a:pt x="1888537" y="1237215"/>
                    <a:pt x="1895000" y="1425264"/>
                    <a:pt x="1883048" y="1619916"/>
                  </a:cubicBezTo>
                  <a:lnTo>
                    <a:pt x="1862805" y="1632112"/>
                  </a:lnTo>
                  <a:cubicBezTo>
                    <a:pt x="1793047" y="2174697"/>
                    <a:pt x="1466705" y="2443951"/>
                    <a:pt x="1088530" y="2491029"/>
                  </a:cubicBezTo>
                  <a:cubicBezTo>
                    <a:pt x="1089018" y="2489322"/>
                    <a:pt x="1089749" y="2487493"/>
                    <a:pt x="1090359" y="2485785"/>
                  </a:cubicBezTo>
                  <a:lnTo>
                    <a:pt x="850968" y="2492249"/>
                  </a:lnTo>
                  <a:cubicBezTo>
                    <a:pt x="604500" y="2465907"/>
                    <a:pt x="354144" y="2355052"/>
                    <a:pt x="151328" y="2172732"/>
                  </a:cubicBezTo>
                  <a:cubicBezTo>
                    <a:pt x="-19529" y="1872240"/>
                    <a:pt x="-44407" y="1519060"/>
                    <a:pt x="70107" y="1115900"/>
                  </a:cubicBezTo>
                  <a:cubicBezTo>
                    <a:pt x="164863" y="813822"/>
                    <a:pt x="266452" y="529571"/>
                    <a:pt x="389987" y="302248"/>
                  </a:cubicBezTo>
                  <a:cubicBezTo>
                    <a:pt x="449010" y="193468"/>
                    <a:pt x="513159" y="97736"/>
                    <a:pt x="583889" y="19320"/>
                  </a:cubicBezTo>
                  <a:cubicBezTo>
                    <a:pt x="660476" y="25783"/>
                    <a:pt x="735230" y="30418"/>
                    <a:pt x="808036" y="33344"/>
                  </a:cubicBezTo>
                  <a:cubicBezTo>
                    <a:pt x="1061819" y="43710"/>
                    <a:pt x="1292668" y="32735"/>
                    <a:pt x="1500962" y="52"/>
                  </a:cubicBezTo>
                  <a:close/>
                </a:path>
              </a:pathLst>
            </a:custGeom>
            <a:solidFill>
              <a:srgbClr val="FFFFFF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998B842-21AD-291E-8FC4-0EB86922F7AC}"/>
                </a:ext>
              </a:extLst>
            </p:cNvPr>
            <p:cNvSpPr/>
            <p:nvPr/>
          </p:nvSpPr>
          <p:spPr>
            <a:xfrm>
              <a:off x="12066364" y="2869823"/>
              <a:ext cx="1187068" cy="1176602"/>
            </a:xfrm>
            <a:custGeom>
              <a:avLst/>
              <a:gdLst>
                <a:gd name="connsiteX0" fmla="*/ 341467 w 1187068"/>
                <a:gd name="connsiteY0" fmla="*/ 1176602 h 1176602"/>
                <a:gd name="connsiteX1" fmla="*/ 0 w 1187068"/>
                <a:gd name="connsiteY1" fmla="*/ 115610 h 1176602"/>
                <a:gd name="connsiteX2" fmla="*/ 443896 w 1187068"/>
                <a:gd name="connsiteY2" fmla="*/ 0 h 1176602"/>
                <a:gd name="connsiteX3" fmla="*/ 453042 w 1187068"/>
                <a:gd name="connsiteY3" fmla="*/ 23781 h 1176602"/>
                <a:gd name="connsiteX4" fmla="*/ 58895 w 1187068"/>
                <a:gd name="connsiteY4" fmla="*/ 140000 h 1176602"/>
                <a:gd name="connsiteX5" fmla="*/ 148407 w 1187068"/>
                <a:gd name="connsiteY5" fmla="*/ 335126 h 1176602"/>
                <a:gd name="connsiteX6" fmla="*/ 788652 w 1187068"/>
                <a:gd name="connsiteY6" fmla="*/ 448907 h 1176602"/>
                <a:gd name="connsiteX7" fmla="*/ 791579 w 1187068"/>
                <a:gd name="connsiteY7" fmla="*/ 465736 h 1176602"/>
                <a:gd name="connsiteX8" fmla="*/ 1163533 w 1187068"/>
                <a:gd name="connsiteY8" fmla="*/ 524151 h 1176602"/>
                <a:gd name="connsiteX9" fmla="*/ 1173778 w 1187068"/>
                <a:gd name="connsiteY9" fmla="*/ 551102 h 1176602"/>
                <a:gd name="connsiteX10" fmla="*/ 1184144 w 1187068"/>
                <a:gd name="connsiteY10" fmla="*/ 684152 h 1176602"/>
                <a:gd name="connsiteX11" fmla="*/ 885604 w 1187068"/>
                <a:gd name="connsiteY11" fmla="*/ 1034276 h 1176602"/>
                <a:gd name="connsiteX12" fmla="*/ 893530 w 1187068"/>
                <a:gd name="connsiteY12" fmla="*/ 1050862 h 1176602"/>
                <a:gd name="connsiteX13" fmla="*/ 353664 w 1187068"/>
                <a:gd name="connsiteY13" fmla="*/ 1174520 h 1176602"/>
                <a:gd name="connsiteX14" fmla="*/ 341468 w 1187068"/>
                <a:gd name="connsiteY14" fmla="*/ 1176593 h 117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7068" h="1176602">
                  <a:moveTo>
                    <a:pt x="341467" y="1176602"/>
                  </a:moveTo>
                  <a:cubicBezTo>
                    <a:pt x="254150" y="727928"/>
                    <a:pt x="159513" y="338320"/>
                    <a:pt x="0" y="115610"/>
                  </a:cubicBezTo>
                  <a:cubicBezTo>
                    <a:pt x="161589" y="90244"/>
                    <a:pt x="309635" y="51828"/>
                    <a:pt x="443896" y="0"/>
                  </a:cubicBezTo>
                  <a:lnTo>
                    <a:pt x="453042" y="23781"/>
                  </a:lnTo>
                  <a:cubicBezTo>
                    <a:pt x="329503" y="71585"/>
                    <a:pt x="198283" y="110611"/>
                    <a:pt x="58895" y="140000"/>
                  </a:cubicBezTo>
                  <a:cubicBezTo>
                    <a:pt x="100360" y="198295"/>
                    <a:pt x="129991" y="263539"/>
                    <a:pt x="148407" y="335126"/>
                  </a:cubicBezTo>
                  <a:cubicBezTo>
                    <a:pt x="356701" y="436224"/>
                    <a:pt x="570720" y="479518"/>
                    <a:pt x="788652" y="448907"/>
                  </a:cubicBezTo>
                  <a:lnTo>
                    <a:pt x="791579" y="465736"/>
                  </a:lnTo>
                  <a:cubicBezTo>
                    <a:pt x="980728" y="433053"/>
                    <a:pt x="1115482" y="423785"/>
                    <a:pt x="1163533" y="524151"/>
                  </a:cubicBezTo>
                  <a:cubicBezTo>
                    <a:pt x="1167679" y="532444"/>
                    <a:pt x="1170972" y="541346"/>
                    <a:pt x="1173778" y="551102"/>
                  </a:cubicBezTo>
                  <a:cubicBezTo>
                    <a:pt x="1187070" y="598054"/>
                    <a:pt x="1190119" y="642324"/>
                    <a:pt x="1184144" y="684152"/>
                  </a:cubicBezTo>
                  <a:cubicBezTo>
                    <a:pt x="1164631" y="819030"/>
                    <a:pt x="1051580" y="930496"/>
                    <a:pt x="885604" y="1034276"/>
                  </a:cubicBezTo>
                  <a:lnTo>
                    <a:pt x="893530" y="1050862"/>
                  </a:lnTo>
                  <a:cubicBezTo>
                    <a:pt x="749137" y="1120620"/>
                    <a:pt x="560965" y="1155252"/>
                    <a:pt x="353664" y="1174520"/>
                  </a:cubicBezTo>
                  <a:lnTo>
                    <a:pt x="341468" y="1176593"/>
                  </a:lnTo>
                  <a:close/>
                </a:path>
              </a:pathLst>
            </a:custGeom>
            <a:solidFill>
              <a:srgbClr val="FFFFFF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5B057C5-D207-8FCA-FAC5-218869327669}"/>
                </a:ext>
              </a:extLst>
            </p:cNvPr>
            <p:cNvSpPr/>
            <p:nvPr/>
          </p:nvSpPr>
          <p:spPr>
            <a:xfrm>
              <a:off x="12063508" y="1250336"/>
              <a:ext cx="536616" cy="536511"/>
            </a:xfrm>
            <a:custGeom>
              <a:avLst/>
              <a:gdLst>
                <a:gd name="connsiteX0" fmla="*/ 2453 w 536616"/>
                <a:gd name="connsiteY0" fmla="*/ 231980 h 536511"/>
                <a:gd name="connsiteX1" fmla="*/ 122943 w 536616"/>
                <a:gd name="connsiteY1" fmla="*/ 330760 h 536511"/>
                <a:gd name="connsiteX2" fmla="*/ 255017 w 536616"/>
                <a:gd name="connsiteY2" fmla="*/ 206854 h 536511"/>
                <a:gd name="connsiteX3" fmla="*/ 131111 w 536616"/>
                <a:gd name="connsiteY3" fmla="*/ 74781 h 536511"/>
                <a:gd name="connsiteX4" fmla="*/ 69158 w 536616"/>
                <a:gd name="connsiteY4" fmla="*/ 88562 h 536511"/>
                <a:gd name="connsiteX5" fmla="*/ 276723 w 536616"/>
                <a:gd name="connsiteY5" fmla="*/ 145 h 536511"/>
                <a:gd name="connsiteX6" fmla="*/ 536483 w 536616"/>
                <a:gd name="connsiteY6" fmla="*/ 276735 h 536511"/>
                <a:gd name="connsiteX7" fmla="*/ 259893 w 536616"/>
                <a:gd name="connsiteY7" fmla="*/ 536371 h 536511"/>
                <a:gd name="connsiteX8" fmla="*/ 134 w 536616"/>
                <a:gd name="connsiteY8" fmla="*/ 259781 h 536511"/>
                <a:gd name="connsiteX9" fmla="*/ 2450 w 536616"/>
                <a:gd name="connsiteY9" fmla="*/ 231976 h 53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616" h="536511">
                  <a:moveTo>
                    <a:pt x="2453" y="231980"/>
                  </a:moveTo>
                  <a:cubicBezTo>
                    <a:pt x="15380" y="287103"/>
                    <a:pt x="63795" y="328931"/>
                    <a:pt x="122943" y="330760"/>
                  </a:cubicBezTo>
                  <a:cubicBezTo>
                    <a:pt x="193678" y="333077"/>
                    <a:pt x="252821" y="277465"/>
                    <a:pt x="255017" y="206854"/>
                  </a:cubicBezTo>
                  <a:cubicBezTo>
                    <a:pt x="257211" y="136124"/>
                    <a:pt x="201722" y="77096"/>
                    <a:pt x="131111" y="74781"/>
                  </a:cubicBezTo>
                  <a:cubicBezTo>
                    <a:pt x="108794" y="74172"/>
                    <a:pt x="87697" y="79172"/>
                    <a:pt x="69158" y="88562"/>
                  </a:cubicBezTo>
                  <a:cubicBezTo>
                    <a:pt x="120134" y="32100"/>
                    <a:pt x="194769" y="-2536"/>
                    <a:pt x="276723" y="145"/>
                  </a:cubicBezTo>
                  <a:cubicBezTo>
                    <a:pt x="424897" y="4779"/>
                    <a:pt x="541116" y="128561"/>
                    <a:pt x="536483" y="276735"/>
                  </a:cubicBezTo>
                  <a:cubicBezTo>
                    <a:pt x="531848" y="424785"/>
                    <a:pt x="407943" y="541128"/>
                    <a:pt x="259893" y="536371"/>
                  </a:cubicBezTo>
                  <a:cubicBezTo>
                    <a:pt x="111843" y="531737"/>
                    <a:pt x="-4500" y="407955"/>
                    <a:pt x="134" y="259781"/>
                  </a:cubicBezTo>
                  <a:cubicBezTo>
                    <a:pt x="499" y="250391"/>
                    <a:pt x="1231" y="241122"/>
                    <a:pt x="2450" y="231976"/>
                  </a:cubicBezTo>
                  <a:close/>
                </a:path>
              </a:pathLst>
            </a:custGeom>
            <a:solidFill>
              <a:srgbClr val="000000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39F4672-D111-EEF4-DE2F-14380570A75B}"/>
                </a:ext>
              </a:extLst>
            </p:cNvPr>
            <p:cNvSpPr/>
            <p:nvPr/>
          </p:nvSpPr>
          <p:spPr>
            <a:xfrm>
              <a:off x="11003285" y="2219268"/>
              <a:ext cx="596373" cy="658357"/>
            </a:xfrm>
            <a:custGeom>
              <a:avLst/>
              <a:gdLst>
                <a:gd name="connsiteX0" fmla="*/ 504150 w 596373"/>
                <a:gd name="connsiteY0" fmla="*/ 5 h 658357"/>
                <a:gd name="connsiteX1" fmla="*/ 483783 w 596373"/>
                <a:gd name="connsiteY1" fmla="*/ 626121 h 658357"/>
                <a:gd name="connsiteX2" fmla="*/ 375736 w 596373"/>
                <a:gd name="connsiteY2" fmla="*/ 658195 h 658357"/>
                <a:gd name="connsiteX3" fmla="*/ 117929 w 596373"/>
                <a:gd name="connsiteY3" fmla="*/ 174881 h 658357"/>
                <a:gd name="connsiteX4" fmla="*/ 0 w 596373"/>
                <a:gd name="connsiteY4" fmla="*/ 113905 h 658357"/>
                <a:gd name="connsiteX5" fmla="*/ 504156 w 596373"/>
                <a:gd name="connsiteY5" fmla="*/ 0 h 658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6373" h="658357">
                  <a:moveTo>
                    <a:pt x="504150" y="5"/>
                  </a:moveTo>
                  <a:cubicBezTo>
                    <a:pt x="600125" y="246106"/>
                    <a:pt x="659516" y="514664"/>
                    <a:pt x="483783" y="626121"/>
                  </a:cubicBezTo>
                  <a:cubicBezTo>
                    <a:pt x="446344" y="649781"/>
                    <a:pt x="410125" y="659781"/>
                    <a:pt x="375736" y="658195"/>
                  </a:cubicBezTo>
                  <a:cubicBezTo>
                    <a:pt x="228905" y="651366"/>
                    <a:pt x="118539" y="433557"/>
                    <a:pt x="117929" y="174881"/>
                  </a:cubicBezTo>
                  <a:lnTo>
                    <a:pt x="0" y="113905"/>
                  </a:lnTo>
                  <a:cubicBezTo>
                    <a:pt x="185854" y="150733"/>
                    <a:pt x="357077" y="125977"/>
                    <a:pt x="504156" y="0"/>
                  </a:cubicBezTo>
                  <a:close/>
                </a:path>
              </a:pathLst>
            </a:custGeom>
            <a:solidFill>
              <a:srgbClr val="FEABD5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0BFD930-E24A-ED56-A5F3-3733B074DA7E}"/>
                </a:ext>
              </a:extLst>
            </p:cNvPr>
            <p:cNvSpPr/>
            <p:nvPr/>
          </p:nvSpPr>
          <p:spPr>
            <a:xfrm>
              <a:off x="9880667" y="3301732"/>
              <a:ext cx="1072773" cy="813685"/>
            </a:xfrm>
            <a:custGeom>
              <a:avLst/>
              <a:gdLst>
                <a:gd name="connsiteX0" fmla="*/ 1072773 w 1072773"/>
                <a:gd name="connsiteY0" fmla="*/ 34 h 813685"/>
                <a:gd name="connsiteX1" fmla="*/ 752894 w 1072773"/>
                <a:gd name="connsiteY1" fmla="*/ 813686 h 813685"/>
                <a:gd name="connsiteX2" fmla="*/ 545576 w 1072773"/>
                <a:gd name="connsiteY2" fmla="*/ 781124 h 813685"/>
                <a:gd name="connsiteX3" fmla="*/ 4844 w 1072773"/>
                <a:gd name="connsiteY3" fmla="*/ 338052 h 813685"/>
                <a:gd name="connsiteX4" fmla="*/ 287407 w 1072773"/>
                <a:gd name="connsiteY4" fmla="*/ 79878 h 813685"/>
                <a:gd name="connsiteX5" fmla="*/ 1072761 w 1072773"/>
                <a:gd name="connsiteY5" fmla="*/ 0 h 81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2773" h="813685">
                  <a:moveTo>
                    <a:pt x="1072773" y="34"/>
                  </a:moveTo>
                  <a:cubicBezTo>
                    <a:pt x="949234" y="227353"/>
                    <a:pt x="847650" y="511604"/>
                    <a:pt x="752894" y="813686"/>
                  </a:cubicBezTo>
                  <a:lnTo>
                    <a:pt x="545576" y="781124"/>
                  </a:lnTo>
                  <a:cubicBezTo>
                    <a:pt x="284597" y="683806"/>
                    <a:pt x="43974" y="558196"/>
                    <a:pt x="4844" y="338052"/>
                  </a:cubicBezTo>
                  <a:cubicBezTo>
                    <a:pt x="-27595" y="155123"/>
                    <a:pt x="106919" y="28293"/>
                    <a:pt x="287407" y="79878"/>
                  </a:cubicBezTo>
                  <a:cubicBezTo>
                    <a:pt x="588141" y="165976"/>
                    <a:pt x="845479" y="131340"/>
                    <a:pt x="1072761" y="0"/>
                  </a:cubicBezTo>
                  <a:close/>
                </a:path>
              </a:pathLst>
            </a:custGeom>
            <a:solidFill>
              <a:srgbClr val="FFFFFF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D539970-58C0-CCB0-26BB-B9DE7A9626AE}"/>
                </a:ext>
              </a:extLst>
            </p:cNvPr>
            <p:cNvSpPr/>
            <p:nvPr/>
          </p:nvSpPr>
          <p:spPr>
            <a:xfrm>
              <a:off x="10123115" y="2209182"/>
              <a:ext cx="455248" cy="260126"/>
            </a:xfrm>
            <a:custGeom>
              <a:avLst/>
              <a:gdLst>
                <a:gd name="connsiteX0" fmla="*/ 227563 w 455248"/>
                <a:gd name="connsiteY0" fmla="*/ 0 h 260126"/>
                <a:gd name="connsiteX1" fmla="*/ 455248 w 455248"/>
                <a:gd name="connsiteY1" fmla="*/ 130125 h 260126"/>
                <a:gd name="connsiteX2" fmla="*/ 227563 w 455248"/>
                <a:gd name="connsiteY2" fmla="*/ 260126 h 260126"/>
                <a:gd name="connsiteX3" fmla="*/ 223904 w 455248"/>
                <a:gd name="connsiteY3" fmla="*/ 260126 h 260126"/>
                <a:gd name="connsiteX4" fmla="*/ 0 w 455248"/>
                <a:gd name="connsiteY4" fmla="*/ 130125 h 260126"/>
                <a:gd name="connsiteX5" fmla="*/ 227562 w 455248"/>
                <a:gd name="connsiteY5" fmla="*/ 0 h 2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248" h="260126">
                  <a:moveTo>
                    <a:pt x="227563" y="0"/>
                  </a:moveTo>
                  <a:cubicBezTo>
                    <a:pt x="353297" y="0"/>
                    <a:pt x="455248" y="58291"/>
                    <a:pt x="455248" y="130125"/>
                  </a:cubicBezTo>
                  <a:cubicBezTo>
                    <a:pt x="455248" y="201959"/>
                    <a:pt x="353297" y="260126"/>
                    <a:pt x="227563" y="260126"/>
                  </a:cubicBezTo>
                  <a:lnTo>
                    <a:pt x="223904" y="260126"/>
                  </a:lnTo>
                  <a:cubicBezTo>
                    <a:pt x="99880" y="259029"/>
                    <a:pt x="0" y="201222"/>
                    <a:pt x="0" y="130125"/>
                  </a:cubicBezTo>
                  <a:cubicBezTo>
                    <a:pt x="1" y="58295"/>
                    <a:pt x="101828" y="0"/>
                    <a:pt x="227562" y="0"/>
                  </a:cubicBezTo>
                  <a:close/>
                </a:path>
              </a:pathLst>
            </a:custGeom>
            <a:solidFill>
              <a:srgbClr val="000000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23E3C1E-1C8C-969D-D165-9E4E2C22E768}"/>
                </a:ext>
              </a:extLst>
            </p:cNvPr>
            <p:cNvSpPr/>
            <p:nvPr/>
          </p:nvSpPr>
          <p:spPr>
            <a:xfrm>
              <a:off x="9797911" y="5158502"/>
              <a:ext cx="1618331" cy="1279538"/>
            </a:xfrm>
            <a:custGeom>
              <a:avLst/>
              <a:gdLst>
                <a:gd name="connsiteX0" fmla="*/ 918692 w 1618331"/>
                <a:gd name="connsiteY0" fmla="*/ 31 h 1279538"/>
                <a:gd name="connsiteX1" fmla="*/ 1618332 w 1618331"/>
                <a:gd name="connsiteY1" fmla="*/ 319548 h 1279538"/>
                <a:gd name="connsiteX2" fmla="*/ 1556988 w 1618331"/>
                <a:gd name="connsiteY2" fmla="*/ 321256 h 1279538"/>
                <a:gd name="connsiteX3" fmla="*/ 443068 w 1618331"/>
                <a:gd name="connsiteY3" fmla="*/ 1268319 h 1279538"/>
                <a:gd name="connsiteX4" fmla="*/ 335383 w 1618331"/>
                <a:gd name="connsiteY4" fmla="*/ 1279538 h 1279538"/>
                <a:gd name="connsiteX5" fmla="*/ 43916 w 1618331"/>
                <a:gd name="connsiteY5" fmla="*/ 1144417 h 1279538"/>
                <a:gd name="connsiteX6" fmla="*/ 12 w 1618331"/>
                <a:gd name="connsiteY6" fmla="*/ 971612 h 1279538"/>
                <a:gd name="connsiteX7" fmla="*/ 918696 w 1618331"/>
                <a:gd name="connsiteY7" fmla="*/ 0 h 127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8331" h="1279538">
                  <a:moveTo>
                    <a:pt x="918692" y="31"/>
                  </a:moveTo>
                  <a:cubicBezTo>
                    <a:pt x="1121499" y="182351"/>
                    <a:pt x="1371855" y="293203"/>
                    <a:pt x="1618332" y="319548"/>
                  </a:cubicBezTo>
                  <a:lnTo>
                    <a:pt x="1556988" y="321256"/>
                  </a:lnTo>
                  <a:cubicBezTo>
                    <a:pt x="1591745" y="862358"/>
                    <a:pt x="1141843" y="1112129"/>
                    <a:pt x="443068" y="1268319"/>
                  </a:cubicBezTo>
                  <a:cubicBezTo>
                    <a:pt x="414287" y="1274782"/>
                    <a:pt x="376605" y="1279538"/>
                    <a:pt x="335383" y="1279538"/>
                  </a:cubicBezTo>
                  <a:cubicBezTo>
                    <a:pt x="232941" y="1279538"/>
                    <a:pt x="108550" y="1250148"/>
                    <a:pt x="43916" y="1144417"/>
                  </a:cubicBezTo>
                  <a:cubicBezTo>
                    <a:pt x="17209" y="1100880"/>
                    <a:pt x="746" y="1044418"/>
                    <a:pt x="12" y="971612"/>
                  </a:cubicBezTo>
                  <a:cubicBezTo>
                    <a:pt x="-3891" y="560997"/>
                    <a:pt x="918696" y="0"/>
                    <a:pt x="918696" y="0"/>
                  </a:cubicBezTo>
                  <a:close/>
                </a:path>
              </a:pathLst>
            </a:custGeom>
            <a:solidFill>
              <a:srgbClr val="FFFFFF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A24292A-EA61-A058-F993-D71189BB2FEA}"/>
                </a:ext>
              </a:extLst>
            </p:cNvPr>
            <p:cNvSpPr/>
            <p:nvPr/>
          </p:nvSpPr>
          <p:spPr>
            <a:xfrm>
              <a:off x="9512925" y="-138975"/>
              <a:ext cx="3923346" cy="3161665"/>
            </a:xfrm>
            <a:custGeom>
              <a:avLst/>
              <a:gdLst>
                <a:gd name="connsiteX0" fmla="*/ 3608302 w 3923346"/>
                <a:gd name="connsiteY0" fmla="*/ 793266 h 3161665"/>
                <a:gd name="connsiteX1" fmla="*/ 3458666 w 3923346"/>
                <a:gd name="connsiteY1" fmla="*/ 591559 h 3161665"/>
                <a:gd name="connsiteX2" fmla="*/ 2757668 w 3923346"/>
                <a:gd name="connsiteY2" fmla="*/ 137777 h 3161665"/>
                <a:gd name="connsiteX3" fmla="*/ 2250835 w 3923346"/>
                <a:gd name="connsiteY3" fmla="*/ 9481 h 3161665"/>
                <a:gd name="connsiteX4" fmla="*/ 1486322 w 3923346"/>
                <a:gd name="connsiteY4" fmla="*/ 49360 h 3161665"/>
                <a:gd name="connsiteX5" fmla="*/ 41199 w 3923346"/>
                <a:gd name="connsiteY5" fmla="*/ 2134727 h 3161665"/>
                <a:gd name="connsiteX6" fmla="*/ 829849 w 3923346"/>
                <a:gd name="connsiteY6" fmla="*/ 3026185 h 3161665"/>
                <a:gd name="connsiteX7" fmla="*/ 867410 w 3923346"/>
                <a:gd name="connsiteY7" fmla="*/ 3034112 h 3161665"/>
                <a:gd name="connsiteX8" fmla="*/ 1584967 w 3923346"/>
                <a:gd name="connsiteY8" fmla="*/ 3139358 h 3161665"/>
                <a:gd name="connsiteX9" fmla="*/ 1596064 w 3923346"/>
                <a:gd name="connsiteY9" fmla="*/ 3138749 h 3161665"/>
                <a:gd name="connsiteX10" fmla="*/ 1594478 w 3923346"/>
                <a:gd name="connsiteY10" fmla="*/ 3140212 h 3161665"/>
                <a:gd name="connsiteX11" fmla="*/ 1636310 w 3923346"/>
                <a:gd name="connsiteY11" fmla="*/ 3143871 h 3161665"/>
                <a:gd name="connsiteX12" fmla="*/ 1860458 w 3923346"/>
                <a:gd name="connsiteY12" fmla="*/ 3157895 h 3161665"/>
                <a:gd name="connsiteX13" fmla="*/ 2553384 w 3923346"/>
                <a:gd name="connsiteY13" fmla="*/ 3124602 h 3161665"/>
                <a:gd name="connsiteX14" fmla="*/ 2997280 w 3923346"/>
                <a:gd name="connsiteY14" fmla="*/ 3008992 h 3161665"/>
                <a:gd name="connsiteX15" fmla="*/ 3519847 w 3923346"/>
                <a:gd name="connsiteY15" fmla="*/ 2674355 h 3161665"/>
                <a:gd name="connsiteX16" fmla="*/ 3608263 w 3923346"/>
                <a:gd name="connsiteY16" fmla="*/ 793244 h 3161665"/>
                <a:gd name="connsiteX17" fmla="*/ 512193 w 3923346"/>
                <a:gd name="connsiteY17" fmla="*/ 1950353 h 3161665"/>
                <a:gd name="connsiteX18" fmla="*/ 513657 w 3923346"/>
                <a:gd name="connsiteY18" fmla="*/ 1922426 h 3161665"/>
                <a:gd name="connsiteX19" fmla="*/ 637315 w 3923346"/>
                <a:gd name="connsiteY19" fmla="*/ 2017425 h 3161665"/>
                <a:gd name="connsiteX20" fmla="*/ 765364 w 3923346"/>
                <a:gd name="connsiteY20" fmla="*/ 1889376 h 3161665"/>
                <a:gd name="connsiteX21" fmla="*/ 637315 w 3923346"/>
                <a:gd name="connsiteY21" fmla="*/ 1761327 h 3161665"/>
                <a:gd name="connsiteX22" fmla="*/ 575853 w 3923346"/>
                <a:gd name="connsiteY22" fmla="*/ 1776937 h 3161665"/>
                <a:gd name="connsiteX23" fmla="*/ 780489 w 3923346"/>
                <a:gd name="connsiteY23" fmla="*/ 1682057 h 3161665"/>
                <a:gd name="connsiteX24" fmla="*/ 1048783 w 3923346"/>
                <a:gd name="connsiteY24" fmla="*/ 1950351 h 3161665"/>
                <a:gd name="connsiteX25" fmla="*/ 780489 w 3923346"/>
                <a:gd name="connsiteY25" fmla="*/ 2218646 h 3161665"/>
                <a:gd name="connsiteX26" fmla="*/ 512195 w 3923346"/>
                <a:gd name="connsiteY26" fmla="*/ 1950351 h 3161665"/>
                <a:gd name="connsiteX27" fmla="*/ 837930 w 3923346"/>
                <a:gd name="connsiteY27" fmla="*/ 2608268 h 3161665"/>
                <a:gd name="connsiteX28" fmla="*/ 834271 w 3923346"/>
                <a:gd name="connsiteY28" fmla="*/ 2608268 h 3161665"/>
                <a:gd name="connsiteX29" fmla="*/ 610367 w 3923346"/>
                <a:gd name="connsiteY29" fmla="*/ 2478267 h 3161665"/>
                <a:gd name="connsiteX30" fmla="*/ 837929 w 3923346"/>
                <a:gd name="connsiteY30" fmla="*/ 2348142 h 3161665"/>
                <a:gd name="connsiteX31" fmla="*/ 1065615 w 3923346"/>
                <a:gd name="connsiteY31" fmla="*/ 2478267 h 3161665"/>
                <a:gd name="connsiteX32" fmla="*/ 837929 w 3923346"/>
                <a:gd name="connsiteY32" fmla="*/ 2608268 h 3161665"/>
                <a:gd name="connsiteX33" fmla="*/ 1974175 w 3923346"/>
                <a:gd name="connsiteY33" fmla="*/ 2984371 h 3161665"/>
                <a:gd name="connsiteX34" fmla="*/ 1866127 w 3923346"/>
                <a:gd name="connsiteY34" fmla="*/ 3016444 h 3161665"/>
                <a:gd name="connsiteX35" fmla="*/ 1608320 w 3923346"/>
                <a:gd name="connsiteY35" fmla="*/ 2533130 h 3161665"/>
                <a:gd name="connsiteX36" fmla="*/ 1490392 w 3923346"/>
                <a:gd name="connsiteY36" fmla="*/ 2472154 h 3161665"/>
                <a:gd name="connsiteX37" fmla="*/ 1994547 w 3923346"/>
                <a:gd name="connsiteY37" fmla="*/ 2358249 h 3161665"/>
                <a:gd name="connsiteX38" fmla="*/ 1974182 w 3923346"/>
                <a:gd name="connsiteY38" fmla="*/ 2984366 h 3161665"/>
                <a:gd name="connsiteX39" fmla="*/ 2551029 w 3923346"/>
                <a:gd name="connsiteY39" fmla="*/ 1649099 h 3161665"/>
                <a:gd name="connsiteX40" fmla="*/ 2553346 w 3923346"/>
                <a:gd name="connsiteY40" fmla="*/ 1621294 h 3161665"/>
                <a:gd name="connsiteX41" fmla="*/ 2673837 w 3923346"/>
                <a:gd name="connsiteY41" fmla="*/ 1720074 h 3161665"/>
                <a:gd name="connsiteX42" fmla="*/ 2805910 w 3923346"/>
                <a:gd name="connsiteY42" fmla="*/ 1596169 h 3161665"/>
                <a:gd name="connsiteX43" fmla="*/ 2682005 w 3923346"/>
                <a:gd name="connsiteY43" fmla="*/ 1464096 h 3161665"/>
                <a:gd name="connsiteX44" fmla="*/ 2620053 w 3923346"/>
                <a:gd name="connsiteY44" fmla="*/ 1477876 h 3161665"/>
                <a:gd name="connsiteX45" fmla="*/ 2827617 w 3923346"/>
                <a:gd name="connsiteY45" fmla="*/ 1389460 h 3161665"/>
                <a:gd name="connsiteX46" fmla="*/ 3087377 w 3923346"/>
                <a:gd name="connsiteY46" fmla="*/ 1666049 h 3161665"/>
                <a:gd name="connsiteX47" fmla="*/ 2810791 w 3923346"/>
                <a:gd name="connsiteY47" fmla="*/ 1925685 h 3161665"/>
                <a:gd name="connsiteX48" fmla="*/ 2551031 w 3923346"/>
                <a:gd name="connsiteY48" fmla="*/ 1649096 h 3161665"/>
                <a:gd name="connsiteX49" fmla="*/ 2945548 w 3923346"/>
                <a:gd name="connsiteY49" fmla="*/ 2394953 h 3161665"/>
                <a:gd name="connsiteX50" fmla="*/ 2665544 w 3923346"/>
                <a:gd name="connsiteY50" fmla="*/ 2339953 h 3161665"/>
                <a:gd name="connsiteX51" fmla="*/ 2882862 w 3923346"/>
                <a:gd name="connsiteY51" fmla="*/ 2154952 h 3161665"/>
                <a:gd name="connsiteX52" fmla="*/ 3162986 w 3923346"/>
                <a:gd name="connsiteY52" fmla="*/ 2209952 h 3161665"/>
                <a:gd name="connsiteX53" fmla="*/ 2945544 w 3923346"/>
                <a:gd name="connsiteY53" fmla="*/ 2394953 h 316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923346" h="3161665">
                  <a:moveTo>
                    <a:pt x="3608302" y="793266"/>
                  </a:moveTo>
                  <a:cubicBezTo>
                    <a:pt x="3561841" y="720460"/>
                    <a:pt x="3511838" y="653264"/>
                    <a:pt x="3458666" y="591559"/>
                  </a:cubicBezTo>
                  <a:cubicBezTo>
                    <a:pt x="3270984" y="413144"/>
                    <a:pt x="3033553" y="264117"/>
                    <a:pt x="2757668" y="137777"/>
                  </a:cubicBezTo>
                  <a:cubicBezTo>
                    <a:pt x="2586201" y="75582"/>
                    <a:pt x="2417296" y="33140"/>
                    <a:pt x="2250835" y="9481"/>
                  </a:cubicBezTo>
                  <a:cubicBezTo>
                    <a:pt x="2003638" y="-12104"/>
                    <a:pt x="1745237" y="3993"/>
                    <a:pt x="1486322" y="49360"/>
                  </a:cubicBezTo>
                  <a:cubicBezTo>
                    <a:pt x="613523" y="202044"/>
                    <a:pt x="-193579" y="988391"/>
                    <a:pt x="41199" y="2134727"/>
                  </a:cubicBezTo>
                  <a:cubicBezTo>
                    <a:pt x="146446" y="2648769"/>
                    <a:pt x="444009" y="2937546"/>
                    <a:pt x="829849" y="3026185"/>
                  </a:cubicBezTo>
                  <a:cubicBezTo>
                    <a:pt x="842288" y="3028990"/>
                    <a:pt x="854727" y="3031673"/>
                    <a:pt x="867410" y="3034112"/>
                  </a:cubicBezTo>
                  <a:cubicBezTo>
                    <a:pt x="1122289" y="3083382"/>
                    <a:pt x="1361433" y="3118624"/>
                    <a:pt x="1584967" y="3139358"/>
                  </a:cubicBezTo>
                  <a:cubicBezTo>
                    <a:pt x="1588625" y="3139236"/>
                    <a:pt x="1592405" y="3138992"/>
                    <a:pt x="1596064" y="3138749"/>
                  </a:cubicBezTo>
                  <a:cubicBezTo>
                    <a:pt x="1595576" y="3139236"/>
                    <a:pt x="1594966" y="3139724"/>
                    <a:pt x="1594478" y="3140212"/>
                  </a:cubicBezTo>
                  <a:cubicBezTo>
                    <a:pt x="1608503" y="3141554"/>
                    <a:pt x="1622406" y="3142773"/>
                    <a:pt x="1636310" y="3143871"/>
                  </a:cubicBezTo>
                  <a:cubicBezTo>
                    <a:pt x="1712897" y="3150334"/>
                    <a:pt x="1787652" y="3154968"/>
                    <a:pt x="1860458" y="3157895"/>
                  </a:cubicBezTo>
                  <a:cubicBezTo>
                    <a:pt x="2114241" y="3168261"/>
                    <a:pt x="2345090" y="3157285"/>
                    <a:pt x="2553384" y="3124602"/>
                  </a:cubicBezTo>
                  <a:cubicBezTo>
                    <a:pt x="2714969" y="3099236"/>
                    <a:pt x="2863019" y="3060821"/>
                    <a:pt x="2997280" y="3008992"/>
                  </a:cubicBezTo>
                  <a:cubicBezTo>
                    <a:pt x="3203744" y="2929357"/>
                    <a:pt x="3378016" y="2818138"/>
                    <a:pt x="3519847" y="2674355"/>
                  </a:cubicBezTo>
                  <a:cubicBezTo>
                    <a:pt x="4015600" y="2165586"/>
                    <a:pt x="4065604" y="1509689"/>
                    <a:pt x="3608263" y="793244"/>
                  </a:cubicBezTo>
                  <a:close/>
                  <a:moveTo>
                    <a:pt x="512193" y="1950353"/>
                  </a:moveTo>
                  <a:cubicBezTo>
                    <a:pt x="512193" y="1940841"/>
                    <a:pt x="512803" y="1931572"/>
                    <a:pt x="513657" y="1922426"/>
                  </a:cubicBezTo>
                  <a:cubicBezTo>
                    <a:pt x="528291" y="1977059"/>
                    <a:pt x="578048" y="2017425"/>
                    <a:pt x="637315" y="2017425"/>
                  </a:cubicBezTo>
                  <a:cubicBezTo>
                    <a:pt x="707926" y="2017425"/>
                    <a:pt x="765364" y="1959986"/>
                    <a:pt x="765364" y="1889376"/>
                  </a:cubicBezTo>
                  <a:cubicBezTo>
                    <a:pt x="765364" y="1818641"/>
                    <a:pt x="707926" y="1761327"/>
                    <a:pt x="637315" y="1761327"/>
                  </a:cubicBezTo>
                  <a:cubicBezTo>
                    <a:pt x="614998" y="1761327"/>
                    <a:pt x="594021" y="1766936"/>
                    <a:pt x="575853" y="1776937"/>
                  </a:cubicBezTo>
                  <a:cubicBezTo>
                    <a:pt x="625000" y="1718889"/>
                    <a:pt x="698539" y="1682057"/>
                    <a:pt x="780489" y="1682057"/>
                  </a:cubicBezTo>
                  <a:cubicBezTo>
                    <a:pt x="928782" y="1682057"/>
                    <a:pt x="1048783" y="1802058"/>
                    <a:pt x="1048783" y="1950351"/>
                  </a:cubicBezTo>
                  <a:cubicBezTo>
                    <a:pt x="1048783" y="2098525"/>
                    <a:pt x="928782" y="2218646"/>
                    <a:pt x="780489" y="2218646"/>
                  </a:cubicBezTo>
                  <a:cubicBezTo>
                    <a:pt x="632319" y="2218646"/>
                    <a:pt x="512195" y="2098521"/>
                    <a:pt x="512195" y="1950351"/>
                  </a:cubicBezTo>
                  <a:close/>
                  <a:moveTo>
                    <a:pt x="837930" y="2608268"/>
                  </a:moveTo>
                  <a:lnTo>
                    <a:pt x="834271" y="2608268"/>
                  </a:lnTo>
                  <a:cubicBezTo>
                    <a:pt x="710247" y="2607170"/>
                    <a:pt x="610367" y="2549363"/>
                    <a:pt x="610367" y="2478267"/>
                  </a:cubicBezTo>
                  <a:cubicBezTo>
                    <a:pt x="610367" y="2406437"/>
                    <a:pt x="712199" y="2348142"/>
                    <a:pt x="837929" y="2348142"/>
                  </a:cubicBezTo>
                  <a:cubicBezTo>
                    <a:pt x="963663" y="2348142"/>
                    <a:pt x="1065615" y="2406433"/>
                    <a:pt x="1065615" y="2478267"/>
                  </a:cubicBezTo>
                  <a:cubicBezTo>
                    <a:pt x="1065615" y="2550097"/>
                    <a:pt x="963663" y="2608268"/>
                    <a:pt x="837929" y="2608268"/>
                  </a:cubicBezTo>
                  <a:close/>
                  <a:moveTo>
                    <a:pt x="1974175" y="2984371"/>
                  </a:moveTo>
                  <a:cubicBezTo>
                    <a:pt x="1936736" y="3008030"/>
                    <a:pt x="1900516" y="3018030"/>
                    <a:pt x="1866127" y="3016444"/>
                  </a:cubicBezTo>
                  <a:cubicBezTo>
                    <a:pt x="1719296" y="3009615"/>
                    <a:pt x="1608930" y="2791807"/>
                    <a:pt x="1608320" y="2533130"/>
                  </a:cubicBezTo>
                  <a:lnTo>
                    <a:pt x="1490392" y="2472154"/>
                  </a:lnTo>
                  <a:cubicBezTo>
                    <a:pt x="1676245" y="2508984"/>
                    <a:pt x="1847469" y="2484227"/>
                    <a:pt x="1994547" y="2358249"/>
                  </a:cubicBezTo>
                  <a:cubicBezTo>
                    <a:pt x="2090526" y="2604350"/>
                    <a:pt x="2149913" y="2872908"/>
                    <a:pt x="1974182" y="2984366"/>
                  </a:cubicBezTo>
                  <a:close/>
                  <a:moveTo>
                    <a:pt x="2551029" y="1649099"/>
                  </a:moveTo>
                  <a:cubicBezTo>
                    <a:pt x="2551395" y="1639709"/>
                    <a:pt x="2552127" y="1630441"/>
                    <a:pt x="2553346" y="1621294"/>
                  </a:cubicBezTo>
                  <a:cubicBezTo>
                    <a:pt x="2566273" y="1676418"/>
                    <a:pt x="2614690" y="1718245"/>
                    <a:pt x="2673837" y="1720074"/>
                  </a:cubicBezTo>
                  <a:cubicBezTo>
                    <a:pt x="2744571" y="1722391"/>
                    <a:pt x="2803715" y="1666779"/>
                    <a:pt x="2805910" y="1596169"/>
                  </a:cubicBezTo>
                  <a:cubicBezTo>
                    <a:pt x="2808106" y="1525435"/>
                    <a:pt x="2752616" y="1466411"/>
                    <a:pt x="2682005" y="1464096"/>
                  </a:cubicBezTo>
                  <a:cubicBezTo>
                    <a:pt x="2659688" y="1463486"/>
                    <a:pt x="2638592" y="1468486"/>
                    <a:pt x="2620053" y="1477876"/>
                  </a:cubicBezTo>
                  <a:cubicBezTo>
                    <a:pt x="2671028" y="1421414"/>
                    <a:pt x="2745663" y="1386778"/>
                    <a:pt x="2827617" y="1389460"/>
                  </a:cubicBezTo>
                  <a:cubicBezTo>
                    <a:pt x="2975791" y="1394094"/>
                    <a:pt x="3092011" y="1517875"/>
                    <a:pt x="3087377" y="1666049"/>
                  </a:cubicBezTo>
                  <a:cubicBezTo>
                    <a:pt x="3082743" y="1814100"/>
                    <a:pt x="2958838" y="1930443"/>
                    <a:pt x="2810791" y="1925685"/>
                  </a:cubicBezTo>
                  <a:cubicBezTo>
                    <a:pt x="2662741" y="1921051"/>
                    <a:pt x="2546398" y="1797270"/>
                    <a:pt x="2551031" y="1649096"/>
                  </a:cubicBezTo>
                  <a:close/>
                  <a:moveTo>
                    <a:pt x="2945548" y="2394953"/>
                  </a:moveTo>
                  <a:cubicBezTo>
                    <a:pt x="2808227" y="2430807"/>
                    <a:pt x="2682864" y="2406173"/>
                    <a:pt x="2665544" y="2339953"/>
                  </a:cubicBezTo>
                  <a:cubicBezTo>
                    <a:pt x="2648227" y="2273734"/>
                    <a:pt x="2745545" y="2190927"/>
                    <a:pt x="2882862" y="2154952"/>
                  </a:cubicBezTo>
                  <a:cubicBezTo>
                    <a:pt x="3020302" y="2119098"/>
                    <a:pt x="3145670" y="2143733"/>
                    <a:pt x="3162986" y="2209952"/>
                  </a:cubicBezTo>
                  <a:cubicBezTo>
                    <a:pt x="3180302" y="2276172"/>
                    <a:pt x="3082984" y="2358979"/>
                    <a:pt x="2945544" y="2394953"/>
                  </a:cubicBezTo>
                  <a:close/>
                </a:path>
              </a:pathLst>
            </a:custGeom>
            <a:solidFill>
              <a:srgbClr val="FFFFFF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4FDD50D-15E7-86DD-1138-4F4A03DFC204}"/>
                </a:ext>
              </a:extLst>
            </p:cNvPr>
            <p:cNvSpPr/>
            <p:nvPr/>
          </p:nvSpPr>
          <p:spPr>
            <a:xfrm>
              <a:off x="10024966" y="1543068"/>
              <a:ext cx="536588" cy="536589"/>
            </a:xfrm>
            <a:custGeom>
              <a:avLst/>
              <a:gdLst>
                <a:gd name="connsiteX0" fmla="*/ 268294 w 536588"/>
                <a:gd name="connsiteY0" fmla="*/ 2 h 536589"/>
                <a:gd name="connsiteX1" fmla="*/ 536588 w 536588"/>
                <a:gd name="connsiteY1" fmla="*/ 268296 h 536589"/>
                <a:gd name="connsiteX2" fmla="*/ 268294 w 536588"/>
                <a:gd name="connsiteY2" fmla="*/ 536590 h 536589"/>
                <a:gd name="connsiteX3" fmla="*/ 0 w 536588"/>
                <a:gd name="connsiteY3" fmla="*/ 268296 h 536589"/>
                <a:gd name="connsiteX4" fmla="*/ 1463 w 536588"/>
                <a:gd name="connsiteY4" fmla="*/ 240368 h 536589"/>
                <a:gd name="connsiteX5" fmla="*/ 125122 w 536588"/>
                <a:gd name="connsiteY5" fmla="*/ 335367 h 536589"/>
                <a:gd name="connsiteX6" fmla="*/ 253171 w 536588"/>
                <a:gd name="connsiteY6" fmla="*/ 207318 h 536589"/>
                <a:gd name="connsiteX7" fmla="*/ 125122 w 536588"/>
                <a:gd name="connsiteY7" fmla="*/ 79269 h 536589"/>
                <a:gd name="connsiteX8" fmla="*/ 63659 w 536588"/>
                <a:gd name="connsiteY8" fmla="*/ 94879 h 536589"/>
                <a:gd name="connsiteX9" fmla="*/ 268295 w 536588"/>
                <a:gd name="connsiteY9" fmla="*/ 0 h 53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588" h="536589">
                  <a:moveTo>
                    <a:pt x="268294" y="2"/>
                  </a:moveTo>
                  <a:cubicBezTo>
                    <a:pt x="416588" y="2"/>
                    <a:pt x="536588" y="120002"/>
                    <a:pt x="536588" y="268296"/>
                  </a:cubicBezTo>
                  <a:cubicBezTo>
                    <a:pt x="536588" y="416470"/>
                    <a:pt x="416588" y="536590"/>
                    <a:pt x="268294" y="536590"/>
                  </a:cubicBezTo>
                  <a:cubicBezTo>
                    <a:pt x="120120" y="536590"/>
                    <a:pt x="0" y="416465"/>
                    <a:pt x="0" y="268296"/>
                  </a:cubicBezTo>
                  <a:cubicBezTo>
                    <a:pt x="0" y="258783"/>
                    <a:pt x="610" y="249515"/>
                    <a:pt x="1463" y="240368"/>
                  </a:cubicBezTo>
                  <a:cubicBezTo>
                    <a:pt x="16098" y="295002"/>
                    <a:pt x="65854" y="335367"/>
                    <a:pt x="125122" y="335367"/>
                  </a:cubicBezTo>
                  <a:cubicBezTo>
                    <a:pt x="195732" y="335367"/>
                    <a:pt x="253171" y="277929"/>
                    <a:pt x="253171" y="207318"/>
                  </a:cubicBezTo>
                  <a:cubicBezTo>
                    <a:pt x="253171" y="136584"/>
                    <a:pt x="195732" y="79269"/>
                    <a:pt x="125122" y="79269"/>
                  </a:cubicBezTo>
                  <a:cubicBezTo>
                    <a:pt x="102805" y="79269"/>
                    <a:pt x="81828" y="84879"/>
                    <a:pt x="63659" y="94879"/>
                  </a:cubicBezTo>
                  <a:cubicBezTo>
                    <a:pt x="112806" y="36831"/>
                    <a:pt x="186345" y="0"/>
                    <a:pt x="268295" y="0"/>
                  </a:cubicBezTo>
                  <a:close/>
                </a:path>
              </a:pathLst>
            </a:custGeom>
            <a:solidFill>
              <a:srgbClr val="000000"/>
            </a:solidFill>
            <a:ln w="4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C35A072-9833-214E-9ABF-A71AD607FF90}"/>
                </a:ext>
              </a:extLst>
            </p:cNvPr>
            <p:cNvSpPr/>
            <p:nvPr/>
          </p:nvSpPr>
          <p:spPr>
            <a:xfrm>
              <a:off x="9512803" y="-138945"/>
              <a:ext cx="3923367" cy="3161695"/>
            </a:xfrm>
            <a:custGeom>
              <a:avLst/>
              <a:gdLst>
                <a:gd name="connsiteX0" fmla="*/ 829843 w 3923367"/>
                <a:gd name="connsiteY0" fmla="*/ 3026184 h 3161695"/>
                <a:gd name="connsiteX1" fmla="*/ 41193 w 3923367"/>
                <a:gd name="connsiteY1" fmla="*/ 2134726 h 3161695"/>
                <a:gd name="connsiteX2" fmla="*/ 1486316 w 3923367"/>
                <a:gd name="connsiteY2" fmla="*/ 49359 h 3161695"/>
                <a:gd name="connsiteX3" fmla="*/ 2250829 w 3923367"/>
                <a:gd name="connsiteY3" fmla="*/ 9480 h 3161695"/>
                <a:gd name="connsiteX4" fmla="*/ 3458661 w 3923367"/>
                <a:gd name="connsiteY4" fmla="*/ 591566 h 3161695"/>
                <a:gd name="connsiteX5" fmla="*/ 3608297 w 3923367"/>
                <a:gd name="connsiteY5" fmla="*/ 793274 h 3161695"/>
                <a:gd name="connsiteX6" fmla="*/ 3519880 w 3923367"/>
                <a:gd name="connsiteY6" fmla="*/ 2674384 h 3161695"/>
                <a:gd name="connsiteX7" fmla="*/ 2997313 w 3923367"/>
                <a:gd name="connsiteY7" fmla="*/ 3009022 h 3161695"/>
                <a:gd name="connsiteX8" fmla="*/ 2553417 w 3923367"/>
                <a:gd name="connsiteY8" fmla="*/ 3124631 h 3161695"/>
                <a:gd name="connsiteX9" fmla="*/ 1860491 w 3923367"/>
                <a:gd name="connsiteY9" fmla="*/ 3157924 h 3161695"/>
                <a:gd name="connsiteX10" fmla="*/ 1636344 w 3923367"/>
                <a:gd name="connsiteY10" fmla="*/ 3143900 h 3161695"/>
                <a:gd name="connsiteX11" fmla="*/ 1594512 w 3923367"/>
                <a:gd name="connsiteY11" fmla="*/ 3140241 h 3161695"/>
                <a:gd name="connsiteX12" fmla="*/ 1585000 w 3923367"/>
                <a:gd name="connsiteY12" fmla="*/ 3139388 h 3161695"/>
                <a:gd name="connsiteX13" fmla="*/ 867443 w 3923367"/>
                <a:gd name="connsiteY13" fmla="*/ 3034141 h 3161695"/>
                <a:gd name="connsiteX14" fmla="*/ 829881 w 3923367"/>
                <a:gd name="connsiteY14" fmla="*/ 3026214 h 3161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23367" h="3161695">
                  <a:moveTo>
                    <a:pt x="829843" y="3026184"/>
                  </a:moveTo>
                  <a:cubicBezTo>
                    <a:pt x="443987" y="2937524"/>
                    <a:pt x="146432" y="2648743"/>
                    <a:pt x="41193" y="2134726"/>
                  </a:cubicBezTo>
                  <a:cubicBezTo>
                    <a:pt x="-193564" y="988390"/>
                    <a:pt x="613517" y="202006"/>
                    <a:pt x="1486316" y="49359"/>
                  </a:cubicBezTo>
                  <a:cubicBezTo>
                    <a:pt x="1745219" y="3993"/>
                    <a:pt x="2003652" y="-12104"/>
                    <a:pt x="2250829" y="9480"/>
                  </a:cubicBezTo>
                  <a:cubicBezTo>
                    <a:pt x="2716802" y="50090"/>
                    <a:pt x="3143152" y="224970"/>
                    <a:pt x="3458661" y="591566"/>
                  </a:cubicBezTo>
                  <a:cubicBezTo>
                    <a:pt x="3511832" y="653276"/>
                    <a:pt x="3561831" y="720472"/>
                    <a:pt x="3608297" y="793274"/>
                  </a:cubicBezTo>
                  <a:cubicBezTo>
                    <a:pt x="4065620" y="1509760"/>
                    <a:pt x="4015617" y="2165615"/>
                    <a:pt x="3519880" y="2674384"/>
                  </a:cubicBezTo>
                  <a:cubicBezTo>
                    <a:pt x="3378049" y="2818167"/>
                    <a:pt x="3203778" y="2929386"/>
                    <a:pt x="2997313" y="3009022"/>
                  </a:cubicBezTo>
                  <a:cubicBezTo>
                    <a:pt x="2863044" y="3060850"/>
                    <a:pt x="2714994" y="3099267"/>
                    <a:pt x="2553417" y="3124631"/>
                  </a:cubicBezTo>
                  <a:cubicBezTo>
                    <a:pt x="2345123" y="3157314"/>
                    <a:pt x="2114258" y="3168292"/>
                    <a:pt x="1860491" y="3157924"/>
                  </a:cubicBezTo>
                  <a:cubicBezTo>
                    <a:pt x="1787685" y="3154997"/>
                    <a:pt x="1712927" y="3150363"/>
                    <a:pt x="1636344" y="3143900"/>
                  </a:cubicBezTo>
                  <a:cubicBezTo>
                    <a:pt x="1622441" y="3142802"/>
                    <a:pt x="1608538" y="3141582"/>
                    <a:pt x="1594512" y="3140241"/>
                  </a:cubicBezTo>
                  <a:cubicBezTo>
                    <a:pt x="1591341" y="3139997"/>
                    <a:pt x="1588170" y="3139632"/>
                    <a:pt x="1585000" y="3139388"/>
                  </a:cubicBezTo>
                  <a:cubicBezTo>
                    <a:pt x="1361462" y="3118656"/>
                    <a:pt x="1122322" y="3083411"/>
                    <a:pt x="867443" y="3034141"/>
                  </a:cubicBezTo>
                  <a:cubicBezTo>
                    <a:pt x="854760" y="3031702"/>
                    <a:pt x="842320" y="3029019"/>
                    <a:pt x="829881" y="3026214"/>
                  </a:cubicBezTo>
                  <a:close/>
                </a:path>
              </a:pathLst>
            </a:custGeom>
            <a:noFill/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24E612D-94FD-9C66-1F4D-566C510E3B72}"/>
                </a:ext>
              </a:extLst>
            </p:cNvPr>
            <p:cNvSpPr/>
            <p:nvPr/>
          </p:nvSpPr>
          <p:spPr>
            <a:xfrm>
              <a:off x="9030068" y="-152522"/>
              <a:ext cx="5466972" cy="6590258"/>
            </a:xfrm>
            <a:custGeom>
              <a:avLst/>
              <a:gdLst>
                <a:gd name="connsiteX0" fmla="*/ 2623589 w 5466972"/>
                <a:gd name="connsiteY0" fmla="*/ 5629037 h 6590258"/>
                <a:gd name="connsiteX1" fmla="*/ 4011788 w 5466972"/>
                <a:gd name="connsiteY1" fmla="*/ 6512957 h 6590258"/>
                <a:gd name="connsiteX2" fmla="*/ 4050935 w 5466972"/>
                <a:gd name="connsiteY2" fmla="*/ 6488445 h 6590258"/>
                <a:gd name="connsiteX3" fmla="*/ 4119474 w 5466972"/>
                <a:gd name="connsiteY3" fmla="*/ 6282956 h 6590258"/>
                <a:gd name="connsiteX4" fmla="*/ 3536070 w 5466972"/>
                <a:gd name="connsiteY4" fmla="*/ 5493688 h 6590258"/>
                <a:gd name="connsiteX5" fmla="*/ 3418142 w 5466972"/>
                <a:gd name="connsiteY5" fmla="*/ 4757967 h 6590258"/>
                <a:gd name="connsiteX6" fmla="*/ 3389726 w 5466972"/>
                <a:gd name="connsiteY6" fmla="*/ 4196971 h 6590258"/>
                <a:gd name="connsiteX7" fmla="*/ 3929593 w 5466972"/>
                <a:gd name="connsiteY7" fmla="*/ 4073312 h 6590258"/>
                <a:gd name="connsiteX8" fmla="*/ 3934471 w 5466972"/>
                <a:gd name="connsiteY8" fmla="*/ 4070995 h 6590258"/>
                <a:gd name="connsiteX9" fmla="*/ 4905960 w 5466972"/>
                <a:gd name="connsiteY9" fmla="*/ 5314909 h 6590258"/>
                <a:gd name="connsiteX10" fmla="*/ 5438535 w 5466972"/>
                <a:gd name="connsiteY10" fmla="*/ 4322950 h 6590258"/>
                <a:gd name="connsiteX11" fmla="*/ 5040117 w 5466972"/>
                <a:gd name="connsiteY11" fmla="*/ 3404266 h 6590258"/>
                <a:gd name="connsiteX12" fmla="*/ 4414123 w 5466972"/>
                <a:gd name="connsiteY12" fmla="*/ 1657308 h 6590258"/>
                <a:gd name="connsiteX13" fmla="*/ 3941313 w 5466972"/>
                <a:gd name="connsiteY13" fmla="*/ 604966 h 6590258"/>
                <a:gd name="connsiteX14" fmla="*/ 3240314 w 5466972"/>
                <a:gd name="connsiteY14" fmla="*/ 151184 h 6590258"/>
                <a:gd name="connsiteX15" fmla="*/ 2733481 w 5466972"/>
                <a:gd name="connsiteY15" fmla="*/ 22888 h 6590258"/>
                <a:gd name="connsiteX16" fmla="*/ 1249434 w 5466972"/>
                <a:gd name="connsiteY16" fmla="*/ 303622 h 6590258"/>
                <a:gd name="connsiteX17" fmla="*/ 481132 w 5466972"/>
                <a:gd name="connsiteY17" fmla="*/ 2132916 h 6590258"/>
                <a:gd name="connsiteX18" fmla="*/ 210762 w 5466972"/>
                <a:gd name="connsiteY18" fmla="*/ 3493642 h 6590258"/>
                <a:gd name="connsiteX19" fmla="*/ 125393 w 5466972"/>
                <a:gd name="connsiteY19" fmla="*/ 5095366 h 6590258"/>
                <a:gd name="connsiteX20" fmla="*/ 971008 w 5466972"/>
                <a:gd name="connsiteY20" fmla="*/ 5241707 h 6590258"/>
                <a:gd name="connsiteX21" fmla="*/ 1397851 w 5466972"/>
                <a:gd name="connsiteY21" fmla="*/ 4221328 h 6590258"/>
                <a:gd name="connsiteX22" fmla="*/ 1605169 w 5466972"/>
                <a:gd name="connsiteY22" fmla="*/ 4253889 h 6590258"/>
                <a:gd name="connsiteX23" fmla="*/ 1686390 w 5466972"/>
                <a:gd name="connsiteY23" fmla="*/ 5310721 h 6590258"/>
                <a:gd name="connsiteX24" fmla="*/ 767706 w 5466972"/>
                <a:gd name="connsiteY24" fmla="*/ 6282333 h 6590258"/>
                <a:gd name="connsiteX25" fmla="*/ 811609 w 5466972"/>
                <a:gd name="connsiteY25" fmla="*/ 6455138 h 6590258"/>
                <a:gd name="connsiteX26" fmla="*/ 1103077 w 5466972"/>
                <a:gd name="connsiteY26" fmla="*/ 6590259 h 6590258"/>
                <a:gd name="connsiteX27" fmla="*/ 1210762 w 5466972"/>
                <a:gd name="connsiteY27" fmla="*/ 6579040 h 6590258"/>
                <a:gd name="connsiteX28" fmla="*/ 2327318 w 5466972"/>
                <a:gd name="connsiteY28" fmla="*/ 5627610 h 659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466972" h="6590258">
                  <a:moveTo>
                    <a:pt x="2623589" y="5629037"/>
                  </a:moveTo>
                  <a:cubicBezTo>
                    <a:pt x="2418829" y="6204162"/>
                    <a:pt x="3542396" y="6735255"/>
                    <a:pt x="4011788" y="6512957"/>
                  </a:cubicBezTo>
                  <a:cubicBezTo>
                    <a:pt x="4025934" y="6506250"/>
                    <a:pt x="4039105" y="6497957"/>
                    <a:pt x="4050935" y="6488445"/>
                  </a:cubicBezTo>
                  <a:cubicBezTo>
                    <a:pt x="4111178" y="6440393"/>
                    <a:pt x="4139595" y="6360029"/>
                    <a:pt x="4119474" y="6282956"/>
                  </a:cubicBezTo>
                  <a:cubicBezTo>
                    <a:pt x="4029838" y="5939537"/>
                    <a:pt x="3814592" y="5692344"/>
                    <a:pt x="3536070" y="5493688"/>
                  </a:cubicBezTo>
                  <a:cubicBezTo>
                    <a:pt x="3877537" y="5328075"/>
                    <a:pt x="3767780" y="4736590"/>
                    <a:pt x="3418142" y="4757967"/>
                  </a:cubicBezTo>
                  <a:cubicBezTo>
                    <a:pt x="3430093" y="4563332"/>
                    <a:pt x="3423629" y="4375283"/>
                    <a:pt x="3389726" y="4196971"/>
                  </a:cubicBezTo>
                  <a:cubicBezTo>
                    <a:pt x="3597044" y="4177702"/>
                    <a:pt x="3785217" y="4143066"/>
                    <a:pt x="3929593" y="4073312"/>
                  </a:cubicBezTo>
                  <a:cubicBezTo>
                    <a:pt x="3931300" y="4072580"/>
                    <a:pt x="3932885" y="4071727"/>
                    <a:pt x="3934471" y="4070995"/>
                  </a:cubicBezTo>
                  <a:cubicBezTo>
                    <a:pt x="4042156" y="4834190"/>
                    <a:pt x="4507289" y="5381141"/>
                    <a:pt x="4905960" y="5314909"/>
                  </a:cubicBezTo>
                  <a:cubicBezTo>
                    <a:pt x="5348290" y="5241369"/>
                    <a:pt x="5545216" y="4858573"/>
                    <a:pt x="5438535" y="4322950"/>
                  </a:cubicBezTo>
                  <a:cubicBezTo>
                    <a:pt x="5376583" y="4011971"/>
                    <a:pt x="5220851" y="3706841"/>
                    <a:pt x="5040117" y="3404266"/>
                  </a:cubicBezTo>
                  <a:cubicBezTo>
                    <a:pt x="4738529" y="2899368"/>
                    <a:pt x="4535590" y="2309869"/>
                    <a:pt x="4414123" y="1657308"/>
                  </a:cubicBezTo>
                  <a:cubicBezTo>
                    <a:pt x="4400586" y="1221568"/>
                    <a:pt x="4229489" y="878627"/>
                    <a:pt x="3941313" y="604966"/>
                  </a:cubicBezTo>
                  <a:cubicBezTo>
                    <a:pt x="3753630" y="426551"/>
                    <a:pt x="3516199" y="277524"/>
                    <a:pt x="3240314" y="151184"/>
                  </a:cubicBezTo>
                  <a:cubicBezTo>
                    <a:pt x="3068847" y="88989"/>
                    <a:pt x="2899943" y="46547"/>
                    <a:pt x="2733481" y="22888"/>
                  </a:cubicBezTo>
                  <a:cubicBezTo>
                    <a:pt x="2217504" y="-50527"/>
                    <a:pt x="1724305" y="55206"/>
                    <a:pt x="1249434" y="303622"/>
                  </a:cubicBezTo>
                  <a:cubicBezTo>
                    <a:pt x="618580" y="688016"/>
                    <a:pt x="409422" y="1325937"/>
                    <a:pt x="481132" y="2132916"/>
                  </a:cubicBezTo>
                  <a:cubicBezTo>
                    <a:pt x="477230" y="2524625"/>
                    <a:pt x="383934" y="3000360"/>
                    <a:pt x="210762" y="3493642"/>
                  </a:cubicBezTo>
                  <a:cubicBezTo>
                    <a:pt x="-17410" y="4144143"/>
                    <a:pt x="-81924" y="4871709"/>
                    <a:pt x="125393" y="5095366"/>
                  </a:cubicBezTo>
                  <a:cubicBezTo>
                    <a:pt x="378081" y="5367808"/>
                    <a:pt x="698211" y="5446957"/>
                    <a:pt x="971008" y="5241707"/>
                  </a:cubicBezTo>
                  <a:cubicBezTo>
                    <a:pt x="1263327" y="5021703"/>
                    <a:pt x="1377475" y="4651590"/>
                    <a:pt x="1397851" y="4221328"/>
                  </a:cubicBezTo>
                  <a:lnTo>
                    <a:pt x="1605169" y="4253889"/>
                  </a:lnTo>
                  <a:cubicBezTo>
                    <a:pt x="1490654" y="4657065"/>
                    <a:pt x="1515533" y="5010246"/>
                    <a:pt x="1686390" y="5310721"/>
                  </a:cubicBezTo>
                  <a:cubicBezTo>
                    <a:pt x="1686390" y="5310721"/>
                    <a:pt x="763834" y="5871718"/>
                    <a:pt x="767706" y="6282333"/>
                  </a:cubicBezTo>
                  <a:cubicBezTo>
                    <a:pt x="768438" y="6355139"/>
                    <a:pt x="784901" y="6411601"/>
                    <a:pt x="811609" y="6455138"/>
                  </a:cubicBezTo>
                  <a:cubicBezTo>
                    <a:pt x="876244" y="6560871"/>
                    <a:pt x="1000635" y="6590259"/>
                    <a:pt x="1103077" y="6590259"/>
                  </a:cubicBezTo>
                  <a:cubicBezTo>
                    <a:pt x="1144295" y="6590259"/>
                    <a:pt x="1181979" y="6585503"/>
                    <a:pt x="1210762" y="6579040"/>
                  </a:cubicBezTo>
                  <a:cubicBezTo>
                    <a:pt x="1909536" y="6422817"/>
                    <a:pt x="2362082" y="6168696"/>
                    <a:pt x="2327318" y="5627610"/>
                  </a:cubicBezTo>
                </a:path>
              </a:pathLst>
            </a:custGeom>
            <a:noFill/>
            <a:ln w="648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E94428B-14CF-3F44-E483-93C66B62A9E2}"/>
                </a:ext>
              </a:extLst>
            </p:cNvPr>
            <p:cNvSpPr/>
            <p:nvPr/>
          </p:nvSpPr>
          <p:spPr>
            <a:xfrm>
              <a:off x="11339795" y="5497933"/>
              <a:ext cx="304112" cy="24358"/>
            </a:xfrm>
            <a:custGeom>
              <a:avLst/>
              <a:gdLst>
                <a:gd name="connsiteX0" fmla="*/ 0 w 304112"/>
                <a:gd name="connsiteY0" fmla="*/ 0 h 24358"/>
                <a:gd name="connsiteX1" fmla="*/ 304112 w 304112"/>
                <a:gd name="connsiteY1" fmla="*/ 686 h 2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112" h="24358">
                  <a:moveTo>
                    <a:pt x="0" y="0"/>
                  </a:moveTo>
                  <a:cubicBezTo>
                    <a:pt x="107941" y="27598"/>
                    <a:pt x="211951" y="36753"/>
                    <a:pt x="304112" y="686"/>
                  </a:cubicBezTo>
                </a:path>
              </a:pathLst>
            </a:custGeom>
            <a:noFill/>
            <a:ln w="648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332F221-882C-E28B-2DC5-B0A0E7AED1C3}"/>
                </a:ext>
              </a:extLst>
            </p:cNvPr>
            <p:cNvSpPr/>
            <p:nvPr/>
          </p:nvSpPr>
          <p:spPr>
            <a:xfrm>
              <a:off x="10723193" y="4617522"/>
              <a:ext cx="1704845" cy="866445"/>
            </a:xfrm>
            <a:custGeom>
              <a:avLst/>
              <a:gdLst>
                <a:gd name="connsiteX0" fmla="*/ 0 w 1704845"/>
                <a:gd name="connsiteY0" fmla="*/ 538952 h 866445"/>
                <a:gd name="connsiteX1" fmla="*/ 693008 w 1704845"/>
                <a:gd name="connsiteY1" fmla="*/ 860138 h 866445"/>
                <a:gd name="connsiteX2" fmla="*/ 930571 w 1704845"/>
                <a:gd name="connsiteY2" fmla="*/ 858918 h 866445"/>
                <a:gd name="connsiteX3" fmla="*/ 1704845 w 1704845"/>
                <a:gd name="connsiteY3" fmla="*/ 0 h 866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4845" h="866445">
                  <a:moveTo>
                    <a:pt x="0" y="538952"/>
                  </a:moveTo>
                  <a:cubicBezTo>
                    <a:pt x="202807" y="721272"/>
                    <a:pt x="446532" y="833797"/>
                    <a:pt x="693008" y="860138"/>
                  </a:cubicBezTo>
                  <a:cubicBezTo>
                    <a:pt x="773129" y="868917"/>
                    <a:pt x="852888" y="868552"/>
                    <a:pt x="930571" y="858918"/>
                  </a:cubicBezTo>
                  <a:cubicBezTo>
                    <a:pt x="1308745" y="811843"/>
                    <a:pt x="1635071" y="542573"/>
                    <a:pt x="1704845" y="0"/>
                  </a:cubicBezTo>
                </a:path>
              </a:pathLst>
            </a:custGeom>
            <a:noFill/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4C57667-8F9E-BFD8-494B-6AAC1CB7918E}"/>
                </a:ext>
              </a:extLst>
            </p:cNvPr>
            <p:cNvSpPr/>
            <p:nvPr/>
          </p:nvSpPr>
          <p:spPr>
            <a:xfrm>
              <a:off x="10653995" y="3004751"/>
              <a:ext cx="494950" cy="1100987"/>
            </a:xfrm>
            <a:custGeom>
              <a:avLst/>
              <a:gdLst>
                <a:gd name="connsiteX0" fmla="*/ 0 w 494950"/>
                <a:gd name="connsiteY0" fmla="*/ 1100987 h 1100987"/>
                <a:gd name="connsiteX1" fmla="*/ 301048 w 494950"/>
                <a:gd name="connsiteY1" fmla="*/ 282929 h 1100987"/>
                <a:gd name="connsiteX2" fmla="*/ 494950 w 494950"/>
                <a:gd name="connsiteY2" fmla="*/ 0 h 110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950" h="1100987">
                  <a:moveTo>
                    <a:pt x="0" y="1100987"/>
                  </a:moveTo>
                  <a:cubicBezTo>
                    <a:pt x="94756" y="798910"/>
                    <a:pt x="177509" y="510252"/>
                    <a:pt x="301048" y="282929"/>
                  </a:cubicBezTo>
                  <a:cubicBezTo>
                    <a:pt x="360072" y="174148"/>
                    <a:pt x="424220" y="78416"/>
                    <a:pt x="494950" y="0"/>
                  </a:cubicBezTo>
                </a:path>
              </a:pathLst>
            </a:custGeom>
            <a:noFill/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69382DC-47CD-FACA-F93C-C32F04A7BFEC}"/>
                </a:ext>
              </a:extLst>
            </p:cNvPr>
            <p:cNvSpPr/>
            <p:nvPr/>
          </p:nvSpPr>
          <p:spPr>
            <a:xfrm>
              <a:off x="12066364" y="2985433"/>
              <a:ext cx="341466" cy="1060992"/>
            </a:xfrm>
            <a:custGeom>
              <a:avLst/>
              <a:gdLst>
                <a:gd name="connsiteX0" fmla="*/ 341467 w 341466"/>
                <a:gd name="connsiteY0" fmla="*/ 1060992 h 1060992"/>
                <a:gd name="connsiteX1" fmla="*/ 0 w 341466"/>
                <a:gd name="connsiteY1" fmla="*/ 0 h 106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1466" h="1060992">
                  <a:moveTo>
                    <a:pt x="341467" y="1060992"/>
                  </a:moveTo>
                  <a:cubicBezTo>
                    <a:pt x="254150" y="612318"/>
                    <a:pt x="159513" y="222710"/>
                    <a:pt x="0" y="0"/>
                  </a:cubicBezTo>
                </a:path>
              </a:pathLst>
            </a:custGeom>
            <a:noFill/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E87C659-7721-928D-6EF6-4553E0DD9B00}"/>
                </a:ext>
              </a:extLst>
            </p:cNvPr>
            <p:cNvSpPr/>
            <p:nvPr/>
          </p:nvSpPr>
          <p:spPr>
            <a:xfrm>
              <a:off x="9882327" y="3287844"/>
              <a:ext cx="1072760" cy="768726"/>
            </a:xfrm>
            <a:custGeom>
              <a:avLst/>
              <a:gdLst>
                <a:gd name="connsiteX0" fmla="*/ 1072761 w 1072760"/>
                <a:gd name="connsiteY0" fmla="*/ 0 h 768726"/>
                <a:gd name="connsiteX1" fmla="*/ 287407 w 1072760"/>
                <a:gd name="connsiteY1" fmla="*/ 79878 h 768726"/>
                <a:gd name="connsiteX2" fmla="*/ 4845 w 1072760"/>
                <a:gd name="connsiteY2" fmla="*/ 338052 h 768726"/>
                <a:gd name="connsiteX3" fmla="*/ 549284 w 1072760"/>
                <a:gd name="connsiteY3" fmla="*/ 768726 h 768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2760" h="768726">
                  <a:moveTo>
                    <a:pt x="1072761" y="0"/>
                  </a:moveTo>
                  <a:cubicBezTo>
                    <a:pt x="845442" y="131344"/>
                    <a:pt x="588129" y="165976"/>
                    <a:pt x="287407" y="79878"/>
                  </a:cubicBezTo>
                  <a:cubicBezTo>
                    <a:pt x="106916" y="28293"/>
                    <a:pt x="-27596" y="155123"/>
                    <a:pt x="4845" y="338052"/>
                  </a:cubicBezTo>
                  <a:cubicBezTo>
                    <a:pt x="43992" y="558175"/>
                    <a:pt x="288325" y="671421"/>
                    <a:pt x="549284" y="768726"/>
                  </a:cubicBezTo>
                </a:path>
              </a:pathLst>
            </a:custGeom>
            <a:noFill/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DEAA682-AC57-1496-23C8-D8791932A2F5}"/>
                </a:ext>
              </a:extLst>
            </p:cNvPr>
            <p:cNvSpPr/>
            <p:nvPr/>
          </p:nvSpPr>
          <p:spPr>
            <a:xfrm>
              <a:off x="12124894" y="2753962"/>
              <a:ext cx="729757" cy="574649"/>
            </a:xfrm>
            <a:custGeom>
              <a:avLst/>
              <a:gdLst>
                <a:gd name="connsiteX0" fmla="*/ 394148 w 729757"/>
                <a:gd name="connsiteY0" fmla="*/ 139866 h 574649"/>
                <a:gd name="connsiteX1" fmla="*/ 0 w 729757"/>
                <a:gd name="connsiteY1" fmla="*/ 256086 h 574649"/>
                <a:gd name="connsiteX2" fmla="*/ 89512 w 729757"/>
                <a:gd name="connsiteY2" fmla="*/ 451211 h 574649"/>
                <a:gd name="connsiteX3" fmla="*/ 729757 w 729757"/>
                <a:gd name="connsiteY3" fmla="*/ 564992 h 574649"/>
                <a:gd name="connsiteX4" fmla="*/ 693171 w 729757"/>
                <a:gd name="connsiteY4" fmla="*/ 0 h 574649"/>
                <a:gd name="connsiteX5" fmla="*/ 394142 w 729757"/>
                <a:gd name="connsiteY5" fmla="*/ 139879 h 574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9757" h="574649">
                  <a:moveTo>
                    <a:pt x="394148" y="139866"/>
                  </a:moveTo>
                  <a:cubicBezTo>
                    <a:pt x="270609" y="187671"/>
                    <a:pt x="139388" y="226697"/>
                    <a:pt x="0" y="256086"/>
                  </a:cubicBezTo>
                  <a:cubicBezTo>
                    <a:pt x="41465" y="314381"/>
                    <a:pt x="71097" y="379624"/>
                    <a:pt x="89512" y="451211"/>
                  </a:cubicBezTo>
                  <a:cubicBezTo>
                    <a:pt x="297806" y="552310"/>
                    <a:pt x="511825" y="595604"/>
                    <a:pt x="729757" y="564992"/>
                  </a:cubicBezTo>
                  <a:cubicBezTo>
                    <a:pt x="705976" y="399016"/>
                    <a:pt x="695854" y="206696"/>
                    <a:pt x="693171" y="0"/>
                  </a:cubicBezTo>
                  <a:cubicBezTo>
                    <a:pt x="598659" y="52562"/>
                    <a:pt x="499145" y="99390"/>
                    <a:pt x="394142" y="139879"/>
                  </a:cubicBezTo>
                  <a:close/>
                </a:path>
              </a:pathLst>
            </a:custGeom>
            <a:noFill/>
            <a:ln w="648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A58F9C2-A46D-FF26-BBA5-81DCEDB463F0}"/>
                </a:ext>
              </a:extLst>
            </p:cNvPr>
            <p:cNvSpPr/>
            <p:nvPr/>
          </p:nvSpPr>
          <p:spPr>
            <a:xfrm>
              <a:off x="12851213" y="3315072"/>
              <a:ext cx="402190" cy="589251"/>
            </a:xfrm>
            <a:custGeom>
              <a:avLst/>
              <a:gdLst>
                <a:gd name="connsiteX0" fmla="*/ 100727 w 402190"/>
                <a:gd name="connsiteY0" fmla="*/ 589251 h 589251"/>
                <a:gd name="connsiteX1" fmla="*/ 399266 w 402190"/>
                <a:gd name="connsiteY1" fmla="*/ 239126 h 589251"/>
                <a:gd name="connsiteX2" fmla="*/ 388900 w 402190"/>
                <a:gd name="connsiteY2" fmla="*/ 106077 h 589251"/>
                <a:gd name="connsiteX3" fmla="*/ 378656 w 402190"/>
                <a:gd name="connsiteY3" fmla="*/ 79125 h 589251"/>
                <a:gd name="connsiteX4" fmla="*/ 0 w 402190"/>
                <a:gd name="connsiteY4" fmla="*/ 23458 h 58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190" h="589251">
                  <a:moveTo>
                    <a:pt x="100727" y="589251"/>
                  </a:moveTo>
                  <a:cubicBezTo>
                    <a:pt x="266703" y="485471"/>
                    <a:pt x="379755" y="374005"/>
                    <a:pt x="399266" y="239126"/>
                  </a:cubicBezTo>
                  <a:cubicBezTo>
                    <a:pt x="405242" y="197295"/>
                    <a:pt x="402193" y="153028"/>
                    <a:pt x="388900" y="106077"/>
                  </a:cubicBezTo>
                  <a:cubicBezTo>
                    <a:pt x="386095" y="96320"/>
                    <a:pt x="382803" y="87418"/>
                    <a:pt x="378656" y="79125"/>
                  </a:cubicBezTo>
                  <a:cubicBezTo>
                    <a:pt x="330605" y="-21240"/>
                    <a:pt x="189149" y="-9226"/>
                    <a:pt x="0" y="23458"/>
                  </a:cubicBezTo>
                </a:path>
              </a:pathLst>
            </a:custGeom>
            <a:noFill/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86471AB-A9E6-0E36-D7B8-98E4D5F31434}"/>
                </a:ext>
              </a:extLst>
            </p:cNvPr>
            <p:cNvSpPr/>
            <p:nvPr/>
          </p:nvSpPr>
          <p:spPr>
            <a:xfrm>
              <a:off x="13011253" y="3394195"/>
              <a:ext cx="218302" cy="60095"/>
            </a:xfrm>
            <a:custGeom>
              <a:avLst/>
              <a:gdLst>
                <a:gd name="connsiteX0" fmla="*/ 218303 w 218302"/>
                <a:gd name="connsiteY0" fmla="*/ 0 h 60095"/>
                <a:gd name="connsiteX1" fmla="*/ 0 w 218302"/>
                <a:gd name="connsiteY1" fmla="*/ 60095 h 6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8302" h="60095">
                  <a:moveTo>
                    <a:pt x="218303" y="0"/>
                  </a:moveTo>
                  <a:lnTo>
                    <a:pt x="0" y="60095"/>
                  </a:lnTo>
                </a:path>
              </a:pathLst>
            </a:custGeom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ADAFDFA-4F4F-9DA2-3DC4-EEC102708A14}"/>
                </a:ext>
              </a:extLst>
            </p:cNvPr>
            <p:cNvSpPr/>
            <p:nvPr/>
          </p:nvSpPr>
          <p:spPr>
            <a:xfrm>
              <a:off x="13039673" y="3553226"/>
              <a:ext cx="213771" cy="72657"/>
            </a:xfrm>
            <a:custGeom>
              <a:avLst/>
              <a:gdLst>
                <a:gd name="connsiteX0" fmla="*/ 213772 w 213771"/>
                <a:gd name="connsiteY0" fmla="*/ 0 h 72657"/>
                <a:gd name="connsiteX1" fmla="*/ 210477 w 213771"/>
                <a:gd name="connsiteY1" fmla="*/ 948 h 72657"/>
                <a:gd name="connsiteX2" fmla="*/ 0 w 213771"/>
                <a:gd name="connsiteY2" fmla="*/ 72658 h 7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771" h="72657">
                  <a:moveTo>
                    <a:pt x="213772" y="0"/>
                  </a:moveTo>
                  <a:lnTo>
                    <a:pt x="210477" y="948"/>
                  </a:lnTo>
                  <a:lnTo>
                    <a:pt x="0" y="72658"/>
                  </a:lnTo>
                </a:path>
              </a:pathLst>
            </a:custGeom>
            <a:noFill/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3A061DA-ABA9-7080-D02E-7B9CB6589D60}"/>
                </a:ext>
              </a:extLst>
            </p:cNvPr>
            <p:cNvSpPr/>
            <p:nvPr/>
          </p:nvSpPr>
          <p:spPr>
            <a:xfrm>
              <a:off x="9912507" y="3454290"/>
              <a:ext cx="198408" cy="61824"/>
            </a:xfrm>
            <a:custGeom>
              <a:avLst/>
              <a:gdLst>
                <a:gd name="connsiteX0" fmla="*/ 0 w 198408"/>
                <a:gd name="connsiteY0" fmla="*/ 0 h 61824"/>
                <a:gd name="connsiteX1" fmla="*/ 198408 w 198408"/>
                <a:gd name="connsiteY1" fmla="*/ 61825 h 6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408" h="61824">
                  <a:moveTo>
                    <a:pt x="0" y="0"/>
                  </a:moveTo>
                  <a:lnTo>
                    <a:pt x="198408" y="61825"/>
                  </a:lnTo>
                </a:path>
              </a:pathLst>
            </a:custGeom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BDA3379-C8A8-6CDA-BC70-9DC3CDEC2373}"/>
                </a:ext>
              </a:extLst>
            </p:cNvPr>
            <p:cNvSpPr/>
            <p:nvPr/>
          </p:nvSpPr>
          <p:spPr>
            <a:xfrm>
              <a:off x="9887258" y="3625884"/>
              <a:ext cx="199273" cy="73193"/>
            </a:xfrm>
            <a:custGeom>
              <a:avLst/>
              <a:gdLst>
                <a:gd name="connsiteX0" fmla="*/ 0 w 199273"/>
                <a:gd name="connsiteY0" fmla="*/ 0 h 73193"/>
                <a:gd name="connsiteX1" fmla="*/ 199273 w 199273"/>
                <a:gd name="connsiteY1" fmla="*/ 73193 h 7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273" h="73193">
                  <a:moveTo>
                    <a:pt x="0" y="0"/>
                  </a:moveTo>
                  <a:lnTo>
                    <a:pt x="199273" y="73193"/>
                  </a:lnTo>
                </a:path>
              </a:pathLst>
            </a:custGeom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AEA3B26-2ACC-EBE5-2D03-41FEFE5A32B9}"/>
                </a:ext>
              </a:extLst>
            </p:cNvPr>
            <p:cNvSpPr/>
            <p:nvPr/>
          </p:nvSpPr>
          <p:spPr>
            <a:xfrm>
              <a:off x="11003280" y="2219298"/>
              <a:ext cx="596379" cy="658352"/>
            </a:xfrm>
            <a:custGeom>
              <a:avLst/>
              <a:gdLst>
                <a:gd name="connsiteX0" fmla="*/ 0 w 596379"/>
                <a:gd name="connsiteY0" fmla="*/ 113905 h 658352"/>
                <a:gd name="connsiteX1" fmla="*/ 504156 w 596379"/>
                <a:gd name="connsiteY1" fmla="*/ 0 h 658352"/>
                <a:gd name="connsiteX2" fmla="*/ 483789 w 596379"/>
                <a:gd name="connsiteY2" fmla="*/ 626117 h 658352"/>
                <a:gd name="connsiteX3" fmla="*/ 375742 w 596379"/>
                <a:gd name="connsiteY3" fmla="*/ 658190 h 658352"/>
                <a:gd name="connsiteX4" fmla="*/ 117934 w 596379"/>
                <a:gd name="connsiteY4" fmla="*/ 174876 h 658352"/>
                <a:gd name="connsiteX5" fmla="*/ 6 w 596379"/>
                <a:gd name="connsiteY5" fmla="*/ 113900 h 65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6379" h="658352">
                  <a:moveTo>
                    <a:pt x="0" y="113905"/>
                  </a:moveTo>
                  <a:cubicBezTo>
                    <a:pt x="185854" y="150734"/>
                    <a:pt x="357077" y="125978"/>
                    <a:pt x="504156" y="0"/>
                  </a:cubicBezTo>
                  <a:cubicBezTo>
                    <a:pt x="600130" y="246101"/>
                    <a:pt x="659521" y="514659"/>
                    <a:pt x="483789" y="626117"/>
                  </a:cubicBezTo>
                  <a:cubicBezTo>
                    <a:pt x="446350" y="649776"/>
                    <a:pt x="410131" y="659776"/>
                    <a:pt x="375742" y="658190"/>
                  </a:cubicBezTo>
                  <a:cubicBezTo>
                    <a:pt x="228910" y="651361"/>
                    <a:pt x="118544" y="433553"/>
                    <a:pt x="117934" y="174876"/>
                  </a:cubicBezTo>
                  <a:lnTo>
                    <a:pt x="6" y="113900"/>
                  </a:lnTo>
                  <a:close/>
                </a:path>
              </a:pathLst>
            </a:custGeom>
            <a:noFill/>
            <a:ln w="38899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0A31F59-D95B-A5E7-7D9E-1C4A1C91B2AF}"/>
                </a:ext>
              </a:extLst>
            </p:cNvPr>
            <p:cNvSpPr/>
            <p:nvPr/>
          </p:nvSpPr>
          <p:spPr>
            <a:xfrm>
              <a:off x="12873347" y="6008081"/>
              <a:ext cx="207927" cy="328051"/>
            </a:xfrm>
            <a:custGeom>
              <a:avLst/>
              <a:gdLst>
                <a:gd name="connsiteX0" fmla="*/ 207927 w 207927"/>
                <a:gd name="connsiteY0" fmla="*/ 328051 h 328051"/>
                <a:gd name="connsiteX1" fmla="*/ 0 w 207927"/>
                <a:gd name="connsiteY1" fmla="*/ 0 h 32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7927" h="328051">
                  <a:moveTo>
                    <a:pt x="207927" y="328051"/>
                  </a:moveTo>
                  <a:cubicBezTo>
                    <a:pt x="207927" y="328051"/>
                    <a:pt x="166709" y="46708"/>
                    <a:pt x="0" y="0"/>
                  </a:cubicBezTo>
                </a:path>
              </a:pathLst>
            </a:custGeom>
            <a:noFill/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A5A0CE5-79CE-D2CF-3842-4DC5EBF35C93}"/>
                </a:ext>
              </a:extLst>
            </p:cNvPr>
            <p:cNvSpPr/>
            <p:nvPr/>
          </p:nvSpPr>
          <p:spPr>
            <a:xfrm>
              <a:off x="12625302" y="6101688"/>
              <a:ext cx="217075" cy="308173"/>
            </a:xfrm>
            <a:custGeom>
              <a:avLst/>
              <a:gdLst>
                <a:gd name="connsiteX0" fmla="*/ 217075 w 217075"/>
                <a:gd name="connsiteY0" fmla="*/ 308173 h 308173"/>
                <a:gd name="connsiteX1" fmla="*/ 0 w 217075"/>
                <a:gd name="connsiteY1" fmla="*/ 0 h 30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075" h="308173">
                  <a:moveTo>
                    <a:pt x="217075" y="308173"/>
                  </a:moveTo>
                  <a:cubicBezTo>
                    <a:pt x="217075" y="308173"/>
                    <a:pt x="173662" y="82440"/>
                    <a:pt x="0" y="0"/>
                  </a:cubicBezTo>
                </a:path>
              </a:pathLst>
            </a:custGeom>
            <a:noFill/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9B97037-636D-6A7C-9F72-C680A4F17073}"/>
                </a:ext>
              </a:extLst>
            </p:cNvPr>
            <p:cNvSpPr/>
            <p:nvPr/>
          </p:nvSpPr>
          <p:spPr>
            <a:xfrm>
              <a:off x="10133240" y="6101527"/>
              <a:ext cx="227685" cy="336342"/>
            </a:xfrm>
            <a:custGeom>
              <a:avLst/>
              <a:gdLst>
                <a:gd name="connsiteX0" fmla="*/ 0 w 227685"/>
                <a:gd name="connsiteY0" fmla="*/ 336343 h 336342"/>
                <a:gd name="connsiteX1" fmla="*/ 227686 w 227685"/>
                <a:gd name="connsiteY1" fmla="*/ 0 h 33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685" h="336342">
                  <a:moveTo>
                    <a:pt x="0" y="336343"/>
                  </a:moveTo>
                  <a:cubicBezTo>
                    <a:pt x="0" y="336343"/>
                    <a:pt x="6098" y="42680"/>
                    <a:pt x="227686" y="0"/>
                  </a:cubicBezTo>
                </a:path>
              </a:pathLst>
            </a:custGeom>
            <a:noFill/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2083810-4707-43D7-FA67-AB96797DD0A2}"/>
                </a:ext>
              </a:extLst>
            </p:cNvPr>
            <p:cNvSpPr/>
            <p:nvPr/>
          </p:nvSpPr>
          <p:spPr>
            <a:xfrm>
              <a:off x="9841785" y="6008011"/>
              <a:ext cx="265003" cy="294758"/>
            </a:xfrm>
            <a:custGeom>
              <a:avLst/>
              <a:gdLst>
                <a:gd name="connsiteX0" fmla="*/ 0 w 265003"/>
                <a:gd name="connsiteY0" fmla="*/ 294758 h 294758"/>
                <a:gd name="connsiteX1" fmla="*/ 265003 w 265003"/>
                <a:gd name="connsiteY1" fmla="*/ 0 h 29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003" h="294758">
                  <a:moveTo>
                    <a:pt x="0" y="294758"/>
                  </a:moveTo>
                  <a:cubicBezTo>
                    <a:pt x="0" y="294758"/>
                    <a:pt x="69878" y="52805"/>
                    <a:pt x="265003" y="0"/>
                  </a:cubicBezTo>
                </a:path>
              </a:pathLst>
            </a:custGeom>
            <a:noFill/>
            <a:ln w="2593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D15368C-8B22-8C8A-E3C6-AB6390B14A60}"/>
              </a:ext>
            </a:extLst>
          </p:cNvPr>
          <p:cNvGrpSpPr/>
          <p:nvPr/>
        </p:nvGrpSpPr>
        <p:grpSpPr>
          <a:xfrm>
            <a:off x="3749988" y="498857"/>
            <a:ext cx="1862408" cy="2886664"/>
            <a:chOff x="6082689" y="234077"/>
            <a:chExt cx="2564456" cy="3974812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284A383-FECA-0672-27BE-5AA53E65BE09}"/>
                </a:ext>
              </a:extLst>
            </p:cNvPr>
            <p:cNvSpPr/>
            <p:nvPr/>
          </p:nvSpPr>
          <p:spPr>
            <a:xfrm>
              <a:off x="7166795" y="4015146"/>
              <a:ext cx="310766" cy="173976"/>
            </a:xfrm>
            <a:custGeom>
              <a:avLst/>
              <a:gdLst>
                <a:gd name="connsiteX0" fmla="*/ 29112 w 310766"/>
                <a:gd name="connsiteY0" fmla="*/ 78318 h 173976"/>
                <a:gd name="connsiteX1" fmla="*/ 2442 w 310766"/>
                <a:gd name="connsiteY1" fmla="*/ 141564 h 173976"/>
                <a:gd name="connsiteX2" fmla="*/ 61306 w 310766"/>
                <a:gd name="connsiteY2" fmla="*/ 171282 h 173976"/>
                <a:gd name="connsiteX3" fmla="*/ 289906 w 310766"/>
                <a:gd name="connsiteY3" fmla="*/ 126419 h 173976"/>
                <a:gd name="connsiteX4" fmla="*/ 310766 w 310766"/>
                <a:gd name="connsiteY4" fmla="*/ 96034 h 173976"/>
                <a:gd name="connsiteX5" fmla="*/ 297050 w 310766"/>
                <a:gd name="connsiteY5" fmla="*/ 67459 h 173976"/>
                <a:gd name="connsiteX6" fmla="*/ 165224 w 310766"/>
                <a:gd name="connsiteY6" fmla="*/ 22 h 173976"/>
                <a:gd name="connsiteX7" fmla="*/ 29112 w 310766"/>
                <a:gd name="connsiteY7" fmla="*/ 78318 h 17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766" h="173976">
                  <a:moveTo>
                    <a:pt x="29112" y="78318"/>
                  </a:moveTo>
                  <a:cubicBezTo>
                    <a:pt x="11109" y="94796"/>
                    <a:pt x="-6607" y="118894"/>
                    <a:pt x="2442" y="141564"/>
                  </a:cubicBezTo>
                  <a:cubicBezTo>
                    <a:pt x="11490" y="164233"/>
                    <a:pt x="38256" y="169091"/>
                    <a:pt x="61306" y="171282"/>
                  </a:cubicBezTo>
                  <a:cubicBezTo>
                    <a:pt x="140364" y="178521"/>
                    <a:pt x="225898" y="173568"/>
                    <a:pt x="289906" y="126419"/>
                  </a:cubicBezTo>
                  <a:cubicBezTo>
                    <a:pt x="300098" y="118799"/>
                    <a:pt x="310385" y="108703"/>
                    <a:pt x="310766" y="96034"/>
                  </a:cubicBezTo>
                  <a:cubicBezTo>
                    <a:pt x="310061" y="85094"/>
                    <a:pt x="305145" y="74852"/>
                    <a:pt x="297050" y="67459"/>
                  </a:cubicBezTo>
                  <a:cubicBezTo>
                    <a:pt x="267808" y="35074"/>
                    <a:pt x="211325" y="-1026"/>
                    <a:pt x="165224" y="22"/>
                  </a:cubicBezTo>
                  <a:cubicBezTo>
                    <a:pt x="119123" y="1070"/>
                    <a:pt x="61401" y="48790"/>
                    <a:pt x="29112" y="78318"/>
                  </a:cubicBezTo>
                  <a:close/>
                </a:path>
              </a:pathLst>
            </a:custGeom>
            <a:solidFill>
              <a:srgbClr val="FFE0E8"/>
            </a:solidFill>
            <a:ln w="38862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53088A5-EB24-C6B6-3DAC-A85CD11BF0CF}"/>
                </a:ext>
              </a:extLst>
            </p:cNvPr>
            <p:cNvSpPr/>
            <p:nvPr/>
          </p:nvSpPr>
          <p:spPr>
            <a:xfrm>
              <a:off x="7897518" y="4034862"/>
              <a:ext cx="310801" cy="174027"/>
            </a:xfrm>
            <a:custGeom>
              <a:avLst/>
              <a:gdLst>
                <a:gd name="connsiteX0" fmla="*/ 281654 w 310801"/>
                <a:gd name="connsiteY0" fmla="*/ 78318 h 174027"/>
                <a:gd name="connsiteX1" fmla="*/ 308324 w 310801"/>
                <a:gd name="connsiteY1" fmla="*/ 141659 h 174027"/>
                <a:gd name="connsiteX2" fmla="*/ 249460 w 310801"/>
                <a:gd name="connsiteY2" fmla="*/ 171282 h 174027"/>
                <a:gd name="connsiteX3" fmla="*/ 20860 w 310801"/>
                <a:gd name="connsiteY3" fmla="*/ 126419 h 174027"/>
                <a:gd name="connsiteX4" fmla="*/ 0 w 310801"/>
                <a:gd name="connsiteY4" fmla="*/ 96034 h 174027"/>
                <a:gd name="connsiteX5" fmla="*/ 13716 w 310801"/>
                <a:gd name="connsiteY5" fmla="*/ 67459 h 174027"/>
                <a:gd name="connsiteX6" fmla="*/ 145542 w 310801"/>
                <a:gd name="connsiteY6" fmla="*/ 22 h 174027"/>
                <a:gd name="connsiteX7" fmla="*/ 281654 w 310801"/>
                <a:gd name="connsiteY7" fmla="*/ 78318 h 17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801" h="174027">
                  <a:moveTo>
                    <a:pt x="281654" y="78318"/>
                  </a:moveTo>
                  <a:cubicBezTo>
                    <a:pt x="299656" y="94796"/>
                    <a:pt x="317468" y="118990"/>
                    <a:pt x="308324" y="141659"/>
                  </a:cubicBezTo>
                  <a:cubicBezTo>
                    <a:pt x="299180" y="164329"/>
                    <a:pt x="272605" y="169186"/>
                    <a:pt x="249460" y="171282"/>
                  </a:cubicBezTo>
                  <a:cubicBezTo>
                    <a:pt x="170402" y="178616"/>
                    <a:pt x="84963" y="173663"/>
                    <a:pt x="20860" y="126419"/>
                  </a:cubicBezTo>
                  <a:cubicBezTo>
                    <a:pt x="10668" y="118894"/>
                    <a:pt x="381" y="108798"/>
                    <a:pt x="0" y="96034"/>
                  </a:cubicBezTo>
                  <a:cubicBezTo>
                    <a:pt x="743" y="85104"/>
                    <a:pt x="5653" y="74876"/>
                    <a:pt x="13716" y="67459"/>
                  </a:cubicBezTo>
                  <a:cubicBezTo>
                    <a:pt x="42958" y="34979"/>
                    <a:pt x="99441" y="-1025"/>
                    <a:pt x="145542" y="22"/>
                  </a:cubicBezTo>
                  <a:cubicBezTo>
                    <a:pt x="191643" y="1070"/>
                    <a:pt x="249460" y="48886"/>
                    <a:pt x="281654" y="78318"/>
                  </a:cubicBezTo>
                  <a:close/>
                </a:path>
              </a:pathLst>
            </a:custGeom>
            <a:solidFill>
              <a:srgbClr val="FFE0E8"/>
            </a:solidFill>
            <a:ln w="38862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2C7272B-D07C-1469-7848-6A5C11E1C370}"/>
                </a:ext>
              </a:extLst>
            </p:cNvPr>
            <p:cNvSpPr/>
            <p:nvPr/>
          </p:nvSpPr>
          <p:spPr>
            <a:xfrm>
              <a:off x="7220100" y="3093815"/>
              <a:ext cx="965549" cy="1040034"/>
            </a:xfrm>
            <a:custGeom>
              <a:avLst/>
              <a:gdLst>
                <a:gd name="connsiteX0" fmla="*/ 965549 w 965549"/>
                <a:gd name="connsiteY0" fmla="*/ 716185 h 1040034"/>
                <a:gd name="connsiteX1" fmla="*/ 482822 w 965549"/>
                <a:gd name="connsiteY1" fmla="*/ 1040035 h 1040034"/>
                <a:gd name="connsiteX2" fmla="*/ 0 w 965549"/>
                <a:gd name="connsiteY2" fmla="*/ 716185 h 1040034"/>
                <a:gd name="connsiteX3" fmla="*/ 482822 w 965549"/>
                <a:gd name="connsiteY3" fmla="*/ 0 h 1040034"/>
                <a:gd name="connsiteX4" fmla="*/ 965549 w 965549"/>
                <a:gd name="connsiteY4" fmla="*/ 716185 h 104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549" h="1040034">
                  <a:moveTo>
                    <a:pt x="965549" y="716185"/>
                  </a:moveTo>
                  <a:cubicBezTo>
                    <a:pt x="965549" y="1003363"/>
                    <a:pt x="749427" y="1040035"/>
                    <a:pt x="482822" y="1040035"/>
                  </a:cubicBezTo>
                  <a:cubicBezTo>
                    <a:pt x="216218" y="1040035"/>
                    <a:pt x="0" y="1003649"/>
                    <a:pt x="0" y="716185"/>
                  </a:cubicBezTo>
                  <a:cubicBezTo>
                    <a:pt x="0" y="428720"/>
                    <a:pt x="351187" y="0"/>
                    <a:pt x="482822" y="0"/>
                  </a:cubicBezTo>
                  <a:cubicBezTo>
                    <a:pt x="614458" y="0"/>
                    <a:pt x="965549" y="429196"/>
                    <a:pt x="965549" y="716185"/>
                  </a:cubicBezTo>
                  <a:close/>
                </a:path>
              </a:pathLst>
            </a:custGeom>
            <a:solidFill>
              <a:srgbClr val="FFFFFF"/>
            </a:solidFill>
            <a:ln w="77724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9676BDE-6711-F178-B78B-BB6857D684EA}"/>
                </a:ext>
              </a:extLst>
            </p:cNvPr>
            <p:cNvSpPr/>
            <p:nvPr/>
          </p:nvSpPr>
          <p:spPr>
            <a:xfrm>
              <a:off x="6082689" y="887710"/>
              <a:ext cx="1396110" cy="1395850"/>
            </a:xfrm>
            <a:custGeom>
              <a:avLst/>
              <a:gdLst>
                <a:gd name="connsiteX0" fmla="*/ 1209135 w 1396110"/>
                <a:gd name="connsiteY0" fmla="*/ 1394956 h 1395850"/>
                <a:gd name="connsiteX1" fmla="*/ 417226 w 1396110"/>
                <a:gd name="connsiteY1" fmla="*/ 1022909 h 1395850"/>
                <a:gd name="connsiteX2" fmla="*/ 126 w 1396110"/>
                <a:gd name="connsiteY2" fmla="*/ 149848 h 1395850"/>
                <a:gd name="connsiteX3" fmla="*/ 212915 w 1396110"/>
                <a:gd name="connsiteY3" fmla="*/ 5068 h 1395850"/>
                <a:gd name="connsiteX4" fmla="*/ 921289 w 1396110"/>
                <a:gd name="connsiteY4" fmla="*/ 452743 h 1395850"/>
                <a:gd name="connsiteX5" fmla="*/ 1396110 w 1396110"/>
                <a:gd name="connsiteY5" fmla="*/ 1109968 h 139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6110" h="1395850">
                  <a:moveTo>
                    <a:pt x="1209135" y="1394956"/>
                  </a:moveTo>
                  <a:cubicBezTo>
                    <a:pt x="1195228" y="1394956"/>
                    <a:pt x="853566" y="1432389"/>
                    <a:pt x="417226" y="1022909"/>
                  </a:cubicBezTo>
                  <a:cubicBezTo>
                    <a:pt x="-19114" y="613430"/>
                    <a:pt x="126" y="149848"/>
                    <a:pt x="126" y="149848"/>
                  </a:cubicBezTo>
                  <a:cubicBezTo>
                    <a:pt x="126" y="149848"/>
                    <a:pt x="1650" y="-32365"/>
                    <a:pt x="212915" y="5068"/>
                  </a:cubicBezTo>
                  <a:cubicBezTo>
                    <a:pt x="424179" y="42501"/>
                    <a:pt x="583723" y="119939"/>
                    <a:pt x="921289" y="452743"/>
                  </a:cubicBezTo>
                  <a:cubicBezTo>
                    <a:pt x="1258855" y="785546"/>
                    <a:pt x="1396110" y="1109968"/>
                    <a:pt x="1396110" y="1109968"/>
                  </a:cubicBezTo>
                  <a:close/>
                </a:path>
              </a:pathLst>
            </a:custGeom>
            <a:solidFill>
              <a:srgbClr val="FFFFFF"/>
            </a:solidFill>
            <a:ln w="77724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131A876-3566-07C2-B365-12194AACF312}"/>
                </a:ext>
              </a:extLst>
            </p:cNvPr>
            <p:cNvSpPr/>
            <p:nvPr/>
          </p:nvSpPr>
          <p:spPr>
            <a:xfrm>
              <a:off x="6442452" y="1287739"/>
              <a:ext cx="922523" cy="877244"/>
            </a:xfrm>
            <a:custGeom>
              <a:avLst/>
              <a:gdLst>
                <a:gd name="connsiteX0" fmla="*/ 856324 w 922523"/>
                <a:gd name="connsiteY0" fmla="*/ 877103 h 877244"/>
                <a:gd name="connsiteX1" fmla="*/ 357976 w 922523"/>
                <a:gd name="connsiteY1" fmla="*/ 630786 h 877244"/>
                <a:gd name="connsiteX2" fmla="*/ 1932 w 922523"/>
                <a:gd name="connsiteY2" fmla="*/ 87861 h 877244"/>
                <a:gd name="connsiteX3" fmla="*/ 102040 w 922523"/>
                <a:gd name="connsiteY3" fmla="*/ 4517 h 877244"/>
                <a:gd name="connsiteX4" fmla="*/ 563716 w 922523"/>
                <a:gd name="connsiteY4" fmla="*/ 294839 h 877244"/>
                <a:gd name="connsiteX5" fmla="*/ 922523 w 922523"/>
                <a:gd name="connsiteY5" fmla="*/ 707462 h 87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523" h="877244">
                  <a:moveTo>
                    <a:pt x="856324" y="877103"/>
                  </a:moveTo>
                  <a:cubicBezTo>
                    <a:pt x="848514" y="877103"/>
                    <a:pt x="660871" y="891485"/>
                    <a:pt x="357976" y="630786"/>
                  </a:cubicBezTo>
                  <a:cubicBezTo>
                    <a:pt x="55081" y="370087"/>
                    <a:pt x="1932" y="87861"/>
                    <a:pt x="1932" y="87861"/>
                  </a:cubicBezTo>
                  <a:cubicBezTo>
                    <a:pt x="1932" y="87861"/>
                    <a:pt x="-22452" y="-23486"/>
                    <a:pt x="102040" y="4517"/>
                  </a:cubicBezTo>
                  <a:cubicBezTo>
                    <a:pt x="226531" y="32521"/>
                    <a:pt x="327211" y="83575"/>
                    <a:pt x="563716" y="294839"/>
                  </a:cubicBezTo>
                  <a:cubicBezTo>
                    <a:pt x="800222" y="506104"/>
                    <a:pt x="922523" y="707462"/>
                    <a:pt x="922523" y="707462"/>
                  </a:cubicBezTo>
                  <a:close/>
                </a:path>
              </a:pathLst>
            </a:custGeom>
            <a:solidFill>
              <a:srgbClr val="FFE0E8"/>
            </a:solidFill>
            <a:ln w="19431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99DDD2A-435E-8B8D-4423-B43E5F51EE19}"/>
                </a:ext>
              </a:extLst>
            </p:cNvPr>
            <p:cNvSpPr/>
            <p:nvPr/>
          </p:nvSpPr>
          <p:spPr>
            <a:xfrm>
              <a:off x="7522380" y="234077"/>
              <a:ext cx="764262" cy="1772745"/>
            </a:xfrm>
            <a:custGeom>
              <a:avLst/>
              <a:gdLst>
                <a:gd name="connsiteX0" fmla="*/ 502678 w 764262"/>
                <a:gd name="connsiteY0" fmla="*/ 1772745 h 1772745"/>
                <a:gd name="connsiteX1" fmla="*/ 764139 w 764262"/>
                <a:gd name="connsiteY1" fmla="*/ 937784 h 1772745"/>
                <a:gd name="connsiteX2" fmla="*/ 403046 w 764262"/>
                <a:gd name="connsiteY2" fmla="*/ 40052 h 1772745"/>
                <a:gd name="connsiteX3" fmla="*/ 152539 w 764262"/>
                <a:gd name="connsiteY3" fmla="*/ 99298 h 1772745"/>
                <a:gd name="connsiteX4" fmla="*/ 3092 w 764262"/>
                <a:gd name="connsiteY4" fmla="*/ 923401 h 1772745"/>
                <a:gd name="connsiteX5" fmla="*/ 166445 w 764262"/>
                <a:gd name="connsiteY5" fmla="*/ 1717786 h 17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262" h="1772745">
                  <a:moveTo>
                    <a:pt x="502678" y="1772745"/>
                  </a:moveTo>
                  <a:cubicBezTo>
                    <a:pt x="512203" y="1762649"/>
                    <a:pt x="770711" y="1536144"/>
                    <a:pt x="764139" y="937784"/>
                  </a:cubicBezTo>
                  <a:cubicBezTo>
                    <a:pt x="757567" y="339423"/>
                    <a:pt x="403046" y="40052"/>
                    <a:pt x="403046" y="40052"/>
                  </a:cubicBezTo>
                  <a:cubicBezTo>
                    <a:pt x="403046" y="40052"/>
                    <a:pt x="267791" y="-81677"/>
                    <a:pt x="152539" y="99298"/>
                  </a:cubicBezTo>
                  <a:cubicBezTo>
                    <a:pt x="37286" y="280273"/>
                    <a:pt x="-13577" y="449818"/>
                    <a:pt x="3092" y="923401"/>
                  </a:cubicBezTo>
                  <a:cubicBezTo>
                    <a:pt x="19760" y="1396984"/>
                    <a:pt x="166445" y="1717786"/>
                    <a:pt x="166445" y="1717786"/>
                  </a:cubicBezTo>
                  <a:close/>
                </a:path>
              </a:pathLst>
            </a:custGeom>
            <a:solidFill>
              <a:srgbClr val="FFFFFF"/>
            </a:solidFill>
            <a:ln w="77724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E11DD0E-F4CB-0397-1CB4-873386E9673D}"/>
                </a:ext>
              </a:extLst>
            </p:cNvPr>
            <p:cNvSpPr/>
            <p:nvPr/>
          </p:nvSpPr>
          <p:spPr>
            <a:xfrm>
              <a:off x="7715390" y="777894"/>
              <a:ext cx="387772" cy="1199971"/>
            </a:xfrm>
            <a:custGeom>
              <a:avLst/>
              <a:gdLst>
                <a:gd name="connsiteX0" fmla="*/ 231563 w 387772"/>
                <a:gd name="connsiteY0" fmla="*/ 1199972 h 1199971"/>
                <a:gd name="connsiteX1" fmla="*/ 387106 w 387772"/>
                <a:gd name="connsiteY1" fmla="*/ 666572 h 1199971"/>
                <a:gd name="connsiteX2" fmla="*/ 227562 w 387772"/>
                <a:gd name="connsiteY2" fmla="*/ 36683 h 1199971"/>
                <a:gd name="connsiteX3" fmla="*/ 98499 w 387772"/>
                <a:gd name="connsiteY3" fmla="*/ 54114 h 1199971"/>
                <a:gd name="connsiteX4" fmla="*/ 201 w 387772"/>
                <a:gd name="connsiteY4" fmla="*/ 590562 h 1199971"/>
                <a:gd name="connsiteX5" fmla="*/ 61732 w 387772"/>
                <a:gd name="connsiteY5" fmla="*/ 1134249 h 119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772" h="1199971">
                  <a:moveTo>
                    <a:pt x="231563" y="1199972"/>
                  </a:moveTo>
                  <a:cubicBezTo>
                    <a:pt x="236611" y="1194066"/>
                    <a:pt x="374438" y="1065574"/>
                    <a:pt x="387106" y="666572"/>
                  </a:cubicBezTo>
                  <a:cubicBezTo>
                    <a:pt x="399774" y="267569"/>
                    <a:pt x="227562" y="36683"/>
                    <a:pt x="227562" y="36683"/>
                  </a:cubicBezTo>
                  <a:cubicBezTo>
                    <a:pt x="227562" y="36683"/>
                    <a:pt x="162030" y="-56471"/>
                    <a:pt x="98499" y="54114"/>
                  </a:cubicBezTo>
                  <a:cubicBezTo>
                    <a:pt x="34967" y="164699"/>
                    <a:pt x="4487" y="273189"/>
                    <a:pt x="201" y="590562"/>
                  </a:cubicBezTo>
                  <a:cubicBezTo>
                    <a:pt x="-4086" y="907935"/>
                    <a:pt x="61732" y="1134249"/>
                    <a:pt x="61732" y="1134249"/>
                  </a:cubicBezTo>
                  <a:close/>
                </a:path>
              </a:pathLst>
            </a:custGeom>
            <a:solidFill>
              <a:srgbClr val="FFE0E8"/>
            </a:solidFill>
            <a:ln w="19431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AA6EEC2-DB3B-97AC-B9D4-29E242D49086}"/>
                </a:ext>
              </a:extLst>
            </p:cNvPr>
            <p:cNvSpPr/>
            <p:nvPr/>
          </p:nvSpPr>
          <p:spPr>
            <a:xfrm>
              <a:off x="6780712" y="1937010"/>
              <a:ext cx="1844230" cy="1446555"/>
            </a:xfrm>
            <a:custGeom>
              <a:avLst/>
              <a:gdLst>
                <a:gd name="connsiteX0" fmla="*/ 1844231 w 1844230"/>
                <a:gd name="connsiteY0" fmla="*/ 800189 h 1446555"/>
                <a:gd name="connsiteX1" fmla="*/ 922115 w 1844230"/>
                <a:gd name="connsiteY1" fmla="*/ 1446556 h 1446555"/>
                <a:gd name="connsiteX2" fmla="*/ 0 w 1844230"/>
                <a:gd name="connsiteY2" fmla="*/ 800189 h 1446555"/>
                <a:gd name="connsiteX3" fmla="*/ 107251 w 1844230"/>
                <a:gd name="connsiteY3" fmla="*/ 444811 h 1446555"/>
                <a:gd name="connsiteX4" fmla="*/ 328613 w 1844230"/>
                <a:gd name="connsiteY4" fmla="*/ 202019 h 1446555"/>
                <a:gd name="connsiteX5" fmla="*/ 1474089 w 1844230"/>
                <a:gd name="connsiteY5" fmla="*/ 171730 h 1446555"/>
                <a:gd name="connsiteX6" fmla="*/ 1474089 w 1844230"/>
                <a:gd name="connsiteY6" fmla="*/ 171730 h 1446555"/>
                <a:gd name="connsiteX7" fmla="*/ 1733169 w 1844230"/>
                <a:gd name="connsiteY7" fmla="*/ 438430 h 1446555"/>
                <a:gd name="connsiteX8" fmla="*/ 1844231 w 1844230"/>
                <a:gd name="connsiteY8" fmla="*/ 800189 h 1446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4230" h="1446555">
                  <a:moveTo>
                    <a:pt x="1844231" y="800189"/>
                  </a:moveTo>
                  <a:cubicBezTo>
                    <a:pt x="1844231" y="1199477"/>
                    <a:pt x="1431417" y="1446556"/>
                    <a:pt x="922115" y="1446556"/>
                  </a:cubicBezTo>
                  <a:cubicBezTo>
                    <a:pt x="412813" y="1446556"/>
                    <a:pt x="0" y="1199477"/>
                    <a:pt x="0" y="800189"/>
                  </a:cubicBezTo>
                  <a:cubicBezTo>
                    <a:pt x="0" y="677888"/>
                    <a:pt x="38862" y="555492"/>
                    <a:pt x="107251" y="444811"/>
                  </a:cubicBezTo>
                  <a:cubicBezTo>
                    <a:pt x="165464" y="350944"/>
                    <a:pt x="240509" y="268634"/>
                    <a:pt x="328613" y="202019"/>
                  </a:cubicBezTo>
                  <a:cubicBezTo>
                    <a:pt x="663360" y="-55718"/>
                    <a:pt x="1126188" y="-67956"/>
                    <a:pt x="1474089" y="171730"/>
                  </a:cubicBezTo>
                  <a:lnTo>
                    <a:pt x="1474089" y="171730"/>
                  </a:lnTo>
                  <a:cubicBezTo>
                    <a:pt x="1577815" y="241933"/>
                    <a:pt x="1666001" y="332713"/>
                    <a:pt x="1733169" y="438430"/>
                  </a:cubicBezTo>
                  <a:cubicBezTo>
                    <a:pt x="1804225" y="551206"/>
                    <a:pt x="1844231" y="675888"/>
                    <a:pt x="1844231" y="800189"/>
                  </a:cubicBezTo>
                  <a:close/>
                </a:path>
              </a:pathLst>
            </a:custGeom>
            <a:solidFill>
              <a:srgbClr val="FFFFFF"/>
            </a:solidFill>
            <a:ln w="77724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5F448D6-2744-9C99-EE8A-49DE85191297}"/>
                </a:ext>
              </a:extLst>
            </p:cNvPr>
            <p:cNvSpPr/>
            <p:nvPr/>
          </p:nvSpPr>
          <p:spPr>
            <a:xfrm>
              <a:off x="7543474" y="2739294"/>
              <a:ext cx="171450" cy="85725"/>
            </a:xfrm>
            <a:custGeom>
              <a:avLst/>
              <a:gdLst>
                <a:gd name="connsiteX0" fmla="*/ 171450 w 171450"/>
                <a:gd name="connsiteY0" fmla="*/ 0 h 85725"/>
                <a:gd name="connsiteX1" fmla="*/ 85725 w 171450"/>
                <a:gd name="connsiteY1" fmla="*/ 85725 h 85725"/>
                <a:gd name="connsiteX2" fmla="*/ 0 w 171450"/>
                <a:gd name="connsiteY2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85725">
                  <a:moveTo>
                    <a:pt x="171450" y="0"/>
                  </a:moveTo>
                  <a:cubicBezTo>
                    <a:pt x="171450" y="47344"/>
                    <a:pt x="133070" y="85725"/>
                    <a:pt x="85725" y="85725"/>
                  </a:cubicBezTo>
                  <a:cubicBezTo>
                    <a:pt x="38380" y="85725"/>
                    <a:pt x="0" y="47344"/>
                    <a:pt x="0" y="0"/>
                  </a:cubicBezTo>
                </a:path>
              </a:pathLst>
            </a:custGeom>
            <a:noFill/>
            <a:ln w="38862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FE6DC1B-B3D8-9F9D-F7C3-6F5238F9D769}"/>
                </a:ext>
              </a:extLst>
            </p:cNvPr>
            <p:cNvSpPr/>
            <p:nvPr/>
          </p:nvSpPr>
          <p:spPr>
            <a:xfrm>
              <a:off x="7714638" y="2739294"/>
              <a:ext cx="171454" cy="92723"/>
            </a:xfrm>
            <a:custGeom>
              <a:avLst/>
              <a:gdLst>
                <a:gd name="connsiteX0" fmla="*/ 171164 w 171454"/>
                <a:gd name="connsiteY0" fmla="*/ 0 h 92723"/>
                <a:gd name="connsiteX1" fmla="*/ 92719 w 171454"/>
                <a:gd name="connsiteY1" fmla="*/ 92433 h 92723"/>
                <a:gd name="connsiteX2" fmla="*/ 286 w 171454"/>
                <a:gd name="connsiteY2" fmla="*/ 13987 h 92723"/>
                <a:gd name="connsiteX3" fmla="*/ 286 w 171454"/>
                <a:gd name="connsiteY3" fmla="*/ 0 h 9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4" h="92723">
                  <a:moveTo>
                    <a:pt x="171164" y="0"/>
                  </a:moveTo>
                  <a:cubicBezTo>
                    <a:pt x="175027" y="47187"/>
                    <a:pt x="139906" y="88571"/>
                    <a:pt x="92719" y="92433"/>
                  </a:cubicBezTo>
                  <a:cubicBezTo>
                    <a:pt x="45532" y="96296"/>
                    <a:pt x="4148" y="61174"/>
                    <a:pt x="286" y="13987"/>
                  </a:cubicBezTo>
                  <a:cubicBezTo>
                    <a:pt x="-95" y="9333"/>
                    <a:pt x="-95" y="4655"/>
                    <a:pt x="286" y="0"/>
                  </a:cubicBezTo>
                </a:path>
              </a:pathLst>
            </a:custGeom>
            <a:noFill/>
            <a:ln w="38862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3E977B4-3BE1-8528-EB30-7773A40E5C07}"/>
                </a:ext>
              </a:extLst>
            </p:cNvPr>
            <p:cNvSpPr/>
            <p:nvPr/>
          </p:nvSpPr>
          <p:spPr>
            <a:xfrm>
              <a:off x="6960068" y="2763107"/>
              <a:ext cx="174783" cy="38385"/>
            </a:xfrm>
            <a:custGeom>
              <a:avLst/>
              <a:gdLst>
                <a:gd name="connsiteX0" fmla="*/ 174784 w 174783"/>
                <a:gd name="connsiteY0" fmla="*/ 38386 h 38385"/>
                <a:gd name="connsiteX1" fmla="*/ 0 w 174783"/>
                <a:gd name="connsiteY1" fmla="*/ 0 h 3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783" h="38385">
                  <a:moveTo>
                    <a:pt x="174784" y="38386"/>
                  </a:moveTo>
                  <a:lnTo>
                    <a:pt x="0" y="0"/>
                  </a:lnTo>
                </a:path>
              </a:pathLst>
            </a:custGeom>
            <a:ln w="29147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0D3D0A3-8E76-78AC-E444-99292D3F5CF4}"/>
                </a:ext>
              </a:extLst>
            </p:cNvPr>
            <p:cNvSpPr/>
            <p:nvPr/>
          </p:nvSpPr>
          <p:spPr>
            <a:xfrm>
              <a:off x="6910062" y="2876454"/>
              <a:ext cx="213264" cy="13430"/>
            </a:xfrm>
            <a:custGeom>
              <a:avLst/>
              <a:gdLst>
                <a:gd name="connsiteX0" fmla="*/ 213265 w 213264"/>
                <a:gd name="connsiteY0" fmla="*/ 0 h 13430"/>
                <a:gd name="connsiteX1" fmla="*/ 0 w 213264"/>
                <a:gd name="connsiteY1" fmla="*/ 1343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3264" h="13430">
                  <a:moveTo>
                    <a:pt x="213265" y="0"/>
                  </a:moveTo>
                  <a:lnTo>
                    <a:pt x="0" y="13430"/>
                  </a:lnTo>
                </a:path>
              </a:pathLst>
            </a:custGeom>
            <a:ln w="29147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F8A98F0-46EB-514A-BE4F-D9A214F4B069}"/>
                </a:ext>
              </a:extLst>
            </p:cNvPr>
            <p:cNvSpPr/>
            <p:nvPr/>
          </p:nvSpPr>
          <p:spPr>
            <a:xfrm>
              <a:off x="6983118" y="2947511"/>
              <a:ext cx="153638" cy="40290"/>
            </a:xfrm>
            <a:custGeom>
              <a:avLst/>
              <a:gdLst>
                <a:gd name="connsiteX0" fmla="*/ 153638 w 153638"/>
                <a:gd name="connsiteY0" fmla="*/ 0 h 40290"/>
                <a:gd name="connsiteX1" fmla="*/ 0 w 153638"/>
                <a:gd name="connsiteY1" fmla="*/ 40291 h 4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3638" h="40290">
                  <a:moveTo>
                    <a:pt x="153638" y="0"/>
                  </a:moveTo>
                  <a:lnTo>
                    <a:pt x="0" y="40291"/>
                  </a:lnTo>
                </a:path>
              </a:pathLst>
            </a:custGeom>
            <a:ln w="29147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E4883E-2B1C-1400-6CF9-E772EA5D9044}"/>
                </a:ext>
              </a:extLst>
            </p:cNvPr>
            <p:cNvSpPr/>
            <p:nvPr/>
          </p:nvSpPr>
          <p:spPr>
            <a:xfrm>
              <a:off x="8253658" y="2813685"/>
              <a:ext cx="174783" cy="38385"/>
            </a:xfrm>
            <a:custGeom>
              <a:avLst/>
              <a:gdLst>
                <a:gd name="connsiteX0" fmla="*/ 0 w 174783"/>
                <a:gd name="connsiteY0" fmla="*/ 38386 h 38385"/>
                <a:gd name="connsiteX1" fmla="*/ 174784 w 174783"/>
                <a:gd name="connsiteY1" fmla="*/ 0 h 3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783" h="38385">
                  <a:moveTo>
                    <a:pt x="0" y="38386"/>
                  </a:moveTo>
                  <a:lnTo>
                    <a:pt x="174784" y="0"/>
                  </a:lnTo>
                </a:path>
              </a:pathLst>
            </a:custGeom>
            <a:ln w="29147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E6773A9-E3FD-7A6F-18D1-D74AD12CF3FE}"/>
                </a:ext>
              </a:extLst>
            </p:cNvPr>
            <p:cNvSpPr/>
            <p:nvPr/>
          </p:nvSpPr>
          <p:spPr>
            <a:xfrm>
              <a:off x="8265183" y="2926937"/>
              <a:ext cx="213264" cy="13430"/>
            </a:xfrm>
            <a:custGeom>
              <a:avLst/>
              <a:gdLst>
                <a:gd name="connsiteX0" fmla="*/ 0 w 213264"/>
                <a:gd name="connsiteY0" fmla="*/ 0 h 13430"/>
                <a:gd name="connsiteX1" fmla="*/ 213265 w 213264"/>
                <a:gd name="connsiteY1" fmla="*/ 1343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3264" h="13430">
                  <a:moveTo>
                    <a:pt x="0" y="0"/>
                  </a:moveTo>
                  <a:lnTo>
                    <a:pt x="213265" y="13430"/>
                  </a:lnTo>
                </a:path>
              </a:pathLst>
            </a:custGeom>
            <a:ln w="29147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3BAB616-7837-CBE9-4BA9-4CDB31DFF64D}"/>
                </a:ext>
              </a:extLst>
            </p:cNvPr>
            <p:cNvSpPr/>
            <p:nvPr/>
          </p:nvSpPr>
          <p:spPr>
            <a:xfrm>
              <a:off x="8251753" y="2997993"/>
              <a:ext cx="153638" cy="40386"/>
            </a:xfrm>
            <a:custGeom>
              <a:avLst/>
              <a:gdLst>
                <a:gd name="connsiteX0" fmla="*/ 0 w 153638"/>
                <a:gd name="connsiteY0" fmla="*/ 0 h 40386"/>
                <a:gd name="connsiteX1" fmla="*/ 153638 w 153638"/>
                <a:gd name="connsiteY1" fmla="*/ 40386 h 4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3638" h="40386">
                  <a:moveTo>
                    <a:pt x="0" y="0"/>
                  </a:moveTo>
                  <a:lnTo>
                    <a:pt x="153638" y="40386"/>
                  </a:lnTo>
                </a:path>
              </a:pathLst>
            </a:custGeom>
            <a:ln w="29147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364199F-BAEA-90AE-05AB-3B6A986A7C24}"/>
                </a:ext>
              </a:extLst>
            </p:cNvPr>
            <p:cNvSpPr/>
            <p:nvPr/>
          </p:nvSpPr>
          <p:spPr>
            <a:xfrm>
              <a:off x="7216957" y="2392394"/>
              <a:ext cx="123825" cy="76200"/>
            </a:xfrm>
            <a:custGeom>
              <a:avLst/>
              <a:gdLst>
                <a:gd name="connsiteX0" fmla="*/ 0 w 123825"/>
                <a:gd name="connsiteY0" fmla="*/ 76200 h 76200"/>
                <a:gd name="connsiteX1" fmla="*/ 123825 w 123825"/>
                <a:gd name="connsiteY1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25" h="76200">
                  <a:moveTo>
                    <a:pt x="0" y="76200"/>
                  </a:moveTo>
                  <a:cubicBezTo>
                    <a:pt x="32134" y="38293"/>
                    <a:pt x="75504" y="11603"/>
                    <a:pt x="123825" y="0"/>
                  </a:cubicBezTo>
                </a:path>
              </a:pathLst>
            </a:custGeom>
            <a:noFill/>
            <a:ln w="38862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9888863-F3BC-8D2D-0198-B4A85755B97E}"/>
                </a:ext>
              </a:extLst>
            </p:cNvPr>
            <p:cNvSpPr/>
            <p:nvPr/>
          </p:nvSpPr>
          <p:spPr>
            <a:xfrm>
              <a:off x="8096400" y="2381631"/>
              <a:ext cx="91916" cy="70580"/>
            </a:xfrm>
            <a:custGeom>
              <a:avLst/>
              <a:gdLst>
                <a:gd name="connsiteX0" fmla="*/ 91916 w 91916"/>
                <a:gd name="connsiteY0" fmla="*/ 70580 h 70580"/>
                <a:gd name="connsiteX1" fmla="*/ 0 w 91916"/>
                <a:gd name="connsiteY1" fmla="*/ 0 h 7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916" h="70580">
                  <a:moveTo>
                    <a:pt x="91916" y="70580"/>
                  </a:moveTo>
                  <a:cubicBezTo>
                    <a:pt x="71767" y="35868"/>
                    <a:pt x="38737" y="10505"/>
                    <a:pt x="0" y="0"/>
                  </a:cubicBezTo>
                </a:path>
              </a:pathLst>
            </a:custGeom>
            <a:noFill/>
            <a:ln w="38862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2B8B20B-20A8-0601-9558-E423D814D039}"/>
                </a:ext>
              </a:extLst>
            </p:cNvPr>
            <p:cNvSpPr/>
            <p:nvPr/>
          </p:nvSpPr>
          <p:spPr>
            <a:xfrm>
              <a:off x="8003722" y="3420532"/>
              <a:ext cx="288476" cy="173535"/>
            </a:xfrm>
            <a:custGeom>
              <a:avLst/>
              <a:gdLst>
                <a:gd name="connsiteX0" fmla="*/ 0 w 288476"/>
                <a:gd name="connsiteY0" fmla="*/ 17992 h 173535"/>
                <a:gd name="connsiteX1" fmla="*/ 266700 w 288476"/>
                <a:gd name="connsiteY1" fmla="*/ 11230 h 173535"/>
                <a:gd name="connsiteX2" fmla="*/ 288417 w 288476"/>
                <a:gd name="connsiteY2" fmla="*/ 55235 h 173535"/>
                <a:gd name="connsiteX3" fmla="*/ 245554 w 288476"/>
                <a:gd name="connsiteY3" fmla="*/ 104099 h 173535"/>
                <a:gd name="connsiteX4" fmla="*/ 86106 w 288476"/>
                <a:gd name="connsiteY4" fmla="*/ 173536 h 17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476" h="173535">
                  <a:moveTo>
                    <a:pt x="0" y="17992"/>
                  </a:moveTo>
                  <a:cubicBezTo>
                    <a:pt x="83344" y="-391"/>
                    <a:pt x="222980" y="-8011"/>
                    <a:pt x="266700" y="11230"/>
                  </a:cubicBezTo>
                  <a:cubicBezTo>
                    <a:pt x="284321" y="19135"/>
                    <a:pt x="289084" y="37900"/>
                    <a:pt x="288417" y="55235"/>
                  </a:cubicBezTo>
                  <a:cubicBezTo>
                    <a:pt x="287846" y="71142"/>
                    <a:pt x="260985" y="92764"/>
                    <a:pt x="245554" y="104099"/>
                  </a:cubicBezTo>
                  <a:cubicBezTo>
                    <a:pt x="214979" y="126673"/>
                    <a:pt x="123254" y="160486"/>
                    <a:pt x="86106" y="173536"/>
                  </a:cubicBezTo>
                </a:path>
              </a:pathLst>
            </a:custGeom>
            <a:solidFill>
              <a:srgbClr val="FFFFFF"/>
            </a:solidFill>
            <a:ln w="4381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15B3ECF-4948-CAB3-5341-6958B393B29C}"/>
                </a:ext>
              </a:extLst>
            </p:cNvPr>
            <p:cNvSpPr/>
            <p:nvPr/>
          </p:nvSpPr>
          <p:spPr>
            <a:xfrm>
              <a:off x="7110027" y="3420532"/>
              <a:ext cx="288476" cy="173535"/>
            </a:xfrm>
            <a:custGeom>
              <a:avLst/>
              <a:gdLst>
                <a:gd name="connsiteX0" fmla="*/ 288477 w 288476"/>
                <a:gd name="connsiteY0" fmla="*/ 17992 h 173535"/>
                <a:gd name="connsiteX1" fmla="*/ 21777 w 288476"/>
                <a:gd name="connsiteY1" fmla="*/ 11230 h 173535"/>
                <a:gd name="connsiteX2" fmla="*/ 60 w 288476"/>
                <a:gd name="connsiteY2" fmla="*/ 55235 h 173535"/>
                <a:gd name="connsiteX3" fmla="*/ 42922 w 288476"/>
                <a:gd name="connsiteY3" fmla="*/ 104099 h 173535"/>
                <a:gd name="connsiteX4" fmla="*/ 202371 w 288476"/>
                <a:gd name="connsiteY4" fmla="*/ 173536 h 17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476" h="173535">
                  <a:moveTo>
                    <a:pt x="288477" y="17992"/>
                  </a:moveTo>
                  <a:cubicBezTo>
                    <a:pt x="205133" y="-391"/>
                    <a:pt x="65497" y="-8011"/>
                    <a:pt x="21777" y="11230"/>
                  </a:cubicBezTo>
                  <a:cubicBezTo>
                    <a:pt x="4155" y="19135"/>
                    <a:pt x="-607" y="37900"/>
                    <a:pt x="60" y="55235"/>
                  </a:cubicBezTo>
                  <a:cubicBezTo>
                    <a:pt x="631" y="71142"/>
                    <a:pt x="27492" y="92764"/>
                    <a:pt x="42922" y="104099"/>
                  </a:cubicBezTo>
                  <a:cubicBezTo>
                    <a:pt x="73497" y="126673"/>
                    <a:pt x="165223" y="160486"/>
                    <a:pt x="202371" y="173536"/>
                  </a:cubicBezTo>
                </a:path>
              </a:pathLst>
            </a:custGeom>
            <a:solidFill>
              <a:srgbClr val="FFFFFF"/>
            </a:solidFill>
            <a:ln w="4381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CFE2CF1-CFA2-015C-4FFB-FAFFF51E4090}"/>
                </a:ext>
              </a:extLst>
            </p:cNvPr>
            <p:cNvSpPr/>
            <p:nvPr/>
          </p:nvSpPr>
          <p:spPr>
            <a:xfrm>
              <a:off x="7975540" y="2577597"/>
              <a:ext cx="241732" cy="165602"/>
            </a:xfrm>
            <a:custGeom>
              <a:avLst/>
              <a:gdLst>
                <a:gd name="connsiteX0" fmla="*/ 3417 w 241732"/>
                <a:gd name="connsiteY0" fmla="*/ 165603 h 165602"/>
                <a:gd name="connsiteX1" fmla="*/ 93904 w 241732"/>
                <a:gd name="connsiteY1" fmla="*/ 2154 h 165602"/>
                <a:gd name="connsiteX2" fmla="*/ 241732 w 241732"/>
                <a:gd name="connsiteY2" fmla="*/ 116454 h 16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732" h="165602">
                  <a:moveTo>
                    <a:pt x="3417" y="165603"/>
                  </a:moveTo>
                  <a:cubicBezTo>
                    <a:pt x="-12395" y="88927"/>
                    <a:pt x="28182" y="15679"/>
                    <a:pt x="93904" y="2154"/>
                  </a:cubicBezTo>
                  <a:cubicBezTo>
                    <a:pt x="159627" y="-11372"/>
                    <a:pt x="225921" y="40254"/>
                    <a:pt x="241732" y="116454"/>
                  </a:cubicBezTo>
                </a:path>
              </a:pathLst>
            </a:custGeom>
            <a:noFill/>
            <a:ln w="38862" cap="rnd">
              <a:solidFill>
                <a:srgbClr val="BE162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BF6193C-D025-9075-79B6-19895091E04E}"/>
                </a:ext>
              </a:extLst>
            </p:cNvPr>
            <p:cNvSpPr/>
            <p:nvPr/>
          </p:nvSpPr>
          <p:spPr>
            <a:xfrm rot="17293800">
              <a:off x="7006933" y="3538209"/>
              <a:ext cx="135254" cy="204977"/>
            </a:xfrm>
            <a:custGeom>
              <a:avLst/>
              <a:gdLst>
                <a:gd name="connsiteX0" fmla="*/ 135255 w 135254"/>
                <a:gd name="connsiteY0" fmla="*/ 102489 h 204977"/>
                <a:gd name="connsiteX1" fmla="*/ 67627 w 135254"/>
                <a:gd name="connsiteY1" fmla="*/ 204978 h 204977"/>
                <a:gd name="connsiteX2" fmla="*/ 0 w 135254"/>
                <a:gd name="connsiteY2" fmla="*/ 102489 h 204977"/>
                <a:gd name="connsiteX3" fmla="*/ 67627 w 135254"/>
                <a:gd name="connsiteY3" fmla="*/ 0 h 204977"/>
                <a:gd name="connsiteX4" fmla="*/ 135255 w 135254"/>
                <a:gd name="connsiteY4" fmla="*/ 102489 h 20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54" h="204977">
                  <a:moveTo>
                    <a:pt x="135255" y="102489"/>
                  </a:moveTo>
                  <a:cubicBezTo>
                    <a:pt x="135255" y="159092"/>
                    <a:pt x="104977" y="204978"/>
                    <a:pt x="67627" y="204978"/>
                  </a:cubicBezTo>
                  <a:cubicBezTo>
                    <a:pt x="30278" y="204978"/>
                    <a:pt x="0" y="159092"/>
                    <a:pt x="0" y="102489"/>
                  </a:cubicBezTo>
                  <a:cubicBezTo>
                    <a:pt x="0" y="45886"/>
                    <a:pt x="30278" y="0"/>
                    <a:pt x="67627" y="0"/>
                  </a:cubicBezTo>
                  <a:cubicBezTo>
                    <a:pt x="104977" y="0"/>
                    <a:pt x="135255" y="45886"/>
                    <a:pt x="135255" y="102489"/>
                  </a:cubicBezTo>
                  <a:close/>
                </a:path>
              </a:pathLst>
            </a:custGeom>
            <a:solidFill>
              <a:srgbClr val="FFFFFF"/>
            </a:solidFill>
            <a:ln w="34290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CA3E814-7F45-B131-505C-3B519774B164}"/>
                </a:ext>
              </a:extLst>
            </p:cNvPr>
            <p:cNvSpPr/>
            <p:nvPr/>
          </p:nvSpPr>
          <p:spPr>
            <a:xfrm rot="17293800">
              <a:off x="7028105" y="3474038"/>
              <a:ext cx="135254" cy="204977"/>
            </a:xfrm>
            <a:custGeom>
              <a:avLst/>
              <a:gdLst>
                <a:gd name="connsiteX0" fmla="*/ 135255 w 135254"/>
                <a:gd name="connsiteY0" fmla="*/ 102489 h 204977"/>
                <a:gd name="connsiteX1" fmla="*/ 67627 w 135254"/>
                <a:gd name="connsiteY1" fmla="*/ 204978 h 204977"/>
                <a:gd name="connsiteX2" fmla="*/ 0 w 135254"/>
                <a:gd name="connsiteY2" fmla="*/ 102489 h 204977"/>
                <a:gd name="connsiteX3" fmla="*/ 67627 w 135254"/>
                <a:gd name="connsiteY3" fmla="*/ 0 h 204977"/>
                <a:gd name="connsiteX4" fmla="*/ 135255 w 135254"/>
                <a:gd name="connsiteY4" fmla="*/ 102489 h 20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54" h="204977">
                  <a:moveTo>
                    <a:pt x="135255" y="102489"/>
                  </a:moveTo>
                  <a:cubicBezTo>
                    <a:pt x="135255" y="159092"/>
                    <a:pt x="104977" y="204978"/>
                    <a:pt x="67627" y="204978"/>
                  </a:cubicBezTo>
                  <a:cubicBezTo>
                    <a:pt x="30278" y="204978"/>
                    <a:pt x="0" y="159092"/>
                    <a:pt x="0" y="102489"/>
                  </a:cubicBezTo>
                  <a:cubicBezTo>
                    <a:pt x="0" y="45886"/>
                    <a:pt x="30278" y="0"/>
                    <a:pt x="67627" y="0"/>
                  </a:cubicBezTo>
                  <a:cubicBezTo>
                    <a:pt x="104977" y="0"/>
                    <a:pt x="135255" y="45886"/>
                    <a:pt x="135255" y="102489"/>
                  </a:cubicBezTo>
                  <a:close/>
                </a:path>
              </a:pathLst>
            </a:custGeom>
            <a:solidFill>
              <a:srgbClr val="FFFFFF"/>
            </a:solidFill>
            <a:ln w="34290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045E258-4DEA-D4CF-CB6E-AD05429103B6}"/>
                </a:ext>
              </a:extLst>
            </p:cNvPr>
            <p:cNvSpPr/>
            <p:nvPr/>
          </p:nvSpPr>
          <p:spPr>
            <a:xfrm rot="1093800">
              <a:off x="7104608" y="3291128"/>
              <a:ext cx="76866" cy="314991"/>
            </a:xfrm>
            <a:custGeom>
              <a:avLst/>
              <a:gdLst>
                <a:gd name="connsiteX0" fmla="*/ 38481 w 76866"/>
                <a:gd name="connsiteY0" fmla="*/ 0 h 314991"/>
                <a:gd name="connsiteX1" fmla="*/ 76867 w 76866"/>
                <a:gd name="connsiteY1" fmla="*/ 0 h 314991"/>
                <a:gd name="connsiteX2" fmla="*/ 76867 w 76866"/>
                <a:gd name="connsiteY2" fmla="*/ 314992 h 314991"/>
                <a:gd name="connsiteX3" fmla="*/ 38481 w 76866"/>
                <a:gd name="connsiteY3" fmla="*/ 314992 h 314991"/>
                <a:gd name="connsiteX4" fmla="*/ 38386 w 76866"/>
                <a:gd name="connsiteY4" fmla="*/ 314992 h 314991"/>
                <a:gd name="connsiteX5" fmla="*/ 0 w 76866"/>
                <a:gd name="connsiteY5" fmla="*/ 314992 h 314991"/>
                <a:gd name="connsiteX6" fmla="*/ 0 w 76866"/>
                <a:gd name="connsiteY6" fmla="*/ 0 h 314991"/>
                <a:gd name="connsiteX7" fmla="*/ 38386 w 76866"/>
                <a:gd name="connsiteY7" fmla="*/ 0 h 314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66" h="314991">
                  <a:moveTo>
                    <a:pt x="38481" y="0"/>
                  </a:moveTo>
                  <a:cubicBezTo>
                    <a:pt x="59681" y="0"/>
                    <a:pt x="76867" y="0"/>
                    <a:pt x="76867" y="0"/>
                  </a:cubicBezTo>
                  <a:lnTo>
                    <a:pt x="76867" y="314992"/>
                  </a:lnTo>
                  <a:cubicBezTo>
                    <a:pt x="76867" y="314992"/>
                    <a:pt x="59681" y="314992"/>
                    <a:pt x="38481" y="314992"/>
                  </a:cubicBezTo>
                  <a:lnTo>
                    <a:pt x="38386" y="314992"/>
                  </a:lnTo>
                  <a:cubicBezTo>
                    <a:pt x="17186" y="314992"/>
                    <a:pt x="0" y="314992"/>
                    <a:pt x="0" y="314992"/>
                  </a:cubicBezTo>
                  <a:lnTo>
                    <a:pt x="0" y="0"/>
                  </a:lnTo>
                  <a:cubicBezTo>
                    <a:pt x="0" y="0"/>
                    <a:pt x="17186" y="0"/>
                    <a:pt x="38386" y="0"/>
                  </a:cubicBezTo>
                  <a:close/>
                </a:path>
              </a:pathLst>
            </a:custGeom>
            <a:solidFill>
              <a:srgbClr val="FFFFFF"/>
            </a:solidFill>
            <a:ln w="29147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EC90295-E22B-CB86-6CB3-038C8083D34B}"/>
                </a:ext>
              </a:extLst>
            </p:cNvPr>
            <p:cNvSpPr/>
            <p:nvPr/>
          </p:nvSpPr>
          <p:spPr>
            <a:xfrm rot="17293800">
              <a:off x="7108272" y="3234924"/>
              <a:ext cx="132397" cy="204977"/>
            </a:xfrm>
            <a:custGeom>
              <a:avLst/>
              <a:gdLst>
                <a:gd name="connsiteX0" fmla="*/ 132397 w 132397"/>
                <a:gd name="connsiteY0" fmla="*/ 102489 h 204977"/>
                <a:gd name="connsiteX1" fmla="*/ 66199 w 132397"/>
                <a:gd name="connsiteY1" fmla="*/ 204978 h 204977"/>
                <a:gd name="connsiteX2" fmla="*/ 0 w 132397"/>
                <a:gd name="connsiteY2" fmla="*/ 102489 h 204977"/>
                <a:gd name="connsiteX3" fmla="*/ 66199 w 132397"/>
                <a:gd name="connsiteY3" fmla="*/ 0 h 204977"/>
                <a:gd name="connsiteX4" fmla="*/ 132397 w 132397"/>
                <a:gd name="connsiteY4" fmla="*/ 102489 h 20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397" h="204977">
                  <a:moveTo>
                    <a:pt x="132397" y="102489"/>
                  </a:moveTo>
                  <a:cubicBezTo>
                    <a:pt x="132397" y="159092"/>
                    <a:pt x="102759" y="204978"/>
                    <a:pt x="66199" y="204978"/>
                  </a:cubicBezTo>
                  <a:cubicBezTo>
                    <a:pt x="29638" y="204978"/>
                    <a:pt x="0" y="159092"/>
                    <a:pt x="0" y="102489"/>
                  </a:cubicBezTo>
                  <a:cubicBezTo>
                    <a:pt x="0" y="45886"/>
                    <a:pt x="29638" y="0"/>
                    <a:pt x="66199" y="0"/>
                  </a:cubicBezTo>
                  <a:cubicBezTo>
                    <a:pt x="102759" y="0"/>
                    <a:pt x="132397" y="45886"/>
                    <a:pt x="132397" y="102489"/>
                  </a:cubicBezTo>
                  <a:close/>
                </a:path>
              </a:pathLst>
            </a:custGeom>
            <a:solidFill>
              <a:srgbClr val="FFFFFF"/>
            </a:solidFill>
            <a:ln w="33909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CFEA6EF-1C46-4FE4-735A-C5C5A0031E34}"/>
                </a:ext>
              </a:extLst>
            </p:cNvPr>
            <p:cNvSpPr/>
            <p:nvPr/>
          </p:nvSpPr>
          <p:spPr>
            <a:xfrm rot="17293800">
              <a:off x="7129033" y="3172129"/>
              <a:ext cx="132397" cy="204977"/>
            </a:xfrm>
            <a:custGeom>
              <a:avLst/>
              <a:gdLst>
                <a:gd name="connsiteX0" fmla="*/ 132397 w 132397"/>
                <a:gd name="connsiteY0" fmla="*/ 102489 h 204977"/>
                <a:gd name="connsiteX1" fmla="*/ 66199 w 132397"/>
                <a:gd name="connsiteY1" fmla="*/ 204978 h 204977"/>
                <a:gd name="connsiteX2" fmla="*/ 0 w 132397"/>
                <a:gd name="connsiteY2" fmla="*/ 102489 h 204977"/>
                <a:gd name="connsiteX3" fmla="*/ 66199 w 132397"/>
                <a:gd name="connsiteY3" fmla="*/ 0 h 204977"/>
                <a:gd name="connsiteX4" fmla="*/ 132397 w 132397"/>
                <a:gd name="connsiteY4" fmla="*/ 102489 h 20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397" h="204977">
                  <a:moveTo>
                    <a:pt x="132397" y="102489"/>
                  </a:moveTo>
                  <a:cubicBezTo>
                    <a:pt x="132397" y="159092"/>
                    <a:pt x="102759" y="204978"/>
                    <a:pt x="66199" y="204978"/>
                  </a:cubicBezTo>
                  <a:cubicBezTo>
                    <a:pt x="29638" y="204978"/>
                    <a:pt x="0" y="159092"/>
                    <a:pt x="0" y="102489"/>
                  </a:cubicBezTo>
                  <a:cubicBezTo>
                    <a:pt x="0" y="45886"/>
                    <a:pt x="29638" y="0"/>
                    <a:pt x="66199" y="0"/>
                  </a:cubicBezTo>
                  <a:cubicBezTo>
                    <a:pt x="102759" y="0"/>
                    <a:pt x="132397" y="45886"/>
                    <a:pt x="132397" y="102489"/>
                  </a:cubicBezTo>
                  <a:close/>
                </a:path>
              </a:pathLst>
            </a:custGeom>
            <a:solidFill>
              <a:srgbClr val="FFFFFF"/>
            </a:solidFill>
            <a:ln w="33909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0CA719E-7D9F-9FE9-D42D-5582F6FCEBCB}"/>
                </a:ext>
              </a:extLst>
            </p:cNvPr>
            <p:cNvSpPr/>
            <p:nvPr/>
          </p:nvSpPr>
          <p:spPr>
            <a:xfrm rot="20506200">
              <a:off x="8219110" y="3572640"/>
              <a:ext cx="204977" cy="135255"/>
            </a:xfrm>
            <a:custGeom>
              <a:avLst/>
              <a:gdLst>
                <a:gd name="connsiteX0" fmla="*/ 204978 w 204977"/>
                <a:gd name="connsiteY0" fmla="*/ 67628 h 135255"/>
                <a:gd name="connsiteX1" fmla="*/ 102489 w 204977"/>
                <a:gd name="connsiteY1" fmla="*/ 135255 h 135255"/>
                <a:gd name="connsiteX2" fmla="*/ 0 w 204977"/>
                <a:gd name="connsiteY2" fmla="*/ 67628 h 135255"/>
                <a:gd name="connsiteX3" fmla="*/ 102489 w 204977"/>
                <a:gd name="connsiteY3" fmla="*/ 0 h 135255"/>
                <a:gd name="connsiteX4" fmla="*/ 204978 w 204977"/>
                <a:gd name="connsiteY4" fmla="*/ 67628 h 13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977" h="135255">
                  <a:moveTo>
                    <a:pt x="204978" y="67628"/>
                  </a:moveTo>
                  <a:cubicBezTo>
                    <a:pt x="204978" y="104977"/>
                    <a:pt x="159092" y="135255"/>
                    <a:pt x="102489" y="135255"/>
                  </a:cubicBezTo>
                  <a:cubicBezTo>
                    <a:pt x="45886" y="135255"/>
                    <a:pt x="0" y="104977"/>
                    <a:pt x="0" y="67628"/>
                  </a:cubicBezTo>
                  <a:cubicBezTo>
                    <a:pt x="0" y="30278"/>
                    <a:pt x="45886" y="0"/>
                    <a:pt x="102489" y="0"/>
                  </a:cubicBezTo>
                  <a:cubicBezTo>
                    <a:pt x="159092" y="0"/>
                    <a:pt x="204978" y="30278"/>
                    <a:pt x="204978" y="67628"/>
                  </a:cubicBezTo>
                  <a:close/>
                </a:path>
              </a:pathLst>
            </a:custGeom>
            <a:solidFill>
              <a:srgbClr val="FFFFFF"/>
            </a:solidFill>
            <a:ln w="34290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E952B82-C2D6-8D21-6107-2230378A4158}"/>
                </a:ext>
              </a:extLst>
            </p:cNvPr>
            <p:cNvSpPr/>
            <p:nvPr/>
          </p:nvSpPr>
          <p:spPr>
            <a:xfrm rot="20506200">
              <a:off x="8197992" y="3508468"/>
              <a:ext cx="204977" cy="135255"/>
            </a:xfrm>
            <a:custGeom>
              <a:avLst/>
              <a:gdLst>
                <a:gd name="connsiteX0" fmla="*/ 204978 w 204977"/>
                <a:gd name="connsiteY0" fmla="*/ 67627 h 135255"/>
                <a:gd name="connsiteX1" fmla="*/ 102489 w 204977"/>
                <a:gd name="connsiteY1" fmla="*/ 135255 h 135255"/>
                <a:gd name="connsiteX2" fmla="*/ 0 w 204977"/>
                <a:gd name="connsiteY2" fmla="*/ 67627 h 135255"/>
                <a:gd name="connsiteX3" fmla="*/ 102489 w 204977"/>
                <a:gd name="connsiteY3" fmla="*/ 0 h 135255"/>
                <a:gd name="connsiteX4" fmla="*/ 204978 w 204977"/>
                <a:gd name="connsiteY4" fmla="*/ 67627 h 13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977" h="135255">
                  <a:moveTo>
                    <a:pt x="204978" y="67627"/>
                  </a:moveTo>
                  <a:cubicBezTo>
                    <a:pt x="204978" y="104977"/>
                    <a:pt x="159092" y="135255"/>
                    <a:pt x="102489" y="135255"/>
                  </a:cubicBezTo>
                  <a:cubicBezTo>
                    <a:pt x="45886" y="135255"/>
                    <a:pt x="0" y="104977"/>
                    <a:pt x="0" y="67627"/>
                  </a:cubicBezTo>
                  <a:cubicBezTo>
                    <a:pt x="0" y="30278"/>
                    <a:pt x="45886" y="0"/>
                    <a:pt x="102489" y="0"/>
                  </a:cubicBezTo>
                  <a:cubicBezTo>
                    <a:pt x="159092" y="0"/>
                    <a:pt x="204978" y="30278"/>
                    <a:pt x="204978" y="67627"/>
                  </a:cubicBezTo>
                  <a:close/>
                </a:path>
              </a:pathLst>
            </a:custGeom>
            <a:solidFill>
              <a:srgbClr val="FFFFFF"/>
            </a:solidFill>
            <a:ln w="34290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7FC6367-4DE7-8EEE-CC06-95BA0F06189B}"/>
                </a:ext>
              </a:extLst>
            </p:cNvPr>
            <p:cNvSpPr/>
            <p:nvPr/>
          </p:nvSpPr>
          <p:spPr>
            <a:xfrm rot="9706200">
              <a:off x="8214301" y="3291341"/>
              <a:ext cx="76866" cy="314991"/>
            </a:xfrm>
            <a:custGeom>
              <a:avLst/>
              <a:gdLst>
                <a:gd name="connsiteX0" fmla="*/ 38481 w 76866"/>
                <a:gd name="connsiteY0" fmla="*/ 0 h 314991"/>
                <a:gd name="connsiteX1" fmla="*/ 76867 w 76866"/>
                <a:gd name="connsiteY1" fmla="*/ 0 h 314991"/>
                <a:gd name="connsiteX2" fmla="*/ 76867 w 76866"/>
                <a:gd name="connsiteY2" fmla="*/ 314992 h 314991"/>
                <a:gd name="connsiteX3" fmla="*/ 38481 w 76866"/>
                <a:gd name="connsiteY3" fmla="*/ 314992 h 314991"/>
                <a:gd name="connsiteX4" fmla="*/ 38386 w 76866"/>
                <a:gd name="connsiteY4" fmla="*/ 314992 h 314991"/>
                <a:gd name="connsiteX5" fmla="*/ 0 w 76866"/>
                <a:gd name="connsiteY5" fmla="*/ 314992 h 314991"/>
                <a:gd name="connsiteX6" fmla="*/ 0 w 76866"/>
                <a:gd name="connsiteY6" fmla="*/ 0 h 314991"/>
                <a:gd name="connsiteX7" fmla="*/ 38386 w 76866"/>
                <a:gd name="connsiteY7" fmla="*/ 0 h 314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66" h="314991">
                  <a:moveTo>
                    <a:pt x="38481" y="0"/>
                  </a:moveTo>
                  <a:cubicBezTo>
                    <a:pt x="59681" y="0"/>
                    <a:pt x="76867" y="0"/>
                    <a:pt x="76867" y="0"/>
                  </a:cubicBezTo>
                  <a:lnTo>
                    <a:pt x="76867" y="314992"/>
                  </a:lnTo>
                  <a:cubicBezTo>
                    <a:pt x="76867" y="314992"/>
                    <a:pt x="59681" y="314992"/>
                    <a:pt x="38481" y="314992"/>
                  </a:cubicBezTo>
                  <a:lnTo>
                    <a:pt x="38386" y="314992"/>
                  </a:lnTo>
                  <a:cubicBezTo>
                    <a:pt x="17186" y="314992"/>
                    <a:pt x="0" y="314992"/>
                    <a:pt x="0" y="314992"/>
                  </a:cubicBezTo>
                  <a:lnTo>
                    <a:pt x="0" y="0"/>
                  </a:lnTo>
                  <a:cubicBezTo>
                    <a:pt x="0" y="0"/>
                    <a:pt x="17186" y="0"/>
                    <a:pt x="38386" y="0"/>
                  </a:cubicBezTo>
                  <a:close/>
                </a:path>
              </a:pathLst>
            </a:custGeom>
            <a:solidFill>
              <a:srgbClr val="FFFFFF"/>
            </a:solidFill>
            <a:ln w="29147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40778C7-2FBF-F29C-B8FB-7055EFCAD21B}"/>
                </a:ext>
              </a:extLst>
            </p:cNvPr>
            <p:cNvSpPr/>
            <p:nvPr/>
          </p:nvSpPr>
          <p:spPr>
            <a:xfrm rot="20506200">
              <a:off x="8119274" y="3270851"/>
              <a:ext cx="204977" cy="132397"/>
            </a:xfrm>
            <a:custGeom>
              <a:avLst/>
              <a:gdLst>
                <a:gd name="connsiteX0" fmla="*/ 204978 w 204977"/>
                <a:gd name="connsiteY0" fmla="*/ 66199 h 132397"/>
                <a:gd name="connsiteX1" fmla="*/ 102489 w 204977"/>
                <a:gd name="connsiteY1" fmla="*/ 132398 h 132397"/>
                <a:gd name="connsiteX2" fmla="*/ 0 w 204977"/>
                <a:gd name="connsiteY2" fmla="*/ 66199 h 132397"/>
                <a:gd name="connsiteX3" fmla="*/ 102489 w 204977"/>
                <a:gd name="connsiteY3" fmla="*/ 0 h 132397"/>
                <a:gd name="connsiteX4" fmla="*/ 204978 w 204977"/>
                <a:gd name="connsiteY4" fmla="*/ 66199 h 13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977" h="132397">
                  <a:moveTo>
                    <a:pt x="204978" y="66199"/>
                  </a:moveTo>
                  <a:cubicBezTo>
                    <a:pt x="204978" y="102759"/>
                    <a:pt x="159092" y="132398"/>
                    <a:pt x="102489" y="132398"/>
                  </a:cubicBezTo>
                  <a:cubicBezTo>
                    <a:pt x="45886" y="132398"/>
                    <a:pt x="0" y="102759"/>
                    <a:pt x="0" y="66199"/>
                  </a:cubicBezTo>
                  <a:cubicBezTo>
                    <a:pt x="0" y="29638"/>
                    <a:pt x="45886" y="0"/>
                    <a:pt x="102489" y="0"/>
                  </a:cubicBezTo>
                  <a:cubicBezTo>
                    <a:pt x="159092" y="0"/>
                    <a:pt x="204978" y="29638"/>
                    <a:pt x="204978" y="66199"/>
                  </a:cubicBezTo>
                  <a:close/>
                </a:path>
              </a:pathLst>
            </a:custGeom>
            <a:solidFill>
              <a:srgbClr val="FFFFFF"/>
            </a:solidFill>
            <a:ln w="33909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6F3A6C8-2591-19D6-2A26-17D385778092}"/>
                </a:ext>
              </a:extLst>
            </p:cNvPr>
            <p:cNvSpPr/>
            <p:nvPr/>
          </p:nvSpPr>
          <p:spPr>
            <a:xfrm rot="20515661">
              <a:off x="8089931" y="3216946"/>
              <a:ext cx="204834" cy="132304"/>
            </a:xfrm>
            <a:custGeom>
              <a:avLst/>
              <a:gdLst>
                <a:gd name="connsiteX0" fmla="*/ 204834 w 204834"/>
                <a:gd name="connsiteY0" fmla="*/ 66153 h 132304"/>
                <a:gd name="connsiteX1" fmla="*/ 102416 w 204834"/>
                <a:gd name="connsiteY1" fmla="*/ 132306 h 132304"/>
                <a:gd name="connsiteX2" fmla="*/ -1 w 204834"/>
                <a:gd name="connsiteY2" fmla="*/ 66153 h 132304"/>
                <a:gd name="connsiteX3" fmla="*/ 102416 w 204834"/>
                <a:gd name="connsiteY3" fmla="*/ 1 h 132304"/>
                <a:gd name="connsiteX4" fmla="*/ 204834 w 204834"/>
                <a:gd name="connsiteY4" fmla="*/ 66153 h 13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834" h="132304">
                  <a:moveTo>
                    <a:pt x="204834" y="66153"/>
                  </a:moveTo>
                  <a:cubicBezTo>
                    <a:pt x="204834" y="102688"/>
                    <a:pt x="158980" y="132306"/>
                    <a:pt x="102416" y="132306"/>
                  </a:cubicBezTo>
                  <a:cubicBezTo>
                    <a:pt x="45853" y="132306"/>
                    <a:pt x="-1" y="102688"/>
                    <a:pt x="-1" y="66153"/>
                  </a:cubicBezTo>
                  <a:cubicBezTo>
                    <a:pt x="-1" y="29618"/>
                    <a:pt x="45853" y="1"/>
                    <a:pt x="102416" y="1"/>
                  </a:cubicBezTo>
                  <a:cubicBezTo>
                    <a:pt x="158980" y="1"/>
                    <a:pt x="204834" y="29618"/>
                    <a:pt x="204834" y="66153"/>
                  </a:cubicBezTo>
                  <a:close/>
                </a:path>
              </a:pathLst>
            </a:custGeom>
            <a:solidFill>
              <a:srgbClr val="FFFFFF"/>
            </a:solidFill>
            <a:ln w="33885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FA5D7FA-BABC-A6DF-EBA6-BC9275A78FA6}"/>
                </a:ext>
              </a:extLst>
            </p:cNvPr>
            <p:cNvSpPr/>
            <p:nvPr/>
          </p:nvSpPr>
          <p:spPr>
            <a:xfrm>
              <a:off x="7198669" y="2577597"/>
              <a:ext cx="241737" cy="165602"/>
            </a:xfrm>
            <a:custGeom>
              <a:avLst/>
              <a:gdLst>
                <a:gd name="connsiteX0" fmla="*/ 238316 w 241737"/>
                <a:gd name="connsiteY0" fmla="*/ 165603 h 165602"/>
                <a:gd name="connsiteX1" fmla="*/ 147828 w 241737"/>
                <a:gd name="connsiteY1" fmla="*/ 2154 h 165602"/>
                <a:gd name="connsiteX2" fmla="*/ 0 w 241737"/>
                <a:gd name="connsiteY2" fmla="*/ 116454 h 16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737" h="165602">
                  <a:moveTo>
                    <a:pt x="238316" y="165603"/>
                  </a:moveTo>
                  <a:cubicBezTo>
                    <a:pt x="254127" y="88927"/>
                    <a:pt x="213646" y="15679"/>
                    <a:pt x="147828" y="2154"/>
                  </a:cubicBezTo>
                  <a:cubicBezTo>
                    <a:pt x="82010" y="-11372"/>
                    <a:pt x="15812" y="40254"/>
                    <a:pt x="0" y="116454"/>
                  </a:cubicBezTo>
                </a:path>
              </a:pathLst>
            </a:custGeom>
            <a:noFill/>
            <a:ln w="38862" cap="rnd">
              <a:solidFill>
                <a:srgbClr val="BE162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EFA5DCA-6B21-D383-17FA-30E22FA14BD3}"/>
                </a:ext>
              </a:extLst>
            </p:cNvPr>
            <p:cNvSpPr/>
            <p:nvPr/>
          </p:nvSpPr>
          <p:spPr>
            <a:xfrm>
              <a:off x="6887963" y="2047837"/>
              <a:ext cx="1626298" cy="333888"/>
            </a:xfrm>
            <a:custGeom>
              <a:avLst/>
              <a:gdLst>
                <a:gd name="connsiteX0" fmla="*/ 1626299 w 1626298"/>
                <a:gd name="connsiteY0" fmla="*/ 328173 h 333888"/>
                <a:gd name="connsiteX1" fmla="*/ 826961 w 1626298"/>
                <a:gd name="connsiteY1" fmla="*/ 248163 h 333888"/>
                <a:gd name="connsiteX2" fmla="*/ 0 w 1626298"/>
                <a:gd name="connsiteY2" fmla="*/ 333888 h 333888"/>
                <a:gd name="connsiteX3" fmla="*/ 221361 w 1626298"/>
                <a:gd name="connsiteY3" fmla="*/ 91096 h 333888"/>
                <a:gd name="connsiteX4" fmla="*/ 848487 w 1626298"/>
                <a:gd name="connsiteY4" fmla="*/ 37 h 333888"/>
                <a:gd name="connsiteX5" fmla="*/ 1367028 w 1626298"/>
                <a:gd name="connsiteY5" fmla="*/ 61378 h 333888"/>
                <a:gd name="connsiteX6" fmla="*/ 1367028 w 1626298"/>
                <a:gd name="connsiteY6" fmla="*/ 61378 h 333888"/>
                <a:gd name="connsiteX7" fmla="*/ 1626299 w 1626298"/>
                <a:gd name="connsiteY7" fmla="*/ 328173 h 33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6298" h="333888">
                  <a:moveTo>
                    <a:pt x="1626299" y="328173"/>
                  </a:moveTo>
                  <a:cubicBezTo>
                    <a:pt x="1363357" y="273799"/>
                    <a:pt x="1095463" y="246984"/>
                    <a:pt x="826961" y="248163"/>
                  </a:cubicBezTo>
                  <a:cubicBezTo>
                    <a:pt x="549026" y="246918"/>
                    <a:pt x="271769" y="275659"/>
                    <a:pt x="0" y="333888"/>
                  </a:cubicBezTo>
                  <a:cubicBezTo>
                    <a:pt x="58212" y="240021"/>
                    <a:pt x="133258" y="157711"/>
                    <a:pt x="221361" y="91096"/>
                  </a:cubicBezTo>
                  <a:cubicBezTo>
                    <a:pt x="424656" y="29476"/>
                    <a:pt x="636062" y="-1220"/>
                    <a:pt x="848487" y="37"/>
                  </a:cubicBezTo>
                  <a:cubicBezTo>
                    <a:pt x="1023176" y="-505"/>
                    <a:pt x="1197288" y="20092"/>
                    <a:pt x="1367028" y="61378"/>
                  </a:cubicBezTo>
                  <a:lnTo>
                    <a:pt x="1367028" y="61378"/>
                  </a:lnTo>
                  <a:cubicBezTo>
                    <a:pt x="1470833" y="131589"/>
                    <a:pt x="1559085" y="222403"/>
                    <a:pt x="1626299" y="328173"/>
                  </a:cubicBezTo>
                  <a:close/>
                </a:path>
              </a:pathLst>
            </a:custGeom>
            <a:solidFill>
              <a:srgbClr val="ABE3FF"/>
            </a:solidFill>
            <a:ln w="43148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3C481C9-13EE-BE2F-BB97-E8AD966BAB9C}"/>
                </a:ext>
              </a:extLst>
            </p:cNvPr>
            <p:cNvSpPr/>
            <p:nvPr/>
          </p:nvSpPr>
          <p:spPr>
            <a:xfrm>
              <a:off x="7619198" y="2774346"/>
              <a:ext cx="191452" cy="347732"/>
            </a:xfrm>
            <a:custGeom>
              <a:avLst/>
              <a:gdLst>
                <a:gd name="connsiteX0" fmla="*/ 191453 w 191452"/>
                <a:gd name="connsiteY0" fmla="*/ 66104 h 347732"/>
                <a:gd name="connsiteX1" fmla="*/ 160496 w 191452"/>
                <a:gd name="connsiteY1" fmla="*/ 181928 h 347732"/>
                <a:gd name="connsiteX2" fmla="*/ 127540 w 191452"/>
                <a:gd name="connsiteY2" fmla="*/ 305086 h 347732"/>
                <a:gd name="connsiteX3" fmla="*/ 57721 w 191452"/>
                <a:gd name="connsiteY3" fmla="*/ 330232 h 347732"/>
                <a:gd name="connsiteX4" fmla="*/ 47054 w 191452"/>
                <a:gd name="connsiteY4" fmla="*/ 297561 h 347732"/>
                <a:gd name="connsiteX5" fmla="*/ 23813 w 191452"/>
                <a:gd name="connsiteY5" fmla="*/ 176498 h 347732"/>
                <a:gd name="connsiteX6" fmla="*/ 0 w 191452"/>
                <a:gd name="connsiteY6" fmla="*/ 52673 h 347732"/>
                <a:gd name="connsiteX7" fmla="*/ 100108 w 191452"/>
                <a:gd name="connsiteY7" fmla="*/ 0 h 347732"/>
                <a:gd name="connsiteX8" fmla="*/ 191453 w 191452"/>
                <a:gd name="connsiteY8" fmla="*/ 66104 h 34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452" h="347732">
                  <a:moveTo>
                    <a:pt x="191453" y="66104"/>
                  </a:moveTo>
                  <a:lnTo>
                    <a:pt x="160496" y="181928"/>
                  </a:lnTo>
                  <a:lnTo>
                    <a:pt x="127540" y="305086"/>
                  </a:lnTo>
                  <a:cubicBezTo>
                    <a:pt x="105537" y="364712"/>
                    <a:pt x="68389" y="350425"/>
                    <a:pt x="57721" y="330232"/>
                  </a:cubicBezTo>
                  <a:cubicBezTo>
                    <a:pt x="53116" y="319713"/>
                    <a:pt x="49543" y="308771"/>
                    <a:pt x="47054" y="297561"/>
                  </a:cubicBezTo>
                  <a:lnTo>
                    <a:pt x="23813" y="176498"/>
                  </a:lnTo>
                  <a:lnTo>
                    <a:pt x="0" y="52673"/>
                  </a:lnTo>
                  <a:cubicBezTo>
                    <a:pt x="39148" y="55340"/>
                    <a:pt x="74390" y="29718"/>
                    <a:pt x="100108" y="0"/>
                  </a:cubicBezTo>
                  <a:cubicBezTo>
                    <a:pt x="118877" y="34816"/>
                    <a:pt x="152514" y="59158"/>
                    <a:pt x="191453" y="66104"/>
                  </a:cubicBezTo>
                  <a:close/>
                </a:path>
              </a:pathLst>
            </a:custGeom>
            <a:solidFill>
              <a:srgbClr val="FFA2B7"/>
            </a:solidFill>
            <a:ln w="38862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102E7C5-0BBB-129F-593A-397D8C7602B8}"/>
                </a:ext>
              </a:extLst>
            </p:cNvPr>
            <p:cNvSpPr/>
            <p:nvPr/>
          </p:nvSpPr>
          <p:spPr>
            <a:xfrm>
              <a:off x="7643010" y="2931813"/>
              <a:ext cx="136683" cy="190265"/>
            </a:xfrm>
            <a:custGeom>
              <a:avLst/>
              <a:gdLst>
                <a:gd name="connsiteX0" fmla="*/ 136684 w 136683"/>
                <a:gd name="connsiteY0" fmla="*/ 24460 h 190265"/>
                <a:gd name="connsiteX1" fmla="*/ 103727 w 136683"/>
                <a:gd name="connsiteY1" fmla="*/ 147619 h 190265"/>
                <a:gd name="connsiteX2" fmla="*/ 33909 w 136683"/>
                <a:gd name="connsiteY2" fmla="*/ 172765 h 190265"/>
                <a:gd name="connsiteX3" fmla="*/ 23241 w 136683"/>
                <a:gd name="connsiteY3" fmla="*/ 140094 h 190265"/>
                <a:gd name="connsiteX4" fmla="*/ 0 w 136683"/>
                <a:gd name="connsiteY4" fmla="*/ 19031 h 190265"/>
                <a:gd name="connsiteX5" fmla="*/ 136684 w 136683"/>
                <a:gd name="connsiteY5" fmla="*/ 24460 h 19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683" h="190265">
                  <a:moveTo>
                    <a:pt x="136684" y="24460"/>
                  </a:moveTo>
                  <a:lnTo>
                    <a:pt x="103727" y="147619"/>
                  </a:lnTo>
                  <a:cubicBezTo>
                    <a:pt x="81725" y="207245"/>
                    <a:pt x="44577" y="192958"/>
                    <a:pt x="33909" y="172765"/>
                  </a:cubicBezTo>
                  <a:cubicBezTo>
                    <a:pt x="29303" y="162246"/>
                    <a:pt x="25730" y="151304"/>
                    <a:pt x="23241" y="140094"/>
                  </a:cubicBezTo>
                  <a:lnTo>
                    <a:pt x="0" y="19031"/>
                  </a:lnTo>
                  <a:cubicBezTo>
                    <a:pt x="42135" y="-8210"/>
                    <a:pt x="96842" y="-6037"/>
                    <a:pt x="136684" y="24460"/>
                  </a:cubicBezTo>
                  <a:close/>
                </a:path>
              </a:pathLst>
            </a:custGeom>
            <a:solidFill>
              <a:srgbClr val="FFE0E8"/>
            </a:solidFill>
            <a:ln w="38862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F1FC887-2D02-D2EA-076E-38BCEFF650B8}"/>
                </a:ext>
              </a:extLst>
            </p:cNvPr>
            <p:cNvSpPr/>
            <p:nvPr/>
          </p:nvSpPr>
          <p:spPr>
            <a:xfrm>
              <a:off x="8301759" y="1808272"/>
              <a:ext cx="168337" cy="130851"/>
            </a:xfrm>
            <a:custGeom>
              <a:avLst/>
              <a:gdLst>
                <a:gd name="connsiteX0" fmla="*/ 168116 w 168337"/>
                <a:gd name="connsiteY0" fmla="*/ 73582 h 130851"/>
                <a:gd name="connsiteX1" fmla="*/ 120491 w 168337"/>
                <a:gd name="connsiteY1" fmla="*/ 3097 h 130851"/>
                <a:gd name="connsiteX2" fmla="*/ 35338 w 168337"/>
                <a:gd name="connsiteY2" fmla="*/ 25671 h 130851"/>
                <a:gd name="connsiteX3" fmla="*/ 0 w 168337"/>
                <a:gd name="connsiteY3" fmla="*/ 108824 h 130851"/>
                <a:gd name="connsiteX4" fmla="*/ 62579 w 168337"/>
                <a:gd name="connsiteY4" fmla="*/ 128636 h 130851"/>
                <a:gd name="connsiteX5" fmla="*/ 127921 w 168337"/>
                <a:gd name="connsiteY5" fmla="*/ 123016 h 130851"/>
                <a:gd name="connsiteX6" fmla="*/ 168116 w 168337"/>
                <a:gd name="connsiteY6" fmla="*/ 73582 h 1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337" h="130851">
                  <a:moveTo>
                    <a:pt x="168116" y="73582"/>
                  </a:moveTo>
                  <a:cubicBezTo>
                    <a:pt x="170671" y="41842"/>
                    <a:pt x="150892" y="12569"/>
                    <a:pt x="120491" y="3097"/>
                  </a:cubicBezTo>
                  <a:cubicBezTo>
                    <a:pt x="90112" y="-5189"/>
                    <a:pt x="57622" y="3424"/>
                    <a:pt x="35338" y="25671"/>
                  </a:cubicBezTo>
                  <a:cubicBezTo>
                    <a:pt x="13678" y="48063"/>
                    <a:pt x="1087" y="77689"/>
                    <a:pt x="0" y="108824"/>
                  </a:cubicBezTo>
                  <a:cubicBezTo>
                    <a:pt x="20190" y="117382"/>
                    <a:pt x="41143" y="124016"/>
                    <a:pt x="62579" y="128636"/>
                  </a:cubicBezTo>
                  <a:cubicBezTo>
                    <a:pt x="84456" y="132917"/>
                    <a:pt x="107096" y="130970"/>
                    <a:pt x="127921" y="123016"/>
                  </a:cubicBezTo>
                  <a:cubicBezTo>
                    <a:pt x="148956" y="114584"/>
                    <a:pt x="164152" y="95895"/>
                    <a:pt x="168116" y="73582"/>
                  </a:cubicBezTo>
                  <a:close/>
                </a:path>
              </a:pathLst>
            </a:custGeom>
            <a:solidFill>
              <a:srgbClr val="ABE3FF"/>
            </a:solidFill>
            <a:ln w="19431" cap="flat">
              <a:solidFill>
                <a:srgbClr val="36A9E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6E54B19-1E67-CD90-BFD7-71138F6B636F}"/>
                </a:ext>
              </a:extLst>
            </p:cNvPr>
            <p:cNvSpPr/>
            <p:nvPr/>
          </p:nvSpPr>
          <p:spPr>
            <a:xfrm>
              <a:off x="8471304" y="2037703"/>
              <a:ext cx="175841" cy="134463"/>
            </a:xfrm>
            <a:custGeom>
              <a:avLst/>
              <a:gdLst>
                <a:gd name="connsiteX0" fmla="*/ 164401 w 175841"/>
                <a:gd name="connsiteY0" fmla="*/ 109898 h 134463"/>
                <a:gd name="connsiteX1" fmla="*/ 157067 w 175841"/>
                <a:gd name="connsiteY1" fmla="*/ 25031 h 134463"/>
                <a:gd name="connsiteX2" fmla="*/ 71342 w 175841"/>
                <a:gd name="connsiteY2" fmla="*/ 3409 h 134463"/>
                <a:gd name="connsiteX3" fmla="*/ 0 w 175841"/>
                <a:gd name="connsiteY3" fmla="*/ 58844 h 134463"/>
                <a:gd name="connsiteX4" fmla="*/ 45053 w 175841"/>
                <a:gd name="connsiteY4" fmla="*/ 106469 h 134463"/>
                <a:gd name="connsiteX5" fmla="*/ 105251 w 175841"/>
                <a:gd name="connsiteY5" fmla="*/ 133997 h 134463"/>
                <a:gd name="connsiteX6" fmla="*/ 164402 w 175841"/>
                <a:gd name="connsiteY6" fmla="*/ 109898 h 13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841" h="134463">
                  <a:moveTo>
                    <a:pt x="164401" y="109898"/>
                  </a:moveTo>
                  <a:cubicBezTo>
                    <a:pt x="182060" y="83364"/>
                    <a:pt x="179017" y="48142"/>
                    <a:pt x="157067" y="25031"/>
                  </a:cubicBezTo>
                  <a:cubicBezTo>
                    <a:pt x="134448" y="2953"/>
                    <a:pt x="101727" y="-5300"/>
                    <a:pt x="71342" y="3409"/>
                  </a:cubicBezTo>
                  <a:cubicBezTo>
                    <a:pt x="41493" y="12368"/>
                    <a:pt x="16056" y="32134"/>
                    <a:pt x="0" y="58844"/>
                  </a:cubicBezTo>
                  <a:cubicBezTo>
                    <a:pt x="13472" y="76113"/>
                    <a:pt x="28558" y="92060"/>
                    <a:pt x="45053" y="106469"/>
                  </a:cubicBezTo>
                  <a:cubicBezTo>
                    <a:pt x="62114" y="121151"/>
                    <a:pt x="82987" y="130695"/>
                    <a:pt x="105251" y="133997"/>
                  </a:cubicBezTo>
                  <a:cubicBezTo>
                    <a:pt x="127803" y="136691"/>
                    <a:pt x="150154" y="127586"/>
                    <a:pt x="164402" y="109898"/>
                  </a:cubicBezTo>
                  <a:close/>
                </a:path>
              </a:pathLst>
            </a:custGeom>
            <a:solidFill>
              <a:srgbClr val="ABE3FF"/>
            </a:solidFill>
            <a:ln w="19431" cap="flat">
              <a:solidFill>
                <a:srgbClr val="36A9E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C9BA776-613B-31E4-F81D-3657B1AD71FA}"/>
                </a:ext>
              </a:extLst>
            </p:cNvPr>
            <p:cNvSpPr/>
            <p:nvPr/>
          </p:nvSpPr>
          <p:spPr>
            <a:xfrm>
              <a:off x="6579519" y="2214312"/>
              <a:ext cx="168427" cy="130863"/>
            </a:xfrm>
            <a:custGeom>
              <a:avLst/>
              <a:gdLst>
                <a:gd name="connsiteX0" fmla="*/ 216 w 168427"/>
                <a:gd name="connsiteY0" fmla="*/ 73593 h 130863"/>
                <a:gd name="connsiteX1" fmla="*/ 47841 w 168427"/>
                <a:gd name="connsiteY1" fmla="*/ 3108 h 130863"/>
                <a:gd name="connsiteX2" fmla="*/ 132994 w 168427"/>
                <a:gd name="connsiteY2" fmla="*/ 25682 h 130863"/>
                <a:gd name="connsiteX3" fmla="*/ 168427 w 168427"/>
                <a:gd name="connsiteY3" fmla="*/ 108835 h 130863"/>
                <a:gd name="connsiteX4" fmla="*/ 105848 w 168427"/>
                <a:gd name="connsiteY4" fmla="*/ 128647 h 130863"/>
                <a:gd name="connsiteX5" fmla="*/ 40506 w 168427"/>
                <a:gd name="connsiteY5" fmla="*/ 123028 h 130863"/>
                <a:gd name="connsiteX6" fmla="*/ 216 w 168427"/>
                <a:gd name="connsiteY6" fmla="*/ 73593 h 13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427" h="130863">
                  <a:moveTo>
                    <a:pt x="216" y="73593"/>
                  </a:moveTo>
                  <a:cubicBezTo>
                    <a:pt x="-2303" y="41863"/>
                    <a:pt x="17462" y="12610"/>
                    <a:pt x="47841" y="3108"/>
                  </a:cubicBezTo>
                  <a:cubicBezTo>
                    <a:pt x="78219" y="-5198"/>
                    <a:pt x="110720" y="3418"/>
                    <a:pt x="132994" y="25682"/>
                  </a:cubicBezTo>
                  <a:cubicBezTo>
                    <a:pt x="154720" y="48039"/>
                    <a:pt x="167350" y="77680"/>
                    <a:pt x="168427" y="108835"/>
                  </a:cubicBezTo>
                  <a:cubicBezTo>
                    <a:pt x="148216" y="117337"/>
                    <a:pt x="127269" y="123969"/>
                    <a:pt x="105848" y="128647"/>
                  </a:cubicBezTo>
                  <a:cubicBezTo>
                    <a:pt x="83971" y="132928"/>
                    <a:pt x="61331" y="130981"/>
                    <a:pt x="40506" y="123028"/>
                  </a:cubicBezTo>
                  <a:cubicBezTo>
                    <a:pt x="19412" y="114652"/>
                    <a:pt x="4164" y="95943"/>
                    <a:pt x="216" y="73593"/>
                  </a:cubicBezTo>
                  <a:close/>
                </a:path>
              </a:pathLst>
            </a:custGeom>
            <a:solidFill>
              <a:srgbClr val="ABE3FF"/>
            </a:solidFill>
            <a:ln w="19431" cap="flat">
              <a:solidFill>
                <a:srgbClr val="36A9E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BA3959A-FADB-FF11-7F6E-CD66FD09EE77}"/>
                </a:ext>
              </a:extLst>
            </p:cNvPr>
            <p:cNvSpPr/>
            <p:nvPr/>
          </p:nvSpPr>
          <p:spPr>
            <a:xfrm>
              <a:off x="6490187" y="2510452"/>
              <a:ext cx="175653" cy="133962"/>
            </a:xfrm>
            <a:custGeom>
              <a:avLst/>
              <a:gdLst>
                <a:gd name="connsiteX0" fmla="*/ 11443 w 175653"/>
                <a:gd name="connsiteY0" fmla="*/ 109780 h 133962"/>
                <a:gd name="connsiteX1" fmla="*/ 18682 w 175653"/>
                <a:gd name="connsiteY1" fmla="*/ 25007 h 133962"/>
                <a:gd name="connsiteX2" fmla="*/ 104407 w 175653"/>
                <a:gd name="connsiteY2" fmla="*/ 3386 h 133962"/>
                <a:gd name="connsiteX3" fmla="*/ 175654 w 175653"/>
                <a:gd name="connsiteY3" fmla="*/ 58821 h 133962"/>
                <a:gd name="connsiteX4" fmla="*/ 130696 w 175653"/>
                <a:gd name="connsiteY4" fmla="*/ 106446 h 133962"/>
                <a:gd name="connsiteX5" fmla="*/ 70879 w 175653"/>
                <a:gd name="connsiteY5" fmla="*/ 133402 h 133962"/>
                <a:gd name="connsiteX6" fmla="*/ 11443 w 175653"/>
                <a:gd name="connsiteY6" fmla="*/ 109780 h 13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653" h="133962">
                  <a:moveTo>
                    <a:pt x="11443" y="109780"/>
                  </a:moveTo>
                  <a:cubicBezTo>
                    <a:pt x="-6191" y="83287"/>
                    <a:pt x="-3188" y="48127"/>
                    <a:pt x="18682" y="25007"/>
                  </a:cubicBezTo>
                  <a:cubicBezTo>
                    <a:pt x="41321" y="2965"/>
                    <a:pt x="74021" y="-5282"/>
                    <a:pt x="104407" y="3386"/>
                  </a:cubicBezTo>
                  <a:cubicBezTo>
                    <a:pt x="134216" y="12374"/>
                    <a:pt x="159614" y="32135"/>
                    <a:pt x="175654" y="58821"/>
                  </a:cubicBezTo>
                  <a:cubicBezTo>
                    <a:pt x="162190" y="76067"/>
                    <a:pt x="147138" y="92012"/>
                    <a:pt x="130696" y="106446"/>
                  </a:cubicBezTo>
                  <a:cubicBezTo>
                    <a:pt x="113664" y="120839"/>
                    <a:pt x="92943" y="130177"/>
                    <a:pt x="70879" y="133402"/>
                  </a:cubicBezTo>
                  <a:cubicBezTo>
                    <a:pt x="48311" y="136368"/>
                    <a:pt x="25817" y="127428"/>
                    <a:pt x="11443" y="109780"/>
                  </a:cubicBezTo>
                  <a:close/>
                </a:path>
              </a:pathLst>
            </a:custGeom>
            <a:solidFill>
              <a:srgbClr val="ABE3FF"/>
            </a:solidFill>
            <a:ln w="19431" cap="flat">
              <a:solidFill>
                <a:srgbClr val="36A9E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图形 75">
            <a:extLst>
              <a:ext uri="{FF2B5EF4-FFF2-40B4-BE49-F238E27FC236}">
                <a16:creationId xmlns:a16="http://schemas.microsoft.com/office/drawing/2014/main" id="{438588BE-3D6C-29AE-C226-6FF8851CD4E4}"/>
              </a:ext>
            </a:extLst>
          </p:cNvPr>
          <p:cNvGrpSpPr/>
          <p:nvPr/>
        </p:nvGrpSpPr>
        <p:grpSpPr>
          <a:xfrm>
            <a:off x="6289655" y="996910"/>
            <a:ext cx="2541988" cy="2540729"/>
            <a:chOff x="6406809" y="1562525"/>
            <a:chExt cx="4111237" cy="4109201"/>
          </a:xfrm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CAD8D08-8F44-F90C-3403-7A2EB5EBFA54}"/>
                </a:ext>
              </a:extLst>
            </p:cNvPr>
            <p:cNvSpPr/>
            <p:nvPr/>
          </p:nvSpPr>
          <p:spPr>
            <a:xfrm>
              <a:off x="6596977" y="1941573"/>
              <a:ext cx="3709750" cy="3535197"/>
            </a:xfrm>
            <a:custGeom>
              <a:avLst/>
              <a:gdLst>
                <a:gd name="connsiteX0" fmla="*/ 2755258 w 3709750"/>
                <a:gd name="connsiteY0" fmla="*/ 2709569 h 3535197"/>
                <a:gd name="connsiteX1" fmla="*/ 900383 w 3709750"/>
                <a:gd name="connsiteY1" fmla="*/ 2593227 h 3535197"/>
                <a:gd name="connsiteX2" fmla="*/ 954493 w 3709750"/>
                <a:gd name="connsiteY2" fmla="*/ 825628 h 3535197"/>
                <a:gd name="connsiteX3" fmla="*/ 2809368 w 3709750"/>
                <a:gd name="connsiteY3" fmla="*/ 941971 h 3535197"/>
                <a:gd name="connsiteX4" fmla="*/ 2755258 w 3709750"/>
                <a:gd name="connsiteY4" fmla="*/ 2709569 h 3535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9750" h="3535197">
                  <a:moveTo>
                    <a:pt x="2755258" y="2709569"/>
                  </a:moveTo>
                  <a:cubicBezTo>
                    <a:pt x="2228114" y="3165545"/>
                    <a:pt x="1397642" y="3113454"/>
                    <a:pt x="900383" y="2593227"/>
                  </a:cubicBezTo>
                  <a:cubicBezTo>
                    <a:pt x="403123" y="2072999"/>
                    <a:pt x="427348" y="1281603"/>
                    <a:pt x="954493" y="825628"/>
                  </a:cubicBezTo>
                  <a:cubicBezTo>
                    <a:pt x="1481637" y="369653"/>
                    <a:pt x="2312109" y="421743"/>
                    <a:pt x="2809368" y="941971"/>
                  </a:cubicBezTo>
                  <a:cubicBezTo>
                    <a:pt x="3306627" y="1462198"/>
                    <a:pt x="3282402" y="2253594"/>
                    <a:pt x="2755258" y="2709569"/>
                  </a:cubicBezTo>
                  <a:close/>
                </a:path>
              </a:pathLst>
            </a:custGeom>
            <a:solidFill>
              <a:srgbClr val="DBBB81"/>
            </a:solidFill>
            <a:ln w="9528" cap="flat">
              <a:solidFill>
                <a:srgbClr val="A3A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E95D1C5-1B78-EE78-394A-C6AE7CAB820B}"/>
                </a:ext>
              </a:extLst>
            </p:cNvPr>
            <p:cNvSpPr/>
            <p:nvPr/>
          </p:nvSpPr>
          <p:spPr>
            <a:xfrm rot="393243">
              <a:off x="7125546" y="3325322"/>
              <a:ext cx="2592846" cy="1628087"/>
            </a:xfrm>
            <a:custGeom>
              <a:avLst/>
              <a:gdLst>
                <a:gd name="connsiteX0" fmla="*/ 304072 w 2592846"/>
                <a:gd name="connsiteY0" fmla="*/ 1201285 h 1628087"/>
                <a:gd name="connsiteX1" fmla="*/ 1903 w 2592846"/>
                <a:gd name="connsiteY1" fmla="*/ 662297 h 1628087"/>
                <a:gd name="connsiteX2" fmla="*/ 14762 w 2592846"/>
                <a:gd name="connsiteY2" fmla="*/ 665645 h 1628087"/>
                <a:gd name="connsiteX3" fmla="*/ 139682 w 2592846"/>
                <a:gd name="connsiteY3" fmla="*/ 868784 h 1628087"/>
                <a:gd name="connsiteX4" fmla="*/ 355384 w 2592846"/>
                <a:gd name="connsiteY4" fmla="*/ 1094592 h 1628087"/>
                <a:gd name="connsiteX5" fmla="*/ 618768 w 2592846"/>
                <a:gd name="connsiteY5" fmla="*/ 1267318 h 1628087"/>
                <a:gd name="connsiteX6" fmla="*/ 2026842 w 2592846"/>
                <a:gd name="connsiteY6" fmla="*/ 1165020 h 1628087"/>
                <a:gd name="connsiteX7" fmla="*/ 2511130 w 2592846"/>
                <a:gd name="connsiteY7" fmla="*/ 390022 h 1628087"/>
                <a:gd name="connsiteX8" fmla="*/ 2521850 w 2592846"/>
                <a:gd name="connsiteY8" fmla="*/ 97148 h 1628087"/>
                <a:gd name="connsiteX9" fmla="*/ 2517131 w 2592846"/>
                <a:gd name="connsiteY9" fmla="*/ -149 h 1628087"/>
                <a:gd name="connsiteX10" fmla="*/ 2562329 w 2592846"/>
                <a:gd name="connsiteY10" fmla="*/ 148250 h 1628087"/>
                <a:gd name="connsiteX11" fmla="*/ 2066516 w 2592846"/>
                <a:gd name="connsiteY11" fmla="*/ 1397733 h 1628087"/>
                <a:gd name="connsiteX12" fmla="*/ 1378920 w 2592846"/>
                <a:gd name="connsiteY12" fmla="*/ 1626552 h 1628087"/>
                <a:gd name="connsiteX13" fmla="*/ 304123 w 2592846"/>
                <a:gd name="connsiteY13" fmla="*/ 1201291 h 162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92846" h="1628087">
                  <a:moveTo>
                    <a:pt x="304072" y="1201285"/>
                  </a:moveTo>
                  <a:cubicBezTo>
                    <a:pt x="167113" y="1056258"/>
                    <a:pt x="31582" y="814515"/>
                    <a:pt x="1903" y="662297"/>
                  </a:cubicBezTo>
                  <a:cubicBezTo>
                    <a:pt x="-4280" y="630590"/>
                    <a:pt x="375" y="631801"/>
                    <a:pt x="14762" y="665645"/>
                  </a:cubicBezTo>
                  <a:cubicBezTo>
                    <a:pt x="32899" y="708311"/>
                    <a:pt x="91710" y="803948"/>
                    <a:pt x="139682" y="868784"/>
                  </a:cubicBezTo>
                  <a:cubicBezTo>
                    <a:pt x="208201" y="961393"/>
                    <a:pt x="258477" y="1014030"/>
                    <a:pt x="355384" y="1094592"/>
                  </a:cubicBezTo>
                  <a:cubicBezTo>
                    <a:pt x="452129" y="1175026"/>
                    <a:pt x="513908" y="1215540"/>
                    <a:pt x="618768" y="1267318"/>
                  </a:cubicBezTo>
                  <a:cubicBezTo>
                    <a:pt x="1079452" y="1494802"/>
                    <a:pt x="1632128" y="1454655"/>
                    <a:pt x="2026842" y="1165020"/>
                  </a:cubicBezTo>
                  <a:cubicBezTo>
                    <a:pt x="2291541" y="970777"/>
                    <a:pt x="2456209" y="707269"/>
                    <a:pt x="2511130" y="390022"/>
                  </a:cubicBezTo>
                  <a:cubicBezTo>
                    <a:pt x="2526596" y="300689"/>
                    <a:pt x="2530040" y="206590"/>
                    <a:pt x="2521850" y="97148"/>
                  </a:cubicBezTo>
                  <a:cubicBezTo>
                    <a:pt x="2517753" y="42388"/>
                    <a:pt x="2515628" y="-1397"/>
                    <a:pt x="2517131" y="-149"/>
                  </a:cubicBezTo>
                  <a:cubicBezTo>
                    <a:pt x="2522656" y="4445"/>
                    <a:pt x="2550081" y="94483"/>
                    <a:pt x="2562329" y="148250"/>
                  </a:cubicBezTo>
                  <a:cubicBezTo>
                    <a:pt x="2671304" y="626555"/>
                    <a:pt x="2475248" y="1120652"/>
                    <a:pt x="2066516" y="1397733"/>
                  </a:cubicBezTo>
                  <a:cubicBezTo>
                    <a:pt x="1858435" y="1538808"/>
                    <a:pt x="1626416" y="1616017"/>
                    <a:pt x="1378920" y="1626552"/>
                  </a:cubicBezTo>
                  <a:cubicBezTo>
                    <a:pt x="965403" y="1644143"/>
                    <a:pt x="577309" y="1490592"/>
                    <a:pt x="304123" y="120129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solidFill>
                <a:srgbClr val="A3A0A0">
                  <a:alpha val="1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B38907B-825D-9621-B50B-A0260939C0AA}"/>
                </a:ext>
              </a:extLst>
            </p:cNvPr>
            <p:cNvSpPr/>
            <p:nvPr/>
          </p:nvSpPr>
          <p:spPr>
            <a:xfrm rot="393243">
              <a:off x="7610509" y="4551098"/>
              <a:ext cx="565560" cy="550938"/>
            </a:xfrm>
            <a:custGeom>
              <a:avLst/>
              <a:gdLst>
                <a:gd name="connsiteX0" fmla="*/ 565638 w 565560"/>
                <a:gd name="connsiteY0" fmla="*/ 275823 h 550938"/>
                <a:gd name="connsiteX1" fmla="*/ 282858 w 565560"/>
                <a:gd name="connsiteY1" fmla="*/ 551292 h 550938"/>
                <a:gd name="connsiteX2" fmla="*/ 77 w 565560"/>
                <a:gd name="connsiteY2" fmla="*/ 275823 h 550938"/>
                <a:gd name="connsiteX3" fmla="*/ 282858 w 565560"/>
                <a:gd name="connsiteY3" fmla="*/ 354 h 550938"/>
                <a:gd name="connsiteX4" fmla="*/ 565638 w 565560"/>
                <a:gd name="connsiteY4" fmla="*/ 275823 h 550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560" h="550938">
                  <a:moveTo>
                    <a:pt x="565638" y="275823"/>
                  </a:moveTo>
                  <a:cubicBezTo>
                    <a:pt x="565638" y="427958"/>
                    <a:pt x="439030" y="551292"/>
                    <a:pt x="282858" y="551292"/>
                  </a:cubicBezTo>
                  <a:cubicBezTo>
                    <a:pt x="126685" y="551292"/>
                    <a:pt x="77" y="427958"/>
                    <a:pt x="77" y="275823"/>
                  </a:cubicBezTo>
                  <a:cubicBezTo>
                    <a:pt x="77" y="123688"/>
                    <a:pt x="126685" y="354"/>
                    <a:pt x="282858" y="354"/>
                  </a:cubicBezTo>
                  <a:cubicBezTo>
                    <a:pt x="439030" y="354"/>
                    <a:pt x="565638" y="123688"/>
                    <a:pt x="565638" y="275823"/>
                  </a:cubicBezTo>
                  <a:close/>
                </a:path>
              </a:pathLst>
            </a:custGeom>
            <a:solidFill>
              <a:srgbClr val="ECD3A3"/>
            </a:solidFill>
            <a:ln w="8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976ACEE-584B-E4C9-476C-D0F39F934FDA}"/>
                </a:ext>
              </a:extLst>
            </p:cNvPr>
            <p:cNvSpPr/>
            <p:nvPr/>
          </p:nvSpPr>
          <p:spPr>
            <a:xfrm rot="393243">
              <a:off x="8742059" y="4551766"/>
              <a:ext cx="565560" cy="550938"/>
            </a:xfrm>
            <a:custGeom>
              <a:avLst/>
              <a:gdLst>
                <a:gd name="connsiteX0" fmla="*/ 565757 w 565560"/>
                <a:gd name="connsiteY0" fmla="*/ 275823 h 550938"/>
                <a:gd name="connsiteX1" fmla="*/ 282976 w 565560"/>
                <a:gd name="connsiteY1" fmla="*/ 551292 h 550938"/>
                <a:gd name="connsiteX2" fmla="*/ 196 w 565560"/>
                <a:gd name="connsiteY2" fmla="*/ 275823 h 550938"/>
                <a:gd name="connsiteX3" fmla="*/ 282976 w 565560"/>
                <a:gd name="connsiteY3" fmla="*/ 354 h 550938"/>
                <a:gd name="connsiteX4" fmla="*/ 565757 w 565560"/>
                <a:gd name="connsiteY4" fmla="*/ 275823 h 550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560" h="550938">
                  <a:moveTo>
                    <a:pt x="565757" y="275823"/>
                  </a:moveTo>
                  <a:cubicBezTo>
                    <a:pt x="565757" y="427958"/>
                    <a:pt x="439149" y="551292"/>
                    <a:pt x="282976" y="551292"/>
                  </a:cubicBezTo>
                  <a:cubicBezTo>
                    <a:pt x="126804" y="551292"/>
                    <a:pt x="196" y="427958"/>
                    <a:pt x="196" y="275823"/>
                  </a:cubicBezTo>
                  <a:cubicBezTo>
                    <a:pt x="196" y="123688"/>
                    <a:pt x="126804" y="354"/>
                    <a:pt x="282976" y="354"/>
                  </a:cubicBezTo>
                  <a:cubicBezTo>
                    <a:pt x="439149" y="354"/>
                    <a:pt x="565757" y="123688"/>
                    <a:pt x="565757" y="275823"/>
                  </a:cubicBezTo>
                  <a:close/>
                </a:path>
              </a:pathLst>
            </a:custGeom>
            <a:solidFill>
              <a:srgbClr val="ECD3A3"/>
            </a:solidFill>
            <a:ln w="8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D29142D-C4C6-F98D-0413-C1AA102AA516}"/>
                </a:ext>
              </a:extLst>
            </p:cNvPr>
            <p:cNvSpPr/>
            <p:nvPr/>
          </p:nvSpPr>
          <p:spPr>
            <a:xfrm rot="393243">
              <a:off x="7397181" y="1834495"/>
              <a:ext cx="1012989" cy="1514306"/>
            </a:xfrm>
            <a:custGeom>
              <a:avLst/>
              <a:gdLst>
                <a:gd name="connsiteX0" fmla="*/ 110857 w 1012989"/>
                <a:gd name="connsiteY0" fmla="*/ 23757 h 1514306"/>
                <a:gd name="connsiteX1" fmla="*/ 102289 w 1012989"/>
                <a:gd name="connsiteY1" fmla="*/ 27917 h 1514306"/>
                <a:gd name="connsiteX2" fmla="*/ 183821 w 1012989"/>
                <a:gd name="connsiteY2" fmla="*/ 1025561 h 1514306"/>
                <a:gd name="connsiteX3" fmla="*/ 845624 w 1012989"/>
                <a:gd name="connsiteY3" fmla="*/ 1493951 h 1514306"/>
                <a:gd name="connsiteX4" fmla="*/ 887790 w 1012989"/>
                <a:gd name="connsiteY4" fmla="*/ 1477363 h 1514306"/>
                <a:gd name="connsiteX5" fmla="*/ 858988 w 1012989"/>
                <a:gd name="connsiteY5" fmla="*/ 663674 h 1514306"/>
                <a:gd name="connsiteX6" fmla="*/ 137949 w 1012989"/>
                <a:gd name="connsiteY6" fmla="*/ 14596 h 1514306"/>
                <a:gd name="connsiteX7" fmla="*/ 135989 w 1012989"/>
                <a:gd name="connsiteY7" fmla="*/ 15711 h 1514306"/>
                <a:gd name="connsiteX8" fmla="*/ 110852 w 1012989"/>
                <a:gd name="connsiteY8" fmla="*/ 23719 h 151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989" h="1514306">
                  <a:moveTo>
                    <a:pt x="110857" y="23757"/>
                  </a:moveTo>
                  <a:cubicBezTo>
                    <a:pt x="108012" y="25020"/>
                    <a:pt x="105048" y="26413"/>
                    <a:pt x="102289" y="27917"/>
                  </a:cubicBezTo>
                  <a:cubicBezTo>
                    <a:pt x="-74304" y="124186"/>
                    <a:pt x="-8696" y="672461"/>
                    <a:pt x="183821" y="1025561"/>
                  </a:cubicBezTo>
                  <a:cubicBezTo>
                    <a:pt x="374025" y="1374441"/>
                    <a:pt x="668289" y="1581885"/>
                    <a:pt x="845624" y="1493951"/>
                  </a:cubicBezTo>
                  <a:cubicBezTo>
                    <a:pt x="860305" y="1490083"/>
                    <a:pt x="874415" y="1484654"/>
                    <a:pt x="887790" y="1477363"/>
                  </a:cubicBezTo>
                  <a:cubicBezTo>
                    <a:pt x="1064382" y="1381094"/>
                    <a:pt x="1051485" y="1016783"/>
                    <a:pt x="858988" y="663674"/>
                  </a:cubicBezTo>
                  <a:cubicBezTo>
                    <a:pt x="666488" y="310565"/>
                    <a:pt x="314542" y="-81673"/>
                    <a:pt x="137949" y="14596"/>
                  </a:cubicBezTo>
                  <a:cubicBezTo>
                    <a:pt x="137281" y="14956"/>
                    <a:pt x="136649" y="15336"/>
                    <a:pt x="135989" y="15711"/>
                  </a:cubicBezTo>
                  <a:cubicBezTo>
                    <a:pt x="127249" y="17467"/>
                    <a:pt x="118949" y="20109"/>
                    <a:pt x="110852" y="23719"/>
                  </a:cubicBezTo>
                  <a:close/>
                </a:path>
              </a:pathLst>
            </a:custGeom>
            <a:solidFill>
              <a:srgbClr val="ECD3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FF8DDF3-BC7F-99AB-7B35-CD1AD5EC7935}"/>
                </a:ext>
              </a:extLst>
            </p:cNvPr>
            <p:cNvSpPr/>
            <p:nvPr/>
          </p:nvSpPr>
          <p:spPr>
            <a:xfrm rot="393243">
              <a:off x="7543443" y="1861088"/>
              <a:ext cx="876128" cy="1493988"/>
            </a:xfrm>
            <a:custGeom>
              <a:avLst/>
              <a:gdLst>
                <a:gd name="connsiteX0" fmla="*/ 9518 w 876128"/>
                <a:gd name="connsiteY0" fmla="*/ 10443 h 1493988"/>
                <a:gd name="connsiteX1" fmla="*/ 1209 w 876128"/>
                <a:gd name="connsiteY1" fmla="*/ 14496 h 1493988"/>
                <a:gd name="connsiteX2" fmla="*/ -751 w 876128"/>
                <a:gd name="connsiteY2" fmla="*/ 15611 h 1493988"/>
                <a:gd name="connsiteX3" fmla="*/ 686323 w 876128"/>
                <a:gd name="connsiteY3" fmla="*/ 676967 h 1493988"/>
                <a:gd name="connsiteX4" fmla="*/ 715016 w 876128"/>
                <a:gd name="connsiteY4" fmla="*/ 1490398 h 1493988"/>
                <a:gd name="connsiteX5" fmla="*/ 708257 w 876128"/>
                <a:gd name="connsiteY5" fmla="*/ 1493808 h 1493988"/>
                <a:gd name="connsiteX6" fmla="*/ 751046 w 876128"/>
                <a:gd name="connsiteY6" fmla="*/ 1477265 h 1493988"/>
                <a:gd name="connsiteX7" fmla="*/ 721987 w 876128"/>
                <a:gd name="connsiteY7" fmla="*/ 663681 h 1493988"/>
                <a:gd name="connsiteX8" fmla="*/ 9520 w 876128"/>
                <a:gd name="connsiteY8" fmla="*/ 10441 h 149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6128" h="1493988">
                  <a:moveTo>
                    <a:pt x="9518" y="10443"/>
                  </a:moveTo>
                  <a:cubicBezTo>
                    <a:pt x="6673" y="11706"/>
                    <a:pt x="3968" y="12992"/>
                    <a:pt x="1209" y="14496"/>
                  </a:cubicBezTo>
                  <a:cubicBezTo>
                    <a:pt x="561" y="14847"/>
                    <a:pt x="-110" y="15246"/>
                    <a:pt x="-751" y="15611"/>
                  </a:cubicBezTo>
                  <a:cubicBezTo>
                    <a:pt x="183881" y="-21476"/>
                    <a:pt x="505396" y="345089"/>
                    <a:pt x="686323" y="676967"/>
                  </a:cubicBezTo>
                  <a:cubicBezTo>
                    <a:pt x="878822" y="1030076"/>
                    <a:pt x="891604" y="1394129"/>
                    <a:pt x="715016" y="1490398"/>
                  </a:cubicBezTo>
                  <a:cubicBezTo>
                    <a:pt x="712763" y="1491627"/>
                    <a:pt x="710550" y="1492678"/>
                    <a:pt x="708257" y="1493808"/>
                  </a:cubicBezTo>
                  <a:cubicBezTo>
                    <a:pt x="723059" y="1489937"/>
                    <a:pt x="737569" y="1484612"/>
                    <a:pt x="751046" y="1477265"/>
                  </a:cubicBezTo>
                  <a:cubicBezTo>
                    <a:pt x="927639" y="1380996"/>
                    <a:pt x="914485" y="1016790"/>
                    <a:pt x="721987" y="663681"/>
                  </a:cubicBezTo>
                  <a:cubicBezTo>
                    <a:pt x="532487" y="316097"/>
                    <a:pt x="188655" y="-69426"/>
                    <a:pt x="9520" y="1044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4A95091-1FEB-EF7D-F2DE-BC8386F62DCC}"/>
                </a:ext>
              </a:extLst>
            </p:cNvPr>
            <p:cNvSpPr/>
            <p:nvPr/>
          </p:nvSpPr>
          <p:spPr>
            <a:xfrm rot="393243">
              <a:off x="7600961" y="2271265"/>
              <a:ext cx="602743" cy="1030630"/>
            </a:xfrm>
            <a:custGeom>
              <a:avLst/>
              <a:gdLst>
                <a:gd name="connsiteX0" fmla="*/ 103889 w 602743"/>
                <a:gd name="connsiteY0" fmla="*/ 667380 h 1030630"/>
                <a:gd name="connsiteX1" fmla="*/ 552325 w 602743"/>
                <a:gd name="connsiteY1" fmla="*/ 1021385 h 1030630"/>
                <a:gd name="connsiteX2" fmla="*/ 471528 w 602743"/>
                <a:gd name="connsiteY2" fmla="*/ 484330 h 1030630"/>
                <a:gd name="connsiteX3" fmla="*/ 56602 w 602743"/>
                <a:gd name="connsiteY3" fmla="*/ 16464 h 1030630"/>
                <a:gd name="connsiteX4" fmla="*/ 103886 w 602743"/>
                <a:gd name="connsiteY4" fmla="*/ 667380 h 1030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743" h="1030630">
                  <a:moveTo>
                    <a:pt x="103889" y="667380"/>
                  </a:moveTo>
                  <a:cubicBezTo>
                    <a:pt x="238763" y="914781"/>
                    <a:pt x="462066" y="1070590"/>
                    <a:pt x="552325" y="1021385"/>
                  </a:cubicBezTo>
                  <a:cubicBezTo>
                    <a:pt x="642582" y="972179"/>
                    <a:pt x="606408" y="731731"/>
                    <a:pt x="471528" y="484330"/>
                  </a:cubicBezTo>
                  <a:cubicBezTo>
                    <a:pt x="336655" y="236928"/>
                    <a:pt x="101160" y="-76176"/>
                    <a:pt x="56602" y="16464"/>
                  </a:cubicBezTo>
                  <a:cubicBezTo>
                    <a:pt x="-22716" y="181369"/>
                    <a:pt x="-30994" y="419979"/>
                    <a:pt x="103886" y="667380"/>
                  </a:cubicBezTo>
                  <a:close/>
                </a:path>
              </a:pathLst>
            </a:custGeom>
            <a:solidFill>
              <a:srgbClr val="EDED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CE27F71-CE99-407E-23B4-0EFFBD1491F7}"/>
                </a:ext>
              </a:extLst>
            </p:cNvPr>
            <p:cNvSpPr/>
            <p:nvPr/>
          </p:nvSpPr>
          <p:spPr>
            <a:xfrm rot="393243">
              <a:off x="8470726" y="1801824"/>
              <a:ext cx="792021" cy="1618517"/>
            </a:xfrm>
            <a:custGeom>
              <a:avLst/>
              <a:gdLst>
                <a:gd name="connsiteX0" fmla="*/ 482990 w 792021"/>
                <a:gd name="connsiteY0" fmla="*/ 2566 h 1618517"/>
                <a:gd name="connsiteX1" fmla="*/ 320618 w 792021"/>
                <a:gd name="connsiteY1" fmla="*/ 94482 h 1618517"/>
                <a:gd name="connsiteX2" fmla="*/ 90028 w 792021"/>
                <a:gd name="connsiteY2" fmla="*/ 422578 h 1618517"/>
                <a:gd name="connsiteX3" fmla="*/ 125005 w 792021"/>
                <a:gd name="connsiteY3" fmla="*/ 1451083 h 1618517"/>
                <a:gd name="connsiteX4" fmla="*/ 488896 w 792021"/>
                <a:gd name="connsiteY4" fmla="*/ 1541603 h 1618517"/>
                <a:gd name="connsiteX5" fmla="*/ 676986 w 792021"/>
                <a:gd name="connsiteY5" fmla="*/ 1268389 h 1618517"/>
                <a:gd name="connsiteX6" fmla="*/ 692716 w 792021"/>
                <a:gd name="connsiteY6" fmla="*/ 133300 h 1618517"/>
                <a:gd name="connsiteX7" fmla="*/ 482986 w 792021"/>
                <a:gd name="connsiteY7" fmla="*/ 2579 h 161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2021" h="1618517">
                  <a:moveTo>
                    <a:pt x="482990" y="2566"/>
                  </a:moveTo>
                  <a:cubicBezTo>
                    <a:pt x="429544" y="11785"/>
                    <a:pt x="373910" y="44095"/>
                    <a:pt x="320618" y="94482"/>
                  </a:cubicBezTo>
                  <a:cubicBezTo>
                    <a:pt x="233893" y="160500"/>
                    <a:pt x="150407" y="275923"/>
                    <a:pt x="90028" y="422578"/>
                  </a:cubicBezTo>
                  <a:cubicBezTo>
                    <a:pt x="-56008" y="777326"/>
                    <a:pt x="-12289" y="1178888"/>
                    <a:pt x="125005" y="1451083"/>
                  </a:cubicBezTo>
                  <a:cubicBezTo>
                    <a:pt x="221131" y="1641659"/>
                    <a:pt x="362605" y="1665881"/>
                    <a:pt x="488896" y="1541603"/>
                  </a:cubicBezTo>
                  <a:cubicBezTo>
                    <a:pt x="557088" y="1491841"/>
                    <a:pt x="622827" y="1399938"/>
                    <a:pt x="676986" y="1268389"/>
                  </a:cubicBezTo>
                  <a:cubicBezTo>
                    <a:pt x="823032" y="913679"/>
                    <a:pt x="830004" y="405475"/>
                    <a:pt x="692716" y="133300"/>
                  </a:cubicBezTo>
                  <a:cubicBezTo>
                    <a:pt x="639087" y="26982"/>
                    <a:pt x="563767" y="-11356"/>
                    <a:pt x="482986" y="2579"/>
                  </a:cubicBezTo>
                  <a:close/>
                </a:path>
              </a:pathLst>
            </a:custGeom>
            <a:solidFill>
              <a:srgbClr val="ECD3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83F91A6-119D-6404-40E2-FC2A98CDE7AF}"/>
                </a:ext>
              </a:extLst>
            </p:cNvPr>
            <p:cNvSpPr/>
            <p:nvPr/>
          </p:nvSpPr>
          <p:spPr>
            <a:xfrm rot="393243">
              <a:off x="8471432" y="1882001"/>
              <a:ext cx="489884" cy="1522377"/>
            </a:xfrm>
            <a:custGeom>
              <a:avLst/>
              <a:gdLst>
                <a:gd name="connsiteX0" fmla="*/ 318284 w 489884"/>
                <a:gd name="connsiteY0" fmla="*/ -172 h 1522377"/>
                <a:gd name="connsiteX1" fmla="*/ 90028 w 489884"/>
                <a:gd name="connsiteY1" fmla="*/ 326467 h 1522377"/>
                <a:gd name="connsiteX2" fmla="*/ 125004 w 489884"/>
                <a:gd name="connsiteY2" fmla="*/ 1354972 h 1522377"/>
                <a:gd name="connsiteX3" fmla="*/ 489134 w 489884"/>
                <a:gd name="connsiteY3" fmla="*/ 1445175 h 1522377"/>
                <a:gd name="connsiteX4" fmla="*/ 163761 w 489884"/>
                <a:gd name="connsiteY4" fmla="*/ 1321522 h 1522377"/>
                <a:gd name="connsiteX5" fmla="*/ 128785 w 489884"/>
                <a:gd name="connsiteY5" fmla="*/ 293017 h 1522377"/>
                <a:gd name="connsiteX6" fmla="*/ 318284 w 489884"/>
                <a:gd name="connsiteY6" fmla="*/ -171 h 1522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884" h="1522377">
                  <a:moveTo>
                    <a:pt x="318284" y="-172"/>
                  </a:moveTo>
                  <a:cubicBezTo>
                    <a:pt x="232356" y="66121"/>
                    <a:pt x="149892" y="181059"/>
                    <a:pt x="90028" y="326467"/>
                  </a:cubicBezTo>
                  <a:cubicBezTo>
                    <a:pt x="-56009" y="681224"/>
                    <a:pt x="-12289" y="1082777"/>
                    <a:pt x="125004" y="1354972"/>
                  </a:cubicBezTo>
                  <a:cubicBezTo>
                    <a:pt x="221197" y="1545680"/>
                    <a:pt x="362776" y="1569759"/>
                    <a:pt x="489134" y="1445175"/>
                  </a:cubicBezTo>
                  <a:cubicBezTo>
                    <a:pt x="373386" y="1529795"/>
                    <a:pt x="250191" y="1492869"/>
                    <a:pt x="163761" y="1321522"/>
                  </a:cubicBezTo>
                  <a:cubicBezTo>
                    <a:pt x="26468" y="1049337"/>
                    <a:pt x="-17251" y="647784"/>
                    <a:pt x="128785" y="293017"/>
                  </a:cubicBezTo>
                  <a:cubicBezTo>
                    <a:pt x="179576" y="169650"/>
                    <a:pt x="246646" y="68238"/>
                    <a:pt x="318284" y="-17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09873D48-137B-F751-0F82-1B09EB9996A2}"/>
                </a:ext>
              </a:extLst>
            </p:cNvPr>
            <p:cNvSpPr/>
            <p:nvPr/>
          </p:nvSpPr>
          <p:spPr>
            <a:xfrm rot="393243">
              <a:off x="8664402" y="2232610"/>
              <a:ext cx="419280" cy="1147725"/>
            </a:xfrm>
            <a:custGeom>
              <a:avLst/>
              <a:gdLst>
                <a:gd name="connsiteX0" fmla="*/ 14551 w 419280"/>
                <a:gd name="connsiteY0" fmla="*/ 406468 h 1147725"/>
                <a:gd name="connsiteX1" fmla="*/ 133127 w 419280"/>
                <a:gd name="connsiteY1" fmla="*/ 1146919 h 1147725"/>
                <a:gd name="connsiteX2" fmla="*/ 400549 w 419280"/>
                <a:gd name="connsiteY2" fmla="*/ 600815 h 1147725"/>
                <a:gd name="connsiteX3" fmla="*/ 299576 w 419280"/>
                <a:gd name="connsiteY3" fmla="*/ 1191 h 1147725"/>
                <a:gd name="connsiteX4" fmla="*/ 14551 w 419280"/>
                <a:gd name="connsiteY4" fmla="*/ 406468 h 11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280" h="1147725">
                  <a:moveTo>
                    <a:pt x="14551" y="406468"/>
                  </a:moveTo>
                  <a:cubicBezTo>
                    <a:pt x="-31411" y="722849"/>
                    <a:pt x="31394" y="1132136"/>
                    <a:pt x="133127" y="1146919"/>
                  </a:cubicBezTo>
                  <a:cubicBezTo>
                    <a:pt x="234853" y="1161700"/>
                    <a:pt x="354582" y="917196"/>
                    <a:pt x="400549" y="600815"/>
                  </a:cubicBezTo>
                  <a:cubicBezTo>
                    <a:pt x="446511" y="284434"/>
                    <a:pt x="401308" y="15973"/>
                    <a:pt x="299576" y="1191"/>
                  </a:cubicBezTo>
                  <a:cubicBezTo>
                    <a:pt x="197849" y="-13590"/>
                    <a:pt x="60509" y="90082"/>
                    <a:pt x="14551" y="406468"/>
                  </a:cubicBezTo>
                  <a:close/>
                </a:path>
              </a:pathLst>
            </a:custGeom>
            <a:solidFill>
              <a:srgbClr val="EDED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AEA531D-7741-F147-1470-56AAEB6C3A66}"/>
                </a:ext>
              </a:extLst>
            </p:cNvPr>
            <p:cNvSpPr/>
            <p:nvPr/>
          </p:nvSpPr>
          <p:spPr>
            <a:xfrm rot="393243">
              <a:off x="7363860" y="3196837"/>
              <a:ext cx="2208063" cy="1791470"/>
            </a:xfrm>
            <a:custGeom>
              <a:avLst/>
              <a:gdLst>
                <a:gd name="connsiteX0" fmla="*/ 1377461 w 2208063"/>
                <a:gd name="connsiteY0" fmla="*/ -121 h 1791470"/>
                <a:gd name="connsiteX1" fmla="*/ 1146481 w 2208063"/>
                <a:gd name="connsiteY1" fmla="*/ 19822 h 1791470"/>
                <a:gd name="connsiteX2" fmla="*/ 24346 w 2208063"/>
                <a:gd name="connsiteY2" fmla="*/ 846112 h 1791470"/>
                <a:gd name="connsiteX3" fmla="*/ 8868 w 2208063"/>
                <a:gd name="connsiteY3" fmla="*/ 1237226 h 1791470"/>
                <a:gd name="connsiteX4" fmla="*/ 1129574 w 2208063"/>
                <a:gd name="connsiteY4" fmla="*/ 1778062 h 1791470"/>
                <a:gd name="connsiteX5" fmla="*/ 2198751 w 2208063"/>
                <a:gd name="connsiteY5" fmla="*/ 969632 h 1791470"/>
                <a:gd name="connsiteX6" fmla="*/ 2169283 w 2208063"/>
                <a:gd name="connsiteY6" fmla="*/ 806812 h 1791470"/>
                <a:gd name="connsiteX7" fmla="*/ 1377521 w 2208063"/>
                <a:gd name="connsiteY7" fmla="*/ -132 h 179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8063" h="1791470">
                  <a:moveTo>
                    <a:pt x="1377461" y="-121"/>
                  </a:moveTo>
                  <a:cubicBezTo>
                    <a:pt x="1306661" y="488"/>
                    <a:pt x="1229929" y="7578"/>
                    <a:pt x="1146481" y="19822"/>
                  </a:cubicBezTo>
                  <a:cubicBezTo>
                    <a:pt x="463761" y="119987"/>
                    <a:pt x="117405" y="320277"/>
                    <a:pt x="24346" y="846112"/>
                  </a:cubicBezTo>
                  <a:cubicBezTo>
                    <a:pt x="-2592" y="998197"/>
                    <a:pt x="-8037" y="1128051"/>
                    <a:pt x="8868" y="1237226"/>
                  </a:cubicBezTo>
                  <a:cubicBezTo>
                    <a:pt x="35605" y="1693548"/>
                    <a:pt x="391562" y="1839184"/>
                    <a:pt x="1129574" y="1778062"/>
                  </a:cubicBezTo>
                  <a:cubicBezTo>
                    <a:pt x="1824630" y="1720499"/>
                    <a:pt x="2275807" y="1412028"/>
                    <a:pt x="2198751" y="969632"/>
                  </a:cubicBezTo>
                  <a:cubicBezTo>
                    <a:pt x="2196796" y="917376"/>
                    <a:pt x="2187140" y="863086"/>
                    <a:pt x="2169283" y="806812"/>
                  </a:cubicBezTo>
                  <a:cubicBezTo>
                    <a:pt x="1972069" y="185261"/>
                    <a:pt x="1759844" y="-3419"/>
                    <a:pt x="1377521" y="-132"/>
                  </a:cubicBezTo>
                  <a:close/>
                </a:path>
              </a:pathLst>
            </a:custGeom>
            <a:solidFill>
              <a:srgbClr val="ECD3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0849F13-2F83-1209-165B-4128510F2701}"/>
                </a:ext>
              </a:extLst>
            </p:cNvPr>
            <p:cNvSpPr/>
            <p:nvPr/>
          </p:nvSpPr>
          <p:spPr>
            <a:xfrm rot="393243">
              <a:off x="7339367" y="4183770"/>
              <a:ext cx="2157993" cy="821369"/>
            </a:xfrm>
            <a:custGeom>
              <a:avLst/>
              <a:gdLst>
                <a:gd name="connsiteX0" fmla="*/ 2148913 w 2157993"/>
                <a:gd name="connsiteY0" fmla="*/ -165 h 821369"/>
                <a:gd name="connsiteX1" fmla="*/ 1091167 w 2157993"/>
                <a:gd name="connsiteY1" fmla="*/ 731466 h 821369"/>
                <a:gd name="connsiteX2" fmla="*/ -774 w 2157993"/>
                <a:gd name="connsiteY2" fmla="*/ 270991 h 821369"/>
                <a:gd name="connsiteX3" fmla="*/ 1099073 w 2157993"/>
                <a:gd name="connsiteY3" fmla="*/ 807960 h 821369"/>
                <a:gd name="connsiteX4" fmla="*/ 2148913 w 2157993"/>
                <a:gd name="connsiteY4" fmla="*/ -175 h 821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7993" h="821369">
                  <a:moveTo>
                    <a:pt x="2148913" y="-165"/>
                  </a:moveTo>
                  <a:cubicBezTo>
                    <a:pt x="2163355" y="400826"/>
                    <a:pt x="1733339" y="677307"/>
                    <a:pt x="1091167" y="731466"/>
                  </a:cubicBezTo>
                  <a:cubicBezTo>
                    <a:pt x="410923" y="788837"/>
                    <a:pt x="61233" y="663951"/>
                    <a:pt x="-774" y="270991"/>
                  </a:cubicBezTo>
                  <a:cubicBezTo>
                    <a:pt x="27217" y="724284"/>
                    <a:pt x="376462" y="868911"/>
                    <a:pt x="1099073" y="807960"/>
                  </a:cubicBezTo>
                  <a:cubicBezTo>
                    <a:pt x="1781307" y="750420"/>
                    <a:pt x="2224160" y="441936"/>
                    <a:pt x="2148913" y="-17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solidFill>
                <a:srgbClr val="A3A0A0">
                  <a:alpha val="1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F9587B5-5A95-738C-9C31-A6854EEFF1A8}"/>
                </a:ext>
              </a:extLst>
            </p:cNvPr>
            <p:cNvSpPr/>
            <p:nvPr/>
          </p:nvSpPr>
          <p:spPr>
            <a:xfrm rot="393243">
              <a:off x="8225557" y="4143140"/>
              <a:ext cx="368980" cy="248800"/>
            </a:xfrm>
            <a:custGeom>
              <a:avLst/>
              <a:gdLst>
                <a:gd name="connsiteX0" fmla="*/ -74 w 368980"/>
                <a:gd name="connsiteY0" fmla="*/ 111483 h 248800"/>
                <a:gd name="connsiteX1" fmla="*/ 211199 w 368980"/>
                <a:gd name="connsiteY1" fmla="*/ 247452 h 248800"/>
                <a:gd name="connsiteX2" fmla="*/ 367418 w 368980"/>
                <a:gd name="connsiteY2" fmla="*/ 72440 h 248800"/>
                <a:gd name="connsiteX3" fmla="*/ 165146 w 368980"/>
                <a:gd name="connsiteY3" fmla="*/ 5603 h 248800"/>
                <a:gd name="connsiteX4" fmla="*/ -64 w 368980"/>
                <a:gd name="connsiteY4" fmla="*/ 111482 h 24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980" h="248800">
                  <a:moveTo>
                    <a:pt x="-74" y="111483"/>
                  </a:moveTo>
                  <a:cubicBezTo>
                    <a:pt x="8613" y="193273"/>
                    <a:pt x="109720" y="258234"/>
                    <a:pt x="211199" y="247452"/>
                  </a:cubicBezTo>
                  <a:cubicBezTo>
                    <a:pt x="312678" y="236672"/>
                    <a:pt x="376104" y="154231"/>
                    <a:pt x="367418" y="72440"/>
                  </a:cubicBezTo>
                  <a:cubicBezTo>
                    <a:pt x="358730" y="-9350"/>
                    <a:pt x="266624" y="-5177"/>
                    <a:pt x="165146" y="5603"/>
                  </a:cubicBezTo>
                  <a:cubicBezTo>
                    <a:pt x="63667" y="16382"/>
                    <a:pt x="-8752" y="29686"/>
                    <a:pt x="-64" y="111482"/>
                  </a:cubicBezTo>
                  <a:close/>
                </a:path>
              </a:pathLst>
            </a:custGeom>
            <a:solidFill>
              <a:srgbClr val="403926"/>
            </a:solidFill>
            <a:ln w="9525" cap="flat">
              <a:solidFill>
                <a:srgbClr val="A3A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4AE798A-5844-36F9-8C73-696652BBA1FB}"/>
                </a:ext>
              </a:extLst>
            </p:cNvPr>
            <p:cNvSpPr/>
            <p:nvPr/>
          </p:nvSpPr>
          <p:spPr>
            <a:xfrm rot="393243">
              <a:off x="8842026" y="4424222"/>
              <a:ext cx="272031" cy="257261"/>
            </a:xfrm>
            <a:custGeom>
              <a:avLst/>
              <a:gdLst>
                <a:gd name="connsiteX0" fmla="*/ -85 w 272031"/>
                <a:gd name="connsiteY0" fmla="*/ 139228 h 257261"/>
                <a:gd name="connsiteX1" fmla="*/ 149181 w 272031"/>
                <a:gd name="connsiteY1" fmla="*/ 256300 h 257261"/>
                <a:gd name="connsiteX2" fmla="*/ 270529 w 272031"/>
                <a:gd name="connsiteY2" fmla="*/ 110482 h 257261"/>
                <a:gd name="connsiteX3" fmla="*/ 125940 w 272031"/>
                <a:gd name="connsiteY3" fmla="*/ 735 h 257261"/>
                <a:gd name="connsiteX4" fmla="*/ -94 w 272031"/>
                <a:gd name="connsiteY4" fmla="*/ 139238 h 25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031" h="257261">
                  <a:moveTo>
                    <a:pt x="-85" y="139228"/>
                  </a:moveTo>
                  <a:cubicBezTo>
                    <a:pt x="7627" y="211823"/>
                    <a:pt x="74457" y="264234"/>
                    <a:pt x="149181" y="256300"/>
                  </a:cubicBezTo>
                  <a:cubicBezTo>
                    <a:pt x="223909" y="248362"/>
                    <a:pt x="278244" y="183078"/>
                    <a:pt x="270529" y="110482"/>
                  </a:cubicBezTo>
                  <a:cubicBezTo>
                    <a:pt x="262818" y="37887"/>
                    <a:pt x="200673" y="-7208"/>
                    <a:pt x="125940" y="735"/>
                  </a:cubicBezTo>
                  <a:cubicBezTo>
                    <a:pt x="51211" y="8673"/>
                    <a:pt x="-7810" y="66637"/>
                    <a:pt x="-94" y="139238"/>
                  </a:cubicBezTo>
                  <a:close/>
                </a:path>
              </a:pathLst>
            </a:custGeom>
            <a:solidFill>
              <a:srgbClr val="EDED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0977D83-054D-48CC-6FE1-74B4611C7675}"/>
                </a:ext>
              </a:extLst>
            </p:cNvPr>
            <p:cNvSpPr/>
            <p:nvPr/>
          </p:nvSpPr>
          <p:spPr>
            <a:xfrm rot="393243">
              <a:off x="7852241" y="4392144"/>
              <a:ext cx="267857" cy="257259"/>
            </a:xfrm>
            <a:custGeom>
              <a:avLst/>
              <a:gdLst>
                <a:gd name="connsiteX0" fmla="*/ -97 w 267857"/>
                <a:gd name="connsiteY0" fmla="*/ 139214 h 257259"/>
                <a:gd name="connsiteX1" fmla="*/ 146883 w 267857"/>
                <a:gd name="connsiteY1" fmla="*/ 256285 h 257259"/>
                <a:gd name="connsiteX2" fmla="*/ 266364 w 267857"/>
                <a:gd name="connsiteY2" fmla="*/ 110478 h 257259"/>
                <a:gd name="connsiteX3" fmla="*/ 123995 w 267857"/>
                <a:gd name="connsiteY3" fmla="*/ 721 h 257259"/>
                <a:gd name="connsiteX4" fmla="*/ -106 w 267857"/>
                <a:gd name="connsiteY4" fmla="*/ 139214 h 25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857" h="257259">
                  <a:moveTo>
                    <a:pt x="-97" y="139214"/>
                  </a:moveTo>
                  <a:cubicBezTo>
                    <a:pt x="7496" y="211809"/>
                    <a:pt x="73303" y="264220"/>
                    <a:pt x="146883" y="256285"/>
                  </a:cubicBezTo>
                  <a:cubicBezTo>
                    <a:pt x="220467" y="248348"/>
                    <a:pt x="273965" y="183064"/>
                    <a:pt x="266364" y="110478"/>
                  </a:cubicBezTo>
                  <a:cubicBezTo>
                    <a:pt x="258771" y="37883"/>
                    <a:pt x="197580" y="-7213"/>
                    <a:pt x="123995" y="721"/>
                  </a:cubicBezTo>
                  <a:cubicBezTo>
                    <a:pt x="50410" y="8659"/>
                    <a:pt x="-7697" y="66623"/>
                    <a:pt x="-106" y="139214"/>
                  </a:cubicBezTo>
                  <a:close/>
                </a:path>
              </a:pathLst>
            </a:custGeom>
            <a:solidFill>
              <a:srgbClr val="EDED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0" name="图形 75">
              <a:extLst>
                <a:ext uri="{FF2B5EF4-FFF2-40B4-BE49-F238E27FC236}">
                  <a16:creationId xmlns:a16="http://schemas.microsoft.com/office/drawing/2014/main" id="{C86B0204-9A8E-F4BF-A9CF-6A8D9A23B5C1}"/>
                </a:ext>
              </a:extLst>
            </p:cNvPr>
            <p:cNvGrpSpPr/>
            <p:nvPr/>
          </p:nvGrpSpPr>
          <p:grpSpPr>
            <a:xfrm>
              <a:off x="8199104" y="4475405"/>
              <a:ext cx="524590" cy="228401"/>
              <a:chOff x="8199104" y="4475405"/>
              <a:chExt cx="524590" cy="228401"/>
            </a:xfrm>
            <a:noFill/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2CC48E2-FADE-932D-B05C-F657E69D9521}"/>
                  </a:ext>
                </a:extLst>
              </p:cNvPr>
              <p:cNvSpPr/>
              <p:nvPr/>
            </p:nvSpPr>
            <p:spPr>
              <a:xfrm>
                <a:off x="8199104" y="4497363"/>
                <a:ext cx="268206" cy="206442"/>
              </a:xfrm>
              <a:custGeom>
                <a:avLst/>
                <a:gdLst>
                  <a:gd name="connsiteX0" fmla="*/ 262383 w 268206"/>
                  <a:gd name="connsiteY0" fmla="*/ 44695 h 206442"/>
                  <a:gd name="connsiteX1" fmla="*/ 4032 w 268206"/>
                  <a:gd name="connsiteY1" fmla="*/ 21967 h 206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8206" h="206442">
                    <a:moveTo>
                      <a:pt x="262383" y="44695"/>
                    </a:moveTo>
                    <a:cubicBezTo>
                      <a:pt x="210887" y="222240"/>
                      <a:pt x="-22687" y="284079"/>
                      <a:pt x="4032" y="21967"/>
                    </a:cubicBezTo>
                  </a:path>
                </a:pathLst>
              </a:custGeom>
              <a:noFill/>
              <a:ln w="1909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C7FEEB4E-463B-F94E-0E37-02385FA98121}"/>
                  </a:ext>
                </a:extLst>
              </p:cNvPr>
              <p:cNvSpPr/>
              <p:nvPr/>
            </p:nvSpPr>
            <p:spPr>
              <a:xfrm>
                <a:off x="8455489" y="4475405"/>
                <a:ext cx="268205" cy="206442"/>
              </a:xfrm>
              <a:custGeom>
                <a:avLst/>
                <a:gdLst>
                  <a:gd name="connsiteX0" fmla="*/ 1867 w 268205"/>
                  <a:gd name="connsiteY0" fmla="*/ 67008 h 206442"/>
                  <a:gd name="connsiteX1" fmla="*/ 256483 w 268205"/>
                  <a:gd name="connsiteY1" fmla="*/ 345 h 206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8205" h="206442">
                    <a:moveTo>
                      <a:pt x="1867" y="67008"/>
                    </a:moveTo>
                    <a:cubicBezTo>
                      <a:pt x="67771" y="234497"/>
                      <a:pt x="304828" y="256029"/>
                      <a:pt x="256483" y="345"/>
                    </a:cubicBezTo>
                  </a:path>
                </a:pathLst>
              </a:custGeom>
              <a:noFill/>
              <a:ln w="1909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DC78EBDD-F9B1-5FD8-C482-D5AAE265720A}"/>
                </a:ext>
              </a:extLst>
            </p:cNvPr>
            <p:cNvSpPr/>
            <p:nvPr/>
          </p:nvSpPr>
          <p:spPr>
            <a:xfrm rot="-10770557" flipV="1">
              <a:off x="7539072" y="3861095"/>
              <a:ext cx="426961" cy="431133"/>
            </a:xfrm>
            <a:custGeom>
              <a:avLst/>
              <a:gdLst>
                <a:gd name="connsiteX0" fmla="*/ 426620 w 426961"/>
                <a:gd name="connsiteY0" fmla="*/ 215412 h 431133"/>
                <a:gd name="connsiteX1" fmla="*/ 213142 w 426961"/>
                <a:gd name="connsiteY1" fmla="*/ 430979 h 431133"/>
                <a:gd name="connsiteX2" fmla="*/ -342 w 426961"/>
                <a:gd name="connsiteY2" fmla="*/ 215412 h 431133"/>
                <a:gd name="connsiteX3" fmla="*/ 213142 w 426961"/>
                <a:gd name="connsiteY3" fmla="*/ -155 h 431133"/>
                <a:gd name="connsiteX4" fmla="*/ 426620 w 426961"/>
                <a:gd name="connsiteY4" fmla="*/ 215412 h 4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961" h="431133">
                  <a:moveTo>
                    <a:pt x="426620" y="215412"/>
                  </a:moveTo>
                  <a:cubicBezTo>
                    <a:pt x="426620" y="334467"/>
                    <a:pt x="331038" y="430979"/>
                    <a:pt x="213142" y="430979"/>
                  </a:cubicBezTo>
                  <a:cubicBezTo>
                    <a:pt x="95239" y="430979"/>
                    <a:pt x="-342" y="334467"/>
                    <a:pt x="-342" y="215412"/>
                  </a:cubicBezTo>
                  <a:cubicBezTo>
                    <a:pt x="-342" y="96357"/>
                    <a:pt x="95239" y="-155"/>
                    <a:pt x="213142" y="-155"/>
                  </a:cubicBezTo>
                  <a:cubicBezTo>
                    <a:pt x="331044" y="-155"/>
                    <a:pt x="426620" y="96357"/>
                    <a:pt x="426620" y="215412"/>
                  </a:cubicBezTo>
                  <a:close/>
                </a:path>
              </a:pathLst>
            </a:custGeom>
            <a:solidFill>
              <a:srgbClr val="FFFFFF"/>
            </a:solidFill>
            <a:ln w="6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57EB05C-FE12-C51A-D9D8-B2A96A1369B0}"/>
                </a:ext>
              </a:extLst>
            </p:cNvPr>
            <p:cNvSpPr/>
            <p:nvPr/>
          </p:nvSpPr>
          <p:spPr>
            <a:xfrm rot="-10770550" flipV="1">
              <a:off x="7601217" y="3931305"/>
              <a:ext cx="314095" cy="341150"/>
            </a:xfrm>
            <a:custGeom>
              <a:avLst/>
              <a:gdLst>
                <a:gd name="connsiteX0" fmla="*/ 313754 w 314095"/>
                <a:gd name="connsiteY0" fmla="*/ 170423 h 341150"/>
                <a:gd name="connsiteX1" fmla="*/ 156708 w 314095"/>
                <a:gd name="connsiteY1" fmla="*/ 340999 h 341150"/>
                <a:gd name="connsiteX2" fmla="*/ -342 w 314095"/>
                <a:gd name="connsiteY2" fmla="*/ 170423 h 341150"/>
                <a:gd name="connsiteX3" fmla="*/ 156708 w 314095"/>
                <a:gd name="connsiteY3" fmla="*/ -152 h 341150"/>
                <a:gd name="connsiteX4" fmla="*/ 313754 w 314095"/>
                <a:gd name="connsiteY4" fmla="*/ 170423 h 34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095" h="341150">
                  <a:moveTo>
                    <a:pt x="313754" y="170423"/>
                  </a:moveTo>
                  <a:cubicBezTo>
                    <a:pt x="313754" y="264630"/>
                    <a:pt x="243439" y="340999"/>
                    <a:pt x="156708" y="340999"/>
                  </a:cubicBezTo>
                  <a:cubicBezTo>
                    <a:pt x="69973" y="340999"/>
                    <a:pt x="-342" y="264630"/>
                    <a:pt x="-342" y="170423"/>
                  </a:cubicBezTo>
                  <a:cubicBezTo>
                    <a:pt x="-342" y="76217"/>
                    <a:pt x="69973" y="-152"/>
                    <a:pt x="156708" y="-152"/>
                  </a:cubicBezTo>
                  <a:cubicBezTo>
                    <a:pt x="243444" y="-152"/>
                    <a:pt x="313754" y="76217"/>
                    <a:pt x="313754" y="170423"/>
                  </a:cubicBezTo>
                  <a:close/>
                </a:path>
              </a:pathLst>
            </a:custGeom>
            <a:solidFill>
              <a:srgbClr val="000000"/>
            </a:solidFill>
            <a:ln w="5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044F2BF-1BF7-6931-0792-C8DF91FB3072}"/>
                </a:ext>
              </a:extLst>
            </p:cNvPr>
            <p:cNvSpPr/>
            <p:nvPr/>
          </p:nvSpPr>
          <p:spPr>
            <a:xfrm rot="-10770556" flipV="1">
              <a:off x="7764702" y="3997467"/>
              <a:ext cx="96803" cy="97749"/>
            </a:xfrm>
            <a:custGeom>
              <a:avLst/>
              <a:gdLst>
                <a:gd name="connsiteX0" fmla="*/ 96467 w 96803"/>
                <a:gd name="connsiteY0" fmla="*/ 48717 h 97749"/>
                <a:gd name="connsiteX1" fmla="*/ 48066 w 96803"/>
                <a:gd name="connsiteY1" fmla="*/ 97592 h 97749"/>
                <a:gd name="connsiteX2" fmla="*/ -336 w 96803"/>
                <a:gd name="connsiteY2" fmla="*/ 48717 h 97749"/>
                <a:gd name="connsiteX3" fmla="*/ 48066 w 96803"/>
                <a:gd name="connsiteY3" fmla="*/ -158 h 97749"/>
                <a:gd name="connsiteX4" fmla="*/ 96467 w 96803"/>
                <a:gd name="connsiteY4" fmla="*/ 48717 h 97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803" h="97749">
                  <a:moveTo>
                    <a:pt x="96467" y="48717"/>
                  </a:moveTo>
                  <a:cubicBezTo>
                    <a:pt x="96467" y="75710"/>
                    <a:pt x="74796" y="97592"/>
                    <a:pt x="48066" y="97592"/>
                  </a:cubicBezTo>
                  <a:cubicBezTo>
                    <a:pt x="21335" y="97592"/>
                    <a:pt x="-336" y="75710"/>
                    <a:pt x="-336" y="48717"/>
                  </a:cubicBezTo>
                  <a:cubicBezTo>
                    <a:pt x="-336" y="21724"/>
                    <a:pt x="21335" y="-158"/>
                    <a:pt x="48066" y="-158"/>
                  </a:cubicBezTo>
                  <a:cubicBezTo>
                    <a:pt x="74798" y="-158"/>
                    <a:pt x="96467" y="21724"/>
                    <a:pt x="96467" y="48717"/>
                  </a:cubicBezTo>
                  <a:close/>
                </a:path>
              </a:pathLst>
            </a:custGeom>
            <a:solidFill>
              <a:srgbClr val="FFFFFF"/>
            </a:solidFill>
            <a:ln w="1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C620162-1507-93A3-CE55-3F62A309BDEB}"/>
                </a:ext>
              </a:extLst>
            </p:cNvPr>
            <p:cNvSpPr/>
            <p:nvPr/>
          </p:nvSpPr>
          <p:spPr>
            <a:xfrm rot="-10770557" flipV="1">
              <a:off x="8929616" y="3891519"/>
              <a:ext cx="426961" cy="431133"/>
            </a:xfrm>
            <a:custGeom>
              <a:avLst/>
              <a:gdLst>
                <a:gd name="connsiteX0" fmla="*/ 426766 w 426961"/>
                <a:gd name="connsiteY0" fmla="*/ 215415 h 431133"/>
                <a:gd name="connsiteX1" fmla="*/ 213288 w 426961"/>
                <a:gd name="connsiteY1" fmla="*/ 430982 h 431133"/>
                <a:gd name="connsiteX2" fmla="*/ -196 w 426961"/>
                <a:gd name="connsiteY2" fmla="*/ 215415 h 431133"/>
                <a:gd name="connsiteX3" fmla="*/ 213288 w 426961"/>
                <a:gd name="connsiteY3" fmla="*/ -152 h 431133"/>
                <a:gd name="connsiteX4" fmla="*/ 426766 w 426961"/>
                <a:gd name="connsiteY4" fmla="*/ 215415 h 43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961" h="431133">
                  <a:moveTo>
                    <a:pt x="426766" y="215415"/>
                  </a:moveTo>
                  <a:cubicBezTo>
                    <a:pt x="426766" y="334470"/>
                    <a:pt x="331184" y="430982"/>
                    <a:pt x="213288" y="430982"/>
                  </a:cubicBezTo>
                  <a:cubicBezTo>
                    <a:pt x="95385" y="430982"/>
                    <a:pt x="-196" y="334470"/>
                    <a:pt x="-196" y="215415"/>
                  </a:cubicBezTo>
                  <a:cubicBezTo>
                    <a:pt x="-196" y="96361"/>
                    <a:pt x="95385" y="-152"/>
                    <a:pt x="213288" y="-152"/>
                  </a:cubicBezTo>
                  <a:cubicBezTo>
                    <a:pt x="331190" y="-152"/>
                    <a:pt x="426766" y="96361"/>
                    <a:pt x="426766" y="215415"/>
                  </a:cubicBezTo>
                  <a:close/>
                </a:path>
              </a:pathLst>
            </a:custGeom>
            <a:solidFill>
              <a:srgbClr val="FFFFFF"/>
            </a:solidFill>
            <a:ln w="6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25C62F7-EEF7-1E9A-A7E0-4A4B07D363D3}"/>
                </a:ext>
              </a:extLst>
            </p:cNvPr>
            <p:cNvSpPr/>
            <p:nvPr/>
          </p:nvSpPr>
          <p:spPr>
            <a:xfrm>
              <a:off x="8969080" y="3965488"/>
              <a:ext cx="306588" cy="326956"/>
            </a:xfrm>
            <a:custGeom>
              <a:avLst/>
              <a:gdLst>
                <a:gd name="connsiteX0" fmla="*/ 2013 w 306588"/>
                <a:gd name="connsiteY0" fmla="*/ 162778 h 326956"/>
                <a:gd name="connsiteX1" fmla="*/ 151279 w 306588"/>
                <a:gd name="connsiteY1" fmla="*/ 326256 h 326956"/>
                <a:gd name="connsiteX2" fmla="*/ 304575 w 306588"/>
                <a:gd name="connsiteY2" fmla="*/ 164179 h 326956"/>
                <a:gd name="connsiteX3" fmla="*/ 155304 w 306588"/>
                <a:gd name="connsiteY3" fmla="*/ 701 h 326956"/>
                <a:gd name="connsiteX4" fmla="*/ 2013 w 306588"/>
                <a:gd name="connsiteY4" fmla="*/ 162778 h 3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588" h="326956">
                  <a:moveTo>
                    <a:pt x="2013" y="162778"/>
                  </a:moveTo>
                  <a:cubicBezTo>
                    <a:pt x="901" y="252677"/>
                    <a:pt x="67733" y="325869"/>
                    <a:pt x="151279" y="326256"/>
                  </a:cubicBezTo>
                  <a:cubicBezTo>
                    <a:pt x="234830" y="326643"/>
                    <a:pt x="303464" y="254079"/>
                    <a:pt x="304575" y="164179"/>
                  </a:cubicBezTo>
                  <a:cubicBezTo>
                    <a:pt x="305687" y="74279"/>
                    <a:pt x="238855" y="1088"/>
                    <a:pt x="155304" y="701"/>
                  </a:cubicBezTo>
                  <a:cubicBezTo>
                    <a:pt x="71754" y="314"/>
                    <a:pt x="3124" y="72878"/>
                    <a:pt x="2013" y="162778"/>
                  </a:cubicBezTo>
                  <a:close/>
                </a:path>
              </a:pathLst>
            </a:custGeom>
            <a:solidFill>
              <a:srgbClr val="000000"/>
            </a:solidFill>
            <a:ln w="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40B1D33-E421-716F-778A-D65DBFE538CC}"/>
                </a:ext>
              </a:extLst>
            </p:cNvPr>
            <p:cNvSpPr/>
            <p:nvPr/>
          </p:nvSpPr>
          <p:spPr>
            <a:xfrm rot="-10770556" flipV="1">
              <a:off x="9115683" y="4056807"/>
              <a:ext cx="96803" cy="97749"/>
            </a:xfrm>
            <a:custGeom>
              <a:avLst/>
              <a:gdLst>
                <a:gd name="connsiteX0" fmla="*/ 96609 w 96803"/>
                <a:gd name="connsiteY0" fmla="*/ 48723 h 97749"/>
                <a:gd name="connsiteX1" fmla="*/ 48208 w 96803"/>
                <a:gd name="connsiteY1" fmla="*/ 97598 h 97749"/>
                <a:gd name="connsiteX2" fmla="*/ -194 w 96803"/>
                <a:gd name="connsiteY2" fmla="*/ 48723 h 97749"/>
                <a:gd name="connsiteX3" fmla="*/ 48208 w 96803"/>
                <a:gd name="connsiteY3" fmla="*/ -152 h 97749"/>
                <a:gd name="connsiteX4" fmla="*/ 96609 w 96803"/>
                <a:gd name="connsiteY4" fmla="*/ 48723 h 97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803" h="97749">
                  <a:moveTo>
                    <a:pt x="96609" y="48723"/>
                  </a:moveTo>
                  <a:cubicBezTo>
                    <a:pt x="96609" y="75716"/>
                    <a:pt x="74938" y="97598"/>
                    <a:pt x="48208" y="97598"/>
                  </a:cubicBezTo>
                  <a:cubicBezTo>
                    <a:pt x="21477" y="97598"/>
                    <a:pt x="-194" y="75716"/>
                    <a:pt x="-194" y="48723"/>
                  </a:cubicBezTo>
                  <a:cubicBezTo>
                    <a:pt x="-194" y="21730"/>
                    <a:pt x="21477" y="-152"/>
                    <a:pt x="48208" y="-152"/>
                  </a:cubicBezTo>
                  <a:cubicBezTo>
                    <a:pt x="74940" y="-152"/>
                    <a:pt x="96609" y="21730"/>
                    <a:pt x="96609" y="48723"/>
                  </a:cubicBezTo>
                  <a:close/>
                </a:path>
              </a:pathLst>
            </a:custGeom>
            <a:solidFill>
              <a:srgbClr val="FFFFFF"/>
            </a:solidFill>
            <a:ln w="1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7" name="图形 75">
              <a:extLst>
                <a:ext uri="{FF2B5EF4-FFF2-40B4-BE49-F238E27FC236}">
                  <a16:creationId xmlns:a16="http://schemas.microsoft.com/office/drawing/2014/main" id="{C194BA26-7901-C6E7-8E52-FF07AC4E2EFC}"/>
                </a:ext>
              </a:extLst>
            </p:cNvPr>
            <p:cNvGrpSpPr/>
            <p:nvPr/>
          </p:nvGrpSpPr>
          <p:grpSpPr>
            <a:xfrm>
              <a:off x="9395782" y="4187782"/>
              <a:ext cx="346374" cy="270847"/>
              <a:chOff x="9395782" y="4187782"/>
              <a:chExt cx="346374" cy="270847"/>
            </a:xfrm>
            <a:solidFill>
              <a:srgbClr val="403926"/>
            </a:solidFill>
          </p:grpSpPr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4172FB3-F025-A5F6-8BC7-A8820A38A01E}"/>
                  </a:ext>
                </a:extLst>
              </p:cNvPr>
              <p:cNvSpPr/>
              <p:nvPr/>
            </p:nvSpPr>
            <p:spPr>
              <a:xfrm rot="393243">
                <a:off x="9414840" y="4205015"/>
                <a:ext cx="308816" cy="119743"/>
              </a:xfrm>
              <a:custGeom>
                <a:avLst/>
                <a:gdLst>
                  <a:gd name="connsiteX0" fmla="*/ -775 w 308816"/>
                  <a:gd name="connsiteY0" fmla="*/ 119582 h 119743"/>
                  <a:gd name="connsiteX1" fmla="*/ 308041 w 308816"/>
                  <a:gd name="connsiteY1" fmla="*/ -161 h 11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8816" h="119743">
                    <a:moveTo>
                      <a:pt x="-775" y="119582"/>
                    </a:moveTo>
                    <a:lnTo>
                      <a:pt x="308041" y="-161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C3E67F2-7CEC-2F08-122D-9DD9B9162F0A}"/>
                  </a:ext>
                </a:extLst>
              </p:cNvPr>
              <p:cNvSpPr/>
              <p:nvPr/>
            </p:nvSpPr>
            <p:spPr>
              <a:xfrm rot="393243">
                <a:off x="9427180" y="4308523"/>
                <a:ext cx="302516" cy="31512"/>
              </a:xfrm>
              <a:custGeom>
                <a:avLst/>
                <a:gdLst>
                  <a:gd name="connsiteX0" fmla="*/ -13 w 302516"/>
                  <a:gd name="connsiteY0" fmla="*/ 31510 h 31512"/>
                  <a:gd name="connsiteX1" fmla="*/ 302504 w 302516"/>
                  <a:gd name="connsiteY1" fmla="*/ -2 h 3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2516" h="31512">
                    <a:moveTo>
                      <a:pt x="-13" y="31510"/>
                    </a:moveTo>
                    <a:lnTo>
                      <a:pt x="302504" y="-2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94CC1AC6-3915-00CC-2305-5B13657CFFAF}"/>
                  </a:ext>
                </a:extLst>
              </p:cNvPr>
              <p:cNvSpPr/>
              <p:nvPr/>
            </p:nvSpPr>
            <p:spPr>
              <a:xfrm rot="393243">
                <a:off x="9402825" y="4364959"/>
                <a:ext cx="315123" cy="75629"/>
              </a:xfrm>
              <a:custGeom>
                <a:avLst/>
                <a:gdLst>
                  <a:gd name="connsiteX0" fmla="*/ -777 w 315123"/>
                  <a:gd name="connsiteY0" fmla="*/ -165 h 75629"/>
                  <a:gd name="connsiteX1" fmla="*/ 314347 w 315123"/>
                  <a:gd name="connsiteY1" fmla="*/ 75464 h 7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5123" h="75629">
                    <a:moveTo>
                      <a:pt x="-777" y="-165"/>
                    </a:moveTo>
                    <a:lnTo>
                      <a:pt x="314347" y="75464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8" name="图形 75">
              <a:extLst>
                <a:ext uri="{FF2B5EF4-FFF2-40B4-BE49-F238E27FC236}">
                  <a16:creationId xmlns:a16="http://schemas.microsoft.com/office/drawing/2014/main" id="{B749DC75-057B-866C-7DE9-F7AE1962D998}"/>
                </a:ext>
              </a:extLst>
            </p:cNvPr>
            <p:cNvGrpSpPr/>
            <p:nvPr/>
          </p:nvGrpSpPr>
          <p:grpSpPr>
            <a:xfrm>
              <a:off x="7152774" y="4236863"/>
              <a:ext cx="346374" cy="270847"/>
              <a:chOff x="7152774" y="4236863"/>
              <a:chExt cx="346374" cy="270847"/>
            </a:xfrm>
            <a:solidFill>
              <a:srgbClr val="403926"/>
            </a:solidFill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975450F3-67E6-B8BB-301B-5144BB92457A}"/>
                  </a:ext>
                </a:extLst>
              </p:cNvPr>
              <p:cNvSpPr/>
              <p:nvPr/>
            </p:nvSpPr>
            <p:spPr>
              <a:xfrm rot="-10406757">
                <a:off x="7171275" y="4370734"/>
                <a:ext cx="308816" cy="119743"/>
              </a:xfrm>
              <a:custGeom>
                <a:avLst/>
                <a:gdLst>
                  <a:gd name="connsiteX0" fmla="*/ -1010 w 308816"/>
                  <a:gd name="connsiteY0" fmla="*/ 119600 h 119743"/>
                  <a:gd name="connsiteX1" fmla="*/ 307806 w 308816"/>
                  <a:gd name="connsiteY1" fmla="*/ -144 h 11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8816" h="119743">
                    <a:moveTo>
                      <a:pt x="-1010" y="119600"/>
                    </a:moveTo>
                    <a:lnTo>
                      <a:pt x="307806" y="-144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95CA36C-C1E7-2C85-675B-3E6A6A9EC04A}"/>
                  </a:ext>
                </a:extLst>
              </p:cNvPr>
              <p:cNvSpPr/>
              <p:nvPr/>
            </p:nvSpPr>
            <p:spPr>
              <a:xfrm rot="-10406757">
                <a:off x="7165235" y="4355457"/>
                <a:ext cx="302516" cy="31512"/>
              </a:xfrm>
              <a:custGeom>
                <a:avLst/>
                <a:gdLst>
                  <a:gd name="connsiteX0" fmla="*/ -250 w 302516"/>
                  <a:gd name="connsiteY0" fmla="*/ 31515 h 31512"/>
                  <a:gd name="connsiteX1" fmla="*/ 302266 w 302516"/>
                  <a:gd name="connsiteY1" fmla="*/ 3 h 3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2516" h="31512">
                    <a:moveTo>
                      <a:pt x="-250" y="31515"/>
                    </a:moveTo>
                    <a:lnTo>
                      <a:pt x="302266" y="3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5BE663D7-532B-989F-CA14-2850A16239C1}"/>
                  </a:ext>
                </a:extLst>
              </p:cNvPr>
              <p:cNvSpPr/>
              <p:nvPr/>
            </p:nvSpPr>
            <p:spPr>
              <a:xfrm rot="-10406757">
                <a:off x="7176982" y="4254905"/>
                <a:ext cx="315123" cy="75629"/>
              </a:xfrm>
              <a:custGeom>
                <a:avLst/>
                <a:gdLst>
                  <a:gd name="connsiteX0" fmla="*/ -1010 w 315123"/>
                  <a:gd name="connsiteY0" fmla="*/ -176 h 75629"/>
                  <a:gd name="connsiteX1" fmla="*/ 314113 w 315123"/>
                  <a:gd name="connsiteY1" fmla="*/ 75453 h 7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5123" h="75629">
                    <a:moveTo>
                      <a:pt x="-1010" y="-176"/>
                    </a:moveTo>
                    <a:lnTo>
                      <a:pt x="314113" y="75453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0" name="图形 75">
            <a:extLst>
              <a:ext uri="{FF2B5EF4-FFF2-40B4-BE49-F238E27FC236}">
                <a16:creationId xmlns:a16="http://schemas.microsoft.com/office/drawing/2014/main" id="{0B56F4FB-EE4D-27CE-0075-A8C2D42055B0}"/>
              </a:ext>
            </a:extLst>
          </p:cNvPr>
          <p:cNvGrpSpPr/>
          <p:nvPr/>
        </p:nvGrpSpPr>
        <p:grpSpPr>
          <a:xfrm>
            <a:off x="8874184" y="1114789"/>
            <a:ext cx="2294301" cy="2329195"/>
            <a:chOff x="9666655" y="1753175"/>
            <a:chExt cx="3710645" cy="3767080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2604B99-A2A9-BEC6-410F-FB35037C6E73}"/>
                </a:ext>
              </a:extLst>
            </p:cNvPr>
            <p:cNvSpPr/>
            <p:nvPr/>
          </p:nvSpPr>
          <p:spPr>
            <a:xfrm>
              <a:off x="9666655" y="1984700"/>
              <a:ext cx="3710645" cy="3535556"/>
            </a:xfrm>
            <a:custGeom>
              <a:avLst/>
              <a:gdLst>
                <a:gd name="connsiteX0" fmla="*/ 2759236 w 3710645"/>
                <a:gd name="connsiteY0" fmla="*/ 2706362 h 3535556"/>
                <a:gd name="connsiteX1" fmla="*/ 903913 w 3710645"/>
                <a:gd name="connsiteY1" fmla="*/ 2596972 h 3535556"/>
                <a:gd name="connsiteX2" fmla="*/ 951409 w 3710645"/>
                <a:gd name="connsiteY2" fmla="*/ 829194 h 3535556"/>
                <a:gd name="connsiteX3" fmla="*/ 2806732 w 3710645"/>
                <a:gd name="connsiteY3" fmla="*/ 938584 h 3535556"/>
                <a:gd name="connsiteX4" fmla="*/ 2759236 w 3710645"/>
                <a:gd name="connsiteY4" fmla="*/ 2706362 h 353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645" h="3535556">
                  <a:moveTo>
                    <a:pt x="2759236" y="2706362"/>
                  </a:moveTo>
                  <a:cubicBezTo>
                    <a:pt x="2233795" y="3164307"/>
                    <a:pt x="1403123" y="3115330"/>
                    <a:pt x="903913" y="2596972"/>
                  </a:cubicBezTo>
                  <a:cubicBezTo>
                    <a:pt x="404704" y="2078615"/>
                    <a:pt x="425968" y="1287139"/>
                    <a:pt x="951409" y="829194"/>
                  </a:cubicBezTo>
                  <a:cubicBezTo>
                    <a:pt x="1476851" y="371249"/>
                    <a:pt x="2307523" y="420227"/>
                    <a:pt x="2806732" y="938584"/>
                  </a:cubicBezTo>
                  <a:cubicBezTo>
                    <a:pt x="3305942" y="1456941"/>
                    <a:pt x="3284678" y="2248418"/>
                    <a:pt x="2759236" y="2706362"/>
                  </a:cubicBezTo>
                  <a:close/>
                </a:path>
              </a:pathLst>
            </a:custGeom>
            <a:solidFill>
              <a:srgbClr val="D89385"/>
            </a:solidFill>
            <a:ln w="9528" cap="flat">
              <a:solidFill>
                <a:srgbClr val="A3A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6A5D782-4A78-975E-4518-C855D762E323}"/>
                </a:ext>
              </a:extLst>
            </p:cNvPr>
            <p:cNvSpPr/>
            <p:nvPr/>
          </p:nvSpPr>
          <p:spPr>
            <a:xfrm>
              <a:off x="10223905" y="3508509"/>
              <a:ext cx="2609934" cy="1494245"/>
            </a:xfrm>
            <a:custGeom>
              <a:avLst/>
              <a:gdLst>
                <a:gd name="connsiteX0" fmla="*/ 240751 w 2609934"/>
                <a:gd name="connsiteY0" fmla="*/ 949589 h 1494245"/>
                <a:gd name="connsiteX1" fmla="*/ -60 w 2609934"/>
                <a:gd name="connsiteY1" fmla="*/ 380528 h 1494245"/>
                <a:gd name="connsiteX2" fmla="*/ 12352 w 2609934"/>
                <a:gd name="connsiteY2" fmla="*/ 385276 h 1494245"/>
                <a:gd name="connsiteX3" fmla="*/ 114079 w 2609934"/>
                <a:gd name="connsiteY3" fmla="*/ 600970 h 1494245"/>
                <a:gd name="connsiteX4" fmla="*/ 303531 w 2609934"/>
                <a:gd name="connsiteY4" fmla="*/ 849210 h 1494245"/>
                <a:gd name="connsiteX5" fmla="*/ 546238 w 2609934"/>
                <a:gd name="connsiteY5" fmla="*/ 1049959 h 1494245"/>
                <a:gd name="connsiteX6" fmla="*/ 1956986 w 2609934"/>
                <a:gd name="connsiteY6" fmla="*/ 1103768 h 1494245"/>
                <a:gd name="connsiteX7" fmla="*/ 2523885 w 2609934"/>
                <a:gd name="connsiteY7" fmla="*/ 386983 h 1494245"/>
                <a:gd name="connsiteX8" fmla="*/ 2566879 w 2609934"/>
                <a:gd name="connsiteY8" fmla="*/ 97080 h 1494245"/>
                <a:gd name="connsiteX9" fmla="*/ 2572932 w 2609934"/>
                <a:gd name="connsiteY9" fmla="*/ -141 h 1494245"/>
                <a:gd name="connsiteX10" fmla="*/ 2601469 w 2609934"/>
                <a:gd name="connsiteY10" fmla="*/ 152335 h 1494245"/>
                <a:gd name="connsiteX11" fmla="*/ 1970714 w 2609934"/>
                <a:gd name="connsiteY11" fmla="*/ 1339436 h 1494245"/>
                <a:gd name="connsiteX12" fmla="*/ 1262054 w 2609934"/>
                <a:gd name="connsiteY12" fmla="*/ 1490931 h 1494245"/>
                <a:gd name="connsiteX13" fmla="*/ 240784 w 2609934"/>
                <a:gd name="connsiteY13" fmla="*/ 949587 h 149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09934" h="1494245">
                  <a:moveTo>
                    <a:pt x="240751" y="949589"/>
                  </a:moveTo>
                  <a:cubicBezTo>
                    <a:pt x="120641" y="790322"/>
                    <a:pt x="12637" y="535099"/>
                    <a:pt x="-60" y="380528"/>
                  </a:cubicBezTo>
                  <a:cubicBezTo>
                    <a:pt x="-2703" y="348331"/>
                    <a:pt x="1790" y="350051"/>
                    <a:pt x="12352" y="385276"/>
                  </a:cubicBezTo>
                  <a:cubicBezTo>
                    <a:pt x="25667" y="429683"/>
                    <a:pt x="73558" y="531228"/>
                    <a:pt x="114079" y="600970"/>
                  </a:cubicBezTo>
                  <a:cubicBezTo>
                    <a:pt x="171954" y="700582"/>
                    <a:pt x="216111" y="758447"/>
                    <a:pt x="303531" y="849210"/>
                  </a:cubicBezTo>
                  <a:cubicBezTo>
                    <a:pt x="390807" y="939835"/>
                    <a:pt x="447740" y="986923"/>
                    <a:pt x="546238" y="1049959"/>
                  </a:cubicBezTo>
                  <a:cubicBezTo>
                    <a:pt x="978987" y="1326927"/>
                    <a:pt x="1532742" y="1348044"/>
                    <a:pt x="1956986" y="1103768"/>
                  </a:cubicBezTo>
                  <a:cubicBezTo>
                    <a:pt x="2241516" y="939938"/>
                    <a:pt x="2434274" y="696222"/>
                    <a:pt x="2523885" y="386983"/>
                  </a:cubicBezTo>
                  <a:cubicBezTo>
                    <a:pt x="2549122" y="299905"/>
                    <a:pt x="2562935" y="206760"/>
                    <a:pt x="2566879" y="97080"/>
                  </a:cubicBezTo>
                  <a:cubicBezTo>
                    <a:pt x="2568853" y="42202"/>
                    <a:pt x="2571576" y="-1551"/>
                    <a:pt x="2572932" y="-141"/>
                  </a:cubicBezTo>
                  <a:cubicBezTo>
                    <a:pt x="2577917" y="5034"/>
                    <a:pt x="2595232" y="97547"/>
                    <a:pt x="2601469" y="152335"/>
                  </a:cubicBezTo>
                  <a:cubicBezTo>
                    <a:pt x="2656961" y="639748"/>
                    <a:pt x="2407549" y="1109121"/>
                    <a:pt x="1970714" y="1339436"/>
                  </a:cubicBezTo>
                  <a:cubicBezTo>
                    <a:pt x="1748324" y="1456679"/>
                    <a:pt x="1509199" y="1507790"/>
                    <a:pt x="1262054" y="1490931"/>
                  </a:cubicBezTo>
                  <a:cubicBezTo>
                    <a:pt x="849127" y="1462754"/>
                    <a:pt x="480356" y="1267284"/>
                    <a:pt x="240784" y="94958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solidFill>
                <a:srgbClr val="A3A0A0">
                  <a:alpha val="1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E5E4FC2-272D-6B87-FE86-DF7233DACB14}"/>
                </a:ext>
              </a:extLst>
            </p:cNvPr>
            <p:cNvSpPr/>
            <p:nvPr/>
          </p:nvSpPr>
          <p:spPr>
            <a:xfrm rot="380370">
              <a:off x="10684595" y="4596510"/>
              <a:ext cx="565567" cy="550941"/>
            </a:xfrm>
            <a:custGeom>
              <a:avLst/>
              <a:gdLst>
                <a:gd name="connsiteX0" fmla="*/ 565967 w 565567"/>
                <a:gd name="connsiteY0" fmla="*/ 275830 h 550941"/>
                <a:gd name="connsiteX1" fmla="*/ 283184 w 565567"/>
                <a:gd name="connsiteY1" fmla="*/ 551301 h 550941"/>
                <a:gd name="connsiteX2" fmla="*/ 400 w 565567"/>
                <a:gd name="connsiteY2" fmla="*/ 275830 h 550941"/>
                <a:gd name="connsiteX3" fmla="*/ 283184 w 565567"/>
                <a:gd name="connsiteY3" fmla="*/ 359 h 550941"/>
                <a:gd name="connsiteX4" fmla="*/ 565967 w 565567"/>
                <a:gd name="connsiteY4" fmla="*/ 275830 h 55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567" h="550941">
                  <a:moveTo>
                    <a:pt x="565967" y="275830"/>
                  </a:moveTo>
                  <a:cubicBezTo>
                    <a:pt x="565967" y="427966"/>
                    <a:pt x="439358" y="551301"/>
                    <a:pt x="283184" y="551301"/>
                  </a:cubicBezTo>
                  <a:cubicBezTo>
                    <a:pt x="127009" y="551301"/>
                    <a:pt x="400" y="427966"/>
                    <a:pt x="400" y="275830"/>
                  </a:cubicBezTo>
                  <a:cubicBezTo>
                    <a:pt x="400" y="123693"/>
                    <a:pt x="127009" y="359"/>
                    <a:pt x="283184" y="359"/>
                  </a:cubicBezTo>
                  <a:cubicBezTo>
                    <a:pt x="439358" y="359"/>
                    <a:pt x="565967" y="123693"/>
                    <a:pt x="565967" y="275830"/>
                  </a:cubicBezTo>
                  <a:close/>
                </a:path>
              </a:pathLst>
            </a:custGeom>
            <a:solidFill>
              <a:srgbClr val="E4ADA2"/>
            </a:solidFill>
            <a:ln w="8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655F520-3EF8-1853-15A5-4DFFB487DDA4}"/>
                </a:ext>
              </a:extLst>
            </p:cNvPr>
            <p:cNvSpPr/>
            <p:nvPr/>
          </p:nvSpPr>
          <p:spPr>
            <a:xfrm rot="380370">
              <a:off x="11816165" y="4592986"/>
              <a:ext cx="565567" cy="550941"/>
            </a:xfrm>
            <a:custGeom>
              <a:avLst/>
              <a:gdLst>
                <a:gd name="connsiteX0" fmla="*/ 566086 w 565567"/>
                <a:gd name="connsiteY0" fmla="*/ 275829 h 550941"/>
                <a:gd name="connsiteX1" fmla="*/ 283302 w 565567"/>
                <a:gd name="connsiteY1" fmla="*/ 551300 h 550941"/>
                <a:gd name="connsiteX2" fmla="*/ 519 w 565567"/>
                <a:gd name="connsiteY2" fmla="*/ 275829 h 550941"/>
                <a:gd name="connsiteX3" fmla="*/ 283302 w 565567"/>
                <a:gd name="connsiteY3" fmla="*/ 358 h 550941"/>
                <a:gd name="connsiteX4" fmla="*/ 566086 w 565567"/>
                <a:gd name="connsiteY4" fmla="*/ 275829 h 55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567" h="550941">
                  <a:moveTo>
                    <a:pt x="566086" y="275829"/>
                  </a:moveTo>
                  <a:cubicBezTo>
                    <a:pt x="566086" y="427965"/>
                    <a:pt x="439477" y="551300"/>
                    <a:pt x="283302" y="551300"/>
                  </a:cubicBezTo>
                  <a:cubicBezTo>
                    <a:pt x="127128" y="551300"/>
                    <a:pt x="519" y="427965"/>
                    <a:pt x="519" y="275829"/>
                  </a:cubicBezTo>
                  <a:cubicBezTo>
                    <a:pt x="519" y="123693"/>
                    <a:pt x="127128" y="358"/>
                    <a:pt x="283302" y="358"/>
                  </a:cubicBezTo>
                  <a:cubicBezTo>
                    <a:pt x="439477" y="358"/>
                    <a:pt x="566086" y="123693"/>
                    <a:pt x="566086" y="275829"/>
                  </a:cubicBezTo>
                  <a:close/>
                </a:path>
              </a:pathLst>
            </a:custGeom>
            <a:solidFill>
              <a:srgbClr val="E4ADA2"/>
            </a:solidFill>
            <a:ln w="8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4BA3B80-27DA-E10D-25B2-D3E5EA1F48D6}"/>
                </a:ext>
              </a:extLst>
            </p:cNvPr>
            <p:cNvSpPr/>
            <p:nvPr/>
          </p:nvSpPr>
          <p:spPr>
            <a:xfrm>
              <a:off x="10672706" y="1757196"/>
              <a:ext cx="871436" cy="1640776"/>
            </a:xfrm>
            <a:custGeom>
              <a:avLst/>
              <a:gdLst>
                <a:gd name="connsiteX0" fmla="*/ 194858 w 871436"/>
                <a:gd name="connsiteY0" fmla="*/ 659 h 1640776"/>
                <a:gd name="connsiteX1" fmla="*/ 185117 w 871436"/>
                <a:gd name="connsiteY1" fmla="*/ 2063 h 1640776"/>
                <a:gd name="connsiteX2" fmla="*/ 41747 w 871436"/>
                <a:gd name="connsiteY2" fmla="*/ 980090 h 1640776"/>
                <a:gd name="connsiteX3" fmla="*/ 548296 w 871436"/>
                <a:gd name="connsiteY3" fmla="*/ 1637077 h 1640776"/>
                <a:gd name="connsiteX4" fmla="*/ 574849 w 871436"/>
                <a:gd name="connsiteY4" fmla="*/ 1629503 h 1640776"/>
                <a:gd name="connsiteX5" fmla="*/ 641469 w 871436"/>
                <a:gd name="connsiteY5" fmla="*/ 1626082 h 1640776"/>
                <a:gd name="connsiteX6" fmla="*/ 832407 w 871436"/>
                <a:gd name="connsiteY6" fmla="*/ 818505 h 1640776"/>
                <a:gd name="connsiteX7" fmla="*/ 239875 w 871436"/>
                <a:gd name="connsiteY7" fmla="*/ 3174 h 1640776"/>
                <a:gd name="connsiteX8" fmla="*/ 194864 w 871436"/>
                <a:gd name="connsiteY8" fmla="*/ 626 h 164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436" h="1640776">
                  <a:moveTo>
                    <a:pt x="194858" y="659"/>
                  </a:moveTo>
                  <a:cubicBezTo>
                    <a:pt x="191666" y="1026"/>
                    <a:pt x="188261" y="1448"/>
                    <a:pt x="185117" y="2063"/>
                  </a:cubicBezTo>
                  <a:cubicBezTo>
                    <a:pt x="-16040" y="41367"/>
                    <a:pt x="-36891" y="577906"/>
                    <a:pt x="41747" y="980090"/>
                  </a:cubicBezTo>
                  <a:cubicBezTo>
                    <a:pt x="120379" y="1382321"/>
                    <a:pt x="347148" y="1676396"/>
                    <a:pt x="548296" y="1637077"/>
                  </a:cubicBezTo>
                  <a:cubicBezTo>
                    <a:pt x="557377" y="1635301"/>
                    <a:pt x="566190" y="1632552"/>
                    <a:pt x="574849" y="1629503"/>
                  </a:cubicBezTo>
                  <a:cubicBezTo>
                    <a:pt x="597361" y="1632026"/>
                    <a:pt x="619639" y="1631230"/>
                    <a:pt x="641469" y="1626082"/>
                  </a:cubicBezTo>
                  <a:cubicBezTo>
                    <a:pt x="840961" y="1579029"/>
                    <a:pt x="926477" y="1217412"/>
                    <a:pt x="832407" y="818505"/>
                  </a:cubicBezTo>
                  <a:cubicBezTo>
                    <a:pt x="742035" y="435276"/>
                    <a:pt x="440339" y="-4541"/>
                    <a:pt x="239875" y="3174"/>
                  </a:cubicBezTo>
                  <a:cubicBezTo>
                    <a:pt x="224426" y="-53"/>
                    <a:pt x="209430" y="-1046"/>
                    <a:pt x="194864" y="626"/>
                  </a:cubicBezTo>
                  <a:close/>
                </a:path>
              </a:pathLst>
            </a:custGeom>
            <a:solidFill>
              <a:srgbClr val="E4AD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B163539-002E-C288-F49A-BE2B925232C3}"/>
                </a:ext>
              </a:extLst>
            </p:cNvPr>
            <p:cNvSpPr/>
            <p:nvPr/>
          </p:nvSpPr>
          <p:spPr>
            <a:xfrm>
              <a:off x="10917895" y="1753175"/>
              <a:ext cx="631066" cy="1627795"/>
            </a:xfrm>
            <a:custGeom>
              <a:avLst/>
              <a:gdLst>
                <a:gd name="connsiteX0" fmla="*/ -801 w 631066"/>
                <a:gd name="connsiteY0" fmla="*/ -82 h 1627795"/>
                <a:gd name="connsiteX1" fmla="*/ 529704 w 631066"/>
                <a:gd name="connsiteY1" fmla="*/ 834422 h 1627795"/>
                <a:gd name="connsiteX2" fmla="*/ 334479 w 631066"/>
                <a:gd name="connsiteY2" fmla="*/ 1626236 h 1627795"/>
                <a:gd name="connsiteX3" fmla="*/ 401099 w 631066"/>
                <a:gd name="connsiteY3" fmla="*/ 1622814 h 1627795"/>
                <a:gd name="connsiteX4" fmla="*/ 592037 w 631066"/>
                <a:gd name="connsiteY4" fmla="*/ 815237 h 1627795"/>
                <a:gd name="connsiteX5" fmla="*/ -789 w 631066"/>
                <a:gd name="connsiteY5" fmla="*/ -75 h 162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066" h="1627795">
                  <a:moveTo>
                    <a:pt x="-801" y="-82"/>
                  </a:moveTo>
                  <a:cubicBezTo>
                    <a:pt x="197109" y="41100"/>
                    <a:pt x="457885" y="467062"/>
                    <a:pt x="529704" y="834422"/>
                  </a:cubicBezTo>
                  <a:cubicBezTo>
                    <a:pt x="604763" y="1218394"/>
                    <a:pt x="517523" y="1561608"/>
                    <a:pt x="334479" y="1626236"/>
                  </a:cubicBezTo>
                  <a:cubicBezTo>
                    <a:pt x="356991" y="1628758"/>
                    <a:pt x="379270" y="1627962"/>
                    <a:pt x="401099" y="1622814"/>
                  </a:cubicBezTo>
                  <a:cubicBezTo>
                    <a:pt x="600590" y="1575761"/>
                    <a:pt x="686106" y="1214144"/>
                    <a:pt x="592037" y="815237"/>
                  </a:cubicBezTo>
                  <a:cubicBezTo>
                    <a:pt x="501664" y="432008"/>
                    <a:pt x="199674" y="-7780"/>
                    <a:pt x="-789" y="-7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E3AF2EF-5C23-485A-766F-430414E2C7D6}"/>
                </a:ext>
              </a:extLst>
            </p:cNvPr>
            <p:cNvSpPr/>
            <p:nvPr/>
          </p:nvSpPr>
          <p:spPr>
            <a:xfrm>
              <a:off x="10859940" y="2177699"/>
              <a:ext cx="472015" cy="1115459"/>
            </a:xfrm>
            <a:custGeom>
              <a:avLst/>
              <a:gdLst>
                <a:gd name="connsiteX0" fmla="*/ 452441 w 472015"/>
                <a:gd name="connsiteY0" fmla="*/ 544563 h 1115459"/>
                <a:gd name="connsiteX1" fmla="*/ 330864 w 472015"/>
                <a:gd name="connsiteY1" fmla="*/ 1113967 h 1115459"/>
                <a:gd name="connsiteX2" fmla="*/ 44952 w 472015"/>
                <a:gd name="connsiteY2" fmla="*/ 640070 h 1115459"/>
                <a:gd name="connsiteX3" fmla="*/ 66181 w 472015"/>
                <a:gd name="connsiteY3" fmla="*/ 3133 h 1115459"/>
                <a:gd name="connsiteX4" fmla="*/ 452439 w 472015"/>
                <a:gd name="connsiteY4" fmla="*/ 544572 h 111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015" h="1115459">
                  <a:moveTo>
                    <a:pt x="452441" y="544563"/>
                  </a:moveTo>
                  <a:cubicBezTo>
                    <a:pt x="507533" y="826388"/>
                    <a:pt x="433675" y="1093869"/>
                    <a:pt x="330864" y="1113967"/>
                  </a:cubicBezTo>
                  <a:cubicBezTo>
                    <a:pt x="228051" y="1134065"/>
                    <a:pt x="100045" y="921895"/>
                    <a:pt x="44952" y="640070"/>
                  </a:cubicBezTo>
                  <a:cubicBezTo>
                    <a:pt x="-10140" y="358244"/>
                    <a:pt x="-29031" y="-40568"/>
                    <a:pt x="66181" y="3133"/>
                  </a:cubicBezTo>
                  <a:cubicBezTo>
                    <a:pt x="235669" y="80919"/>
                    <a:pt x="397356" y="262737"/>
                    <a:pt x="452439" y="544572"/>
                  </a:cubicBezTo>
                  <a:close/>
                </a:path>
              </a:pathLst>
            </a:custGeom>
            <a:solidFill>
              <a:srgbClr val="E7D3D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239B7FD-47D8-8CC7-D5A4-FA47EDB66119}"/>
                </a:ext>
              </a:extLst>
            </p:cNvPr>
            <p:cNvSpPr/>
            <p:nvPr/>
          </p:nvSpPr>
          <p:spPr>
            <a:xfrm>
              <a:off x="11690937" y="2124994"/>
              <a:ext cx="1241572" cy="1334262"/>
            </a:xfrm>
            <a:custGeom>
              <a:avLst/>
              <a:gdLst>
                <a:gd name="connsiteX0" fmla="*/ 1228312 w 1241572"/>
                <a:gd name="connsiteY0" fmla="*/ 148069 h 1334262"/>
                <a:gd name="connsiteX1" fmla="*/ 1236580 w 1241572"/>
                <a:gd name="connsiteY1" fmla="*/ 281353 h 1334262"/>
                <a:gd name="connsiteX2" fmla="*/ 556162 w 1241572"/>
                <a:gd name="connsiteY2" fmla="*/ 1217041 h 1334262"/>
                <a:gd name="connsiteX3" fmla="*/ 97543 w 1241572"/>
                <a:gd name="connsiteY3" fmla="*/ 1286521 h 1334262"/>
                <a:gd name="connsiteX4" fmla="*/ 97161 w 1241572"/>
                <a:gd name="connsiteY4" fmla="*/ 1286344 h 1334262"/>
                <a:gd name="connsiteX5" fmla="*/ 4957 w 1241572"/>
                <a:gd name="connsiteY5" fmla="*/ 1014853 h 1334262"/>
                <a:gd name="connsiteX6" fmla="*/ 580134 w 1241572"/>
                <a:gd name="connsiteY6" fmla="*/ 138020 h 1334262"/>
                <a:gd name="connsiteX7" fmla="*/ 1145824 w 1241572"/>
                <a:gd name="connsiteY7" fmla="*/ 52758 h 1334262"/>
                <a:gd name="connsiteX8" fmla="*/ 1228305 w 1241572"/>
                <a:gd name="connsiteY8" fmla="*/ 148066 h 133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572" h="1334262">
                  <a:moveTo>
                    <a:pt x="1228312" y="148069"/>
                  </a:moveTo>
                  <a:cubicBezTo>
                    <a:pt x="1241020" y="184224"/>
                    <a:pt x="1244430" y="228540"/>
                    <a:pt x="1236580" y="281353"/>
                  </a:cubicBezTo>
                  <a:cubicBezTo>
                    <a:pt x="1190899" y="588639"/>
                    <a:pt x="886260" y="1007567"/>
                    <a:pt x="556162" y="1217041"/>
                  </a:cubicBezTo>
                  <a:cubicBezTo>
                    <a:pt x="350107" y="1347800"/>
                    <a:pt x="183029" y="1366050"/>
                    <a:pt x="97543" y="1286521"/>
                  </a:cubicBezTo>
                  <a:cubicBezTo>
                    <a:pt x="97447" y="1286426"/>
                    <a:pt x="97256" y="1286436"/>
                    <a:pt x="97161" y="1286344"/>
                  </a:cubicBezTo>
                  <a:cubicBezTo>
                    <a:pt x="20555" y="1246510"/>
                    <a:pt x="-15785" y="1154366"/>
                    <a:pt x="4957" y="1014853"/>
                  </a:cubicBezTo>
                  <a:cubicBezTo>
                    <a:pt x="50638" y="707567"/>
                    <a:pt x="250074" y="347474"/>
                    <a:pt x="580134" y="138020"/>
                  </a:cubicBezTo>
                  <a:cubicBezTo>
                    <a:pt x="808943" y="-7189"/>
                    <a:pt x="1040583" y="-41955"/>
                    <a:pt x="1145824" y="52758"/>
                  </a:cubicBezTo>
                  <a:cubicBezTo>
                    <a:pt x="1184423" y="73070"/>
                    <a:pt x="1213064" y="104711"/>
                    <a:pt x="1228305" y="148066"/>
                  </a:cubicBezTo>
                  <a:close/>
                </a:path>
              </a:pathLst>
            </a:custGeom>
            <a:solidFill>
              <a:srgbClr val="E4AD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9D2831A-57AA-41F6-16F9-8ADC5B18381A}"/>
                </a:ext>
              </a:extLst>
            </p:cNvPr>
            <p:cNvSpPr/>
            <p:nvPr/>
          </p:nvSpPr>
          <p:spPr>
            <a:xfrm>
              <a:off x="11781798" y="2246545"/>
              <a:ext cx="881216" cy="1129239"/>
            </a:xfrm>
            <a:custGeom>
              <a:avLst/>
              <a:gdLst>
                <a:gd name="connsiteX0" fmla="*/ 366879 w 881216"/>
                <a:gd name="connsiteY0" fmla="*/ 423615 h 1129239"/>
                <a:gd name="connsiteX1" fmla="*/ 13005 w 881216"/>
                <a:gd name="connsiteY1" fmla="*/ 1109482 h 1129239"/>
                <a:gd name="connsiteX2" fmla="*/ 556616 w 881216"/>
                <a:gd name="connsiteY2" fmla="*/ 812016 h 1129239"/>
                <a:gd name="connsiteX3" fmla="*/ 860959 w 881216"/>
                <a:gd name="connsiteY3" fmla="*/ 13050 h 1129239"/>
                <a:gd name="connsiteX4" fmla="*/ 366859 w 881216"/>
                <a:gd name="connsiteY4" fmla="*/ 423625 h 112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216" h="1129239">
                  <a:moveTo>
                    <a:pt x="366879" y="423615"/>
                  </a:moveTo>
                  <a:cubicBezTo>
                    <a:pt x="191485" y="698183"/>
                    <a:pt x="-62985" y="1037378"/>
                    <a:pt x="13005" y="1109482"/>
                  </a:cubicBezTo>
                  <a:cubicBezTo>
                    <a:pt x="89010" y="1181578"/>
                    <a:pt x="332398" y="1048397"/>
                    <a:pt x="556616" y="812016"/>
                  </a:cubicBezTo>
                  <a:cubicBezTo>
                    <a:pt x="780835" y="575634"/>
                    <a:pt x="936968" y="85144"/>
                    <a:pt x="860959" y="13050"/>
                  </a:cubicBezTo>
                  <a:cubicBezTo>
                    <a:pt x="784953" y="-59047"/>
                    <a:pt x="525194" y="175756"/>
                    <a:pt x="366859" y="423625"/>
                  </a:cubicBezTo>
                  <a:close/>
                </a:path>
              </a:pathLst>
            </a:custGeom>
            <a:solidFill>
              <a:srgbClr val="E7D3D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625E9D7-260B-FC98-44A5-E1FA6B75B5D6}"/>
                </a:ext>
              </a:extLst>
            </p:cNvPr>
            <p:cNvSpPr/>
            <p:nvPr/>
          </p:nvSpPr>
          <p:spPr>
            <a:xfrm>
              <a:off x="11690815" y="2121175"/>
              <a:ext cx="1146367" cy="1287042"/>
            </a:xfrm>
            <a:custGeom>
              <a:avLst/>
              <a:gdLst>
                <a:gd name="connsiteX0" fmla="*/ 1145567 w 1146367"/>
                <a:gd name="connsiteY0" fmla="*/ 52733 h 1287042"/>
                <a:gd name="connsiteX1" fmla="*/ 616682 w 1146367"/>
                <a:gd name="connsiteY1" fmla="*/ 163185 h 1287042"/>
                <a:gd name="connsiteX2" fmla="*/ 41124 w 1146367"/>
                <a:gd name="connsiteY2" fmla="*/ 1039847 h 1287042"/>
                <a:gd name="connsiteX3" fmla="*/ 98046 w 1146367"/>
                <a:gd name="connsiteY3" fmla="*/ 1286868 h 1287042"/>
                <a:gd name="connsiteX4" fmla="*/ 4975 w 1146367"/>
                <a:gd name="connsiteY4" fmla="*/ 1014739 h 1287042"/>
                <a:gd name="connsiteX5" fmla="*/ 580151 w 1146367"/>
                <a:gd name="connsiteY5" fmla="*/ 137905 h 1287042"/>
                <a:gd name="connsiteX6" fmla="*/ 1145564 w 1146367"/>
                <a:gd name="connsiteY6" fmla="*/ 52746 h 128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367" h="1287042">
                  <a:moveTo>
                    <a:pt x="1145567" y="52733"/>
                  </a:moveTo>
                  <a:cubicBezTo>
                    <a:pt x="1029056" y="-8420"/>
                    <a:pt x="821878" y="32963"/>
                    <a:pt x="616682" y="163185"/>
                  </a:cubicBezTo>
                  <a:cubicBezTo>
                    <a:pt x="286621" y="372639"/>
                    <a:pt x="86796" y="732551"/>
                    <a:pt x="41124" y="1039847"/>
                  </a:cubicBezTo>
                  <a:cubicBezTo>
                    <a:pt x="23906" y="1155661"/>
                    <a:pt x="46247" y="1239071"/>
                    <a:pt x="98046" y="1286868"/>
                  </a:cubicBezTo>
                  <a:cubicBezTo>
                    <a:pt x="20724" y="1247333"/>
                    <a:pt x="-15865" y="1154890"/>
                    <a:pt x="4975" y="1014739"/>
                  </a:cubicBezTo>
                  <a:cubicBezTo>
                    <a:pt x="50656" y="707453"/>
                    <a:pt x="250091" y="347360"/>
                    <a:pt x="580151" y="137905"/>
                  </a:cubicBezTo>
                  <a:cubicBezTo>
                    <a:pt x="808913" y="-7265"/>
                    <a:pt x="1040285" y="-41889"/>
                    <a:pt x="1145564" y="52746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651867E-CF3C-31CA-2BCB-0BBCE852849E}"/>
                </a:ext>
              </a:extLst>
            </p:cNvPr>
            <p:cNvSpPr/>
            <p:nvPr/>
          </p:nvSpPr>
          <p:spPr>
            <a:xfrm>
              <a:off x="10418668" y="3268711"/>
              <a:ext cx="2208729" cy="1748121"/>
            </a:xfrm>
            <a:custGeom>
              <a:avLst/>
              <a:gdLst>
                <a:gd name="connsiteX0" fmla="*/ 709880 w 2208729"/>
                <a:gd name="connsiteY0" fmla="*/ 6954 h 1748121"/>
                <a:gd name="connsiteX1" fmla="*/ 941652 w 2208729"/>
                <a:gd name="connsiteY1" fmla="*/ 1270 h 1748121"/>
                <a:gd name="connsiteX2" fmla="*/ 2148185 w 2208729"/>
                <a:gd name="connsiteY2" fmla="*/ 698605 h 1748121"/>
                <a:gd name="connsiteX3" fmla="*/ 2206754 w 2208729"/>
                <a:gd name="connsiteY3" fmla="*/ 1085625 h 1748121"/>
                <a:gd name="connsiteX4" fmla="*/ 1152623 w 2208729"/>
                <a:gd name="connsiteY4" fmla="*/ 1746907 h 1748121"/>
                <a:gd name="connsiteX5" fmla="*/ 669 w 2208729"/>
                <a:gd name="connsiteY5" fmla="*/ 1061479 h 1748121"/>
                <a:gd name="connsiteX6" fmla="*/ 11979 w 2208729"/>
                <a:gd name="connsiteY6" fmla="*/ 896401 h 1748121"/>
                <a:gd name="connsiteX7" fmla="*/ 709799 w 2208729"/>
                <a:gd name="connsiteY7" fmla="*/ 6966 h 174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8729" h="1748121">
                  <a:moveTo>
                    <a:pt x="709880" y="6954"/>
                  </a:moveTo>
                  <a:cubicBezTo>
                    <a:pt x="780314" y="-258"/>
                    <a:pt x="857366" y="-1685"/>
                    <a:pt x="941652" y="1270"/>
                  </a:cubicBezTo>
                  <a:cubicBezTo>
                    <a:pt x="1631263" y="25436"/>
                    <a:pt x="1997594" y="186255"/>
                    <a:pt x="2148185" y="698605"/>
                  </a:cubicBezTo>
                  <a:cubicBezTo>
                    <a:pt x="2191750" y="846785"/>
                    <a:pt x="2211500" y="975239"/>
                    <a:pt x="2206754" y="1085625"/>
                  </a:cubicBezTo>
                  <a:cubicBezTo>
                    <a:pt x="2230568" y="1542110"/>
                    <a:pt x="1892868" y="1726162"/>
                    <a:pt x="1152623" y="1746907"/>
                  </a:cubicBezTo>
                  <a:cubicBezTo>
                    <a:pt x="455460" y="1766444"/>
                    <a:pt x="-27048" y="1509668"/>
                    <a:pt x="669" y="1061479"/>
                  </a:cubicBezTo>
                  <a:cubicBezTo>
                    <a:pt x="-3156" y="1009326"/>
                    <a:pt x="441" y="954303"/>
                    <a:pt x="11979" y="896401"/>
                  </a:cubicBezTo>
                  <a:cubicBezTo>
                    <a:pt x="139356" y="256864"/>
                    <a:pt x="329456" y="45904"/>
                    <a:pt x="709799" y="6966"/>
                  </a:cubicBezTo>
                  <a:close/>
                </a:path>
              </a:pathLst>
            </a:custGeom>
            <a:solidFill>
              <a:srgbClr val="E4AD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E68AADC-20BC-9613-7C6C-01025560C502}"/>
                </a:ext>
              </a:extLst>
            </p:cNvPr>
            <p:cNvSpPr/>
            <p:nvPr/>
          </p:nvSpPr>
          <p:spPr>
            <a:xfrm>
              <a:off x="10435775" y="4329018"/>
              <a:ext cx="2168615" cy="688164"/>
            </a:xfrm>
            <a:custGeom>
              <a:avLst/>
              <a:gdLst>
                <a:gd name="connsiteX0" fmla="*/ 306 w 2168615"/>
                <a:gd name="connsiteY0" fmla="*/ -175 h 688164"/>
                <a:gd name="connsiteX1" fmla="*/ 1132352 w 2168615"/>
                <a:gd name="connsiteY1" fmla="*/ 610197 h 688164"/>
                <a:gd name="connsiteX2" fmla="*/ 2166767 w 2168615"/>
                <a:gd name="connsiteY2" fmla="*/ 31963 h 688164"/>
                <a:gd name="connsiteX3" fmla="*/ 1132924 w 2168615"/>
                <a:gd name="connsiteY3" fmla="*/ 687092 h 688164"/>
                <a:gd name="connsiteX4" fmla="*/ 211 w 2168615"/>
                <a:gd name="connsiteY4" fmla="*/ -175 h 68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8615" h="688164">
                  <a:moveTo>
                    <a:pt x="306" y="-175"/>
                  </a:moveTo>
                  <a:cubicBezTo>
                    <a:pt x="30231" y="399961"/>
                    <a:pt x="488149" y="627276"/>
                    <a:pt x="1132352" y="610197"/>
                  </a:cubicBezTo>
                  <a:cubicBezTo>
                    <a:pt x="1814771" y="592106"/>
                    <a:pt x="2148575" y="429365"/>
                    <a:pt x="2166767" y="31963"/>
                  </a:cubicBezTo>
                  <a:cubicBezTo>
                    <a:pt x="2189002" y="485582"/>
                    <a:pt x="1857863" y="667881"/>
                    <a:pt x="1132924" y="687092"/>
                  </a:cubicBezTo>
                  <a:cubicBezTo>
                    <a:pt x="448506" y="705236"/>
                    <a:pt x="-25697" y="447539"/>
                    <a:pt x="211" y="-17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solidFill>
                <a:srgbClr val="A3A0A0">
                  <a:alpha val="15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3" name="图形 75">
              <a:extLst>
                <a:ext uri="{FF2B5EF4-FFF2-40B4-BE49-F238E27FC236}">
                  <a16:creationId xmlns:a16="http://schemas.microsoft.com/office/drawing/2014/main" id="{51DE1711-181F-F43B-1348-7A01E987C914}"/>
                </a:ext>
              </a:extLst>
            </p:cNvPr>
            <p:cNvGrpSpPr/>
            <p:nvPr/>
          </p:nvGrpSpPr>
          <p:grpSpPr>
            <a:xfrm>
              <a:off x="10226176" y="4227429"/>
              <a:ext cx="345632" cy="269749"/>
              <a:chOff x="10226176" y="4227429"/>
              <a:chExt cx="345632" cy="269749"/>
            </a:xfrm>
            <a:solidFill>
              <a:srgbClr val="403926"/>
            </a:solidFill>
          </p:grpSpPr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D27E858B-3EE8-3871-EEEA-E36655327485}"/>
                  </a:ext>
                </a:extLst>
              </p:cNvPr>
              <p:cNvSpPr/>
              <p:nvPr/>
            </p:nvSpPr>
            <p:spPr>
              <a:xfrm rot="10419629" flipV="1">
                <a:off x="10244523" y="4244112"/>
                <a:ext cx="308815" cy="119743"/>
              </a:xfrm>
              <a:custGeom>
                <a:avLst/>
                <a:gdLst>
                  <a:gd name="connsiteX0" fmla="*/ -688 w 308815"/>
                  <a:gd name="connsiteY0" fmla="*/ 119586 h 119743"/>
                  <a:gd name="connsiteX1" fmla="*/ 308128 w 308815"/>
                  <a:gd name="connsiteY1" fmla="*/ -157 h 11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8815" h="119743">
                    <a:moveTo>
                      <a:pt x="-688" y="119586"/>
                    </a:moveTo>
                    <a:lnTo>
                      <a:pt x="308128" y="-157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A76AA1B-700E-3A6A-B90D-265E27587054}"/>
                  </a:ext>
                </a:extLst>
              </p:cNvPr>
              <p:cNvSpPr/>
              <p:nvPr/>
            </p:nvSpPr>
            <p:spPr>
              <a:xfrm rot="10419629" flipV="1">
                <a:off x="10238261" y="4347586"/>
                <a:ext cx="302516" cy="31512"/>
              </a:xfrm>
              <a:custGeom>
                <a:avLst/>
                <a:gdLst>
                  <a:gd name="connsiteX0" fmla="*/ 73 w 302516"/>
                  <a:gd name="connsiteY0" fmla="*/ 31514 h 31512"/>
                  <a:gd name="connsiteX1" fmla="*/ 302589 w 302516"/>
                  <a:gd name="connsiteY1" fmla="*/ 2 h 3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2516" h="31512">
                    <a:moveTo>
                      <a:pt x="73" y="31514"/>
                    </a:moveTo>
                    <a:lnTo>
                      <a:pt x="302589" y="2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3318C5B3-E2BF-D29D-A42F-C79A32D1184B}"/>
                  </a:ext>
                </a:extLst>
              </p:cNvPr>
              <p:cNvSpPr/>
              <p:nvPr/>
            </p:nvSpPr>
            <p:spPr>
              <a:xfrm rot="10419629" flipV="1">
                <a:off x="10249714" y="4404088"/>
                <a:ext cx="315123" cy="75629"/>
              </a:xfrm>
              <a:custGeom>
                <a:avLst/>
                <a:gdLst>
                  <a:gd name="connsiteX0" fmla="*/ -688 w 315123"/>
                  <a:gd name="connsiteY0" fmla="*/ -161 h 75629"/>
                  <a:gd name="connsiteX1" fmla="*/ 314435 w 315123"/>
                  <a:gd name="connsiteY1" fmla="*/ 75468 h 7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5123" h="75629">
                    <a:moveTo>
                      <a:pt x="-688" y="-161"/>
                    </a:moveTo>
                    <a:lnTo>
                      <a:pt x="314435" y="75468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" name="图形 75">
              <a:extLst>
                <a:ext uri="{FF2B5EF4-FFF2-40B4-BE49-F238E27FC236}">
                  <a16:creationId xmlns:a16="http://schemas.microsoft.com/office/drawing/2014/main" id="{8A48CEAC-675C-B4E9-F21E-3495559C8F63}"/>
                </a:ext>
              </a:extLst>
            </p:cNvPr>
            <p:cNvGrpSpPr/>
            <p:nvPr/>
          </p:nvGrpSpPr>
          <p:grpSpPr>
            <a:xfrm>
              <a:off x="12468037" y="4285035"/>
              <a:ext cx="345632" cy="269749"/>
              <a:chOff x="12468037" y="4285035"/>
              <a:chExt cx="345632" cy="269749"/>
            </a:xfrm>
            <a:solidFill>
              <a:srgbClr val="403926"/>
            </a:solidFill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A86AD923-7587-4AB1-3509-1FF1922445CB}"/>
                  </a:ext>
                </a:extLst>
              </p:cNvPr>
              <p:cNvSpPr/>
              <p:nvPr/>
            </p:nvSpPr>
            <p:spPr>
              <a:xfrm rot="-380371" flipV="1">
                <a:off x="12486505" y="4418358"/>
                <a:ext cx="308815" cy="119743"/>
              </a:xfrm>
              <a:custGeom>
                <a:avLst/>
                <a:gdLst>
                  <a:gd name="connsiteX0" fmla="*/ -452 w 308815"/>
                  <a:gd name="connsiteY0" fmla="*/ 119605 h 119743"/>
                  <a:gd name="connsiteX1" fmla="*/ 308364 w 308815"/>
                  <a:gd name="connsiteY1" fmla="*/ -139 h 11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8815" h="119743">
                    <a:moveTo>
                      <a:pt x="-452" y="119605"/>
                    </a:moveTo>
                    <a:lnTo>
                      <a:pt x="308364" y="-139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4C25C647-521D-BE8A-8101-E96AFC1C6D84}"/>
                  </a:ext>
                </a:extLst>
              </p:cNvPr>
              <p:cNvSpPr/>
              <p:nvPr/>
            </p:nvSpPr>
            <p:spPr>
              <a:xfrm rot="-380371" flipV="1">
                <a:off x="12499067" y="4403116"/>
                <a:ext cx="302516" cy="31512"/>
              </a:xfrm>
              <a:custGeom>
                <a:avLst/>
                <a:gdLst>
                  <a:gd name="connsiteX0" fmla="*/ 310 w 302516"/>
                  <a:gd name="connsiteY0" fmla="*/ 31520 h 31512"/>
                  <a:gd name="connsiteX1" fmla="*/ 302826 w 302516"/>
                  <a:gd name="connsiteY1" fmla="*/ 8 h 3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2516" h="31512">
                    <a:moveTo>
                      <a:pt x="310" y="31520"/>
                    </a:moveTo>
                    <a:lnTo>
                      <a:pt x="302826" y="8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E9BCF7F9-7405-D7EB-05EA-34805DD816BA}"/>
                  </a:ext>
                </a:extLst>
              </p:cNvPr>
              <p:cNvSpPr/>
              <p:nvPr/>
            </p:nvSpPr>
            <p:spPr>
              <a:xfrm rot="-380371" flipV="1">
                <a:off x="12475007" y="4302497"/>
                <a:ext cx="315123" cy="75629"/>
              </a:xfrm>
              <a:custGeom>
                <a:avLst/>
                <a:gdLst>
                  <a:gd name="connsiteX0" fmla="*/ -454 w 315123"/>
                  <a:gd name="connsiteY0" fmla="*/ -171 h 75629"/>
                  <a:gd name="connsiteX1" fmla="*/ 314669 w 315123"/>
                  <a:gd name="connsiteY1" fmla="*/ 75458 h 7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5123" h="75629">
                    <a:moveTo>
                      <a:pt x="-454" y="-171"/>
                    </a:moveTo>
                    <a:lnTo>
                      <a:pt x="314669" y="75458"/>
                    </a:lnTo>
                  </a:path>
                </a:pathLst>
              </a:custGeom>
              <a:solidFill>
                <a:srgbClr val="403926"/>
              </a:solidFill>
              <a:ln w="19051" cap="rnd">
                <a:solidFill>
                  <a:srgbClr val="423B2E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5492CAD-1EE9-D92C-859B-18CAA5419D9B}"/>
                </a:ext>
              </a:extLst>
            </p:cNvPr>
            <p:cNvSpPr/>
            <p:nvPr/>
          </p:nvSpPr>
          <p:spPr>
            <a:xfrm>
              <a:off x="11300798" y="4190944"/>
              <a:ext cx="369554" cy="245490"/>
            </a:xfrm>
            <a:custGeom>
              <a:avLst/>
              <a:gdLst>
                <a:gd name="connsiteX0" fmla="*/ -800 w 369554"/>
                <a:gd name="connsiteY0" fmla="*/ 86846 h 245490"/>
                <a:gd name="connsiteX1" fmla="*/ 194168 w 369554"/>
                <a:gd name="connsiteY1" fmla="*/ 245313 h 245490"/>
                <a:gd name="connsiteX2" fmla="*/ 368752 w 369554"/>
                <a:gd name="connsiteY2" fmla="*/ 88618 h 245490"/>
                <a:gd name="connsiteX3" fmla="*/ 175099 w 369554"/>
                <a:gd name="connsiteY3" fmla="*/ -147 h 245490"/>
                <a:gd name="connsiteX4" fmla="*/ -800 w 369554"/>
                <a:gd name="connsiteY4" fmla="*/ 86839 h 245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554" h="245490">
                  <a:moveTo>
                    <a:pt x="-800" y="86846"/>
                  </a:moveTo>
                  <a:cubicBezTo>
                    <a:pt x="-1200" y="169095"/>
                    <a:pt x="92122" y="244828"/>
                    <a:pt x="194168" y="245313"/>
                  </a:cubicBezTo>
                  <a:cubicBezTo>
                    <a:pt x="296220" y="245805"/>
                    <a:pt x="368362" y="170872"/>
                    <a:pt x="368752" y="88618"/>
                  </a:cubicBezTo>
                  <a:cubicBezTo>
                    <a:pt x="369152" y="6368"/>
                    <a:pt x="277143" y="346"/>
                    <a:pt x="175099" y="-147"/>
                  </a:cubicBezTo>
                  <a:cubicBezTo>
                    <a:pt x="73048" y="-638"/>
                    <a:pt x="-400" y="4586"/>
                    <a:pt x="-800" y="86839"/>
                  </a:cubicBezTo>
                  <a:close/>
                </a:path>
              </a:pathLst>
            </a:custGeom>
            <a:solidFill>
              <a:srgbClr val="403926"/>
            </a:solidFill>
            <a:ln w="9525" cap="flat">
              <a:solidFill>
                <a:srgbClr val="A3A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62BAB7F-1B4C-7774-5E2D-BCC7C2FA2079}"/>
                </a:ext>
              </a:extLst>
            </p:cNvPr>
            <p:cNvSpPr/>
            <p:nvPr/>
          </p:nvSpPr>
          <p:spPr>
            <a:xfrm>
              <a:off x="11915160" y="4466272"/>
              <a:ext cx="272142" cy="256578"/>
            </a:xfrm>
            <a:custGeom>
              <a:avLst/>
              <a:gdLst>
                <a:gd name="connsiteX0" fmla="*/ -799 w 272142"/>
                <a:gd name="connsiteY0" fmla="*/ 123557 h 256578"/>
                <a:gd name="connsiteX1" fmla="*/ 134627 w 272142"/>
                <a:gd name="connsiteY1" fmla="*/ 256402 h 256578"/>
                <a:gd name="connsiteX2" fmla="*/ 271340 w 272142"/>
                <a:gd name="connsiteY2" fmla="*/ 124872 h 256578"/>
                <a:gd name="connsiteX3" fmla="*/ 139753 w 272142"/>
                <a:gd name="connsiteY3" fmla="*/ -173 h 256578"/>
                <a:gd name="connsiteX4" fmla="*/ -799 w 272142"/>
                <a:gd name="connsiteY4" fmla="*/ 123567 h 2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142" h="256578">
                  <a:moveTo>
                    <a:pt x="-799" y="123557"/>
                  </a:moveTo>
                  <a:cubicBezTo>
                    <a:pt x="-1152" y="196560"/>
                    <a:pt x="59485" y="256031"/>
                    <a:pt x="134627" y="256402"/>
                  </a:cubicBezTo>
                  <a:cubicBezTo>
                    <a:pt x="209776" y="256764"/>
                    <a:pt x="270988" y="197879"/>
                    <a:pt x="271340" y="124872"/>
                  </a:cubicBezTo>
                  <a:cubicBezTo>
                    <a:pt x="271692" y="51869"/>
                    <a:pt x="214907" y="189"/>
                    <a:pt x="139753" y="-173"/>
                  </a:cubicBezTo>
                  <a:cubicBezTo>
                    <a:pt x="64603" y="-535"/>
                    <a:pt x="-456" y="50558"/>
                    <a:pt x="-799" y="123567"/>
                  </a:cubicBezTo>
                  <a:close/>
                </a:path>
              </a:pathLst>
            </a:custGeom>
            <a:solidFill>
              <a:srgbClr val="E7D3D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C05D9A5F-5341-8B46-6F36-C57C1E4A869B}"/>
                </a:ext>
              </a:extLst>
            </p:cNvPr>
            <p:cNvSpPr/>
            <p:nvPr/>
          </p:nvSpPr>
          <p:spPr>
            <a:xfrm>
              <a:off x="10925512" y="4437860"/>
              <a:ext cx="268019" cy="256538"/>
            </a:xfrm>
            <a:custGeom>
              <a:avLst/>
              <a:gdLst>
                <a:gd name="connsiteX0" fmla="*/ -798 w 268019"/>
                <a:gd name="connsiteY0" fmla="*/ 123775 h 256538"/>
                <a:gd name="connsiteX1" fmla="*/ 132361 w 268019"/>
                <a:gd name="connsiteY1" fmla="*/ 256363 h 256538"/>
                <a:gd name="connsiteX2" fmla="*/ 267216 w 268019"/>
                <a:gd name="connsiteY2" fmla="*/ 124632 h 256538"/>
                <a:gd name="connsiteX3" fmla="*/ 137838 w 268019"/>
                <a:gd name="connsiteY3" fmla="*/ -174 h 256538"/>
                <a:gd name="connsiteX4" fmla="*/ -798 w 268019"/>
                <a:gd name="connsiteY4" fmla="*/ 123765 h 25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019" h="256538">
                  <a:moveTo>
                    <a:pt x="-798" y="123775"/>
                  </a:moveTo>
                  <a:cubicBezTo>
                    <a:pt x="-1266" y="196765"/>
                    <a:pt x="58348" y="256125"/>
                    <a:pt x="132361" y="256363"/>
                  </a:cubicBezTo>
                  <a:cubicBezTo>
                    <a:pt x="206372" y="256599"/>
                    <a:pt x="266750" y="197621"/>
                    <a:pt x="267216" y="124632"/>
                  </a:cubicBezTo>
                  <a:cubicBezTo>
                    <a:pt x="267683" y="51643"/>
                    <a:pt x="211847" y="64"/>
                    <a:pt x="137838" y="-174"/>
                  </a:cubicBezTo>
                  <a:cubicBezTo>
                    <a:pt x="63827" y="-409"/>
                    <a:pt x="-332" y="50783"/>
                    <a:pt x="-798" y="123765"/>
                  </a:cubicBezTo>
                  <a:close/>
                </a:path>
              </a:pathLst>
            </a:custGeom>
            <a:solidFill>
              <a:srgbClr val="E7D3D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8" name="图形 75">
              <a:extLst>
                <a:ext uri="{FF2B5EF4-FFF2-40B4-BE49-F238E27FC236}">
                  <a16:creationId xmlns:a16="http://schemas.microsoft.com/office/drawing/2014/main" id="{313E7FF3-C76E-4CC7-5202-5D768596602C}"/>
                </a:ext>
              </a:extLst>
            </p:cNvPr>
            <p:cNvGrpSpPr/>
            <p:nvPr/>
          </p:nvGrpSpPr>
          <p:grpSpPr>
            <a:xfrm>
              <a:off x="11272075" y="4517561"/>
              <a:ext cx="525133" cy="230299"/>
              <a:chOff x="11272075" y="4517561"/>
              <a:chExt cx="525133" cy="230299"/>
            </a:xfrm>
            <a:noFill/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A7D02A1-FB8B-CD57-8090-DBACFD364CAC}"/>
                  </a:ext>
                </a:extLst>
              </p:cNvPr>
              <p:cNvSpPr/>
              <p:nvPr/>
            </p:nvSpPr>
            <p:spPr>
              <a:xfrm>
                <a:off x="11272075" y="4540479"/>
                <a:ext cx="268821" cy="207381"/>
              </a:xfrm>
              <a:custGeom>
                <a:avLst/>
                <a:gdLst>
                  <a:gd name="connsiteX0" fmla="*/ 262476 w 268821"/>
                  <a:gd name="connsiteY0" fmla="*/ 44687 h 207381"/>
                  <a:gd name="connsiteX1" fmla="*/ 4031 w 268821"/>
                  <a:gd name="connsiteY1" fmla="*/ 22926 h 20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8821" h="207381">
                    <a:moveTo>
                      <a:pt x="262476" y="44687"/>
                    </a:moveTo>
                    <a:cubicBezTo>
                      <a:pt x="211643" y="222418"/>
                      <a:pt x="-21708" y="285130"/>
                      <a:pt x="4031" y="22926"/>
                    </a:cubicBezTo>
                  </a:path>
                </a:pathLst>
              </a:custGeom>
              <a:noFill/>
              <a:ln w="1909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CC565FF-0920-BE57-7EB3-AE35645674E1}"/>
                  </a:ext>
                </a:extLst>
              </p:cNvPr>
              <p:cNvSpPr/>
              <p:nvPr/>
            </p:nvSpPr>
            <p:spPr>
              <a:xfrm>
                <a:off x="11528388" y="4517561"/>
                <a:ext cx="268820" cy="207381"/>
              </a:xfrm>
              <a:custGeom>
                <a:avLst/>
                <a:gdLst>
                  <a:gd name="connsiteX0" fmla="*/ 2034 w 268820"/>
                  <a:gd name="connsiteY0" fmla="*/ 67973 h 207381"/>
                  <a:gd name="connsiteX1" fmla="*/ 256410 w 268820"/>
                  <a:gd name="connsiteY1" fmla="*/ 360 h 20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8820" h="207381">
                    <a:moveTo>
                      <a:pt x="2034" y="67973"/>
                    </a:moveTo>
                    <a:cubicBezTo>
                      <a:pt x="68568" y="235211"/>
                      <a:pt x="305714" y="255854"/>
                      <a:pt x="256410" y="360"/>
                    </a:cubicBezTo>
                  </a:path>
                </a:pathLst>
              </a:custGeom>
              <a:noFill/>
              <a:ln w="1909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9" name="图形 75">
              <a:extLst>
                <a:ext uri="{FF2B5EF4-FFF2-40B4-BE49-F238E27FC236}">
                  <a16:creationId xmlns:a16="http://schemas.microsoft.com/office/drawing/2014/main" id="{4E3D5A74-8C00-52D5-68F4-7542774666EE}"/>
                </a:ext>
              </a:extLst>
            </p:cNvPr>
            <p:cNvGrpSpPr/>
            <p:nvPr/>
          </p:nvGrpSpPr>
          <p:grpSpPr>
            <a:xfrm>
              <a:off x="10563831" y="3861189"/>
              <a:ext cx="519561" cy="522838"/>
              <a:chOff x="10563831" y="3861189"/>
              <a:chExt cx="519561" cy="522838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CB9BD700-82B0-5F92-7B52-245161B4C2C1}"/>
                  </a:ext>
                </a:extLst>
              </p:cNvPr>
              <p:cNvSpPr/>
              <p:nvPr/>
            </p:nvSpPr>
            <p:spPr>
              <a:xfrm rot="-10783431" flipV="1">
                <a:off x="10610128" y="3907039"/>
                <a:ext cx="426966" cy="431138"/>
              </a:xfrm>
              <a:custGeom>
                <a:avLst/>
                <a:gdLst>
                  <a:gd name="connsiteX0" fmla="*/ 426946 w 426966"/>
                  <a:gd name="connsiteY0" fmla="*/ 215419 h 431138"/>
                  <a:gd name="connsiteX1" fmla="*/ 213466 w 426966"/>
                  <a:gd name="connsiteY1" fmla="*/ 430988 h 431138"/>
                  <a:gd name="connsiteX2" fmla="*/ -20 w 426966"/>
                  <a:gd name="connsiteY2" fmla="*/ 215419 h 431138"/>
                  <a:gd name="connsiteX3" fmla="*/ 213466 w 426966"/>
                  <a:gd name="connsiteY3" fmla="*/ -150 h 431138"/>
                  <a:gd name="connsiteX4" fmla="*/ 426946 w 426966"/>
                  <a:gd name="connsiteY4" fmla="*/ 215419 h 43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966" h="431138">
                    <a:moveTo>
                      <a:pt x="426946" y="215419"/>
                    </a:moveTo>
                    <a:cubicBezTo>
                      <a:pt x="426946" y="334475"/>
                      <a:pt x="331364" y="430988"/>
                      <a:pt x="213466" y="430988"/>
                    </a:cubicBezTo>
                    <a:cubicBezTo>
                      <a:pt x="95563" y="430988"/>
                      <a:pt x="-20" y="334475"/>
                      <a:pt x="-20" y="215419"/>
                    </a:cubicBezTo>
                    <a:cubicBezTo>
                      <a:pt x="-20" y="96363"/>
                      <a:pt x="95563" y="-150"/>
                      <a:pt x="213466" y="-150"/>
                    </a:cubicBezTo>
                    <a:cubicBezTo>
                      <a:pt x="331370" y="-150"/>
                      <a:pt x="426946" y="96363"/>
                      <a:pt x="426946" y="2154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4EC12053-A127-E58E-2F22-DFC9747C4E17}"/>
                  </a:ext>
                </a:extLst>
              </p:cNvPr>
              <p:cNvSpPr/>
              <p:nvPr/>
            </p:nvSpPr>
            <p:spPr>
              <a:xfrm rot="-10783423" flipV="1">
                <a:off x="10672368" y="3977229"/>
                <a:ext cx="314098" cy="341154"/>
              </a:xfrm>
              <a:custGeom>
                <a:avLst/>
                <a:gdLst>
                  <a:gd name="connsiteX0" fmla="*/ 314079 w 314098"/>
                  <a:gd name="connsiteY0" fmla="*/ 170430 h 341154"/>
                  <a:gd name="connsiteX1" fmla="*/ 157032 w 314098"/>
                  <a:gd name="connsiteY1" fmla="*/ 341007 h 341154"/>
                  <a:gd name="connsiteX2" fmla="*/ -19 w 314098"/>
                  <a:gd name="connsiteY2" fmla="*/ 170430 h 341154"/>
                  <a:gd name="connsiteX3" fmla="*/ 157032 w 314098"/>
                  <a:gd name="connsiteY3" fmla="*/ -148 h 341154"/>
                  <a:gd name="connsiteX4" fmla="*/ 314079 w 314098"/>
                  <a:gd name="connsiteY4" fmla="*/ 170430 h 341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098" h="341154">
                    <a:moveTo>
                      <a:pt x="314079" y="170430"/>
                    </a:moveTo>
                    <a:cubicBezTo>
                      <a:pt x="314079" y="264637"/>
                      <a:pt x="243764" y="341007"/>
                      <a:pt x="157032" y="341007"/>
                    </a:cubicBezTo>
                    <a:cubicBezTo>
                      <a:pt x="70296" y="341007"/>
                      <a:pt x="-19" y="264637"/>
                      <a:pt x="-19" y="170430"/>
                    </a:cubicBezTo>
                    <a:cubicBezTo>
                      <a:pt x="-19" y="76222"/>
                      <a:pt x="70296" y="-148"/>
                      <a:pt x="157032" y="-148"/>
                    </a:cubicBezTo>
                    <a:cubicBezTo>
                      <a:pt x="243768" y="-148"/>
                      <a:pt x="314079" y="76222"/>
                      <a:pt x="314079" y="1704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0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8DA2BEE0-FAC3-A447-9ED1-B4FE6D7E1184}"/>
                  </a:ext>
                </a:extLst>
              </p:cNvPr>
              <p:cNvSpPr/>
              <p:nvPr/>
            </p:nvSpPr>
            <p:spPr>
              <a:xfrm rot="-10783430" flipV="1">
                <a:off x="10835646" y="4043187"/>
                <a:ext cx="96804" cy="97750"/>
              </a:xfrm>
              <a:custGeom>
                <a:avLst/>
                <a:gdLst>
                  <a:gd name="connsiteX0" fmla="*/ 96791 w 96804"/>
                  <a:gd name="connsiteY0" fmla="*/ 48722 h 97750"/>
                  <a:gd name="connsiteX1" fmla="*/ 48389 w 96804"/>
                  <a:gd name="connsiteY1" fmla="*/ 97597 h 97750"/>
                  <a:gd name="connsiteX2" fmla="*/ -14 w 96804"/>
                  <a:gd name="connsiteY2" fmla="*/ 48722 h 97750"/>
                  <a:gd name="connsiteX3" fmla="*/ 48389 w 96804"/>
                  <a:gd name="connsiteY3" fmla="*/ -153 h 97750"/>
                  <a:gd name="connsiteX4" fmla="*/ 96791 w 96804"/>
                  <a:gd name="connsiteY4" fmla="*/ 48722 h 9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804" h="97750">
                    <a:moveTo>
                      <a:pt x="96791" y="48722"/>
                    </a:moveTo>
                    <a:cubicBezTo>
                      <a:pt x="96791" y="75715"/>
                      <a:pt x="75120" y="97597"/>
                      <a:pt x="48389" y="97597"/>
                    </a:cubicBezTo>
                    <a:cubicBezTo>
                      <a:pt x="21657" y="97597"/>
                      <a:pt x="-14" y="75715"/>
                      <a:pt x="-14" y="48722"/>
                    </a:cubicBezTo>
                    <a:cubicBezTo>
                      <a:pt x="-14" y="21729"/>
                      <a:pt x="21657" y="-153"/>
                      <a:pt x="48389" y="-153"/>
                    </a:cubicBezTo>
                    <a:cubicBezTo>
                      <a:pt x="75121" y="-153"/>
                      <a:pt x="96791" y="21729"/>
                      <a:pt x="96791" y="487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" name="图形 75">
              <a:extLst>
                <a:ext uri="{FF2B5EF4-FFF2-40B4-BE49-F238E27FC236}">
                  <a16:creationId xmlns:a16="http://schemas.microsoft.com/office/drawing/2014/main" id="{DF71902B-7C31-98B7-91DC-71CF7FCB6488}"/>
                </a:ext>
              </a:extLst>
            </p:cNvPr>
            <p:cNvGrpSpPr/>
            <p:nvPr/>
          </p:nvGrpSpPr>
          <p:grpSpPr>
            <a:xfrm>
              <a:off x="11954492" y="3886407"/>
              <a:ext cx="519561" cy="522838"/>
              <a:chOff x="11954492" y="3886407"/>
              <a:chExt cx="519561" cy="522838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BA06F57B-A577-333C-5C1E-6F9020F243ED}"/>
                  </a:ext>
                </a:extLst>
              </p:cNvPr>
              <p:cNvSpPr/>
              <p:nvPr/>
            </p:nvSpPr>
            <p:spPr>
              <a:xfrm rot="-10783431" flipV="1">
                <a:off x="12000789" y="3932257"/>
                <a:ext cx="426966" cy="431138"/>
              </a:xfrm>
              <a:custGeom>
                <a:avLst/>
                <a:gdLst>
                  <a:gd name="connsiteX0" fmla="*/ 427092 w 426966"/>
                  <a:gd name="connsiteY0" fmla="*/ 215422 h 431138"/>
                  <a:gd name="connsiteX1" fmla="*/ 213612 w 426966"/>
                  <a:gd name="connsiteY1" fmla="*/ 430991 h 431138"/>
                  <a:gd name="connsiteX2" fmla="*/ 126 w 426966"/>
                  <a:gd name="connsiteY2" fmla="*/ 215422 h 431138"/>
                  <a:gd name="connsiteX3" fmla="*/ 213612 w 426966"/>
                  <a:gd name="connsiteY3" fmla="*/ -148 h 431138"/>
                  <a:gd name="connsiteX4" fmla="*/ 427092 w 426966"/>
                  <a:gd name="connsiteY4" fmla="*/ 215422 h 43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966" h="431138">
                    <a:moveTo>
                      <a:pt x="427092" y="215422"/>
                    </a:moveTo>
                    <a:cubicBezTo>
                      <a:pt x="427092" y="334478"/>
                      <a:pt x="331510" y="430991"/>
                      <a:pt x="213612" y="430991"/>
                    </a:cubicBezTo>
                    <a:cubicBezTo>
                      <a:pt x="95709" y="430991"/>
                      <a:pt x="126" y="334478"/>
                      <a:pt x="126" y="215422"/>
                    </a:cubicBezTo>
                    <a:cubicBezTo>
                      <a:pt x="126" y="96366"/>
                      <a:pt x="95709" y="-148"/>
                      <a:pt x="213612" y="-148"/>
                    </a:cubicBezTo>
                    <a:cubicBezTo>
                      <a:pt x="331516" y="-148"/>
                      <a:pt x="427092" y="96366"/>
                      <a:pt x="427092" y="2154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B028B378-468F-C0FD-D806-2BCA4CDDCB74}"/>
                  </a:ext>
                </a:extLst>
              </p:cNvPr>
              <p:cNvSpPr/>
              <p:nvPr/>
            </p:nvSpPr>
            <p:spPr>
              <a:xfrm>
                <a:off x="12040944" y="4006864"/>
                <a:ext cx="305375" cy="325839"/>
              </a:xfrm>
              <a:custGeom>
                <a:avLst/>
                <a:gdLst>
                  <a:gd name="connsiteX0" fmla="*/ 1403 w 305375"/>
                  <a:gd name="connsiteY0" fmla="*/ 162785 h 325839"/>
                  <a:gd name="connsiteX1" fmla="*/ 151282 w 305375"/>
                  <a:gd name="connsiteY1" fmla="*/ 325705 h 325839"/>
                  <a:gd name="connsiteX2" fmla="*/ 303972 w 305375"/>
                  <a:gd name="connsiteY2" fmla="*/ 163054 h 325839"/>
                  <a:gd name="connsiteX3" fmla="*/ 154088 w 305375"/>
                  <a:gd name="connsiteY3" fmla="*/ 134 h 325839"/>
                  <a:gd name="connsiteX4" fmla="*/ 1403 w 305375"/>
                  <a:gd name="connsiteY4" fmla="*/ 162785 h 32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5" h="325839">
                    <a:moveTo>
                      <a:pt x="1403" y="162785"/>
                    </a:moveTo>
                    <a:cubicBezTo>
                      <a:pt x="628" y="252690"/>
                      <a:pt x="67734" y="325631"/>
                      <a:pt x="151282" y="325705"/>
                    </a:cubicBezTo>
                    <a:cubicBezTo>
                      <a:pt x="234834" y="325779"/>
                      <a:pt x="303197" y="252958"/>
                      <a:pt x="303972" y="163054"/>
                    </a:cubicBezTo>
                    <a:cubicBezTo>
                      <a:pt x="304747" y="73150"/>
                      <a:pt x="237641" y="208"/>
                      <a:pt x="154088" y="134"/>
                    </a:cubicBezTo>
                    <a:cubicBezTo>
                      <a:pt x="70536" y="60"/>
                      <a:pt x="2178" y="72881"/>
                      <a:pt x="1403" y="1627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D798708-6324-6BFC-9D66-BAAFFE60064E}"/>
                  </a:ext>
                </a:extLst>
              </p:cNvPr>
              <p:cNvSpPr/>
              <p:nvPr/>
            </p:nvSpPr>
            <p:spPr>
              <a:xfrm rot="-10783430" flipV="1">
                <a:off x="12186852" y="4097468"/>
                <a:ext cx="96804" cy="97750"/>
              </a:xfrm>
              <a:custGeom>
                <a:avLst/>
                <a:gdLst>
                  <a:gd name="connsiteX0" fmla="*/ 96933 w 96804"/>
                  <a:gd name="connsiteY0" fmla="*/ 48728 h 97750"/>
                  <a:gd name="connsiteX1" fmla="*/ 48531 w 96804"/>
                  <a:gd name="connsiteY1" fmla="*/ 97603 h 97750"/>
                  <a:gd name="connsiteX2" fmla="*/ 128 w 96804"/>
                  <a:gd name="connsiteY2" fmla="*/ 48728 h 97750"/>
                  <a:gd name="connsiteX3" fmla="*/ 48531 w 96804"/>
                  <a:gd name="connsiteY3" fmla="*/ -148 h 97750"/>
                  <a:gd name="connsiteX4" fmla="*/ 96933 w 96804"/>
                  <a:gd name="connsiteY4" fmla="*/ 48728 h 9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804" h="97750">
                    <a:moveTo>
                      <a:pt x="96933" y="48728"/>
                    </a:moveTo>
                    <a:cubicBezTo>
                      <a:pt x="96933" y="75721"/>
                      <a:pt x="75261" y="97603"/>
                      <a:pt x="48531" y="97603"/>
                    </a:cubicBezTo>
                    <a:cubicBezTo>
                      <a:pt x="21799" y="97603"/>
                      <a:pt x="128" y="75721"/>
                      <a:pt x="128" y="48728"/>
                    </a:cubicBezTo>
                    <a:cubicBezTo>
                      <a:pt x="128" y="21734"/>
                      <a:pt x="21799" y="-148"/>
                      <a:pt x="48531" y="-148"/>
                    </a:cubicBezTo>
                    <a:cubicBezTo>
                      <a:pt x="75263" y="-148"/>
                      <a:pt x="96933" y="21734"/>
                      <a:pt x="96933" y="487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196F8516-042B-9B66-0DAA-8381545D09B1}"/>
              </a:ext>
            </a:extLst>
          </p:cNvPr>
          <p:cNvGrpSpPr/>
          <p:nvPr/>
        </p:nvGrpSpPr>
        <p:grpSpPr>
          <a:xfrm>
            <a:off x="6807658" y="3863177"/>
            <a:ext cx="1626893" cy="2219329"/>
            <a:chOff x="7745899" y="-802149"/>
            <a:chExt cx="2850387" cy="3888361"/>
          </a:xfrm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633D7B8-FC47-EAEA-A0A5-14C82B2F838F}"/>
                </a:ext>
              </a:extLst>
            </p:cNvPr>
            <p:cNvSpPr/>
            <p:nvPr/>
          </p:nvSpPr>
          <p:spPr>
            <a:xfrm>
              <a:off x="7846176" y="-802149"/>
              <a:ext cx="1139828" cy="2203462"/>
            </a:xfrm>
            <a:custGeom>
              <a:avLst/>
              <a:gdLst>
                <a:gd name="connsiteX0" fmla="*/ 629147 w 1139828"/>
                <a:gd name="connsiteY0" fmla="*/ 2169329 h 2203462"/>
                <a:gd name="connsiteX1" fmla="*/ 39540 w 1139828"/>
                <a:gd name="connsiteY1" fmla="*/ 481880 h 2203462"/>
                <a:gd name="connsiteX2" fmla="*/ 102240 w 1139828"/>
                <a:gd name="connsiteY2" fmla="*/ 14165 h 2203462"/>
                <a:gd name="connsiteX3" fmla="*/ 523141 w 1139828"/>
                <a:gd name="connsiteY3" fmla="*/ 390831 h 2203462"/>
                <a:gd name="connsiteX4" fmla="*/ 1139113 w 1139828"/>
                <a:gd name="connsiteY4" fmla="*/ 2073708 h 2203462"/>
                <a:gd name="connsiteX5" fmla="*/ 629145 w 1139828"/>
                <a:gd name="connsiteY5" fmla="*/ 2169339 h 220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9828" h="2203462">
                  <a:moveTo>
                    <a:pt x="629147" y="2169329"/>
                  </a:moveTo>
                  <a:cubicBezTo>
                    <a:pt x="629147" y="2169329"/>
                    <a:pt x="191893" y="1046046"/>
                    <a:pt x="39540" y="481880"/>
                  </a:cubicBezTo>
                  <a:cubicBezTo>
                    <a:pt x="-1464" y="330023"/>
                    <a:pt x="-45317" y="68667"/>
                    <a:pt x="102240" y="14165"/>
                  </a:cubicBezTo>
                  <a:cubicBezTo>
                    <a:pt x="278853" y="-51062"/>
                    <a:pt x="384019" y="114863"/>
                    <a:pt x="523141" y="390831"/>
                  </a:cubicBezTo>
                  <a:cubicBezTo>
                    <a:pt x="523141" y="390831"/>
                    <a:pt x="1116243" y="1855966"/>
                    <a:pt x="1139113" y="2073708"/>
                  </a:cubicBezTo>
                  <a:cubicBezTo>
                    <a:pt x="1161987" y="2291440"/>
                    <a:pt x="629145" y="2169339"/>
                    <a:pt x="629145" y="2169339"/>
                  </a:cubicBezTo>
                  <a:close/>
                </a:path>
              </a:pathLst>
            </a:custGeom>
            <a:solidFill>
              <a:srgbClr val="FFFFFF"/>
            </a:solidFill>
            <a:ln w="114300" cap="rnd">
              <a:solidFill>
                <a:srgbClr val="FFC4F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D88CE673-7134-90A1-45E0-2DD7C951D733}"/>
                </a:ext>
              </a:extLst>
            </p:cNvPr>
            <p:cNvSpPr/>
            <p:nvPr/>
          </p:nvSpPr>
          <p:spPr>
            <a:xfrm>
              <a:off x="9061396" y="-267979"/>
              <a:ext cx="1531422" cy="1627533"/>
            </a:xfrm>
            <a:custGeom>
              <a:avLst/>
              <a:gdLst>
                <a:gd name="connsiteX0" fmla="*/ 0 w 1531422"/>
                <a:gd name="connsiteY0" fmla="*/ 1514096 h 1627533"/>
                <a:gd name="connsiteX1" fmla="*/ 298809 w 1531422"/>
                <a:gd name="connsiteY1" fmla="*/ 655837 h 1627533"/>
                <a:gd name="connsiteX2" fmla="*/ 592560 w 1531422"/>
                <a:gd name="connsiteY2" fmla="*/ 1060 h 1627533"/>
                <a:gd name="connsiteX3" fmla="*/ 1173966 w 1531422"/>
                <a:gd name="connsiteY3" fmla="*/ 180853 h 1627533"/>
                <a:gd name="connsiteX4" fmla="*/ 1369505 w 1531422"/>
                <a:gd name="connsiteY4" fmla="*/ 1508353 h 1627533"/>
                <a:gd name="connsiteX5" fmla="*/ 930726 w 1531422"/>
                <a:gd name="connsiteY5" fmla="*/ 921184 h 1627533"/>
                <a:gd name="connsiteX6" fmla="*/ 852756 w 1531422"/>
                <a:gd name="connsiteY6" fmla="*/ 669486 h 1627533"/>
                <a:gd name="connsiteX7" fmla="*/ 573169 w 1531422"/>
                <a:gd name="connsiteY7" fmla="*/ 1617805 h 1627533"/>
                <a:gd name="connsiteX8" fmla="*/ 2 w 1531422"/>
                <a:gd name="connsiteY8" fmla="*/ 1514134 h 162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1422" h="1627533">
                  <a:moveTo>
                    <a:pt x="0" y="1514096"/>
                  </a:moveTo>
                  <a:cubicBezTo>
                    <a:pt x="0" y="1514096"/>
                    <a:pt x="186118" y="939091"/>
                    <a:pt x="298809" y="655837"/>
                  </a:cubicBezTo>
                  <a:cubicBezTo>
                    <a:pt x="386630" y="435104"/>
                    <a:pt x="513740" y="11975"/>
                    <a:pt x="592560" y="1060"/>
                  </a:cubicBezTo>
                  <a:cubicBezTo>
                    <a:pt x="671370" y="-9853"/>
                    <a:pt x="1031148" y="64465"/>
                    <a:pt x="1173966" y="180853"/>
                  </a:cubicBezTo>
                  <a:cubicBezTo>
                    <a:pt x="1507198" y="932243"/>
                    <a:pt x="1678610" y="1426342"/>
                    <a:pt x="1369505" y="1508353"/>
                  </a:cubicBezTo>
                  <a:cubicBezTo>
                    <a:pt x="1141676" y="1497977"/>
                    <a:pt x="996677" y="1185979"/>
                    <a:pt x="930726" y="921184"/>
                  </a:cubicBezTo>
                  <a:cubicBezTo>
                    <a:pt x="889267" y="754735"/>
                    <a:pt x="852756" y="669486"/>
                    <a:pt x="852756" y="669486"/>
                  </a:cubicBezTo>
                  <a:cubicBezTo>
                    <a:pt x="852756" y="669486"/>
                    <a:pt x="644806" y="1568694"/>
                    <a:pt x="573169" y="1617805"/>
                  </a:cubicBezTo>
                  <a:cubicBezTo>
                    <a:pt x="501524" y="1666913"/>
                    <a:pt x="2" y="1514134"/>
                    <a:pt x="2" y="1514134"/>
                  </a:cubicBezTo>
                  <a:close/>
                </a:path>
              </a:pathLst>
            </a:custGeom>
            <a:solidFill>
              <a:srgbClr val="FFFFFF"/>
            </a:solidFill>
            <a:ln w="24570" cap="rnd">
              <a:solidFill>
                <a:srgbClr val="FFBCE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62C60CB-FD08-821F-BF26-38924002E006}"/>
                </a:ext>
              </a:extLst>
            </p:cNvPr>
            <p:cNvSpPr/>
            <p:nvPr/>
          </p:nvSpPr>
          <p:spPr>
            <a:xfrm>
              <a:off x="9198976" y="-147057"/>
              <a:ext cx="654614" cy="1401160"/>
            </a:xfrm>
            <a:custGeom>
              <a:avLst/>
              <a:gdLst>
                <a:gd name="connsiteX0" fmla="*/ 654614 w 654614"/>
                <a:gd name="connsiteY0" fmla="*/ 414766 h 1401160"/>
                <a:gd name="connsiteX1" fmla="*/ 475515 w 654614"/>
                <a:gd name="connsiteY1" fmla="*/ 0 h 1401160"/>
                <a:gd name="connsiteX2" fmla="*/ 71275 w 654614"/>
                <a:gd name="connsiteY2" fmla="*/ 1109662 h 1401160"/>
                <a:gd name="connsiteX3" fmla="*/ 0 w 654614"/>
                <a:gd name="connsiteY3" fmla="*/ 1318289 h 1401160"/>
                <a:gd name="connsiteX4" fmla="*/ 208759 w 654614"/>
                <a:gd name="connsiteY4" fmla="*/ 1341485 h 1401160"/>
                <a:gd name="connsiteX5" fmla="*/ 386591 w 654614"/>
                <a:gd name="connsiteY5" fmla="*/ 1401161 h 140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614" h="1401160">
                  <a:moveTo>
                    <a:pt x="654614" y="414766"/>
                  </a:moveTo>
                  <a:lnTo>
                    <a:pt x="475515" y="0"/>
                  </a:lnTo>
                  <a:cubicBezTo>
                    <a:pt x="475515" y="0"/>
                    <a:pt x="117671" y="955072"/>
                    <a:pt x="71275" y="1109662"/>
                  </a:cubicBezTo>
                  <a:cubicBezTo>
                    <a:pt x="24878" y="1264253"/>
                    <a:pt x="0" y="1318289"/>
                    <a:pt x="0" y="1318289"/>
                  </a:cubicBezTo>
                  <a:cubicBezTo>
                    <a:pt x="0" y="1318289"/>
                    <a:pt x="88918" y="1302825"/>
                    <a:pt x="208759" y="1341485"/>
                  </a:cubicBezTo>
                  <a:cubicBezTo>
                    <a:pt x="328603" y="1380145"/>
                    <a:pt x="386591" y="1401161"/>
                    <a:pt x="386591" y="1401161"/>
                  </a:cubicBezTo>
                  <a:close/>
                </a:path>
              </a:pathLst>
            </a:custGeom>
            <a:solidFill>
              <a:srgbClr val="FFA7B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ED3A6FB4-6D61-395C-0178-A3A23D7509CA}"/>
                </a:ext>
              </a:extLst>
            </p:cNvPr>
            <p:cNvSpPr/>
            <p:nvPr/>
          </p:nvSpPr>
          <p:spPr>
            <a:xfrm>
              <a:off x="7986875" y="-632691"/>
              <a:ext cx="807373" cy="1756983"/>
            </a:xfrm>
            <a:custGeom>
              <a:avLst/>
              <a:gdLst>
                <a:gd name="connsiteX0" fmla="*/ 533692 w 807373"/>
                <a:gd name="connsiteY0" fmla="*/ 1756984 h 1756983"/>
                <a:gd name="connsiteX1" fmla="*/ 662251 w 807373"/>
                <a:gd name="connsiteY1" fmla="*/ 1717578 h 1756983"/>
                <a:gd name="connsiteX2" fmla="*/ 807373 w 807373"/>
                <a:gd name="connsiteY2" fmla="*/ 1670379 h 1756983"/>
                <a:gd name="connsiteX3" fmla="*/ 53289 w 807373"/>
                <a:gd name="connsiteY3" fmla="*/ 1122 h 1756983"/>
                <a:gd name="connsiteX4" fmla="*/ 533692 w 807373"/>
                <a:gd name="connsiteY4" fmla="*/ 1756961 h 175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373" h="1756983">
                  <a:moveTo>
                    <a:pt x="533692" y="1756984"/>
                  </a:moveTo>
                  <a:cubicBezTo>
                    <a:pt x="533692" y="1756984"/>
                    <a:pt x="592028" y="1749175"/>
                    <a:pt x="662251" y="1717578"/>
                  </a:cubicBezTo>
                  <a:cubicBezTo>
                    <a:pt x="732470" y="1685981"/>
                    <a:pt x="807373" y="1670379"/>
                    <a:pt x="807373" y="1670379"/>
                  </a:cubicBezTo>
                  <a:cubicBezTo>
                    <a:pt x="807373" y="1670379"/>
                    <a:pt x="210184" y="-50122"/>
                    <a:pt x="53289" y="1122"/>
                  </a:cubicBezTo>
                  <a:cubicBezTo>
                    <a:pt x="-139269" y="63971"/>
                    <a:pt x="229234" y="1182508"/>
                    <a:pt x="533692" y="1756961"/>
                  </a:cubicBezTo>
                  <a:close/>
                </a:path>
              </a:pathLst>
            </a:custGeom>
            <a:solidFill>
              <a:srgbClr val="FFA7B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C22703AB-42D8-63CC-9F03-3EC953225503}"/>
                </a:ext>
              </a:extLst>
            </p:cNvPr>
            <p:cNvSpPr/>
            <p:nvPr/>
          </p:nvSpPr>
          <p:spPr>
            <a:xfrm>
              <a:off x="10114289" y="-83030"/>
              <a:ext cx="478523" cy="1323403"/>
            </a:xfrm>
            <a:custGeom>
              <a:avLst/>
              <a:gdLst>
                <a:gd name="connsiteX0" fmla="*/ 122874 w 478523"/>
                <a:gd name="connsiteY0" fmla="*/ 29 h 1323403"/>
                <a:gd name="connsiteX1" fmla="*/ 119116 w 478523"/>
                <a:gd name="connsiteY1" fmla="*/ 819 h 1323403"/>
                <a:gd name="connsiteX2" fmla="*/ 60484 w 478523"/>
                <a:gd name="connsiteY2" fmla="*/ 1171061 h 1323403"/>
                <a:gd name="connsiteX3" fmla="*/ 316630 w 478523"/>
                <a:gd name="connsiteY3" fmla="*/ 1323404 h 1323403"/>
                <a:gd name="connsiteX4" fmla="*/ 122882 w 478523"/>
                <a:gd name="connsiteY4" fmla="*/ 0 h 132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523" h="1323403">
                  <a:moveTo>
                    <a:pt x="122874" y="29"/>
                  </a:moveTo>
                  <a:cubicBezTo>
                    <a:pt x="122532" y="95"/>
                    <a:pt x="119116" y="819"/>
                    <a:pt x="119116" y="819"/>
                  </a:cubicBezTo>
                  <a:cubicBezTo>
                    <a:pt x="119116" y="819"/>
                    <a:pt x="676643" y="1414615"/>
                    <a:pt x="60484" y="1171061"/>
                  </a:cubicBezTo>
                  <a:cubicBezTo>
                    <a:pt x="-121577" y="979465"/>
                    <a:pt x="149700" y="1306678"/>
                    <a:pt x="316630" y="1323404"/>
                  </a:cubicBezTo>
                  <a:cubicBezTo>
                    <a:pt x="625155" y="1241607"/>
                    <a:pt x="454886" y="749056"/>
                    <a:pt x="122882" y="0"/>
                  </a:cubicBezTo>
                  <a:close/>
                </a:path>
              </a:pathLst>
            </a:custGeom>
            <a:solidFill>
              <a:srgbClr val="FBFB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F874A0C-7223-7648-3C7D-D540773E928B}"/>
                </a:ext>
              </a:extLst>
            </p:cNvPr>
            <p:cNvSpPr/>
            <p:nvPr/>
          </p:nvSpPr>
          <p:spPr>
            <a:xfrm>
              <a:off x="9282957" y="-145838"/>
              <a:ext cx="482431" cy="1096985"/>
            </a:xfrm>
            <a:custGeom>
              <a:avLst/>
              <a:gdLst>
                <a:gd name="connsiteX0" fmla="*/ 482432 w 482431"/>
                <a:gd name="connsiteY0" fmla="*/ 218857 h 1096985"/>
                <a:gd name="connsiteX1" fmla="*/ 129159 w 482431"/>
                <a:gd name="connsiteY1" fmla="*/ 1096986 h 1096985"/>
                <a:gd name="connsiteX2" fmla="*/ 0 w 482431"/>
                <a:gd name="connsiteY2" fmla="*/ 1055656 h 1096985"/>
                <a:gd name="connsiteX3" fmla="*/ 394364 w 482431"/>
                <a:gd name="connsiteY3" fmla="*/ 0 h 109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431" h="1096985">
                  <a:moveTo>
                    <a:pt x="482432" y="218857"/>
                  </a:moveTo>
                  <a:lnTo>
                    <a:pt x="129159" y="1096986"/>
                  </a:lnTo>
                  <a:lnTo>
                    <a:pt x="0" y="1055656"/>
                  </a:lnTo>
                  <a:lnTo>
                    <a:pt x="394364" y="0"/>
                  </a:lnTo>
                  <a:close/>
                </a:path>
              </a:pathLst>
            </a:custGeom>
            <a:solidFill>
              <a:srgbClr val="FF98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61C060B-F4AC-FF8B-F5A1-CEE193CB65E3}"/>
                </a:ext>
              </a:extLst>
            </p:cNvPr>
            <p:cNvSpPr/>
            <p:nvPr/>
          </p:nvSpPr>
          <p:spPr>
            <a:xfrm>
              <a:off x="9198967" y="-147047"/>
              <a:ext cx="674816" cy="1401160"/>
            </a:xfrm>
            <a:custGeom>
              <a:avLst/>
              <a:gdLst>
                <a:gd name="connsiteX0" fmla="*/ 674817 w 674816"/>
                <a:gd name="connsiteY0" fmla="*/ 450666 h 1401160"/>
                <a:gd name="connsiteX1" fmla="*/ 475516 w 674816"/>
                <a:gd name="connsiteY1" fmla="*/ 0 h 1401160"/>
                <a:gd name="connsiteX2" fmla="*/ 71275 w 674816"/>
                <a:gd name="connsiteY2" fmla="*/ 1109663 h 1401160"/>
                <a:gd name="connsiteX3" fmla="*/ 0 w 674816"/>
                <a:gd name="connsiteY3" fmla="*/ 1318289 h 1401160"/>
                <a:gd name="connsiteX4" fmla="*/ 208759 w 674816"/>
                <a:gd name="connsiteY4" fmla="*/ 1341485 h 1401160"/>
                <a:gd name="connsiteX5" fmla="*/ 386591 w 674816"/>
                <a:gd name="connsiteY5" fmla="*/ 1401161 h 140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4816" h="1401160">
                  <a:moveTo>
                    <a:pt x="674817" y="450666"/>
                  </a:moveTo>
                  <a:lnTo>
                    <a:pt x="475516" y="0"/>
                  </a:lnTo>
                  <a:cubicBezTo>
                    <a:pt x="475516" y="0"/>
                    <a:pt x="117671" y="955072"/>
                    <a:pt x="71275" y="1109663"/>
                  </a:cubicBezTo>
                  <a:cubicBezTo>
                    <a:pt x="24878" y="1264253"/>
                    <a:pt x="0" y="1318289"/>
                    <a:pt x="0" y="1318289"/>
                  </a:cubicBezTo>
                  <a:cubicBezTo>
                    <a:pt x="0" y="1318289"/>
                    <a:pt x="88918" y="1302825"/>
                    <a:pt x="208759" y="1341485"/>
                  </a:cubicBezTo>
                  <a:cubicBezTo>
                    <a:pt x="328603" y="1380145"/>
                    <a:pt x="386591" y="1401161"/>
                    <a:pt x="386591" y="1401161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09BB6B8-D0CE-7DDB-75FA-45BEF8015D2F}"/>
                </a:ext>
              </a:extLst>
            </p:cNvPr>
            <p:cNvSpPr/>
            <p:nvPr/>
          </p:nvSpPr>
          <p:spPr>
            <a:xfrm>
              <a:off x="9061389" y="-267979"/>
              <a:ext cx="1534897" cy="1627533"/>
            </a:xfrm>
            <a:custGeom>
              <a:avLst/>
              <a:gdLst>
                <a:gd name="connsiteX0" fmla="*/ 8 w 1534897"/>
                <a:gd name="connsiteY0" fmla="*/ 1514096 h 1627533"/>
                <a:gd name="connsiteX1" fmla="*/ 298817 w 1534897"/>
                <a:gd name="connsiteY1" fmla="*/ 655837 h 1627533"/>
                <a:gd name="connsiteX2" fmla="*/ 592558 w 1534897"/>
                <a:gd name="connsiteY2" fmla="*/ 1060 h 1627533"/>
                <a:gd name="connsiteX3" fmla="*/ 1173964 w 1534897"/>
                <a:gd name="connsiteY3" fmla="*/ 180853 h 1627533"/>
                <a:gd name="connsiteX4" fmla="*/ 1369503 w 1534897"/>
                <a:gd name="connsiteY4" fmla="*/ 1508353 h 1627533"/>
                <a:gd name="connsiteX5" fmla="*/ 930724 w 1534897"/>
                <a:gd name="connsiteY5" fmla="*/ 921184 h 1627533"/>
                <a:gd name="connsiteX6" fmla="*/ 852754 w 1534897"/>
                <a:gd name="connsiteY6" fmla="*/ 669486 h 1627533"/>
                <a:gd name="connsiteX7" fmla="*/ 573167 w 1534897"/>
                <a:gd name="connsiteY7" fmla="*/ 1617805 h 1627533"/>
                <a:gd name="connsiteX8" fmla="*/ 0 w 1534897"/>
                <a:gd name="connsiteY8" fmla="*/ 1514134 h 162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4897" h="1627533">
                  <a:moveTo>
                    <a:pt x="8" y="1514096"/>
                  </a:moveTo>
                  <a:cubicBezTo>
                    <a:pt x="8" y="1514096"/>
                    <a:pt x="186126" y="939091"/>
                    <a:pt x="298817" y="655837"/>
                  </a:cubicBezTo>
                  <a:cubicBezTo>
                    <a:pt x="386638" y="435104"/>
                    <a:pt x="513748" y="11975"/>
                    <a:pt x="592558" y="1060"/>
                  </a:cubicBezTo>
                  <a:cubicBezTo>
                    <a:pt x="671368" y="-9853"/>
                    <a:pt x="1031146" y="64465"/>
                    <a:pt x="1173964" y="180853"/>
                  </a:cubicBezTo>
                  <a:cubicBezTo>
                    <a:pt x="1507196" y="932243"/>
                    <a:pt x="1686485" y="1466062"/>
                    <a:pt x="1369503" y="1508353"/>
                  </a:cubicBezTo>
                  <a:cubicBezTo>
                    <a:pt x="1143436" y="1538488"/>
                    <a:pt x="996675" y="1185979"/>
                    <a:pt x="930724" y="921184"/>
                  </a:cubicBezTo>
                  <a:cubicBezTo>
                    <a:pt x="889265" y="754735"/>
                    <a:pt x="852754" y="669486"/>
                    <a:pt x="852754" y="669486"/>
                  </a:cubicBezTo>
                  <a:cubicBezTo>
                    <a:pt x="852754" y="669486"/>
                    <a:pt x="644804" y="1568694"/>
                    <a:pt x="573167" y="1617805"/>
                  </a:cubicBezTo>
                  <a:cubicBezTo>
                    <a:pt x="501522" y="1666913"/>
                    <a:pt x="0" y="1514134"/>
                    <a:pt x="0" y="1514134"/>
                  </a:cubicBezTo>
                  <a:close/>
                </a:path>
              </a:pathLst>
            </a:custGeom>
            <a:noFill/>
            <a:ln w="114300" cap="rnd">
              <a:solidFill>
                <a:srgbClr val="FFBCE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A65E7CC-0D7C-E268-BAB4-B4614A9E3580}"/>
                </a:ext>
              </a:extLst>
            </p:cNvPr>
            <p:cNvSpPr/>
            <p:nvPr/>
          </p:nvSpPr>
          <p:spPr>
            <a:xfrm>
              <a:off x="7985035" y="-630917"/>
              <a:ext cx="599787" cy="1679668"/>
            </a:xfrm>
            <a:custGeom>
              <a:avLst/>
              <a:gdLst>
                <a:gd name="connsiteX0" fmla="*/ 53090 w 599787"/>
                <a:gd name="connsiteY0" fmla="*/ 0 h 1679668"/>
                <a:gd name="connsiteX1" fmla="*/ 146517 w 599787"/>
                <a:gd name="connsiteY1" fmla="*/ 805882 h 1679668"/>
                <a:gd name="connsiteX2" fmla="*/ 289650 w 599787"/>
                <a:gd name="connsiteY2" fmla="*/ 1181510 h 1679668"/>
                <a:gd name="connsiteX3" fmla="*/ 401883 w 599787"/>
                <a:gd name="connsiteY3" fmla="*/ 1477137 h 1679668"/>
                <a:gd name="connsiteX4" fmla="*/ 466288 w 599787"/>
                <a:gd name="connsiteY4" fmla="*/ 1617050 h 1679668"/>
                <a:gd name="connsiteX5" fmla="*/ 499737 w 599787"/>
                <a:gd name="connsiteY5" fmla="*/ 1679669 h 1679668"/>
                <a:gd name="connsiteX6" fmla="*/ 599787 w 599787"/>
                <a:gd name="connsiteY6" fmla="*/ 1610240 h 1679668"/>
                <a:gd name="connsiteX7" fmla="*/ 53090 w 599787"/>
                <a:gd name="connsiteY7" fmla="*/ 39 h 167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9787" h="1679668">
                  <a:moveTo>
                    <a:pt x="53090" y="0"/>
                  </a:moveTo>
                  <a:cubicBezTo>
                    <a:pt x="-54161" y="28590"/>
                    <a:pt x="13318" y="391144"/>
                    <a:pt x="146517" y="805882"/>
                  </a:cubicBezTo>
                  <a:lnTo>
                    <a:pt x="289650" y="1181510"/>
                  </a:lnTo>
                  <a:lnTo>
                    <a:pt x="401883" y="1477137"/>
                  </a:lnTo>
                  <a:cubicBezTo>
                    <a:pt x="423320" y="1525523"/>
                    <a:pt x="444843" y="1572297"/>
                    <a:pt x="466288" y="1617050"/>
                  </a:cubicBezTo>
                  <a:lnTo>
                    <a:pt x="499737" y="1679669"/>
                  </a:lnTo>
                  <a:lnTo>
                    <a:pt x="599787" y="1610240"/>
                  </a:lnTo>
                  <a:cubicBezTo>
                    <a:pt x="599787" y="1610240"/>
                    <a:pt x="-92728" y="217400"/>
                    <a:pt x="53090" y="39"/>
                  </a:cubicBezTo>
                  <a:close/>
                </a:path>
              </a:pathLst>
            </a:custGeom>
            <a:solidFill>
              <a:srgbClr val="FF98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578491F-59E7-444F-FDDD-C6CF78777D25}"/>
                </a:ext>
              </a:extLst>
            </p:cNvPr>
            <p:cNvSpPr/>
            <p:nvPr/>
          </p:nvSpPr>
          <p:spPr>
            <a:xfrm>
              <a:off x="8050754" y="-420169"/>
              <a:ext cx="864995" cy="1598849"/>
            </a:xfrm>
            <a:custGeom>
              <a:avLst/>
              <a:gdLst>
                <a:gd name="connsiteX0" fmla="*/ 496102 w 864995"/>
                <a:gd name="connsiteY0" fmla="*/ 1598850 h 1598849"/>
                <a:gd name="connsiteX1" fmla="*/ 645006 w 864995"/>
                <a:gd name="connsiteY1" fmla="*/ 1547676 h 1598849"/>
                <a:gd name="connsiteX2" fmla="*/ 864995 w 864995"/>
                <a:gd name="connsiteY2" fmla="*/ 1469206 h 1598849"/>
                <a:gd name="connsiteX3" fmla="*/ 72934 w 864995"/>
                <a:gd name="connsiteY3" fmla="*/ 1975 h 1598849"/>
                <a:gd name="connsiteX4" fmla="*/ 496102 w 864995"/>
                <a:gd name="connsiteY4" fmla="*/ 1598841 h 1598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995" h="1598849">
                  <a:moveTo>
                    <a:pt x="496102" y="1598850"/>
                  </a:moveTo>
                  <a:cubicBezTo>
                    <a:pt x="496102" y="1598850"/>
                    <a:pt x="564069" y="1587417"/>
                    <a:pt x="645006" y="1547676"/>
                  </a:cubicBezTo>
                  <a:cubicBezTo>
                    <a:pt x="725945" y="1507934"/>
                    <a:pt x="864995" y="1469206"/>
                    <a:pt x="864995" y="1469206"/>
                  </a:cubicBezTo>
                  <a:cubicBezTo>
                    <a:pt x="864995" y="1469206"/>
                    <a:pt x="276207" y="-62414"/>
                    <a:pt x="72934" y="1975"/>
                  </a:cubicBezTo>
                  <a:cubicBezTo>
                    <a:pt x="-130348" y="66332"/>
                    <a:pt x="117186" y="938454"/>
                    <a:pt x="496102" y="1598841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664868D-9C53-F2A0-9210-098495A13639}"/>
                </a:ext>
              </a:extLst>
            </p:cNvPr>
            <p:cNvSpPr/>
            <p:nvPr/>
          </p:nvSpPr>
          <p:spPr>
            <a:xfrm>
              <a:off x="8017226" y="877017"/>
              <a:ext cx="2088386" cy="2209195"/>
            </a:xfrm>
            <a:custGeom>
              <a:avLst/>
              <a:gdLst>
                <a:gd name="connsiteX0" fmla="*/ 1044170 w 2088386"/>
                <a:gd name="connsiteY0" fmla="*/ 6 h 2209195"/>
                <a:gd name="connsiteX1" fmla="*/ 150040 w 2088386"/>
                <a:gd name="connsiteY1" fmla="*/ 999178 h 2209195"/>
                <a:gd name="connsiteX2" fmla="*/ 157325 w 2088386"/>
                <a:gd name="connsiteY2" fmla="*/ 1116355 h 2209195"/>
                <a:gd name="connsiteX3" fmla="*/ 0 w 2088386"/>
                <a:gd name="connsiteY3" fmla="*/ 1445024 h 2209195"/>
                <a:gd name="connsiteX4" fmla="*/ 82044 w 2088386"/>
                <a:gd name="connsiteY4" fmla="*/ 1664290 h 2209195"/>
                <a:gd name="connsiteX5" fmla="*/ 305824 w 2088386"/>
                <a:gd name="connsiteY5" fmla="*/ 1873535 h 2209195"/>
                <a:gd name="connsiteX6" fmla="*/ 637751 w 2088386"/>
                <a:gd name="connsiteY6" fmla="*/ 2030240 h 2209195"/>
                <a:gd name="connsiteX7" fmla="*/ 676910 w 2088386"/>
                <a:gd name="connsiteY7" fmla="*/ 2041612 h 2209195"/>
                <a:gd name="connsiteX8" fmla="*/ 1044175 w 2088386"/>
                <a:gd name="connsiteY8" fmla="*/ 2209195 h 2209195"/>
                <a:gd name="connsiteX9" fmla="*/ 1411802 w 2088386"/>
                <a:gd name="connsiteY9" fmla="*/ 2041517 h 2209195"/>
                <a:gd name="connsiteX10" fmla="*/ 1450632 w 2088386"/>
                <a:gd name="connsiteY10" fmla="*/ 2030244 h 2209195"/>
                <a:gd name="connsiteX11" fmla="*/ 1782531 w 2088386"/>
                <a:gd name="connsiteY11" fmla="*/ 1873539 h 2209195"/>
                <a:gd name="connsiteX12" fmla="*/ 2006311 w 2088386"/>
                <a:gd name="connsiteY12" fmla="*/ 1664294 h 2209195"/>
                <a:gd name="connsiteX13" fmla="*/ 2088387 w 2088386"/>
                <a:gd name="connsiteY13" fmla="*/ 1445028 h 2209195"/>
                <a:gd name="connsiteX14" fmla="*/ 1931482 w 2088386"/>
                <a:gd name="connsiteY14" fmla="*/ 1116587 h 2209195"/>
                <a:gd name="connsiteX15" fmla="*/ 1938338 w 2088386"/>
                <a:gd name="connsiteY15" fmla="*/ 999172 h 2209195"/>
                <a:gd name="connsiteX16" fmla="*/ 1044188 w 2088386"/>
                <a:gd name="connsiteY16" fmla="*/ 0 h 2209195"/>
                <a:gd name="connsiteX17" fmla="*/ 1044169 w 2088386"/>
                <a:gd name="connsiteY17" fmla="*/ 0 h 220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88386" h="2209195">
                  <a:moveTo>
                    <a:pt x="1044170" y="6"/>
                  </a:moveTo>
                  <a:cubicBezTo>
                    <a:pt x="550353" y="17"/>
                    <a:pt x="150040" y="447359"/>
                    <a:pt x="150040" y="999178"/>
                  </a:cubicBezTo>
                  <a:cubicBezTo>
                    <a:pt x="150410" y="1038363"/>
                    <a:pt x="152842" y="1077490"/>
                    <a:pt x="157325" y="1116355"/>
                  </a:cubicBezTo>
                  <a:cubicBezTo>
                    <a:pt x="57712" y="1169000"/>
                    <a:pt x="-9" y="1267088"/>
                    <a:pt x="0" y="1445024"/>
                  </a:cubicBezTo>
                  <a:cubicBezTo>
                    <a:pt x="0" y="1515047"/>
                    <a:pt x="29204" y="1590509"/>
                    <a:pt x="82044" y="1664290"/>
                  </a:cubicBezTo>
                  <a:cubicBezTo>
                    <a:pt x="134883" y="1738067"/>
                    <a:pt x="211346" y="1810175"/>
                    <a:pt x="305824" y="1873535"/>
                  </a:cubicBezTo>
                  <a:cubicBezTo>
                    <a:pt x="400304" y="1936893"/>
                    <a:pt x="512831" y="1991474"/>
                    <a:pt x="637751" y="2030240"/>
                  </a:cubicBezTo>
                  <a:cubicBezTo>
                    <a:pt x="650651" y="2034243"/>
                    <a:pt x="663752" y="2037955"/>
                    <a:pt x="676910" y="2041612"/>
                  </a:cubicBezTo>
                  <a:cubicBezTo>
                    <a:pt x="741036" y="2143327"/>
                    <a:pt x="885048" y="2209039"/>
                    <a:pt x="1044175" y="2209195"/>
                  </a:cubicBezTo>
                  <a:cubicBezTo>
                    <a:pt x="1203466" y="2209123"/>
                    <a:pt x="1347664" y="2143353"/>
                    <a:pt x="1411802" y="2041517"/>
                  </a:cubicBezTo>
                  <a:cubicBezTo>
                    <a:pt x="1424839" y="2037890"/>
                    <a:pt x="1437849" y="2034210"/>
                    <a:pt x="1450632" y="2030244"/>
                  </a:cubicBezTo>
                  <a:cubicBezTo>
                    <a:pt x="1575562" y="1991479"/>
                    <a:pt x="1688052" y="1936899"/>
                    <a:pt x="1782531" y="1873539"/>
                  </a:cubicBezTo>
                  <a:cubicBezTo>
                    <a:pt x="1877011" y="1810181"/>
                    <a:pt x="1953476" y="1738074"/>
                    <a:pt x="2006311" y="1664294"/>
                  </a:cubicBezTo>
                  <a:cubicBezTo>
                    <a:pt x="2059150" y="1590517"/>
                    <a:pt x="2088387" y="1515047"/>
                    <a:pt x="2088387" y="1445028"/>
                  </a:cubicBezTo>
                  <a:cubicBezTo>
                    <a:pt x="2088387" y="1267368"/>
                    <a:pt x="2030825" y="1169298"/>
                    <a:pt x="1931482" y="1116587"/>
                  </a:cubicBezTo>
                  <a:cubicBezTo>
                    <a:pt x="1935829" y="1077633"/>
                    <a:pt x="1938118" y="1038427"/>
                    <a:pt x="1938338" y="999172"/>
                  </a:cubicBezTo>
                  <a:cubicBezTo>
                    <a:pt x="1938338" y="447345"/>
                    <a:pt x="1538013" y="0"/>
                    <a:pt x="1044188" y="0"/>
                  </a:cubicBezTo>
                  <a:cubicBezTo>
                    <a:pt x="1044182" y="0"/>
                    <a:pt x="1044175" y="0"/>
                    <a:pt x="1044169" y="0"/>
                  </a:cubicBezTo>
                  <a:close/>
                </a:path>
              </a:pathLst>
            </a:custGeom>
            <a:solidFill>
              <a:srgbClr val="FFFFFF"/>
            </a:solidFill>
            <a:ln w="25315" cap="sq">
              <a:solidFill>
                <a:srgbClr val="F8C5E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9" name="图形 43">
              <a:extLst>
                <a:ext uri="{FF2B5EF4-FFF2-40B4-BE49-F238E27FC236}">
                  <a16:creationId xmlns:a16="http://schemas.microsoft.com/office/drawing/2014/main" id="{D280FA5E-78AA-8ADE-7ECF-F83B73C14234}"/>
                </a:ext>
              </a:extLst>
            </p:cNvPr>
            <p:cNvGrpSpPr/>
            <p:nvPr/>
          </p:nvGrpSpPr>
          <p:grpSpPr>
            <a:xfrm>
              <a:off x="8592008" y="1599831"/>
              <a:ext cx="251216" cy="251216"/>
              <a:chOff x="8592008" y="1599831"/>
              <a:chExt cx="251216" cy="251216"/>
            </a:xfrm>
          </p:grpSpPr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AABCC3E-760E-ED48-9D60-3F65AB22A9BC}"/>
                  </a:ext>
                </a:extLst>
              </p:cNvPr>
              <p:cNvSpPr/>
              <p:nvPr/>
            </p:nvSpPr>
            <p:spPr>
              <a:xfrm>
                <a:off x="8592008" y="1599831"/>
                <a:ext cx="251216" cy="251216"/>
              </a:xfrm>
              <a:custGeom>
                <a:avLst/>
                <a:gdLst>
                  <a:gd name="connsiteX0" fmla="*/ 251219 w 251216"/>
                  <a:gd name="connsiteY0" fmla="*/ 125617 h 251216"/>
                  <a:gd name="connsiteX1" fmla="*/ 125611 w 251216"/>
                  <a:gd name="connsiteY1" fmla="*/ 251225 h 251216"/>
                  <a:gd name="connsiteX2" fmla="*/ 3 w 251216"/>
                  <a:gd name="connsiteY2" fmla="*/ 125617 h 251216"/>
                  <a:gd name="connsiteX3" fmla="*/ 125611 w 251216"/>
                  <a:gd name="connsiteY3" fmla="*/ 9 h 251216"/>
                  <a:gd name="connsiteX4" fmla="*/ 251219 w 251216"/>
                  <a:gd name="connsiteY4" fmla="*/ 125617 h 25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216" h="251216">
                    <a:moveTo>
                      <a:pt x="251219" y="125617"/>
                    </a:moveTo>
                    <a:cubicBezTo>
                      <a:pt x="251219" y="194988"/>
                      <a:pt x="194983" y="251225"/>
                      <a:pt x="125611" y="251225"/>
                    </a:cubicBezTo>
                    <a:cubicBezTo>
                      <a:pt x="56240" y="251225"/>
                      <a:pt x="3" y="194988"/>
                      <a:pt x="3" y="125617"/>
                    </a:cubicBezTo>
                    <a:cubicBezTo>
                      <a:pt x="3" y="56245"/>
                      <a:pt x="56240" y="9"/>
                      <a:pt x="125611" y="9"/>
                    </a:cubicBezTo>
                    <a:cubicBezTo>
                      <a:pt x="194983" y="9"/>
                      <a:pt x="251219" y="56245"/>
                      <a:pt x="251219" y="12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8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C87E43B4-8A13-8BB3-5756-21F253D39E17}"/>
                  </a:ext>
                </a:extLst>
              </p:cNvPr>
              <p:cNvSpPr/>
              <p:nvPr/>
            </p:nvSpPr>
            <p:spPr>
              <a:xfrm>
                <a:off x="8708395" y="1654712"/>
                <a:ext cx="75363" cy="75363"/>
              </a:xfrm>
              <a:custGeom>
                <a:avLst/>
                <a:gdLst>
                  <a:gd name="connsiteX0" fmla="*/ 75366 w 75363"/>
                  <a:gd name="connsiteY0" fmla="*/ 37690 h 75363"/>
                  <a:gd name="connsiteX1" fmla="*/ 37684 w 75363"/>
                  <a:gd name="connsiteY1" fmla="*/ 75372 h 75363"/>
                  <a:gd name="connsiteX2" fmla="*/ 3 w 75363"/>
                  <a:gd name="connsiteY2" fmla="*/ 37690 h 75363"/>
                  <a:gd name="connsiteX3" fmla="*/ 37684 w 75363"/>
                  <a:gd name="connsiteY3" fmla="*/ 9 h 75363"/>
                  <a:gd name="connsiteX4" fmla="*/ 75366 w 75363"/>
                  <a:gd name="connsiteY4" fmla="*/ 37690 h 7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363" h="75363">
                    <a:moveTo>
                      <a:pt x="75366" y="37690"/>
                    </a:moveTo>
                    <a:cubicBezTo>
                      <a:pt x="75366" y="58501"/>
                      <a:pt x="58495" y="75372"/>
                      <a:pt x="37684" y="75372"/>
                    </a:cubicBezTo>
                    <a:cubicBezTo>
                      <a:pt x="16873" y="75372"/>
                      <a:pt x="3" y="58501"/>
                      <a:pt x="3" y="37690"/>
                    </a:cubicBezTo>
                    <a:cubicBezTo>
                      <a:pt x="3" y="16879"/>
                      <a:pt x="16873" y="9"/>
                      <a:pt x="37684" y="9"/>
                    </a:cubicBezTo>
                    <a:cubicBezTo>
                      <a:pt x="58495" y="9"/>
                      <a:pt x="75366" y="16879"/>
                      <a:pt x="75366" y="376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8D6FA65E-74E2-2B56-7D11-7B3204C6863D}"/>
                </a:ext>
              </a:extLst>
            </p:cNvPr>
            <p:cNvSpPr/>
            <p:nvPr/>
          </p:nvSpPr>
          <p:spPr>
            <a:xfrm>
              <a:off x="8821238" y="2315964"/>
              <a:ext cx="469987" cy="437036"/>
            </a:xfrm>
            <a:custGeom>
              <a:avLst/>
              <a:gdLst>
                <a:gd name="connsiteX0" fmla="*/ 242159 w 469987"/>
                <a:gd name="connsiteY0" fmla="*/ 0 h 437036"/>
                <a:gd name="connsiteX1" fmla="*/ 171284 w 469987"/>
                <a:gd name="connsiteY1" fmla="*/ 198644 h 437036"/>
                <a:gd name="connsiteX2" fmla="*/ 90272 w 469987"/>
                <a:gd name="connsiteY2" fmla="*/ 265088 h 437036"/>
                <a:gd name="connsiteX3" fmla="*/ 0 w 469987"/>
                <a:gd name="connsiteY3" fmla="*/ 289448 h 437036"/>
                <a:gd name="connsiteX4" fmla="*/ 77376 w 469987"/>
                <a:gd name="connsiteY4" fmla="*/ 378287 h 437036"/>
                <a:gd name="connsiteX5" fmla="*/ 213498 w 469987"/>
                <a:gd name="connsiteY5" fmla="*/ 437037 h 437036"/>
                <a:gd name="connsiteX6" fmla="*/ 330999 w 469987"/>
                <a:gd name="connsiteY6" fmla="*/ 421275 h 437036"/>
                <a:gd name="connsiteX7" fmla="*/ 469987 w 469987"/>
                <a:gd name="connsiteY7" fmla="*/ 293745 h 437036"/>
                <a:gd name="connsiteX8" fmla="*/ 328055 w 469987"/>
                <a:gd name="connsiteY8" fmla="*/ 225228 h 437036"/>
                <a:gd name="connsiteX9" fmla="*/ 269381 w 469987"/>
                <a:gd name="connsiteY9" fmla="*/ 71647 h 4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9987" h="437036">
                  <a:moveTo>
                    <a:pt x="242159" y="0"/>
                  </a:moveTo>
                  <a:cubicBezTo>
                    <a:pt x="242159" y="0"/>
                    <a:pt x="175583" y="190043"/>
                    <a:pt x="171284" y="198644"/>
                  </a:cubicBezTo>
                  <a:cubicBezTo>
                    <a:pt x="166986" y="207241"/>
                    <a:pt x="90272" y="265088"/>
                    <a:pt x="90272" y="265088"/>
                  </a:cubicBezTo>
                  <a:lnTo>
                    <a:pt x="0" y="289448"/>
                  </a:lnTo>
                  <a:lnTo>
                    <a:pt x="77376" y="378287"/>
                  </a:lnTo>
                  <a:lnTo>
                    <a:pt x="213498" y="437037"/>
                  </a:lnTo>
                  <a:lnTo>
                    <a:pt x="330999" y="421275"/>
                  </a:lnTo>
                  <a:lnTo>
                    <a:pt x="469987" y="293745"/>
                  </a:lnTo>
                  <a:cubicBezTo>
                    <a:pt x="469987" y="293745"/>
                    <a:pt x="329494" y="233826"/>
                    <a:pt x="328055" y="225228"/>
                  </a:cubicBezTo>
                  <a:cubicBezTo>
                    <a:pt x="326622" y="216631"/>
                    <a:pt x="269381" y="71647"/>
                    <a:pt x="269381" y="71647"/>
                  </a:cubicBezTo>
                  <a:close/>
                </a:path>
              </a:pathLst>
            </a:custGeom>
            <a:solidFill>
              <a:srgbClr val="F478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9B47801-6BF7-170A-1C2B-C8C6ED8AE5FD}"/>
                </a:ext>
              </a:extLst>
            </p:cNvPr>
            <p:cNvSpPr/>
            <p:nvPr/>
          </p:nvSpPr>
          <p:spPr>
            <a:xfrm>
              <a:off x="8995769" y="2393546"/>
              <a:ext cx="131485" cy="212302"/>
            </a:xfrm>
            <a:custGeom>
              <a:avLst/>
              <a:gdLst>
                <a:gd name="connsiteX0" fmla="*/ 0 w 131485"/>
                <a:gd name="connsiteY0" fmla="*/ 86630 h 212302"/>
                <a:gd name="connsiteX1" fmla="*/ 0 w 131485"/>
                <a:gd name="connsiteY1" fmla="*/ 212303 h 212302"/>
                <a:gd name="connsiteX2" fmla="*/ 63752 w 131485"/>
                <a:gd name="connsiteY2" fmla="*/ 212303 h 212302"/>
                <a:gd name="connsiteX3" fmla="*/ 63752 w 131485"/>
                <a:gd name="connsiteY3" fmla="*/ 0 h 212302"/>
                <a:gd name="connsiteX4" fmla="*/ 67734 w 131485"/>
                <a:gd name="connsiteY4" fmla="*/ 0 h 212302"/>
                <a:gd name="connsiteX5" fmla="*/ 67734 w 131485"/>
                <a:gd name="connsiteY5" fmla="*/ 212303 h 212302"/>
                <a:gd name="connsiteX6" fmla="*/ 131486 w 131485"/>
                <a:gd name="connsiteY6" fmla="*/ 212303 h 212302"/>
                <a:gd name="connsiteX7" fmla="*/ 131486 w 131485"/>
                <a:gd name="connsiteY7" fmla="*/ 86115 h 21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485" h="212302">
                  <a:moveTo>
                    <a:pt x="0" y="86630"/>
                  </a:moveTo>
                  <a:lnTo>
                    <a:pt x="0" y="212303"/>
                  </a:lnTo>
                  <a:lnTo>
                    <a:pt x="63752" y="212303"/>
                  </a:lnTo>
                  <a:lnTo>
                    <a:pt x="63752" y="0"/>
                  </a:lnTo>
                  <a:close/>
                  <a:moveTo>
                    <a:pt x="67734" y="0"/>
                  </a:moveTo>
                  <a:lnTo>
                    <a:pt x="67734" y="212303"/>
                  </a:lnTo>
                  <a:lnTo>
                    <a:pt x="131486" y="212303"/>
                  </a:lnTo>
                  <a:lnTo>
                    <a:pt x="131486" y="8611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D7BB332-07D9-9E64-911F-0271AB10B999}"/>
                </a:ext>
              </a:extLst>
            </p:cNvPr>
            <p:cNvSpPr/>
            <p:nvPr/>
          </p:nvSpPr>
          <p:spPr>
            <a:xfrm>
              <a:off x="8661644" y="2283008"/>
              <a:ext cx="799561" cy="335131"/>
            </a:xfrm>
            <a:custGeom>
              <a:avLst/>
              <a:gdLst>
                <a:gd name="connsiteX0" fmla="*/ 399657 w 799561"/>
                <a:gd name="connsiteY0" fmla="*/ 0 h 335131"/>
                <a:gd name="connsiteX1" fmla="*/ 394466 w 799561"/>
                <a:gd name="connsiteY1" fmla="*/ 881 h 335131"/>
                <a:gd name="connsiteX2" fmla="*/ 393104 w 799561"/>
                <a:gd name="connsiteY2" fmla="*/ 1408 h 335131"/>
                <a:gd name="connsiteX3" fmla="*/ 392444 w 799561"/>
                <a:gd name="connsiteY3" fmla="*/ 1716 h 335131"/>
                <a:gd name="connsiteX4" fmla="*/ 391387 w 799561"/>
                <a:gd name="connsiteY4" fmla="*/ 2288 h 335131"/>
                <a:gd name="connsiteX5" fmla="*/ 390155 w 799561"/>
                <a:gd name="connsiteY5" fmla="*/ 3036 h 335131"/>
                <a:gd name="connsiteX6" fmla="*/ 389929 w 799561"/>
                <a:gd name="connsiteY6" fmla="*/ 3171 h 335131"/>
                <a:gd name="connsiteX7" fmla="*/ 388785 w 799561"/>
                <a:gd name="connsiteY7" fmla="*/ 4094 h 335131"/>
                <a:gd name="connsiteX8" fmla="*/ 388604 w 799561"/>
                <a:gd name="connsiteY8" fmla="*/ 4229 h 335131"/>
                <a:gd name="connsiteX9" fmla="*/ 387594 w 799561"/>
                <a:gd name="connsiteY9" fmla="*/ 5240 h 335131"/>
                <a:gd name="connsiteX10" fmla="*/ 387412 w 799561"/>
                <a:gd name="connsiteY10" fmla="*/ 5421 h 335131"/>
                <a:gd name="connsiteX11" fmla="*/ 386490 w 799561"/>
                <a:gd name="connsiteY11" fmla="*/ 6520 h 335131"/>
                <a:gd name="connsiteX12" fmla="*/ 385479 w 799561"/>
                <a:gd name="connsiteY12" fmla="*/ 7927 h 335131"/>
                <a:gd name="connsiteX13" fmla="*/ 384026 w 799561"/>
                <a:gd name="connsiteY13" fmla="*/ 10830 h 335131"/>
                <a:gd name="connsiteX14" fmla="*/ 383978 w 799561"/>
                <a:gd name="connsiteY14" fmla="*/ 10966 h 335131"/>
                <a:gd name="connsiteX15" fmla="*/ 383892 w 799561"/>
                <a:gd name="connsiteY15" fmla="*/ 11147 h 335131"/>
                <a:gd name="connsiteX16" fmla="*/ 383103 w 799561"/>
                <a:gd name="connsiteY16" fmla="*/ 14182 h 335131"/>
                <a:gd name="connsiteX17" fmla="*/ 383055 w 799561"/>
                <a:gd name="connsiteY17" fmla="*/ 14406 h 335131"/>
                <a:gd name="connsiteX18" fmla="*/ 382969 w 799561"/>
                <a:gd name="connsiteY18" fmla="*/ 15417 h 335131"/>
                <a:gd name="connsiteX19" fmla="*/ 382884 w 799561"/>
                <a:gd name="connsiteY19" fmla="*/ 16077 h 335131"/>
                <a:gd name="connsiteX20" fmla="*/ 346680 w 799561"/>
                <a:gd name="connsiteY20" fmla="*/ 161552 h 335131"/>
                <a:gd name="connsiteX21" fmla="*/ 288174 w 799561"/>
                <a:gd name="connsiteY21" fmla="*/ 259469 h 335131"/>
                <a:gd name="connsiteX22" fmla="*/ 195707 w 799561"/>
                <a:gd name="connsiteY22" fmla="*/ 301348 h 335131"/>
                <a:gd name="connsiteX23" fmla="*/ 32153 w 799561"/>
                <a:gd name="connsiteY23" fmla="*/ 205098 h 335131"/>
                <a:gd name="connsiteX24" fmla="*/ 2152 w 799561"/>
                <a:gd name="connsiteY24" fmla="*/ 220670 h 335131"/>
                <a:gd name="connsiteX25" fmla="*/ 195710 w 799561"/>
                <a:gd name="connsiteY25" fmla="*/ 335132 h 335131"/>
                <a:gd name="connsiteX26" fmla="*/ 312505 w 799561"/>
                <a:gd name="connsiteY26" fmla="*/ 282916 h 335131"/>
                <a:gd name="connsiteX27" fmla="*/ 378138 w 799561"/>
                <a:gd name="connsiteY27" fmla="*/ 173864 h 335131"/>
                <a:gd name="connsiteX28" fmla="*/ 399781 w 799561"/>
                <a:gd name="connsiteY28" fmla="*/ 139542 h 335131"/>
                <a:gd name="connsiteX29" fmla="*/ 421424 w 799561"/>
                <a:gd name="connsiteY29" fmla="*/ 173864 h 335131"/>
                <a:gd name="connsiteX30" fmla="*/ 487057 w 799561"/>
                <a:gd name="connsiteY30" fmla="*/ 282916 h 335131"/>
                <a:gd name="connsiteX31" fmla="*/ 603852 w 799561"/>
                <a:gd name="connsiteY31" fmla="*/ 335132 h 335131"/>
                <a:gd name="connsiteX32" fmla="*/ 797410 w 799561"/>
                <a:gd name="connsiteY32" fmla="*/ 220670 h 335131"/>
                <a:gd name="connsiteX33" fmla="*/ 767409 w 799561"/>
                <a:gd name="connsiteY33" fmla="*/ 205098 h 335131"/>
                <a:gd name="connsiteX34" fmla="*/ 603855 w 799561"/>
                <a:gd name="connsiteY34" fmla="*/ 301348 h 335131"/>
                <a:gd name="connsiteX35" fmla="*/ 511388 w 799561"/>
                <a:gd name="connsiteY35" fmla="*/ 259469 h 335131"/>
                <a:gd name="connsiteX36" fmla="*/ 452882 w 799561"/>
                <a:gd name="connsiteY36" fmla="*/ 161552 h 335131"/>
                <a:gd name="connsiteX37" fmla="*/ 416679 w 799561"/>
                <a:gd name="connsiteY37" fmla="*/ 16210 h 335131"/>
                <a:gd name="connsiteX38" fmla="*/ 415404 w 799561"/>
                <a:gd name="connsiteY38" fmla="*/ 10536 h 335131"/>
                <a:gd name="connsiteX39" fmla="*/ 401107 w 799561"/>
                <a:gd name="connsiteY39" fmla="*/ 110 h 335131"/>
                <a:gd name="connsiteX40" fmla="*/ 399654 w 799561"/>
                <a:gd name="connsiteY40" fmla="*/ 24 h 33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799561" h="335131">
                  <a:moveTo>
                    <a:pt x="399657" y="0"/>
                  </a:moveTo>
                  <a:cubicBezTo>
                    <a:pt x="397891" y="19"/>
                    <a:pt x="396139" y="317"/>
                    <a:pt x="394466" y="881"/>
                  </a:cubicBezTo>
                  <a:cubicBezTo>
                    <a:pt x="394004" y="1033"/>
                    <a:pt x="393549" y="1215"/>
                    <a:pt x="393104" y="1408"/>
                  </a:cubicBezTo>
                  <a:cubicBezTo>
                    <a:pt x="392880" y="1494"/>
                    <a:pt x="392662" y="1611"/>
                    <a:pt x="392444" y="1716"/>
                  </a:cubicBezTo>
                  <a:cubicBezTo>
                    <a:pt x="392086" y="1898"/>
                    <a:pt x="391735" y="2086"/>
                    <a:pt x="391387" y="2288"/>
                  </a:cubicBezTo>
                  <a:cubicBezTo>
                    <a:pt x="390965" y="2519"/>
                    <a:pt x="390556" y="2771"/>
                    <a:pt x="390155" y="3036"/>
                  </a:cubicBezTo>
                  <a:lnTo>
                    <a:pt x="389929" y="3171"/>
                  </a:lnTo>
                  <a:cubicBezTo>
                    <a:pt x="389537" y="3461"/>
                    <a:pt x="389153" y="3770"/>
                    <a:pt x="388785" y="4094"/>
                  </a:cubicBezTo>
                  <a:lnTo>
                    <a:pt x="388604" y="4229"/>
                  </a:lnTo>
                  <a:cubicBezTo>
                    <a:pt x="388254" y="4551"/>
                    <a:pt x="387916" y="4889"/>
                    <a:pt x="387594" y="5240"/>
                  </a:cubicBezTo>
                  <a:lnTo>
                    <a:pt x="387412" y="5421"/>
                  </a:lnTo>
                  <a:cubicBezTo>
                    <a:pt x="387088" y="5774"/>
                    <a:pt x="386781" y="6141"/>
                    <a:pt x="386490" y="6520"/>
                  </a:cubicBezTo>
                  <a:cubicBezTo>
                    <a:pt x="386130" y="6970"/>
                    <a:pt x="385790" y="7441"/>
                    <a:pt x="385479" y="7927"/>
                  </a:cubicBezTo>
                  <a:cubicBezTo>
                    <a:pt x="384902" y="8846"/>
                    <a:pt x="384416" y="9819"/>
                    <a:pt x="384026" y="10830"/>
                  </a:cubicBezTo>
                  <a:lnTo>
                    <a:pt x="383978" y="10966"/>
                  </a:lnTo>
                  <a:lnTo>
                    <a:pt x="383892" y="11147"/>
                  </a:lnTo>
                  <a:cubicBezTo>
                    <a:pt x="383534" y="12131"/>
                    <a:pt x="383271" y="13149"/>
                    <a:pt x="383103" y="14182"/>
                  </a:cubicBezTo>
                  <a:lnTo>
                    <a:pt x="383055" y="14406"/>
                  </a:lnTo>
                  <a:cubicBezTo>
                    <a:pt x="383008" y="14741"/>
                    <a:pt x="382979" y="15079"/>
                    <a:pt x="382969" y="15417"/>
                  </a:cubicBezTo>
                  <a:cubicBezTo>
                    <a:pt x="382950" y="15641"/>
                    <a:pt x="382893" y="15856"/>
                    <a:pt x="382884" y="16077"/>
                  </a:cubicBezTo>
                  <a:cubicBezTo>
                    <a:pt x="382681" y="17960"/>
                    <a:pt x="374752" y="89835"/>
                    <a:pt x="346680" y="161552"/>
                  </a:cubicBezTo>
                  <a:cubicBezTo>
                    <a:pt x="332459" y="197885"/>
                    <a:pt x="313069" y="233653"/>
                    <a:pt x="288174" y="259469"/>
                  </a:cubicBezTo>
                  <a:cubicBezTo>
                    <a:pt x="263278" y="285289"/>
                    <a:pt x="233905" y="301348"/>
                    <a:pt x="195707" y="301348"/>
                  </a:cubicBezTo>
                  <a:cubicBezTo>
                    <a:pt x="81293" y="301348"/>
                    <a:pt x="32153" y="205098"/>
                    <a:pt x="32153" y="205098"/>
                  </a:cubicBezTo>
                  <a:cubicBezTo>
                    <a:pt x="21772" y="185095"/>
                    <a:pt x="-8231" y="200669"/>
                    <a:pt x="2152" y="220670"/>
                  </a:cubicBezTo>
                  <a:cubicBezTo>
                    <a:pt x="2152" y="220670"/>
                    <a:pt x="62149" y="335132"/>
                    <a:pt x="195710" y="335132"/>
                  </a:cubicBezTo>
                  <a:cubicBezTo>
                    <a:pt x="243738" y="335132"/>
                    <a:pt x="282967" y="313548"/>
                    <a:pt x="312505" y="282916"/>
                  </a:cubicBezTo>
                  <a:cubicBezTo>
                    <a:pt x="342042" y="252283"/>
                    <a:pt x="355835" y="209234"/>
                    <a:pt x="378138" y="173864"/>
                  </a:cubicBezTo>
                  <a:lnTo>
                    <a:pt x="399781" y="139542"/>
                  </a:lnTo>
                  <a:lnTo>
                    <a:pt x="421424" y="173864"/>
                  </a:lnTo>
                  <a:cubicBezTo>
                    <a:pt x="443727" y="209233"/>
                    <a:pt x="457521" y="252283"/>
                    <a:pt x="487057" y="282916"/>
                  </a:cubicBezTo>
                  <a:cubicBezTo>
                    <a:pt x="516593" y="313548"/>
                    <a:pt x="555822" y="335132"/>
                    <a:pt x="603852" y="335132"/>
                  </a:cubicBezTo>
                  <a:cubicBezTo>
                    <a:pt x="737412" y="335132"/>
                    <a:pt x="797410" y="220670"/>
                    <a:pt x="797410" y="220670"/>
                  </a:cubicBezTo>
                  <a:cubicBezTo>
                    <a:pt x="807790" y="200669"/>
                    <a:pt x="777791" y="185099"/>
                    <a:pt x="767409" y="205098"/>
                  </a:cubicBezTo>
                  <a:cubicBezTo>
                    <a:pt x="767409" y="205098"/>
                    <a:pt x="718274" y="301348"/>
                    <a:pt x="603855" y="301348"/>
                  </a:cubicBezTo>
                  <a:cubicBezTo>
                    <a:pt x="565657" y="301348"/>
                    <a:pt x="536284" y="285290"/>
                    <a:pt x="511388" y="259469"/>
                  </a:cubicBezTo>
                  <a:cubicBezTo>
                    <a:pt x="486493" y="233649"/>
                    <a:pt x="467104" y="197880"/>
                    <a:pt x="452882" y="161552"/>
                  </a:cubicBezTo>
                  <a:cubicBezTo>
                    <a:pt x="424884" y="90022"/>
                    <a:pt x="416923" y="18458"/>
                    <a:pt x="416679" y="16210"/>
                  </a:cubicBezTo>
                  <a:cubicBezTo>
                    <a:pt x="416593" y="14260"/>
                    <a:pt x="416154" y="12339"/>
                    <a:pt x="415404" y="10536"/>
                  </a:cubicBezTo>
                  <a:cubicBezTo>
                    <a:pt x="412985" y="4643"/>
                    <a:pt x="407458" y="612"/>
                    <a:pt x="401107" y="110"/>
                  </a:cubicBezTo>
                  <a:cubicBezTo>
                    <a:pt x="400624" y="62"/>
                    <a:pt x="400141" y="24"/>
                    <a:pt x="399654" y="24"/>
                  </a:cubicBezTo>
                  <a:close/>
                </a:path>
              </a:pathLst>
            </a:custGeom>
            <a:solidFill>
              <a:srgbClr val="FFC6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0F98C09-BBD6-6CB8-84B9-368555391E72}"/>
                </a:ext>
              </a:extLst>
            </p:cNvPr>
            <p:cNvSpPr/>
            <p:nvPr/>
          </p:nvSpPr>
          <p:spPr>
            <a:xfrm>
              <a:off x="8914121" y="2078382"/>
              <a:ext cx="294627" cy="251355"/>
            </a:xfrm>
            <a:custGeom>
              <a:avLst/>
              <a:gdLst>
                <a:gd name="connsiteX0" fmla="*/ 294628 w 294627"/>
                <a:gd name="connsiteY0" fmla="*/ 104042 h 251355"/>
                <a:gd name="connsiteX1" fmla="*/ 147314 w 294627"/>
                <a:gd name="connsiteY1" fmla="*/ 0 h 251355"/>
                <a:gd name="connsiteX2" fmla="*/ 0 w 294627"/>
                <a:gd name="connsiteY2" fmla="*/ 104042 h 251355"/>
                <a:gd name="connsiteX3" fmla="*/ 147314 w 294627"/>
                <a:gd name="connsiteY3" fmla="*/ 251355 h 251355"/>
                <a:gd name="connsiteX4" fmla="*/ 294628 w 294627"/>
                <a:gd name="connsiteY4" fmla="*/ 104042 h 251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627" h="251355">
                  <a:moveTo>
                    <a:pt x="294628" y="104042"/>
                  </a:moveTo>
                  <a:cubicBezTo>
                    <a:pt x="294628" y="22682"/>
                    <a:pt x="214695" y="0"/>
                    <a:pt x="147314" y="0"/>
                  </a:cubicBezTo>
                  <a:cubicBezTo>
                    <a:pt x="79930" y="0"/>
                    <a:pt x="0" y="22682"/>
                    <a:pt x="0" y="104042"/>
                  </a:cubicBezTo>
                  <a:cubicBezTo>
                    <a:pt x="0" y="104042"/>
                    <a:pt x="-916" y="251355"/>
                    <a:pt x="147314" y="251355"/>
                  </a:cubicBezTo>
                  <a:cubicBezTo>
                    <a:pt x="285417" y="251355"/>
                    <a:pt x="294628" y="104042"/>
                    <a:pt x="294628" y="104042"/>
                  </a:cubicBezTo>
                  <a:close/>
                </a:path>
              </a:pathLst>
            </a:custGeom>
            <a:solidFill>
              <a:srgbClr val="FF8B8B"/>
            </a:solidFill>
            <a:ln w="16876" cap="sq">
              <a:solidFill>
                <a:srgbClr val="FF768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D08F292-FA2E-9981-CF39-539AFB252F02}"/>
                </a:ext>
              </a:extLst>
            </p:cNvPr>
            <p:cNvSpPr/>
            <p:nvPr/>
          </p:nvSpPr>
          <p:spPr>
            <a:xfrm>
              <a:off x="8830720" y="2605239"/>
              <a:ext cx="461467" cy="138912"/>
            </a:xfrm>
            <a:custGeom>
              <a:avLst/>
              <a:gdLst>
                <a:gd name="connsiteX0" fmla="*/ 461467 w 461467"/>
                <a:gd name="connsiteY0" fmla="*/ 0 h 138912"/>
                <a:gd name="connsiteX1" fmla="*/ 230734 w 461467"/>
                <a:gd name="connsiteY1" fmla="*/ 138912 h 138912"/>
                <a:gd name="connsiteX2" fmla="*/ 0 w 461467"/>
                <a:gd name="connsiteY2" fmla="*/ 0 h 138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1467" h="138912">
                  <a:moveTo>
                    <a:pt x="461467" y="0"/>
                  </a:moveTo>
                  <a:cubicBezTo>
                    <a:pt x="461467" y="0"/>
                    <a:pt x="389375" y="138912"/>
                    <a:pt x="230734" y="138912"/>
                  </a:cubicBezTo>
                  <a:cubicBezTo>
                    <a:pt x="70066" y="138912"/>
                    <a:pt x="0" y="0"/>
                    <a:pt x="0" y="0"/>
                  </a:cubicBezTo>
                </a:path>
              </a:pathLst>
            </a:custGeom>
            <a:noFill/>
            <a:ln w="33784" cap="rnd">
              <a:solidFill>
                <a:srgbClr val="FFC6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182A7C1C-9A0A-7FBE-7D94-78CB6FE96152}"/>
                </a:ext>
              </a:extLst>
            </p:cNvPr>
            <p:cNvSpPr/>
            <p:nvPr/>
          </p:nvSpPr>
          <p:spPr>
            <a:xfrm>
              <a:off x="9243686" y="1331174"/>
              <a:ext cx="363531" cy="234686"/>
            </a:xfrm>
            <a:custGeom>
              <a:avLst/>
              <a:gdLst>
                <a:gd name="connsiteX0" fmla="*/ 181756 w 363531"/>
                <a:gd name="connsiteY0" fmla="*/ 0 h 234686"/>
                <a:gd name="connsiteX1" fmla="*/ 0 w 363531"/>
                <a:gd name="connsiteY1" fmla="*/ 234582 h 234686"/>
                <a:gd name="connsiteX2" fmla="*/ 181756 w 363531"/>
                <a:gd name="connsiteY2" fmla="*/ 117272 h 234686"/>
                <a:gd name="connsiteX3" fmla="*/ 363531 w 363531"/>
                <a:gd name="connsiteY3" fmla="*/ 234687 h 234686"/>
                <a:gd name="connsiteX4" fmla="*/ 181756 w 363531"/>
                <a:gd name="connsiteY4" fmla="*/ 0 h 23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531" h="234686">
                  <a:moveTo>
                    <a:pt x="181756" y="0"/>
                  </a:moveTo>
                  <a:cubicBezTo>
                    <a:pt x="82386" y="75"/>
                    <a:pt x="1455" y="104527"/>
                    <a:pt x="0" y="234582"/>
                  </a:cubicBezTo>
                  <a:cubicBezTo>
                    <a:pt x="37907" y="161988"/>
                    <a:pt x="107025" y="117377"/>
                    <a:pt x="181756" y="117272"/>
                  </a:cubicBezTo>
                  <a:cubicBezTo>
                    <a:pt x="256513" y="117391"/>
                    <a:pt x="325644" y="162046"/>
                    <a:pt x="363531" y="234687"/>
                  </a:cubicBezTo>
                  <a:cubicBezTo>
                    <a:pt x="362119" y="104581"/>
                    <a:pt x="281165" y="62"/>
                    <a:pt x="181756" y="0"/>
                  </a:cubicBezTo>
                  <a:close/>
                </a:path>
              </a:pathLst>
            </a:custGeom>
            <a:solidFill>
              <a:srgbClr val="FBF9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2DB6871E-68AF-A85B-CDC4-B952A8439FD3}"/>
                </a:ext>
              </a:extLst>
            </p:cNvPr>
            <p:cNvSpPr/>
            <p:nvPr/>
          </p:nvSpPr>
          <p:spPr>
            <a:xfrm>
              <a:off x="8940662" y="2110225"/>
              <a:ext cx="92100" cy="88010"/>
            </a:xfrm>
            <a:custGeom>
              <a:avLst/>
              <a:gdLst>
                <a:gd name="connsiteX0" fmla="*/ 719 w 92100"/>
                <a:gd name="connsiteY0" fmla="*/ 88010 h 88010"/>
                <a:gd name="connsiteX1" fmla="*/ 21602 w 92100"/>
                <a:gd name="connsiteY1" fmla="*/ 21629 h 88010"/>
                <a:gd name="connsiteX2" fmla="*/ 90966 w 92100"/>
                <a:gd name="connsiteY2" fmla="*/ 0 h 88010"/>
                <a:gd name="connsiteX3" fmla="*/ 718 w 92100"/>
                <a:gd name="connsiteY3" fmla="*/ 88011 h 88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100" h="88010">
                  <a:moveTo>
                    <a:pt x="719" y="88010"/>
                  </a:moveTo>
                  <a:cubicBezTo>
                    <a:pt x="719" y="88010"/>
                    <a:pt x="-5994" y="40275"/>
                    <a:pt x="21602" y="21629"/>
                  </a:cubicBezTo>
                  <a:cubicBezTo>
                    <a:pt x="49199" y="2983"/>
                    <a:pt x="80525" y="0"/>
                    <a:pt x="90966" y="0"/>
                  </a:cubicBezTo>
                  <a:cubicBezTo>
                    <a:pt x="101409" y="0"/>
                    <a:pt x="37265" y="21629"/>
                    <a:pt x="718" y="88011"/>
                  </a:cubicBezTo>
                  <a:close/>
                </a:path>
              </a:pathLst>
            </a:custGeom>
            <a:solidFill>
              <a:srgbClr val="FFAF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BBA481A-EAA8-7153-45AE-2ACB6BE85ED6}"/>
                </a:ext>
              </a:extLst>
            </p:cNvPr>
            <p:cNvSpPr/>
            <p:nvPr/>
          </p:nvSpPr>
          <p:spPr>
            <a:xfrm>
              <a:off x="9140263" y="907789"/>
              <a:ext cx="962944" cy="1965626"/>
            </a:xfrm>
            <a:custGeom>
              <a:avLst/>
              <a:gdLst>
                <a:gd name="connsiteX0" fmla="*/ 0 w 962944"/>
                <a:gd name="connsiteY0" fmla="*/ 0 h 1965626"/>
                <a:gd name="connsiteX1" fmla="*/ 603723 w 962944"/>
                <a:gd name="connsiteY1" fmla="*/ 587140 h 1965626"/>
                <a:gd name="connsiteX2" fmla="*/ 622740 w 962944"/>
                <a:gd name="connsiteY2" fmla="*/ 1078773 h 1965626"/>
                <a:gd name="connsiteX3" fmla="*/ 657156 w 962944"/>
                <a:gd name="connsiteY3" fmla="*/ 1597590 h 1965626"/>
                <a:gd name="connsiteX4" fmla="*/ 265727 w 962944"/>
                <a:gd name="connsiteY4" fmla="*/ 1965627 h 1965626"/>
                <a:gd name="connsiteX5" fmla="*/ 494127 w 962944"/>
                <a:gd name="connsiteY5" fmla="*/ 1941047 h 1965626"/>
                <a:gd name="connsiteX6" fmla="*/ 695047 w 962944"/>
                <a:gd name="connsiteY6" fmla="*/ 1819280 h 1965626"/>
                <a:gd name="connsiteX7" fmla="*/ 859439 w 962944"/>
                <a:gd name="connsiteY7" fmla="*/ 1665851 h 1965626"/>
                <a:gd name="connsiteX8" fmla="*/ 941025 w 962944"/>
                <a:gd name="connsiteY8" fmla="*/ 1533120 h 1965626"/>
                <a:gd name="connsiteX9" fmla="*/ 962944 w 962944"/>
                <a:gd name="connsiteY9" fmla="*/ 1432050 h 1965626"/>
                <a:gd name="connsiteX10" fmla="*/ 955638 w 962944"/>
                <a:gd name="connsiteY10" fmla="*/ 1312712 h 1965626"/>
                <a:gd name="connsiteX11" fmla="*/ 930066 w 962944"/>
                <a:gd name="connsiteY11" fmla="*/ 1199469 h 1965626"/>
                <a:gd name="connsiteX12" fmla="*/ 877704 w 962944"/>
                <a:gd name="connsiteY12" fmla="*/ 1137366 h 1965626"/>
                <a:gd name="connsiteX13" fmla="*/ 805859 w 962944"/>
                <a:gd name="connsiteY13" fmla="*/ 1083787 h 1965626"/>
                <a:gd name="connsiteX14" fmla="*/ 814383 w 962944"/>
                <a:gd name="connsiteY14" fmla="*/ 938883 h 1965626"/>
                <a:gd name="connsiteX15" fmla="*/ 793682 w 962944"/>
                <a:gd name="connsiteY15" fmla="*/ 739182 h 1965626"/>
                <a:gd name="connsiteX16" fmla="*/ 732797 w 962944"/>
                <a:gd name="connsiteY16" fmla="*/ 537042 h 1965626"/>
                <a:gd name="connsiteX17" fmla="*/ 640250 w 962944"/>
                <a:gd name="connsiteY17" fmla="*/ 371431 h 1965626"/>
                <a:gd name="connsiteX18" fmla="*/ 550140 w 962944"/>
                <a:gd name="connsiteY18" fmla="*/ 260617 h 1965626"/>
                <a:gd name="connsiteX19" fmla="*/ 414971 w 962944"/>
                <a:gd name="connsiteY19" fmla="*/ 131544 h 1965626"/>
                <a:gd name="connsiteX20" fmla="*/ 263971 w 962944"/>
                <a:gd name="connsiteY20" fmla="*/ 43869 h 196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62944" h="1965626">
                  <a:moveTo>
                    <a:pt x="0" y="0"/>
                  </a:moveTo>
                  <a:cubicBezTo>
                    <a:pt x="0" y="0"/>
                    <a:pt x="521065" y="301266"/>
                    <a:pt x="603723" y="587140"/>
                  </a:cubicBezTo>
                  <a:cubicBezTo>
                    <a:pt x="686381" y="873014"/>
                    <a:pt x="622740" y="1078773"/>
                    <a:pt x="622740" y="1078773"/>
                  </a:cubicBezTo>
                  <a:cubicBezTo>
                    <a:pt x="622740" y="1078773"/>
                    <a:pt x="857455" y="1315336"/>
                    <a:pt x="657156" y="1597590"/>
                  </a:cubicBezTo>
                  <a:cubicBezTo>
                    <a:pt x="511805" y="1802425"/>
                    <a:pt x="265727" y="1965627"/>
                    <a:pt x="265727" y="1965627"/>
                  </a:cubicBezTo>
                  <a:lnTo>
                    <a:pt x="494127" y="1941047"/>
                  </a:lnTo>
                  <a:lnTo>
                    <a:pt x="695047" y="1819280"/>
                  </a:lnTo>
                  <a:lnTo>
                    <a:pt x="859439" y="1665851"/>
                  </a:lnTo>
                  <a:lnTo>
                    <a:pt x="941025" y="1533120"/>
                  </a:lnTo>
                  <a:lnTo>
                    <a:pt x="962944" y="1432050"/>
                  </a:lnTo>
                  <a:lnTo>
                    <a:pt x="955638" y="1312712"/>
                  </a:lnTo>
                  <a:lnTo>
                    <a:pt x="930066" y="1199469"/>
                  </a:lnTo>
                  <a:lnTo>
                    <a:pt x="877704" y="1137366"/>
                  </a:lnTo>
                  <a:lnTo>
                    <a:pt x="805859" y="1083787"/>
                  </a:lnTo>
                  <a:lnTo>
                    <a:pt x="814383" y="938883"/>
                  </a:lnTo>
                  <a:lnTo>
                    <a:pt x="793682" y="739182"/>
                  </a:lnTo>
                  <a:lnTo>
                    <a:pt x="732797" y="537042"/>
                  </a:lnTo>
                  <a:lnTo>
                    <a:pt x="640250" y="371431"/>
                  </a:lnTo>
                  <a:lnTo>
                    <a:pt x="550140" y="260617"/>
                  </a:lnTo>
                  <a:lnTo>
                    <a:pt x="414971" y="131544"/>
                  </a:lnTo>
                  <a:lnTo>
                    <a:pt x="263971" y="43869"/>
                  </a:lnTo>
                  <a:close/>
                </a:path>
              </a:pathLst>
            </a:custGeom>
            <a:solidFill>
              <a:srgbClr val="FBFB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3844FF7-11E4-E4EA-5B95-C62C1C769936}"/>
                </a:ext>
              </a:extLst>
            </p:cNvPr>
            <p:cNvSpPr/>
            <p:nvPr/>
          </p:nvSpPr>
          <p:spPr>
            <a:xfrm>
              <a:off x="8017226" y="877017"/>
              <a:ext cx="2088386" cy="2209195"/>
            </a:xfrm>
            <a:custGeom>
              <a:avLst/>
              <a:gdLst>
                <a:gd name="connsiteX0" fmla="*/ 1044170 w 2088386"/>
                <a:gd name="connsiteY0" fmla="*/ 6 h 2209195"/>
                <a:gd name="connsiteX1" fmla="*/ 150040 w 2088386"/>
                <a:gd name="connsiteY1" fmla="*/ 999178 h 2209195"/>
                <a:gd name="connsiteX2" fmla="*/ 157325 w 2088386"/>
                <a:gd name="connsiteY2" fmla="*/ 1116355 h 2209195"/>
                <a:gd name="connsiteX3" fmla="*/ 0 w 2088386"/>
                <a:gd name="connsiteY3" fmla="*/ 1445024 h 2209195"/>
                <a:gd name="connsiteX4" fmla="*/ 82044 w 2088386"/>
                <a:gd name="connsiteY4" fmla="*/ 1664290 h 2209195"/>
                <a:gd name="connsiteX5" fmla="*/ 305824 w 2088386"/>
                <a:gd name="connsiteY5" fmla="*/ 1873535 h 2209195"/>
                <a:gd name="connsiteX6" fmla="*/ 637751 w 2088386"/>
                <a:gd name="connsiteY6" fmla="*/ 2030240 h 2209195"/>
                <a:gd name="connsiteX7" fmla="*/ 676910 w 2088386"/>
                <a:gd name="connsiteY7" fmla="*/ 2041612 h 2209195"/>
                <a:gd name="connsiteX8" fmla="*/ 1044175 w 2088386"/>
                <a:gd name="connsiteY8" fmla="*/ 2209195 h 2209195"/>
                <a:gd name="connsiteX9" fmla="*/ 1411802 w 2088386"/>
                <a:gd name="connsiteY9" fmla="*/ 2041517 h 2209195"/>
                <a:gd name="connsiteX10" fmla="*/ 1450632 w 2088386"/>
                <a:gd name="connsiteY10" fmla="*/ 2030244 h 2209195"/>
                <a:gd name="connsiteX11" fmla="*/ 1782531 w 2088386"/>
                <a:gd name="connsiteY11" fmla="*/ 1873539 h 2209195"/>
                <a:gd name="connsiteX12" fmla="*/ 2006311 w 2088386"/>
                <a:gd name="connsiteY12" fmla="*/ 1664294 h 2209195"/>
                <a:gd name="connsiteX13" fmla="*/ 2088387 w 2088386"/>
                <a:gd name="connsiteY13" fmla="*/ 1445028 h 2209195"/>
                <a:gd name="connsiteX14" fmla="*/ 1931482 w 2088386"/>
                <a:gd name="connsiteY14" fmla="*/ 1116587 h 2209195"/>
                <a:gd name="connsiteX15" fmla="*/ 1938338 w 2088386"/>
                <a:gd name="connsiteY15" fmla="*/ 999172 h 2209195"/>
                <a:gd name="connsiteX16" fmla="*/ 1044188 w 2088386"/>
                <a:gd name="connsiteY16" fmla="*/ 0 h 2209195"/>
                <a:gd name="connsiteX17" fmla="*/ 1044169 w 2088386"/>
                <a:gd name="connsiteY17" fmla="*/ 0 h 220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88386" h="2209195">
                  <a:moveTo>
                    <a:pt x="1044170" y="6"/>
                  </a:moveTo>
                  <a:cubicBezTo>
                    <a:pt x="550353" y="17"/>
                    <a:pt x="150040" y="447359"/>
                    <a:pt x="150040" y="999178"/>
                  </a:cubicBezTo>
                  <a:cubicBezTo>
                    <a:pt x="150410" y="1038363"/>
                    <a:pt x="152842" y="1077490"/>
                    <a:pt x="157325" y="1116355"/>
                  </a:cubicBezTo>
                  <a:cubicBezTo>
                    <a:pt x="57712" y="1169000"/>
                    <a:pt x="-9" y="1267088"/>
                    <a:pt x="0" y="1445024"/>
                  </a:cubicBezTo>
                  <a:cubicBezTo>
                    <a:pt x="0" y="1515047"/>
                    <a:pt x="29204" y="1590509"/>
                    <a:pt x="82044" y="1664290"/>
                  </a:cubicBezTo>
                  <a:cubicBezTo>
                    <a:pt x="134883" y="1738067"/>
                    <a:pt x="211346" y="1810175"/>
                    <a:pt x="305824" y="1873535"/>
                  </a:cubicBezTo>
                  <a:cubicBezTo>
                    <a:pt x="400304" y="1936893"/>
                    <a:pt x="512831" y="1991474"/>
                    <a:pt x="637751" y="2030240"/>
                  </a:cubicBezTo>
                  <a:cubicBezTo>
                    <a:pt x="650651" y="2034243"/>
                    <a:pt x="663752" y="2037955"/>
                    <a:pt x="676910" y="2041612"/>
                  </a:cubicBezTo>
                  <a:cubicBezTo>
                    <a:pt x="741036" y="2143327"/>
                    <a:pt x="885048" y="2209039"/>
                    <a:pt x="1044175" y="2209195"/>
                  </a:cubicBezTo>
                  <a:cubicBezTo>
                    <a:pt x="1203466" y="2209123"/>
                    <a:pt x="1347664" y="2143353"/>
                    <a:pt x="1411802" y="2041517"/>
                  </a:cubicBezTo>
                  <a:cubicBezTo>
                    <a:pt x="1424839" y="2037890"/>
                    <a:pt x="1437849" y="2034210"/>
                    <a:pt x="1450632" y="2030244"/>
                  </a:cubicBezTo>
                  <a:cubicBezTo>
                    <a:pt x="1575562" y="1991479"/>
                    <a:pt x="1688052" y="1936899"/>
                    <a:pt x="1782531" y="1873539"/>
                  </a:cubicBezTo>
                  <a:cubicBezTo>
                    <a:pt x="1877011" y="1810181"/>
                    <a:pt x="1953476" y="1738074"/>
                    <a:pt x="2006311" y="1664294"/>
                  </a:cubicBezTo>
                  <a:cubicBezTo>
                    <a:pt x="2059150" y="1590517"/>
                    <a:pt x="2088387" y="1515047"/>
                    <a:pt x="2088387" y="1445028"/>
                  </a:cubicBezTo>
                  <a:cubicBezTo>
                    <a:pt x="2088387" y="1267368"/>
                    <a:pt x="2030825" y="1169298"/>
                    <a:pt x="1931482" y="1116587"/>
                  </a:cubicBezTo>
                  <a:cubicBezTo>
                    <a:pt x="1935829" y="1077633"/>
                    <a:pt x="1938118" y="1038427"/>
                    <a:pt x="1938338" y="999172"/>
                  </a:cubicBezTo>
                  <a:cubicBezTo>
                    <a:pt x="1938338" y="447345"/>
                    <a:pt x="1538013" y="0"/>
                    <a:pt x="1044188" y="0"/>
                  </a:cubicBezTo>
                  <a:cubicBezTo>
                    <a:pt x="1044182" y="0"/>
                    <a:pt x="1044175" y="0"/>
                    <a:pt x="1044169" y="0"/>
                  </a:cubicBezTo>
                  <a:close/>
                </a:path>
              </a:pathLst>
            </a:custGeom>
            <a:noFill/>
            <a:ln w="114300" cap="sq">
              <a:solidFill>
                <a:srgbClr val="F8C5E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FFE57B4B-A71D-3C2C-CAC4-9E4627EEE0FA}"/>
                </a:ext>
              </a:extLst>
            </p:cNvPr>
            <p:cNvSpPr/>
            <p:nvPr/>
          </p:nvSpPr>
          <p:spPr>
            <a:xfrm>
              <a:off x="9269422" y="1906992"/>
              <a:ext cx="1117473" cy="194755"/>
            </a:xfrm>
            <a:custGeom>
              <a:avLst/>
              <a:gdLst>
                <a:gd name="connsiteX0" fmla="*/ 0 w 1117473"/>
                <a:gd name="connsiteY0" fmla="*/ 194756 h 194755"/>
                <a:gd name="connsiteX1" fmla="*/ 1117473 w 1117473"/>
                <a:gd name="connsiteY1" fmla="*/ 73579 h 194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473" h="194755">
                  <a:moveTo>
                    <a:pt x="0" y="194756"/>
                  </a:moveTo>
                  <a:cubicBezTo>
                    <a:pt x="0" y="194756"/>
                    <a:pt x="635279" y="-145611"/>
                    <a:pt x="1117473" y="73579"/>
                  </a:cubicBezTo>
                </a:path>
              </a:pathLst>
            </a:custGeom>
            <a:noFill/>
            <a:ln w="28575" cap="rnd">
              <a:solidFill>
                <a:srgbClr val="EEDCE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B907563-968C-9CDE-946C-1B8183957EC8}"/>
                </a:ext>
              </a:extLst>
            </p:cNvPr>
            <p:cNvSpPr/>
            <p:nvPr/>
          </p:nvSpPr>
          <p:spPr>
            <a:xfrm>
              <a:off x="9296949" y="2064310"/>
              <a:ext cx="1055750" cy="102784"/>
            </a:xfrm>
            <a:custGeom>
              <a:avLst/>
              <a:gdLst>
                <a:gd name="connsiteX0" fmla="*/ 0 w 1055750"/>
                <a:gd name="connsiteY0" fmla="*/ 100492 h 102784"/>
                <a:gd name="connsiteX1" fmla="*/ 1055751 w 1055750"/>
                <a:gd name="connsiteY1" fmla="*/ 102784 h 10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5750" h="102784">
                  <a:moveTo>
                    <a:pt x="0" y="100492"/>
                  </a:moveTo>
                  <a:cubicBezTo>
                    <a:pt x="0" y="100492"/>
                    <a:pt x="681695" y="-127136"/>
                    <a:pt x="1055751" y="102784"/>
                  </a:cubicBezTo>
                </a:path>
              </a:pathLst>
            </a:custGeom>
            <a:noFill/>
            <a:ln w="28575" cap="rnd">
              <a:solidFill>
                <a:srgbClr val="EEDCE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FE1E1088-74FC-14B9-3212-2F2DA55ECD28}"/>
                </a:ext>
              </a:extLst>
            </p:cNvPr>
            <p:cNvSpPr/>
            <p:nvPr/>
          </p:nvSpPr>
          <p:spPr>
            <a:xfrm>
              <a:off x="9282090" y="2203936"/>
              <a:ext cx="1030605" cy="163730"/>
            </a:xfrm>
            <a:custGeom>
              <a:avLst/>
              <a:gdLst>
                <a:gd name="connsiteX0" fmla="*/ 0 w 1030605"/>
                <a:gd name="connsiteY0" fmla="*/ 37352 h 163730"/>
                <a:gd name="connsiteX1" fmla="*/ 1030605 w 1030605"/>
                <a:gd name="connsiteY1" fmla="*/ 163730 h 163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0605" h="163730">
                  <a:moveTo>
                    <a:pt x="0" y="37352"/>
                  </a:moveTo>
                  <a:cubicBezTo>
                    <a:pt x="0" y="37352"/>
                    <a:pt x="745703" y="-104170"/>
                    <a:pt x="1030605" y="163730"/>
                  </a:cubicBezTo>
                </a:path>
              </a:pathLst>
            </a:custGeom>
            <a:noFill/>
            <a:ln w="28575" cap="rnd">
              <a:solidFill>
                <a:srgbClr val="EEDCE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60D16A4-3EFC-AE1E-C22C-6318EFC95542}"/>
                </a:ext>
              </a:extLst>
            </p:cNvPr>
            <p:cNvSpPr/>
            <p:nvPr/>
          </p:nvSpPr>
          <p:spPr>
            <a:xfrm>
              <a:off x="7745899" y="1923279"/>
              <a:ext cx="1117472" cy="194755"/>
            </a:xfrm>
            <a:custGeom>
              <a:avLst/>
              <a:gdLst>
                <a:gd name="connsiteX0" fmla="*/ 1117473 w 1117472"/>
                <a:gd name="connsiteY0" fmla="*/ 194756 h 194755"/>
                <a:gd name="connsiteX1" fmla="*/ 0 w 1117472"/>
                <a:gd name="connsiteY1" fmla="*/ 73579 h 194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472" h="194755">
                  <a:moveTo>
                    <a:pt x="1117473" y="194756"/>
                  </a:moveTo>
                  <a:cubicBezTo>
                    <a:pt x="1117473" y="194756"/>
                    <a:pt x="482194" y="-145611"/>
                    <a:pt x="0" y="73579"/>
                  </a:cubicBezTo>
                </a:path>
              </a:pathLst>
            </a:custGeom>
            <a:noFill/>
            <a:ln w="28575" cap="rnd">
              <a:solidFill>
                <a:srgbClr val="EEDCE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2171D09-E3EC-5460-2B65-7F6F103B31C9}"/>
                </a:ext>
              </a:extLst>
            </p:cNvPr>
            <p:cNvSpPr/>
            <p:nvPr/>
          </p:nvSpPr>
          <p:spPr>
            <a:xfrm>
              <a:off x="7780093" y="2080598"/>
              <a:ext cx="1055751" cy="102784"/>
            </a:xfrm>
            <a:custGeom>
              <a:avLst/>
              <a:gdLst>
                <a:gd name="connsiteX0" fmla="*/ 1055751 w 1055751"/>
                <a:gd name="connsiteY0" fmla="*/ 100493 h 102784"/>
                <a:gd name="connsiteX1" fmla="*/ 0 w 1055751"/>
                <a:gd name="connsiteY1" fmla="*/ 102785 h 10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5751" h="102784">
                  <a:moveTo>
                    <a:pt x="1055751" y="100493"/>
                  </a:moveTo>
                  <a:cubicBezTo>
                    <a:pt x="1055751" y="100493"/>
                    <a:pt x="374056" y="-127136"/>
                    <a:pt x="0" y="102785"/>
                  </a:cubicBezTo>
                </a:path>
              </a:pathLst>
            </a:custGeom>
            <a:noFill/>
            <a:ln w="28575" cap="rnd">
              <a:solidFill>
                <a:srgbClr val="EEDCE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FF43568F-915B-0A9D-2FBD-831CCA7F09B6}"/>
                </a:ext>
              </a:extLst>
            </p:cNvPr>
            <p:cNvSpPr/>
            <p:nvPr/>
          </p:nvSpPr>
          <p:spPr>
            <a:xfrm>
              <a:off x="7820098" y="2220224"/>
              <a:ext cx="1030604" cy="163729"/>
            </a:xfrm>
            <a:custGeom>
              <a:avLst/>
              <a:gdLst>
                <a:gd name="connsiteX0" fmla="*/ 1030605 w 1030604"/>
                <a:gd name="connsiteY0" fmla="*/ 37353 h 163729"/>
                <a:gd name="connsiteX1" fmla="*/ 0 w 1030604"/>
                <a:gd name="connsiteY1" fmla="*/ 163730 h 16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0604" h="163729">
                  <a:moveTo>
                    <a:pt x="1030605" y="37353"/>
                  </a:moveTo>
                  <a:cubicBezTo>
                    <a:pt x="1030605" y="37353"/>
                    <a:pt x="284902" y="-104170"/>
                    <a:pt x="0" y="163730"/>
                  </a:cubicBezTo>
                </a:path>
              </a:pathLst>
            </a:custGeom>
            <a:noFill/>
            <a:ln w="28575" cap="rnd">
              <a:solidFill>
                <a:srgbClr val="EEDCE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8BC94D05-A731-579D-4B66-324EEF6ACE33}"/>
                </a:ext>
              </a:extLst>
            </p:cNvPr>
            <p:cNvSpPr/>
            <p:nvPr/>
          </p:nvSpPr>
          <p:spPr>
            <a:xfrm>
              <a:off x="9653975" y="-266862"/>
              <a:ext cx="260194" cy="668397"/>
            </a:xfrm>
            <a:custGeom>
              <a:avLst/>
              <a:gdLst>
                <a:gd name="connsiteX0" fmla="*/ 260195 w 260194"/>
                <a:gd name="connsiteY0" fmla="*/ 668398 h 668397"/>
                <a:gd name="connsiteX1" fmla="*/ 0 w 260194"/>
                <a:gd name="connsiteY1" fmla="*/ 0 h 66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194" h="668397">
                  <a:moveTo>
                    <a:pt x="260195" y="668398"/>
                  </a:moveTo>
                  <a:lnTo>
                    <a:pt x="0" y="0"/>
                  </a:lnTo>
                </a:path>
              </a:pathLst>
            </a:custGeom>
            <a:noFill/>
            <a:ln w="114300" cap="flat">
              <a:solidFill>
                <a:srgbClr val="FFB4E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6" name="图形 43">
              <a:extLst>
                <a:ext uri="{FF2B5EF4-FFF2-40B4-BE49-F238E27FC236}">
                  <a16:creationId xmlns:a16="http://schemas.microsoft.com/office/drawing/2014/main" id="{3D355C65-C213-029B-A886-BC5BBBC39D61}"/>
                </a:ext>
              </a:extLst>
            </p:cNvPr>
            <p:cNvGrpSpPr/>
            <p:nvPr/>
          </p:nvGrpSpPr>
          <p:grpSpPr>
            <a:xfrm>
              <a:off x="9295351" y="1609309"/>
              <a:ext cx="251216" cy="251216"/>
              <a:chOff x="9295351" y="1609309"/>
              <a:chExt cx="251216" cy="251216"/>
            </a:xfrm>
          </p:grpSpPr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D667C69-F407-2506-5E02-D66F4AF76E13}"/>
                  </a:ext>
                </a:extLst>
              </p:cNvPr>
              <p:cNvSpPr/>
              <p:nvPr/>
            </p:nvSpPr>
            <p:spPr>
              <a:xfrm rot="10800000" flipV="1">
                <a:off x="9295351" y="1609309"/>
                <a:ext cx="251216" cy="251216"/>
              </a:xfrm>
              <a:custGeom>
                <a:avLst/>
                <a:gdLst>
                  <a:gd name="connsiteX0" fmla="*/ 251293 w 251216"/>
                  <a:gd name="connsiteY0" fmla="*/ 125618 h 251216"/>
                  <a:gd name="connsiteX1" fmla="*/ 125685 w 251216"/>
                  <a:gd name="connsiteY1" fmla="*/ 251226 h 251216"/>
                  <a:gd name="connsiteX2" fmla="*/ 77 w 251216"/>
                  <a:gd name="connsiteY2" fmla="*/ 125618 h 251216"/>
                  <a:gd name="connsiteX3" fmla="*/ 125685 w 251216"/>
                  <a:gd name="connsiteY3" fmla="*/ 10 h 251216"/>
                  <a:gd name="connsiteX4" fmla="*/ 251293 w 251216"/>
                  <a:gd name="connsiteY4" fmla="*/ 125618 h 25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216" h="251216">
                    <a:moveTo>
                      <a:pt x="251293" y="125618"/>
                    </a:moveTo>
                    <a:cubicBezTo>
                      <a:pt x="251293" y="194989"/>
                      <a:pt x="195057" y="251226"/>
                      <a:pt x="125685" y="251226"/>
                    </a:cubicBezTo>
                    <a:cubicBezTo>
                      <a:pt x="56314" y="251226"/>
                      <a:pt x="77" y="194989"/>
                      <a:pt x="77" y="125618"/>
                    </a:cubicBezTo>
                    <a:cubicBezTo>
                      <a:pt x="77" y="56246"/>
                      <a:pt x="56314" y="10"/>
                      <a:pt x="125685" y="10"/>
                    </a:cubicBezTo>
                    <a:cubicBezTo>
                      <a:pt x="195057" y="10"/>
                      <a:pt x="251293" y="56246"/>
                      <a:pt x="251293" y="1256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8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B9F8A535-B34B-D63C-2C45-6AC24D75DCC0}"/>
                  </a:ext>
                </a:extLst>
              </p:cNvPr>
              <p:cNvSpPr/>
              <p:nvPr/>
            </p:nvSpPr>
            <p:spPr>
              <a:xfrm rot="10800000" flipV="1">
                <a:off x="9354817" y="1664190"/>
                <a:ext cx="75363" cy="75363"/>
              </a:xfrm>
              <a:custGeom>
                <a:avLst/>
                <a:gdLst>
                  <a:gd name="connsiteX0" fmla="*/ 75434 w 75363"/>
                  <a:gd name="connsiteY0" fmla="*/ 37691 h 75363"/>
                  <a:gd name="connsiteX1" fmla="*/ 37752 w 75363"/>
                  <a:gd name="connsiteY1" fmla="*/ 75373 h 75363"/>
                  <a:gd name="connsiteX2" fmla="*/ 71 w 75363"/>
                  <a:gd name="connsiteY2" fmla="*/ 37691 h 75363"/>
                  <a:gd name="connsiteX3" fmla="*/ 37752 w 75363"/>
                  <a:gd name="connsiteY3" fmla="*/ 10 h 75363"/>
                  <a:gd name="connsiteX4" fmla="*/ 75434 w 75363"/>
                  <a:gd name="connsiteY4" fmla="*/ 37691 h 7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363" h="75363">
                    <a:moveTo>
                      <a:pt x="75434" y="37691"/>
                    </a:moveTo>
                    <a:cubicBezTo>
                      <a:pt x="75434" y="58502"/>
                      <a:pt x="58563" y="75373"/>
                      <a:pt x="37752" y="75373"/>
                    </a:cubicBezTo>
                    <a:cubicBezTo>
                      <a:pt x="16941" y="75373"/>
                      <a:pt x="71" y="58502"/>
                      <a:pt x="71" y="37691"/>
                    </a:cubicBezTo>
                    <a:cubicBezTo>
                      <a:pt x="71" y="16880"/>
                      <a:pt x="16941" y="10"/>
                      <a:pt x="37752" y="10"/>
                    </a:cubicBezTo>
                    <a:cubicBezTo>
                      <a:pt x="58563" y="10"/>
                      <a:pt x="75434" y="16880"/>
                      <a:pt x="75434" y="376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E157999-5A0F-D262-E0C7-4D59889C6CA3}"/>
                </a:ext>
              </a:extLst>
            </p:cNvPr>
            <p:cNvSpPr/>
            <p:nvPr/>
          </p:nvSpPr>
          <p:spPr>
            <a:xfrm>
              <a:off x="8534645" y="1338223"/>
              <a:ext cx="363531" cy="234686"/>
            </a:xfrm>
            <a:custGeom>
              <a:avLst/>
              <a:gdLst>
                <a:gd name="connsiteX0" fmla="*/ 181756 w 363531"/>
                <a:gd name="connsiteY0" fmla="*/ 0 h 234686"/>
                <a:gd name="connsiteX1" fmla="*/ 0 w 363531"/>
                <a:gd name="connsiteY1" fmla="*/ 234582 h 234686"/>
                <a:gd name="connsiteX2" fmla="*/ 181756 w 363531"/>
                <a:gd name="connsiteY2" fmla="*/ 117272 h 234686"/>
                <a:gd name="connsiteX3" fmla="*/ 363531 w 363531"/>
                <a:gd name="connsiteY3" fmla="*/ 234687 h 234686"/>
                <a:gd name="connsiteX4" fmla="*/ 181756 w 363531"/>
                <a:gd name="connsiteY4" fmla="*/ 0 h 23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531" h="234686">
                  <a:moveTo>
                    <a:pt x="181756" y="0"/>
                  </a:moveTo>
                  <a:cubicBezTo>
                    <a:pt x="82386" y="75"/>
                    <a:pt x="1455" y="104527"/>
                    <a:pt x="0" y="234582"/>
                  </a:cubicBezTo>
                  <a:cubicBezTo>
                    <a:pt x="37907" y="161988"/>
                    <a:pt x="107025" y="117377"/>
                    <a:pt x="181756" y="117272"/>
                  </a:cubicBezTo>
                  <a:cubicBezTo>
                    <a:pt x="256513" y="117391"/>
                    <a:pt x="325644" y="162046"/>
                    <a:pt x="363531" y="234687"/>
                  </a:cubicBezTo>
                  <a:cubicBezTo>
                    <a:pt x="362119" y="104581"/>
                    <a:pt x="281165" y="62"/>
                    <a:pt x="181756" y="0"/>
                  </a:cubicBezTo>
                  <a:close/>
                </a:path>
              </a:pathLst>
            </a:custGeom>
            <a:solidFill>
              <a:srgbClr val="FBF9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B37FE0E3-FDCB-0CD8-E1F5-63090B655343}"/>
              </a:ext>
            </a:extLst>
          </p:cNvPr>
          <p:cNvGrpSpPr/>
          <p:nvPr/>
        </p:nvGrpSpPr>
        <p:grpSpPr>
          <a:xfrm>
            <a:off x="4139188" y="3815190"/>
            <a:ext cx="1602529" cy="2382128"/>
            <a:chOff x="3453927" y="3699016"/>
            <a:chExt cx="1602529" cy="2382128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EE5B1AA-3A77-C807-0F54-3F2B17EF5286}"/>
                </a:ext>
              </a:extLst>
            </p:cNvPr>
            <p:cNvSpPr/>
            <p:nvPr/>
          </p:nvSpPr>
          <p:spPr>
            <a:xfrm>
              <a:off x="4410504" y="3699016"/>
              <a:ext cx="645952" cy="1397910"/>
            </a:xfrm>
            <a:custGeom>
              <a:avLst/>
              <a:gdLst>
                <a:gd name="connsiteX0" fmla="*/ 267563 w 645952"/>
                <a:gd name="connsiteY0" fmla="*/ 1397910 h 1397910"/>
                <a:gd name="connsiteX1" fmla="*/ 618274 w 645952"/>
                <a:gd name="connsiteY1" fmla="*/ 805360 h 1397910"/>
                <a:gd name="connsiteX2" fmla="*/ 503402 w 645952"/>
                <a:gd name="connsiteY2" fmla="*/ 52409 h 1397910"/>
                <a:gd name="connsiteX3" fmla="*/ 300806 w 645952"/>
                <a:gd name="connsiteY3" fmla="*/ 52409 h 1397910"/>
                <a:gd name="connsiteX4" fmla="*/ 37725 w 645952"/>
                <a:gd name="connsiteY4" fmla="*/ 657151 h 1397910"/>
                <a:gd name="connsiteX5" fmla="*/ 19628 w 645952"/>
                <a:gd name="connsiteY5" fmla="*/ 1295326 h 13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5952" h="1397910">
                  <a:moveTo>
                    <a:pt x="267563" y="1397910"/>
                  </a:moveTo>
                  <a:cubicBezTo>
                    <a:pt x="277088" y="1391909"/>
                    <a:pt x="515213" y="1264560"/>
                    <a:pt x="618274" y="805360"/>
                  </a:cubicBezTo>
                  <a:cubicBezTo>
                    <a:pt x="721335" y="346160"/>
                    <a:pt x="503402" y="52409"/>
                    <a:pt x="503402" y="52409"/>
                  </a:cubicBezTo>
                  <a:cubicBezTo>
                    <a:pt x="503402" y="52409"/>
                    <a:pt x="421773" y="-65511"/>
                    <a:pt x="300806" y="52409"/>
                  </a:cubicBezTo>
                  <a:cubicBezTo>
                    <a:pt x="179838" y="170328"/>
                    <a:pt x="110306" y="291296"/>
                    <a:pt x="37725" y="657151"/>
                  </a:cubicBezTo>
                  <a:cubicBezTo>
                    <a:pt x="-34855" y="1023006"/>
                    <a:pt x="19628" y="1295326"/>
                    <a:pt x="19628" y="1295326"/>
                  </a:cubicBezTo>
                  <a:close/>
                </a:path>
              </a:pathLst>
            </a:custGeom>
            <a:solidFill>
              <a:srgbClr val="FFFFFF"/>
            </a:solidFill>
            <a:ln w="61151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EE9328DA-58C4-DAB3-A327-776966B7C392}"/>
                </a:ext>
              </a:extLst>
            </p:cNvPr>
            <p:cNvSpPr/>
            <p:nvPr/>
          </p:nvSpPr>
          <p:spPr>
            <a:xfrm>
              <a:off x="3453927" y="3762928"/>
              <a:ext cx="646012" cy="1397529"/>
            </a:xfrm>
            <a:custGeom>
              <a:avLst/>
              <a:gdLst>
                <a:gd name="connsiteX0" fmla="*/ 378511 w 646012"/>
                <a:gd name="connsiteY0" fmla="*/ 1397529 h 1397529"/>
                <a:gd name="connsiteX1" fmla="*/ 27705 w 646012"/>
                <a:gd name="connsiteY1" fmla="*/ 804884 h 1397529"/>
                <a:gd name="connsiteX2" fmla="*/ 142672 w 646012"/>
                <a:gd name="connsiteY2" fmla="*/ 52409 h 1397529"/>
                <a:gd name="connsiteX3" fmla="*/ 345173 w 646012"/>
                <a:gd name="connsiteY3" fmla="*/ 52409 h 1397529"/>
                <a:gd name="connsiteX4" fmla="*/ 608254 w 646012"/>
                <a:gd name="connsiteY4" fmla="*/ 657151 h 1397529"/>
                <a:gd name="connsiteX5" fmla="*/ 626447 w 646012"/>
                <a:gd name="connsiteY5" fmla="*/ 1295326 h 139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012" h="1397529">
                  <a:moveTo>
                    <a:pt x="378511" y="1397529"/>
                  </a:moveTo>
                  <a:cubicBezTo>
                    <a:pt x="368986" y="1391433"/>
                    <a:pt x="130861" y="1264179"/>
                    <a:pt x="27705" y="804884"/>
                  </a:cubicBezTo>
                  <a:cubicBezTo>
                    <a:pt x="-75451" y="345588"/>
                    <a:pt x="142672" y="52409"/>
                    <a:pt x="142672" y="52409"/>
                  </a:cubicBezTo>
                  <a:cubicBezTo>
                    <a:pt x="142672" y="52409"/>
                    <a:pt x="224301" y="-65511"/>
                    <a:pt x="345173" y="52409"/>
                  </a:cubicBezTo>
                  <a:cubicBezTo>
                    <a:pt x="466046" y="170328"/>
                    <a:pt x="535673" y="291296"/>
                    <a:pt x="608254" y="657151"/>
                  </a:cubicBezTo>
                  <a:cubicBezTo>
                    <a:pt x="680834" y="1023006"/>
                    <a:pt x="626447" y="1295326"/>
                    <a:pt x="626447" y="1295326"/>
                  </a:cubicBezTo>
                  <a:close/>
                </a:path>
              </a:pathLst>
            </a:custGeom>
            <a:solidFill>
              <a:srgbClr val="FFFFFF"/>
            </a:solidFill>
            <a:ln w="61151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2A098737-F15B-AAB8-2B2E-092DE58D6D17}"/>
                </a:ext>
              </a:extLst>
            </p:cNvPr>
            <p:cNvSpPr/>
            <p:nvPr/>
          </p:nvSpPr>
          <p:spPr>
            <a:xfrm>
              <a:off x="3639443" y="4154631"/>
              <a:ext cx="368598" cy="932293"/>
            </a:xfrm>
            <a:custGeom>
              <a:avLst/>
              <a:gdLst>
                <a:gd name="connsiteX0" fmla="*/ 249668 w 368598"/>
                <a:gd name="connsiteY0" fmla="*/ 932294 h 932293"/>
                <a:gd name="connsiteX1" fmla="*/ 34308 w 368598"/>
                <a:gd name="connsiteY1" fmla="*/ 551294 h 932293"/>
                <a:gd name="connsiteX2" fmla="*/ 43071 w 368598"/>
                <a:gd name="connsiteY2" fmla="*/ 39992 h 932293"/>
                <a:gd name="connsiteX3" fmla="*/ 145084 w 368598"/>
                <a:gd name="connsiteY3" fmla="*/ 30467 h 932293"/>
                <a:gd name="connsiteX4" fmla="*/ 317105 w 368598"/>
                <a:gd name="connsiteY4" fmla="*/ 423849 h 932293"/>
                <a:gd name="connsiteX5" fmla="*/ 368064 w 368598"/>
                <a:gd name="connsiteY5" fmla="*/ 851045 h 93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598" h="932293">
                  <a:moveTo>
                    <a:pt x="249668" y="932294"/>
                  </a:moveTo>
                  <a:cubicBezTo>
                    <a:pt x="244715" y="928674"/>
                    <a:pt x="116318" y="855046"/>
                    <a:pt x="34308" y="551294"/>
                  </a:cubicBezTo>
                  <a:cubicBezTo>
                    <a:pt x="-47702" y="247541"/>
                    <a:pt x="43071" y="39992"/>
                    <a:pt x="43071" y="39992"/>
                  </a:cubicBezTo>
                  <a:cubicBezTo>
                    <a:pt x="43071" y="39992"/>
                    <a:pt x="76504" y="-43257"/>
                    <a:pt x="145084" y="30467"/>
                  </a:cubicBezTo>
                  <a:cubicBezTo>
                    <a:pt x="213664" y="104190"/>
                    <a:pt x="256717" y="181628"/>
                    <a:pt x="317105" y="423849"/>
                  </a:cubicBezTo>
                  <a:cubicBezTo>
                    <a:pt x="377494" y="666070"/>
                    <a:pt x="368064" y="851045"/>
                    <a:pt x="368064" y="851045"/>
                  </a:cubicBezTo>
                  <a:close/>
                </a:path>
              </a:pathLst>
            </a:custGeom>
            <a:solidFill>
              <a:srgbClr val="FFE0E8"/>
            </a:solidFill>
            <a:ln w="15240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D9813FB-3340-3753-5AB8-3B0D104D4652}"/>
                </a:ext>
              </a:extLst>
            </p:cNvPr>
            <p:cNvSpPr/>
            <p:nvPr/>
          </p:nvSpPr>
          <p:spPr>
            <a:xfrm>
              <a:off x="4504614" y="4128289"/>
              <a:ext cx="368447" cy="932346"/>
            </a:xfrm>
            <a:custGeom>
              <a:avLst/>
              <a:gdLst>
                <a:gd name="connsiteX0" fmla="*/ 118780 w 368447"/>
                <a:gd name="connsiteY0" fmla="*/ 932347 h 932346"/>
                <a:gd name="connsiteX1" fmla="*/ 334140 w 368447"/>
                <a:gd name="connsiteY1" fmla="*/ 551347 h 932346"/>
                <a:gd name="connsiteX2" fmla="*/ 325377 w 368447"/>
                <a:gd name="connsiteY2" fmla="*/ 39949 h 932346"/>
                <a:gd name="connsiteX3" fmla="*/ 223364 w 368447"/>
                <a:gd name="connsiteY3" fmla="*/ 30424 h 932346"/>
                <a:gd name="connsiteX4" fmla="*/ 51342 w 368447"/>
                <a:gd name="connsiteY4" fmla="*/ 423807 h 932346"/>
                <a:gd name="connsiteX5" fmla="*/ 574 w 368447"/>
                <a:gd name="connsiteY5" fmla="*/ 851384 h 93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447" h="932346">
                  <a:moveTo>
                    <a:pt x="118780" y="932347"/>
                  </a:moveTo>
                  <a:cubicBezTo>
                    <a:pt x="123733" y="928727"/>
                    <a:pt x="252130" y="855194"/>
                    <a:pt x="334140" y="551347"/>
                  </a:cubicBezTo>
                  <a:cubicBezTo>
                    <a:pt x="416150" y="247499"/>
                    <a:pt x="325377" y="39949"/>
                    <a:pt x="325377" y="39949"/>
                  </a:cubicBezTo>
                  <a:cubicBezTo>
                    <a:pt x="325377" y="39949"/>
                    <a:pt x="291944" y="-43204"/>
                    <a:pt x="223364" y="30424"/>
                  </a:cubicBezTo>
                  <a:cubicBezTo>
                    <a:pt x="154784" y="104053"/>
                    <a:pt x="111826" y="181586"/>
                    <a:pt x="51342" y="423807"/>
                  </a:cubicBezTo>
                  <a:cubicBezTo>
                    <a:pt x="-9141" y="666028"/>
                    <a:pt x="574" y="851384"/>
                    <a:pt x="574" y="851384"/>
                  </a:cubicBezTo>
                  <a:close/>
                </a:path>
              </a:pathLst>
            </a:custGeom>
            <a:solidFill>
              <a:srgbClr val="FFE0E8"/>
            </a:solidFill>
            <a:ln w="15240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3DBFBB83-ACF8-08EB-D00C-F0DC588659CC}"/>
                </a:ext>
              </a:extLst>
            </p:cNvPr>
            <p:cNvSpPr/>
            <p:nvPr/>
          </p:nvSpPr>
          <p:spPr>
            <a:xfrm>
              <a:off x="3581073" y="4942907"/>
              <a:ext cx="1451324" cy="1138237"/>
            </a:xfrm>
            <a:custGeom>
              <a:avLst/>
              <a:gdLst>
                <a:gd name="connsiteX0" fmla="*/ 1451324 w 1451324"/>
                <a:gd name="connsiteY0" fmla="*/ 629603 h 1138237"/>
                <a:gd name="connsiteX1" fmla="*/ 725710 w 1451324"/>
                <a:gd name="connsiteY1" fmla="*/ 1138238 h 1138237"/>
                <a:gd name="connsiteX2" fmla="*/ 0 w 1451324"/>
                <a:gd name="connsiteY2" fmla="*/ 629603 h 1138237"/>
                <a:gd name="connsiteX3" fmla="*/ 725710 w 1451324"/>
                <a:gd name="connsiteY3" fmla="*/ 0 h 1138237"/>
                <a:gd name="connsiteX4" fmla="*/ 1451324 w 1451324"/>
                <a:gd name="connsiteY4" fmla="*/ 629603 h 11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1324" h="1138237">
                  <a:moveTo>
                    <a:pt x="1451324" y="629603"/>
                  </a:moveTo>
                  <a:cubicBezTo>
                    <a:pt x="1451324" y="943928"/>
                    <a:pt x="1126426" y="1138238"/>
                    <a:pt x="725710" y="1138238"/>
                  </a:cubicBezTo>
                  <a:cubicBezTo>
                    <a:pt x="324993" y="1138238"/>
                    <a:pt x="0" y="943928"/>
                    <a:pt x="0" y="629603"/>
                  </a:cubicBezTo>
                  <a:cubicBezTo>
                    <a:pt x="0" y="315278"/>
                    <a:pt x="324898" y="0"/>
                    <a:pt x="725710" y="0"/>
                  </a:cubicBezTo>
                  <a:cubicBezTo>
                    <a:pt x="1126522" y="0"/>
                    <a:pt x="1451324" y="315278"/>
                    <a:pt x="1451324" y="629603"/>
                  </a:cubicBezTo>
                  <a:close/>
                </a:path>
              </a:pathLst>
            </a:custGeom>
            <a:solidFill>
              <a:srgbClr val="FFFFFF"/>
            </a:solidFill>
            <a:ln w="61151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FD7F5ECC-039F-F1F6-75DE-71C136CE35A0}"/>
                </a:ext>
              </a:extLst>
            </p:cNvPr>
            <p:cNvSpPr/>
            <p:nvPr/>
          </p:nvSpPr>
          <p:spPr>
            <a:xfrm>
              <a:off x="4181624" y="5800157"/>
              <a:ext cx="134588" cy="64809"/>
            </a:xfrm>
            <a:custGeom>
              <a:avLst/>
              <a:gdLst>
                <a:gd name="connsiteX0" fmla="*/ 134588 w 134588"/>
                <a:gd name="connsiteY0" fmla="*/ 0 h 64809"/>
                <a:gd name="connsiteX1" fmla="*/ 64761 w 134588"/>
                <a:gd name="connsiteY1" fmla="*/ 64761 h 64809"/>
                <a:gd name="connsiteX2" fmla="*/ 0 w 134588"/>
                <a:gd name="connsiteY2" fmla="*/ 0 h 6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588" h="64809">
                  <a:moveTo>
                    <a:pt x="134588" y="0"/>
                  </a:moveTo>
                  <a:cubicBezTo>
                    <a:pt x="133188" y="37167"/>
                    <a:pt x="101927" y="66161"/>
                    <a:pt x="64761" y="64761"/>
                  </a:cubicBezTo>
                  <a:cubicBezTo>
                    <a:pt x="29556" y="63437"/>
                    <a:pt x="1324" y="35205"/>
                    <a:pt x="0" y="0"/>
                  </a:cubicBezTo>
                </a:path>
              </a:pathLst>
            </a:custGeom>
            <a:noFill/>
            <a:ln w="3057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9EB374E4-EE29-4721-CF2E-8B69D324A31F}"/>
                </a:ext>
              </a:extLst>
            </p:cNvPr>
            <p:cNvSpPr/>
            <p:nvPr/>
          </p:nvSpPr>
          <p:spPr>
            <a:xfrm>
              <a:off x="4316213" y="5800157"/>
              <a:ext cx="134492" cy="67246"/>
            </a:xfrm>
            <a:custGeom>
              <a:avLst/>
              <a:gdLst>
                <a:gd name="connsiteX0" fmla="*/ 134493 w 134492"/>
                <a:gd name="connsiteY0" fmla="*/ 0 h 67246"/>
                <a:gd name="connsiteX1" fmla="*/ 67246 w 134492"/>
                <a:gd name="connsiteY1" fmla="*/ 67246 h 67246"/>
                <a:gd name="connsiteX2" fmla="*/ 0 w 134492"/>
                <a:gd name="connsiteY2" fmla="*/ 0 h 6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492" h="67246">
                  <a:moveTo>
                    <a:pt x="134493" y="0"/>
                  </a:moveTo>
                  <a:cubicBezTo>
                    <a:pt x="134493" y="37138"/>
                    <a:pt x="104384" y="67246"/>
                    <a:pt x="67246" y="67246"/>
                  </a:cubicBezTo>
                  <a:cubicBezTo>
                    <a:pt x="30109" y="67246"/>
                    <a:pt x="0" y="37138"/>
                    <a:pt x="0" y="0"/>
                  </a:cubicBezTo>
                </a:path>
              </a:pathLst>
            </a:custGeom>
            <a:noFill/>
            <a:ln w="3057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CBAB14D2-B567-3E37-6814-907FE3DAFF42}"/>
                </a:ext>
              </a:extLst>
            </p:cNvPr>
            <p:cNvSpPr/>
            <p:nvPr/>
          </p:nvSpPr>
          <p:spPr>
            <a:xfrm>
              <a:off x="3738331" y="5815587"/>
              <a:ext cx="137540" cy="30289"/>
            </a:xfrm>
            <a:custGeom>
              <a:avLst/>
              <a:gdLst>
                <a:gd name="connsiteX0" fmla="*/ 137541 w 137540"/>
                <a:gd name="connsiteY0" fmla="*/ 30289 h 30289"/>
                <a:gd name="connsiteX1" fmla="*/ 0 w 137540"/>
                <a:gd name="connsiteY1" fmla="*/ 0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40" h="30289">
                  <a:moveTo>
                    <a:pt x="137541" y="30289"/>
                  </a:moveTo>
                  <a:lnTo>
                    <a:pt x="0" y="0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6E95890-B22A-B5B1-A453-23A1D5589BC2}"/>
                </a:ext>
              </a:extLst>
            </p:cNvPr>
            <p:cNvSpPr/>
            <p:nvPr/>
          </p:nvSpPr>
          <p:spPr>
            <a:xfrm>
              <a:off x="3698993" y="5904836"/>
              <a:ext cx="167830" cy="10572"/>
            </a:xfrm>
            <a:custGeom>
              <a:avLst/>
              <a:gdLst>
                <a:gd name="connsiteX0" fmla="*/ 167831 w 167830"/>
                <a:gd name="connsiteY0" fmla="*/ 0 h 10572"/>
                <a:gd name="connsiteX1" fmla="*/ 0 w 167830"/>
                <a:gd name="connsiteY1" fmla="*/ 10573 h 1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30" h="10572">
                  <a:moveTo>
                    <a:pt x="167831" y="0"/>
                  </a:moveTo>
                  <a:lnTo>
                    <a:pt x="0" y="10573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5DE1F9A-7494-1979-FA5B-069C6BAF519A}"/>
                </a:ext>
              </a:extLst>
            </p:cNvPr>
            <p:cNvSpPr/>
            <p:nvPr/>
          </p:nvSpPr>
          <p:spPr>
            <a:xfrm>
              <a:off x="3756429" y="5960748"/>
              <a:ext cx="120967" cy="31718"/>
            </a:xfrm>
            <a:custGeom>
              <a:avLst/>
              <a:gdLst>
                <a:gd name="connsiteX0" fmla="*/ 120967 w 120967"/>
                <a:gd name="connsiteY0" fmla="*/ 0 h 31718"/>
                <a:gd name="connsiteX1" fmla="*/ 0 w 120967"/>
                <a:gd name="connsiteY1" fmla="*/ 31718 h 3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967" h="31718">
                  <a:moveTo>
                    <a:pt x="120967" y="0"/>
                  </a:moveTo>
                  <a:lnTo>
                    <a:pt x="0" y="31718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0A4FCD8A-B06D-E289-B02A-B409A0AF133D}"/>
                </a:ext>
              </a:extLst>
            </p:cNvPr>
            <p:cNvSpPr/>
            <p:nvPr/>
          </p:nvSpPr>
          <p:spPr>
            <a:xfrm>
              <a:off x="4756458" y="5855402"/>
              <a:ext cx="137636" cy="30194"/>
            </a:xfrm>
            <a:custGeom>
              <a:avLst/>
              <a:gdLst>
                <a:gd name="connsiteX0" fmla="*/ 0 w 137636"/>
                <a:gd name="connsiteY0" fmla="*/ 30194 h 30194"/>
                <a:gd name="connsiteX1" fmla="*/ 137636 w 137636"/>
                <a:gd name="connsiteY1" fmla="*/ 0 h 3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636" h="30194">
                  <a:moveTo>
                    <a:pt x="0" y="30194"/>
                  </a:moveTo>
                  <a:lnTo>
                    <a:pt x="137636" y="0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026FAAFC-602C-8A96-BEE8-2E7B28EA198D}"/>
                </a:ext>
              </a:extLst>
            </p:cNvPr>
            <p:cNvSpPr/>
            <p:nvPr/>
          </p:nvSpPr>
          <p:spPr>
            <a:xfrm>
              <a:off x="4765602" y="5944556"/>
              <a:ext cx="167735" cy="10572"/>
            </a:xfrm>
            <a:custGeom>
              <a:avLst/>
              <a:gdLst>
                <a:gd name="connsiteX0" fmla="*/ 0 w 167735"/>
                <a:gd name="connsiteY0" fmla="*/ 0 h 10572"/>
                <a:gd name="connsiteX1" fmla="*/ 167735 w 167735"/>
                <a:gd name="connsiteY1" fmla="*/ 10573 h 1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735" h="10572">
                  <a:moveTo>
                    <a:pt x="0" y="0"/>
                  </a:moveTo>
                  <a:lnTo>
                    <a:pt x="167735" y="10573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B114D7D-0340-56E8-02FB-49D1AD4437E9}"/>
                </a:ext>
              </a:extLst>
            </p:cNvPr>
            <p:cNvSpPr/>
            <p:nvPr/>
          </p:nvSpPr>
          <p:spPr>
            <a:xfrm>
              <a:off x="4755030" y="6000563"/>
              <a:ext cx="120872" cy="31718"/>
            </a:xfrm>
            <a:custGeom>
              <a:avLst/>
              <a:gdLst>
                <a:gd name="connsiteX0" fmla="*/ 0 w 120872"/>
                <a:gd name="connsiteY0" fmla="*/ 0 h 31718"/>
                <a:gd name="connsiteX1" fmla="*/ 120872 w 120872"/>
                <a:gd name="connsiteY1" fmla="*/ 31718 h 3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872" h="31718">
                  <a:moveTo>
                    <a:pt x="0" y="0"/>
                  </a:moveTo>
                  <a:lnTo>
                    <a:pt x="120872" y="31718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E03EF55-B534-38FD-4320-175997D0CA72}"/>
                </a:ext>
              </a:extLst>
            </p:cNvPr>
            <p:cNvSpPr/>
            <p:nvPr/>
          </p:nvSpPr>
          <p:spPr>
            <a:xfrm>
              <a:off x="3919687" y="5527741"/>
              <a:ext cx="106870" cy="41338"/>
            </a:xfrm>
            <a:custGeom>
              <a:avLst/>
              <a:gdLst>
                <a:gd name="connsiteX0" fmla="*/ 0 w 106870"/>
                <a:gd name="connsiteY0" fmla="*/ 41338 h 41338"/>
                <a:gd name="connsiteX1" fmla="*/ 106871 w 106870"/>
                <a:gd name="connsiteY1" fmla="*/ 0 h 4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70" h="41338">
                  <a:moveTo>
                    <a:pt x="0" y="41338"/>
                  </a:moveTo>
                  <a:cubicBezTo>
                    <a:pt x="39110" y="39281"/>
                    <a:pt x="76552" y="24794"/>
                    <a:pt x="106871" y="0"/>
                  </a:cubicBezTo>
                </a:path>
              </a:pathLst>
            </a:custGeom>
            <a:noFill/>
            <a:ln w="3057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CF2391AF-263E-32C1-9DF4-4671EB962905}"/>
                </a:ext>
              </a:extLst>
            </p:cNvPr>
            <p:cNvSpPr/>
            <p:nvPr/>
          </p:nvSpPr>
          <p:spPr>
            <a:xfrm>
              <a:off x="4611202" y="5539267"/>
              <a:ext cx="82105" cy="39814"/>
            </a:xfrm>
            <a:custGeom>
              <a:avLst/>
              <a:gdLst>
                <a:gd name="connsiteX0" fmla="*/ 82105 w 82105"/>
                <a:gd name="connsiteY0" fmla="*/ 39815 h 39814"/>
                <a:gd name="connsiteX1" fmla="*/ 0 w 82105"/>
                <a:gd name="connsiteY1" fmla="*/ 0 h 3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105" h="39814">
                  <a:moveTo>
                    <a:pt x="82105" y="39815"/>
                  </a:moveTo>
                  <a:cubicBezTo>
                    <a:pt x="50578" y="37833"/>
                    <a:pt x="21088" y="23527"/>
                    <a:pt x="0" y="0"/>
                  </a:cubicBezTo>
                </a:path>
              </a:pathLst>
            </a:custGeom>
            <a:noFill/>
            <a:ln w="3057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13AC595-1713-EADA-6CBE-1CC4AA1C21BF}"/>
                </a:ext>
              </a:extLst>
            </p:cNvPr>
            <p:cNvSpPr/>
            <p:nvPr/>
          </p:nvSpPr>
          <p:spPr>
            <a:xfrm>
              <a:off x="4521858" y="5709574"/>
              <a:ext cx="190015" cy="131797"/>
            </a:xfrm>
            <a:custGeom>
              <a:avLst/>
              <a:gdLst>
                <a:gd name="connsiteX0" fmla="*/ 0 w 190015"/>
                <a:gd name="connsiteY0" fmla="*/ 41624 h 131797"/>
                <a:gd name="connsiteX1" fmla="*/ 117729 w 190015"/>
                <a:gd name="connsiteY1" fmla="*/ 129826 h 131797"/>
                <a:gd name="connsiteX2" fmla="*/ 186880 w 190015"/>
                <a:gd name="connsiteY2" fmla="*/ 0 h 13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015" h="131797">
                  <a:moveTo>
                    <a:pt x="0" y="41624"/>
                  </a:moveTo>
                  <a:cubicBezTo>
                    <a:pt x="13335" y="101822"/>
                    <a:pt x="66104" y="141256"/>
                    <a:pt x="117729" y="129826"/>
                  </a:cubicBezTo>
                  <a:cubicBezTo>
                    <a:pt x="169354" y="118396"/>
                    <a:pt x="200311" y="60198"/>
                    <a:pt x="186880" y="0"/>
                  </a:cubicBezTo>
                </a:path>
              </a:pathLst>
            </a:custGeom>
            <a:noFill/>
            <a:ln w="30575" cap="rnd">
              <a:solidFill>
                <a:srgbClr val="BE162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C225030-F4B7-F8CC-ACD6-571C4596DC1F}"/>
                </a:ext>
              </a:extLst>
            </p:cNvPr>
            <p:cNvSpPr/>
            <p:nvPr/>
          </p:nvSpPr>
          <p:spPr>
            <a:xfrm>
              <a:off x="3933995" y="5709574"/>
              <a:ext cx="190098" cy="131797"/>
            </a:xfrm>
            <a:custGeom>
              <a:avLst/>
              <a:gdLst>
                <a:gd name="connsiteX0" fmla="*/ 190099 w 190098"/>
                <a:gd name="connsiteY0" fmla="*/ 41624 h 131797"/>
                <a:gd name="connsiteX1" fmla="*/ 72370 w 190098"/>
                <a:gd name="connsiteY1" fmla="*/ 129826 h 131797"/>
                <a:gd name="connsiteX2" fmla="*/ 3123 w 190098"/>
                <a:gd name="connsiteY2" fmla="*/ 0 h 13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098" h="131797">
                  <a:moveTo>
                    <a:pt x="190099" y="41624"/>
                  </a:moveTo>
                  <a:cubicBezTo>
                    <a:pt x="176668" y="101822"/>
                    <a:pt x="123900" y="141256"/>
                    <a:pt x="72370" y="129826"/>
                  </a:cubicBezTo>
                  <a:cubicBezTo>
                    <a:pt x="20840" y="118396"/>
                    <a:pt x="-10307" y="60198"/>
                    <a:pt x="3123" y="0"/>
                  </a:cubicBezTo>
                </a:path>
              </a:pathLst>
            </a:custGeom>
            <a:noFill/>
            <a:ln w="30575" cap="rnd">
              <a:solidFill>
                <a:srgbClr val="BE162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EF7628A5-484F-692A-E40A-D3FC71705E95}"/>
              </a:ext>
            </a:extLst>
          </p:cNvPr>
          <p:cNvGrpSpPr/>
          <p:nvPr/>
        </p:nvGrpSpPr>
        <p:grpSpPr>
          <a:xfrm>
            <a:off x="1389288" y="3668669"/>
            <a:ext cx="1602528" cy="2381938"/>
            <a:chOff x="1415509" y="3773596"/>
            <a:chExt cx="1602528" cy="2381938"/>
          </a:xfrm>
        </p:grpSpPr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759E4ED6-836F-8D51-8C40-B2E537C68F7B}"/>
                </a:ext>
              </a:extLst>
            </p:cNvPr>
            <p:cNvSpPr/>
            <p:nvPr/>
          </p:nvSpPr>
          <p:spPr>
            <a:xfrm>
              <a:off x="2372025" y="3773596"/>
              <a:ext cx="646012" cy="1397910"/>
            </a:xfrm>
            <a:custGeom>
              <a:avLst/>
              <a:gdLst>
                <a:gd name="connsiteX0" fmla="*/ 267502 w 646012"/>
                <a:gd name="connsiteY0" fmla="*/ 1397910 h 1397910"/>
                <a:gd name="connsiteX1" fmla="*/ 618307 w 646012"/>
                <a:gd name="connsiteY1" fmla="*/ 805360 h 1397910"/>
                <a:gd name="connsiteX2" fmla="*/ 503341 w 646012"/>
                <a:gd name="connsiteY2" fmla="*/ 52409 h 1397910"/>
                <a:gd name="connsiteX3" fmla="*/ 300839 w 646012"/>
                <a:gd name="connsiteY3" fmla="*/ 52409 h 1397910"/>
                <a:gd name="connsiteX4" fmla="*/ 37759 w 646012"/>
                <a:gd name="connsiteY4" fmla="*/ 657151 h 1397910"/>
                <a:gd name="connsiteX5" fmla="*/ 19566 w 646012"/>
                <a:gd name="connsiteY5" fmla="*/ 1295326 h 13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012" h="1397910">
                  <a:moveTo>
                    <a:pt x="267502" y="1397910"/>
                  </a:moveTo>
                  <a:cubicBezTo>
                    <a:pt x="277027" y="1391909"/>
                    <a:pt x="515152" y="1264560"/>
                    <a:pt x="618307" y="805360"/>
                  </a:cubicBezTo>
                  <a:cubicBezTo>
                    <a:pt x="721463" y="346160"/>
                    <a:pt x="503341" y="52409"/>
                    <a:pt x="503341" y="52409"/>
                  </a:cubicBezTo>
                  <a:cubicBezTo>
                    <a:pt x="503341" y="52409"/>
                    <a:pt x="421711" y="-65511"/>
                    <a:pt x="300839" y="52409"/>
                  </a:cubicBezTo>
                  <a:cubicBezTo>
                    <a:pt x="179967" y="170328"/>
                    <a:pt x="110339" y="291296"/>
                    <a:pt x="37759" y="657151"/>
                  </a:cubicBezTo>
                  <a:cubicBezTo>
                    <a:pt x="-34822" y="1023006"/>
                    <a:pt x="19566" y="1295326"/>
                    <a:pt x="19566" y="1295326"/>
                  </a:cubicBezTo>
                  <a:close/>
                </a:path>
              </a:pathLst>
            </a:custGeom>
            <a:solidFill>
              <a:srgbClr val="FFFFFF"/>
            </a:solidFill>
            <a:ln w="61151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753AD9F-56CD-11E2-8A02-063DD51DA9F2}"/>
                </a:ext>
              </a:extLst>
            </p:cNvPr>
            <p:cNvSpPr/>
            <p:nvPr/>
          </p:nvSpPr>
          <p:spPr>
            <a:xfrm>
              <a:off x="1415509" y="3837319"/>
              <a:ext cx="645952" cy="1397529"/>
            </a:xfrm>
            <a:custGeom>
              <a:avLst/>
              <a:gdLst>
                <a:gd name="connsiteX0" fmla="*/ 378389 w 645952"/>
                <a:gd name="connsiteY0" fmla="*/ 1397529 h 1397529"/>
                <a:gd name="connsiteX1" fmla="*/ 27678 w 645952"/>
                <a:gd name="connsiteY1" fmla="*/ 804884 h 1397529"/>
                <a:gd name="connsiteX2" fmla="*/ 142550 w 645952"/>
                <a:gd name="connsiteY2" fmla="*/ 52409 h 1397529"/>
                <a:gd name="connsiteX3" fmla="*/ 345147 w 645952"/>
                <a:gd name="connsiteY3" fmla="*/ 52409 h 1397529"/>
                <a:gd name="connsiteX4" fmla="*/ 608227 w 645952"/>
                <a:gd name="connsiteY4" fmla="*/ 657151 h 1397529"/>
                <a:gd name="connsiteX5" fmla="*/ 626325 w 645952"/>
                <a:gd name="connsiteY5" fmla="*/ 1295326 h 139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5952" h="1397529">
                  <a:moveTo>
                    <a:pt x="378389" y="1397529"/>
                  </a:moveTo>
                  <a:cubicBezTo>
                    <a:pt x="369340" y="1391433"/>
                    <a:pt x="130739" y="1264179"/>
                    <a:pt x="27678" y="804884"/>
                  </a:cubicBezTo>
                  <a:cubicBezTo>
                    <a:pt x="-75382" y="345588"/>
                    <a:pt x="142550" y="52409"/>
                    <a:pt x="142550" y="52409"/>
                  </a:cubicBezTo>
                  <a:cubicBezTo>
                    <a:pt x="142550" y="52409"/>
                    <a:pt x="224179" y="-65511"/>
                    <a:pt x="345147" y="52409"/>
                  </a:cubicBezTo>
                  <a:cubicBezTo>
                    <a:pt x="466114" y="170328"/>
                    <a:pt x="535647" y="291296"/>
                    <a:pt x="608227" y="657151"/>
                  </a:cubicBezTo>
                  <a:cubicBezTo>
                    <a:pt x="680808" y="1023006"/>
                    <a:pt x="626325" y="1295326"/>
                    <a:pt x="626325" y="1295326"/>
                  </a:cubicBezTo>
                  <a:close/>
                </a:path>
              </a:pathLst>
            </a:custGeom>
            <a:solidFill>
              <a:srgbClr val="FFFFFF"/>
            </a:solidFill>
            <a:ln w="61151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34DDEB8F-2930-0395-7D43-F249CE167C1E}"/>
                </a:ext>
              </a:extLst>
            </p:cNvPr>
            <p:cNvSpPr/>
            <p:nvPr/>
          </p:nvSpPr>
          <p:spPr>
            <a:xfrm>
              <a:off x="1600998" y="4229021"/>
              <a:ext cx="368692" cy="932293"/>
            </a:xfrm>
            <a:custGeom>
              <a:avLst/>
              <a:gdLst>
                <a:gd name="connsiteX0" fmla="*/ 249668 w 368692"/>
                <a:gd name="connsiteY0" fmla="*/ 932294 h 932293"/>
                <a:gd name="connsiteX1" fmla="*/ 34308 w 368692"/>
                <a:gd name="connsiteY1" fmla="*/ 551294 h 932293"/>
                <a:gd name="connsiteX2" fmla="*/ 43071 w 368692"/>
                <a:gd name="connsiteY2" fmla="*/ 39992 h 932293"/>
                <a:gd name="connsiteX3" fmla="*/ 145084 w 368692"/>
                <a:gd name="connsiteY3" fmla="*/ 30467 h 932293"/>
                <a:gd name="connsiteX4" fmla="*/ 317105 w 368692"/>
                <a:gd name="connsiteY4" fmla="*/ 423849 h 932293"/>
                <a:gd name="connsiteX5" fmla="*/ 368159 w 368692"/>
                <a:gd name="connsiteY5" fmla="*/ 851045 h 93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692" h="932293">
                  <a:moveTo>
                    <a:pt x="249668" y="932294"/>
                  </a:moveTo>
                  <a:cubicBezTo>
                    <a:pt x="244715" y="928674"/>
                    <a:pt x="116318" y="855046"/>
                    <a:pt x="34308" y="551294"/>
                  </a:cubicBezTo>
                  <a:cubicBezTo>
                    <a:pt x="-47702" y="247541"/>
                    <a:pt x="43071" y="39992"/>
                    <a:pt x="43071" y="39992"/>
                  </a:cubicBezTo>
                  <a:cubicBezTo>
                    <a:pt x="43071" y="39992"/>
                    <a:pt x="76504" y="-43257"/>
                    <a:pt x="145084" y="30467"/>
                  </a:cubicBezTo>
                  <a:cubicBezTo>
                    <a:pt x="213664" y="104190"/>
                    <a:pt x="256622" y="181628"/>
                    <a:pt x="317105" y="423849"/>
                  </a:cubicBezTo>
                  <a:cubicBezTo>
                    <a:pt x="377589" y="666070"/>
                    <a:pt x="368159" y="851045"/>
                    <a:pt x="368159" y="851045"/>
                  </a:cubicBezTo>
                  <a:close/>
                </a:path>
              </a:pathLst>
            </a:custGeom>
            <a:solidFill>
              <a:srgbClr val="FFE0E8"/>
            </a:solidFill>
            <a:ln w="15240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AF208D36-0A6D-37AE-81FE-1D4A08C9BDCD}"/>
                </a:ext>
              </a:extLst>
            </p:cNvPr>
            <p:cNvSpPr/>
            <p:nvPr/>
          </p:nvSpPr>
          <p:spPr>
            <a:xfrm>
              <a:off x="2466182" y="4202679"/>
              <a:ext cx="368435" cy="932346"/>
            </a:xfrm>
            <a:custGeom>
              <a:avLst/>
              <a:gdLst>
                <a:gd name="connsiteX0" fmla="*/ 118767 w 368435"/>
                <a:gd name="connsiteY0" fmla="*/ 932347 h 932346"/>
                <a:gd name="connsiteX1" fmla="*/ 334127 w 368435"/>
                <a:gd name="connsiteY1" fmla="*/ 551347 h 932346"/>
                <a:gd name="connsiteX2" fmla="*/ 325364 w 368435"/>
                <a:gd name="connsiteY2" fmla="*/ 39949 h 932346"/>
                <a:gd name="connsiteX3" fmla="*/ 223256 w 368435"/>
                <a:gd name="connsiteY3" fmla="*/ 30424 h 932346"/>
                <a:gd name="connsiteX4" fmla="*/ 51330 w 368435"/>
                <a:gd name="connsiteY4" fmla="*/ 423807 h 932346"/>
                <a:gd name="connsiteX5" fmla="*/ 562 w 368435"/>
                <a:gd name="connsiteY5" fmla="*/ 851384 h 93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435" h="932346">
                  <a:moveTo>
                    <a:pt x="118767" y="932347"/>
                  </a:moveTo>
                  <a:cubicBezTo>
                    <a:pt x="123720" y="928727"/>
                    <a:pt x="252117" y="855194"/>
                    <a:pt x="334127" y="551347"/>
                  </a:cubicBezTo>
                  <a:cubicBezTo>
                    <a:pt x="416137" y="247499"/>
                    <a:pt x="325364" y="39949"/>
                    <a:pt x="325364" y="39949"/>
                  </a:cubicBezTo>
                  <a:cubicBezTo>
                    <a:pt x="325364" y="39949"/>
                    <a:pt x="291931" y="-43204"/>
                    <a:pt x="223256" y="30424"/>
                  </a:cubicBezTo>
                  <a:cubicBezTo>
                    <a:pt x="154581" y="104053"/>
                    <a:pt x="111718" y="181586"/>
                    <a:pt x="51330" y="423807"/>
                  </a:cubicBezTo>
                  <a:cubicBezTo>
                    <a:pt x="-9059" y="666028"/>
                    <a:pt x="562" y="851384"/>
                    <a:pt x="562" y="851384"/>
                  </a:cubicBezTo>
                  <a:close/>
                </a:path>
              </a:pathLst>
            </a:custGeom>
            <a:solidFill>
              <a:srgbClr val="FFE0E8"/>
            </a:solidFill>
            <a:ln w="15240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F6921390-1242-7B46-AB9D-B9C6926A933B}"/>
                </a:ext>
              </a:extLst>
            </p:cNvPr>
            <p:cNvSpPr/>
            <p:nvPr/>
          </p:nvSpPr>
          <p:spPr>
            <a:xfrm>
              <a:off x="1542628" y="5017202"/>
              <a:ext cx="1451324" cy="1138332"/>
            </a:xfrm>
            <a:custGeom>
              <a:avLst/>
              <a:gdLst>
                <a:gd name="connsiteX0" fmla="*/ 1451324 w 1451324"/>
                <a:gd name="connsiteY0" fmla="*/ 629698 h 1138332"/>
                <a:gd name="connsiteX1" fmla="*/ 725614 w 1451324"/>
                <a:gd name="connsiteY1" fmla="*/ 1138333 h 1138332"/>
                <a:gd name="connsiteX2" fmla="*/ 0 w 1451324"/>
                <a:gd name="connsiteY2" fmla="*/ 629698 h 1138332"/>
                <a:gd name="connsiteX3" fmla="*/ 725614 w 1451324"/>
                <a:gd name="connsiteY3" fmla="*/ 0 h 1138332"/>
                <a:gd name="connsiteX4" fmla="*/ 1451324 w 1451324"/>
                <a:gd name="connsiteY4" fmla="*/ 629698 h 113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1324" h="1138332">
                  <a:moveTo>
                    <a:pt x="1451324" y="629698"/>
                  </a:moveTo>
                  <a:cubicBezTo>
                    <a:pt x="1451324" y="944023"/>
                    <a:pt x="1126427" y="1138333"/>
                    <a:pt x="725614" y="1138333"/>
                  </a:cubicBezTo>
                  <a:cubicBezTo>
                    <a:pt x="324803" y="1138333"/>
                    <a:pt x="0" y="944023"/>
                    <a:pt x="0" y="629698"/>
                  </a:cubicBezTo>
                  <a:cubicBezTo>
                    <a:pt x="0" y="315373"/>
                    <a:pt x="324898" y="0"/>
                    <a:pt x="725614" y="0"/>
                  </a:cubicBezTo>
                  <a:cubicBezTo>
                    <a:pt x="1126331" y="0"/>
                    <a:pt x="1451324" y="315373"/>
                    <a:pt x="1451324" y="629698"/>
                  </a:cubicBezTo>
                  <a:close/>
                </a:path>
              </a:pathLst>
            </a:custGeom>
            <a:solidFill>
              <a:srgbClr val="FFFFFF"/>
            </a:solidFill>
            <a:ln w="61151" cap="flat">
              <a:solidFill>
                <a:srgbClr val="FFA2B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D5959236-5F5A-B496-4A70-650BACB9F682}"/>
                </a:ext>
              </a:extLst>
            </p:cNvPr>
            <p:cNvSpPr/>
            <p:nvPr/>
          </p:nvSpPr>
          <p:spPr>
            <a:xfrm>
              <a:off x="2507511" y="5525265"/>
              <a:ext cx="178308" cy="229743"/>
            </a:xfrm>
            <a:custGeom>
              <a:avLst/>
              <a:gdLst>
                <a:gd name="connsiteX0" fmla="*/ 178308 w 178308"/>
                <a:gd name="connsiteY0" fmla="*/ 114872 h 229743"/>
                <a:gd name="connsiteX1" fmla="*/ 89154 w 178308"/>
                <a:gd name="connsiteY1" fmla="*/ 229743 h 229743"/>
                <a:gd name="connsiteX2" fmla="*/ 0 w 178308"/>
                <a:gd name="connsiteY2" fmla="*/ 114872 h 229743"/>
                <a:gd name="connsiteX3" fmla="*/ 89154 w 178308"/>
                <a:gd name="connsiteY3" fmla="*/ 0 h 229743"/>
                <a:gd name="connsiteX4" fmla="*/ 178308 w 178308"/>
                <a:gd name="connsiteY4" fmla="*/ 114872 h 22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308" h="229743">
                  <a:moveTo>
                    <a:pt x="178308" y="114872"/>
                  </a:moveTo>
                  <a:cubicBezTo>
                    <a:pt x="178308" y="178313"/>
                    <a:pt x="138392" y="229743"/>
                    <a:pt x="89154" y="229743"/>
                  </a:cubicBezTo>
                  <a:cubicBezTo>
                    <a:pt x="39916" y="229743"/>
                    <a:pt x="0" y="178313"/>
                    <a:pt x="0" y="114872"/>
                  </a:cubicBezTo>
                  <a:cubicBezTo>
                    <a:pt x="0" y="51430"/>
                    <a:pt x="39916" y="0"/>
                    <a:pt x="89154" y="0"/>
                  </a:cubicBezTo>
                  <a:cubicBezTo>
                    <a:pt x="138392" y="0"/>
                    <a:pt x="178308" y="51430"/>
                    <a:pt x="178308" y="114872"/>
                  </a:cubicBezTo>
                  <a:close/>
                </a:path>
              </a:pathLst>
            </a:custGeom>
            <a:solidFill>
              <a:srgbClr val="BE16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7CD48BAD-CCDA-2EB3-4C30-A7089B8190D0}"/>
                </a:ext>
              </a:extLst>
            </p:cNvPr>
            <p:cNvSpPr/>
            <p:nvPr/>
          </p:nvSpPr>
          <p:spPr>
            <a:xfrm>
              <a:off x="1683598" y="5667188"/>
              <a:ext cx="137540" cy="30289"/>
            </a:xfrm>
            <a:custGeom>
              <a:avLst/>
              <a:gdLst>
                <a:gd name="connsiteX0" fmla="*/ 137541 w 137540"/>
                <a:gd name="connsiteY0" fmla="*/ 30290 h 30289"/>
                <a:gd name="connsiteX1" fmla="*/ 0 w 137540"/>
                <a:gd name="connsiteY1" fmla="*/ 0 h 3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540" h="30289">
                  <a:moveTo>
                    <a:pt x="137541" y="30290"/>
                  </a:moveTo>
                  <a:lnTo>
                    <a:pt x="0" y="0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20B417A8-9A70-FA0F-70CA-FC97FAC4708E}"/>
                </a:ext>
              </a:extLst>
            </p:cNvPr>
            <p:cNvSpPr/>
            <p:nvPr/>
          </p:nvSpPr>
          <p:spPr>
            <a:xfrm>
              <a:off x="1644260" y="5756437"/>
              <a:ext cx="167830" cy="10572"/>
            </a:xfrm>
            <a:custGeom>
              <a:avLst/>
              <a:gdLst>
                <a:gd name="connsiteX0" fmla="*/ 167831 w 167830"/>
                <a:gd name="connsiteY0" fmla="*/ 0 h 10572"/>
                <a:gd name="connsiteX1" fmla="*/ 0 w 167830"/>
                <a:gd name="connsiteY1" fmla="*/ 10573 h 1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30" h="10572">
                  <a:moveTo>
                    <a:pt x="167831" y="0"/>
                  </a:moveTo>
                  <a:lnTo>
                    <a:pt x="0" y="10573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B09FE88-791D-0457-7C7D-918A6DC29479}"/>
                </a:ext>
              </a:extLst>
            </p:cNvPr>
            <p:cNvSpPr/>
            <p:nvPr/>
          </p:nvSpPr>
          <p:spPr>
            <a:xfrm>
              <a:off x="1701696" y="5812349"/>
              <a:ext cx="120967" cy="31718"/>
            </a:xfrm>
            <a:custGeom>
              <a:avLst/>
              <a:gdLst>
                <a:gd name="connsiteX0" fmla="*/ 120968 w 120967"/>
                <a:gd name="connsiteY0" fmla="*/ 0 h 31718"/>
                <a:gd name="connsiteX1" fmla="*/ 0 w 120967"/>
                <a:gd name="connsiteY1" fmla="*/ 31718 h 3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967" h="31718">
                  <a:moveTo>
                    <a:pt x="120968" y="0"/>
                  </a:moveTo>
                  <a:lnTo>
                    <a:pt x="0" y="31718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688FC21B-AB3B-4D49-FD14-FECE2A1AAD63}"/>
                </a:ext>
              </a:extLst>
            </p:cNvPr>
            <p:cNvSpPr/>
            <p:nvPr/>
          </p:nvSpPr>
          <p:spPr>
            <a:xfrm>
              <a:off x="2701725" y="5707002"/>
              <a:ext cx="137636" cy="30194"/>
            </a:xfrm>
            <a:custGeom>
              <a:avLst/>
              <a:gdLst>
                <a:gd name="connsiteX0" fmla="*/ 0 w 137636"/>
                <a:gd name="connsiteY0" fmla="*/ 30194 h 30194"/>
                <a:gd name="connsiteX1" fmla="*/ 137636 w 137636"/>
                <a:gd name="connsiteY1" fmla="*/ 0 h 3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636" h="30194">
                  <a:moveTo>
                    <a:pt x="0" y="30194"/>
                  </a:moveTo>
                  <a:lnTo>
                    <a:pt x="137636" y="0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ABFC699-0211-49F9-D11D-47B2D2CCCB96}"/>
                </a:ext>
              </a:extLst>
            </p:cNvPr>
            <p:cNvSpPr/>
            <p:nvPr/>
          </p:nvSpPr>
          <p:spPr>
            <a:xfrm>
              <a:off x="2710869" y="5796156"/>
              <a:ext cx="167735" cy="10572"/>
            </a:xfrm>
            <a:custGeom>
              <a:avLst/>
              <a:gdLst>
                <a:gd name="connsiteX0" fmla="*/ 0 w 167735"/>
                <a:gd name="connsiteY0" fmla="*/ 0 h 10572"/>
                <a:gd name="connsiteX1" fmla="*/ 167735 w 167735"/>
                <a:gd name="connsiteY1" fmla="*/ 10573 h 1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735" h="10572">
                  <a:moveTo>
                    <a:pt x="0" y="0"/>
                  </a:moveTo>
                  <a:lnTo>
                    <a:pt x="167735" y="10573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845863B3-9AE7-D13F-90D7-0C0FDDDAD09B}"/>
                </a:ext>
              </a:extLst>
            </p:cNvPr>
            <p:cNvSpPr/>
            <p:nvPr/>
          </p:nvSpPr>
          <p:spPr>
            <a:xfrm>
              <a:off x="2700201" y="5852163"/>
              <a:ext cx="120967" cy="31718"/>
            </a:xfrm>
            <a:custGeom>
              <a:avLst/>
              <a:gdLst>
                <a:gd name="connsiteX0" fmla="*/ 0 w 120967"/>
                <a:gd name="connsiteY0" fmla="*/ 0 h 31718"/>
                <a:gd name="connsiteX1" fmla="*/ 120967 w 120967"/>
                <a:gd name="connsiteY1" fmla="*/ 31718 h 3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967" h="31718">
                  <a:moveTo>
                    <a:pt x="0" y="0"/>
                  </a:moveTo>
                  <a:lnTo>
                    <a:pt x="120967" y="31718"/>
                  </a:lnTo>
                </a:path>
              </a:pathLst>
            </a:custGeom>
            <a:ln w="2295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AB4EDCF-5937-F409-A7B0-2CC8EABF789C}"/>
                </a:ext>
              </a:extLst>
            </p:cNvPr>
            <p:cNvSpPr/>
            <p:nvPr/>
          </p:nvSpPr>
          <p:spPr>
            <a:xfrm rot="17496002">
              <a:off x="2539313" y="5567396"/>
              <a:ext cx="59626" cy="46291"/>
            </a:xfrm>
            <a:custGeom>
              <a:avLst/>
              <a:gdLst>
                <a:gd name="connsiteX0" fmla="*/ 59626 w 59626"/>
                <a:gd name="connsiteY0" fmla="*/ 23146 h 46291"/>
                <a:gd name="connsiteX1" fmla="*/ 29813 w 59626"/>
                <a:gd name="connsiteY1" fmla="*/ 46291 h 46291"/>
                <a:gd name="connsiteX2" fmla="*/ 0 w 59626"/>
                <a:gd name="connsiteY2" fmla="*/ 23146 h 46291"/>
                <a:gd name="connsiteX3" fmla="*/ 29813 w 59626"/>
                <a:gd name="connsiteY3" fmla="*/ 0 h 46291"/>
                <a:gd name="connsiteX4" fmla="*/ 59626 w 59626"/>
                <a:gd name="connsiteY4" fmla="*/ 23146 h 4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46291">
                  <a:moveTo>
                    <a:pt x="59626" y="23146"/>
                  </a:moveTo>
                  <a:cubicBezTo>
                    <a:pt x="59626" y="35929"/>
                    <a:pt x="46279" y="46291"/>
                    <a:pt x="29813" y="46291"/>
                  </a:cubicBezTo>
                  <a:cubicBezTo>
                    <a:pt x="13348" y="46291"/>
                    <a:pt x="0" y="35929"/>
                    <a:pt x="0" y="23146"/>
                  </a:cubicBezTo>
                  <a:cubicBezTo>
                    <a:pt x="0" y="10363"/>
                    <a:pt x="13348" y="0"/>
                    <a:pt x="29813" y="0"/>
                  </a:cubicBezTo>
                  <a:cubicBezTo>
                    <a:pt x="46279" y="0"/>
                    <a:pt x="59626" y="10363"/>
                    <a:pt x="59626" y="2314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30BF3EA1-2C9A-A75C-43E8-250A4AE2007A}"/>
                </a:ext>
              </a:extLst>
            </p:cNvPr>
            <p:cNvSpPr/>
            <p:nvPr/>
          </p:nvSpPr>
          <p:spPr>
            <a:xfrm rot="17496002">
              <a:off x="2617420" y="5688409"/>
              <a:ext cx="34289" cy="26669"/>
            </a:xfrm>
            <a:custGeom>
              <a:avLst/>
              <a:gdLst>
                <a:gd name="connsiteX0" fmla="*/ 34290 w 34289"/>
                <a:gd name="connsiteY0" fmla="*/ 13335 h 26669"/>
                <a:gd name="connsiteX1" fmla="*/ 17145 w 34289"/>
                <a:gd name="connsiteY1" fmla="*/ 26670 h 26669"/>
                <a:gd name="connsiteX2" fmla="*/ 0 w 34289"/>
                <a:gd name="connsiteY2" fmla="*/ 13335 h 26669"/>
                <a:gd name="connsiteX3" fmla="*/ 17145 w 34289"/>
                <a:gd name="connsiteY3" fmla="*/ 0 h 26669"/>
                <a:gd name="connsiteX4" fmla="*/ 34290 w 34289"/>
                <a:gd name="connsiteY4" fmla="*/ 13335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89" h="26669">
                  <a:moveTo>
                    <a:pt x="34290" y="13335"/>
                  </a:moveTo>
                  <a:cubicBezTo>
                    <a:pt x="34290" y="20700"/>
                    <a:pt x="26614" y="26670"/>
                    <a:pt x="17145" y="26670"/>
                  </a:cubicBezTo>
                  <a:cubicBezTo>
                    <a:pt x="7676" y="26670"/>
                    <a:pt x="0" y="20700"/>
                    <a:pt x="0" y="13335"/>
                  </a:cubicBezTo>
                  <a:cubicBezTo>
                    <a:pt x="0" y="5970"/>
                    <a:pt x="7676" y="0"/>
                    <a:pt x="17145" y="0"/>
                  </a:cubicBezTo>
                  <a:cubicBezTo>
                    <a:pt x="26614" y="0"/>
                    <a:pt x="34290" y="5970"/>
                    <a:pt x="34290" y="1333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5ED773D5-78A6-8537-5DEA-03D2FB994C76}"/>
                </a:ext>
              </a:extLst>
            </p:cNvPr>
            <p:cNvSpPr/>
            <p:nvPr/>
          </p:nvSpPr>
          <p:spPr>
            <a:xfrm rot="17496002">
              <a:off x="2596028" y="5695072"/>
              <a:ext cx="17144" cy="13334"/>
            </a:xfrm>
            <a:custGeom>
              <a:avLst/>
              <a:gdLst>
                <a:gd name="connsiteX0" fmla="*/ 17145 w 17144"/>
                <a:gd name="connsiteY0" fmla="*/ 6667 h 13334"/>
                <a:gd name="connsiteX1" fmla="*/ 8573 w 17144"/>
                <a:gd name="connsiteY1" fmla="*/ 13335 h 13334"/>
                <a:gd name="connsiteX2" fmla="*/ 0 w 17144"/>
                <a:gd name="connsiteY2" fmla="*/ 6667 h 13334"/>
                <a:gd name="connsiteX3" fmla="*/ 8573 w 17144"/>
                <a:gd name="connsiteY3" fmla="*/ 0 h 13334"/>
                <a:gd name="connsiteX4" fmla="*/ 17145 w 17144"/>
                <a:gd name="connsiteY4" fmla="*/ 6667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4" h="13334">
                  <a:moveTo>
                    <a:pt x="17145" y="6667"/>
                  </a:moveTo>
                  <a:cubicBezTo>
                    <a:pt x="17145" y="10350"/>
                    <a:pt x="13307" y="13335"/>
                    <a:pt x="8573" y="13335"/>
                  </a:cubicBezTo>
                  <a:cubicBezTo>
                    <a:pt x="3838" y="13335"/>
                    <a:pt x="0" y="10350"/>
                    <a:pt x="0" y="6667"/>
                  </a:cubicBezTo>
                  <a:cubicBezTo>
                    <a:pt x="0" y="2985"/>
                    <a:pt x="3838" y="0"/>
                    <a:pt x="8573" y="0"/>
                  </a:cubicBezTo>
                  <a:cubicBezTo>
                    <a:pt x="13307" y="0"/>
                    <a:pt x="17145" y="2985"/>
                    <a:pt x="17145" y="66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A221076D-7C62-64D3-0B50-07CF2037437D}"/>
                </a:ext>
              </a:extLst>
            </p:cNvPr>
            <p:cNvSpPr/>
            <p:nvPr/>
          </p:nvSpPr>
          <p:spPr>
            <a:xfrm>
              <a:off x="1885814" y="5375627"/>
              <a:ext cx="97440" cy="59721"/>
            </a:xfrm>
            <a:custGeom>
              <a:avLst/>
              <a:gdLst>
                <a:gd name="connsiteX0" fmla="*/ 0 w 97440"/>
                <a:gd name="connsiteY0" fmla="*/ 59722 h 59721"/>
                <a:gd name="connsiteX1" fmla="*/ 97441 w 97440"/>
                <a:gd name="connsiteY1" fmla="*/ 0 h 5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440" h="59721">
                  <a:moveTo>
                    <a:pt x="0" y="59722"/>
                  </a:moveTo>
                  <a:cubicBezTo>
                    <a:pt x="25298" y="29956"/>
                    <a:pt x="59436" y="9030"/>
                    <a:pt x="97441" y="0"/>
                  </a:cubicBezTo>
                </a:path>
              </a:pathLst>
            </a:custGeom>
            <a:noFill/>
            <a:ln w="3057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D4E0106A-3128-7489-AA0D-18863F18B370}"/>
                </a:ext>
              </a:extLst>
            </p:cNvPr>
            <p:cNvSpPr/>
            <p:nvPr/>
          </p:nvSpPr>
          <p:spPr>
            <a:xfrm>
              <a:off x="2577995" y="5366959"/>
              <a:ext cx="72294" cy="55625"/>
            </a:xfrm>
            <a:custGeom>
              <a:avLst/>
              <a:gdLst>
                <a:gd name="connsiteX0" fmla="*/ 72295 w 72294"/>
                <a:gd name="connsiteY0" fmla="*/ 55626 h 55625"/>
                <a:gd name="connsiteX1" fmla="*/ 0 w 72294"/>
                <a:gd name="connsiteY1" fmla="*/ 0 h 5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294" h="55625">
                  <a:moveTo>
                    <a:pt x="72295" y="55626"/>
                  </a:moveTo>
                  <a:cubicBezTo>
                    <a:pt x="56493" y="28261"/>
                    <a:pt x="30499" y="8258"/>
                    <a:pt x="0" y="0"/>
                  </a:cubicBezTo>
                </a:path>
              </a:pathLst>
            </a:custGeom>
            <a:noFill/>
            <a:ln w="30575" cap="rnd">
              <a:solidFill>
                <a:srgbClr val="FFA2B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B2340226-14DE-160C-2A88-E8B4699B710C}"/>
                </a:ext>
              </a:extLst>
            </p:cNvPr>
            <p:cNvSpPr/>
            <p:nvPr/>
          </p:nvSpPr>
          <p:spPr>
            <a:xfrm>
              <a:off x="1897149" y="5550535"/>
              <a:ext cx="190015" cy="131797"/>
            </a:xfrm>
            <a:custGeom>
              <a:avLst/>
              <a:gdLst>
                <a:gd name="connsiteX0" fmla="*/ 0 w 190015"/>
                <a:gd name="connsiteY0" fmla="*/ 90173 h 131797"/>
                <a:gd name="connsiteX1" fmla="*/ 117729 w 190015"/>
                <a:gd name="connsiteY1" fmla="*/ 1971 h 131797"/>
                <a:gd name="connsiteX2" fmla="*/ 186880 w 190015"/>
                <a:gd name="connsiteY2" fmla="*/ 131797 h 13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015" h="131797">
                  <a:moveTo>
                    <a:pt x="0" y="90173"/>
                  </a:moveTo>
                  <a:cubicBezTo>
                    <a:pt x="13430" y="29975"/>
                    <a:pt x="66103" y="-9459"/>
                    <a:pt x="117729" y="1971"/>
                  </a:cubicBezTo>
                  <a:cubicBezTo>
                    <a:pt x="169354" y="13402"/>
                    <a:pt x="200311" y="71599"/>
                    <a:pt x="186880" y="131797"/>
                  </a:cubicBezTo>
                </a:path>
              </a:pathLst>
            </a:custGeom>
            <a:noFill/>
            <a:ln w="30575" cap="rnd">
              <a:solidFill>
                <a:srgbClr val="BE162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EE9283F-27D6-0514-62A8-349048D3B88E}"/>
                </a:ext>
              </a:extLst>
            </p:cNvPr>
            <p:cNvSpPr/>
            <p:nvPr/>
          </p:nvSpPr>
          <p:spPr>
            <a:xfrm>
              <a:off x="2268243" y="5730338"/>
              <a:ext cx="46291" cy="46291"/>
            </a:xfrm>
            <a:custGeom>
              <a:avLst/>
              <a:gdLst>
                <a:gd name="connsiteX0" fmla="*/ 46291 w 46291"/>
                <a:gd name="connsiteY0" fmla="*/ 23146 h 46291"/>
                <a:gd name="connsiteX1" fmla="*/ 23146 w 46291"/>
                <a:gd name="connsiteY1" fmla="*/ 46291 h 46291"/>
                <a:gd name="connsiteX2" fmla="*/ 0 w 46291"/>
                <a:gd name="connsiteY2" fmla="*/ 23146 h 46291"/>
                <a:gd name="connsiteX3" fmla="*/ 23146 w 46291"/>
                <a:gd name="connsiteY3" fmla="*/ 0 h 46291"/>
                <a:gd name="connsiteX4" fmla="*/ 46291 w 46291"/>
                <a:gd name="connsiteY4" fmla="*/ 23146 h 4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291" h="46291">
                  <a:moveTo>
                    <a:pt x="46291" y="23146"/>
                  </a:moveTo>
                  <a:cubicBezTo>
                    <a:pt x="46291" y="35929"/>
                    <a:pt x="35929" y="46291"/>
                    <a:pt x="23146" y="46291"/>
                  </a:cubicBezTo>
                  <a:cubicBezTo>
                    <a:pt x="10363" y="46291"/>
                    <a:pt x="0" y="35929"/>
                    <a:pt x="0" y="23146"/>
                  </a:cubicBezTo>
                  <a:cubicBezTo>
                    <a:pt x="0" y="10363"/>
                    <a:pt x="10363" y="0"/>
                    <a:pt x="23146" y="0"/>
                  </a:cubicBezTo>
                  <a:cubicBezTo>
                    <a:pt x="35929" y="0"/>
                    <a:pt x="46291" y="10363"/>
                    <a:pt x="46291" y="23146"/>
                  </a:cubicBezTo>
                  <a:close/>
                </a:path>
              </a:pathLst>
            </a:custGeom>
            <a:solidFill>
              <a:srgbClr val="FFA2B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8F081558-938E-9E39-F62F-AEDFB25723B8}"/>
              </a:ext>
            </a:extLst>
          </p:cNvPr>
          <p:cNvGrpSpPr/>
          <p:nvPr/>
        </p:nvGrpSpPr>
        <p:grpSpPr>
          <a:xfrm>
            <a:off x="9227105" y="4021389"/>
            <a:ext cx="1635936" cy="2006011"/>
            <a:chOff x="5837884" y="104479"/>
            <a:chExt cx="4176826" cy="5121690"/>
          </a:xfrm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FED69B5A-E3F2-7A8C-6896-C848F062FA35}"/>
                </a:ext>
              </a:extLst>
            </p:cNvPr>
            <p:cNvSpPr/>
            <p:nvPr/>
          </p:nvSpPr>
          <p:spPr>
            <a:xfrm>
              <a:off x="6245135" y="1836142"/>
              <a:ext cx="3273475" cy="3217274"/>
            </a:xfrm>
            <a:custGeom>
              <a:avLst/>
              <a:gdLst>
                <a:gd name="connsiteX0" fmla="*/ 3273476 w 3273475"/>
                <a:gd name="connsiteY0" fmla="*/ 1608637 h 3217274"/>
                <a:gd name="connsiteX1" fmla="*/ 1636738 w 3273475"/>
                <a:gd name="connsiteY1" fmla="*/ 0 h 3217274"/>
                <a:gd name="connsiteX2" fmla="*/ 0 w 3273475"/>
                <a:gd name="connsiteY2" fmla="*/ 1608637 h 3217274"/>
                <a:gd name="connsiteX3" fmla="*/ 1636738 w 3273475"/>
                <a:gd name="connsiteY3" fmla="*/ 3217275 h 3217274"/>
                <a:gd name="connsiteX4" fmla="*/ 3273476 w 3273475"/>
                <a:gd name="connsiteY4" fmla="*/ 1608637 h 321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3475" h="3217274">
                  <a:moveTo>
                    <a:pt x="3273476" y="1608637"/>
                  </a:moveTo>
                  <a:cubicBezTo>
                    <a:pt x="3273476" y="720212"/>
                    <a:pt x="2540684" y="0"/>
                    <a:pt x="1636738" y="0"/>
                  </a:cubicBezTo>
                  <a:cubicBezTo>
                    <a:pt x="732793" y="0"/>
                    <a:pt x="0" y="720212"/>
                    <a:pt x="0" y="1608637"/>
                  </a:cubicBezTo>
                  <a:cubicBezTo>
                    <a:pt x="0" y="2497063"/>
                    <a:pt x="732793" y="3217275"/>
                    <a:pt x="1636738" y="3217275"/>
                  </a:cubicBezTo>
                  <a:cubicBezTo>
                    <a:pt x="2540684" y="3217275"/>
                    <a:pt x="3273476" y="2497063"/>
                    <a:pt x="3273476" y="1608637"/>
                  </a:cubicBezTo>
                </a:path>
              </a:pathLst>
            </a:custGeom>
            <a:solidFill>
              <a:srgbClr val="DEDEDD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DB9B196A-369F-FCC9-C122-D459304C5964}"/>
                </a:ext>
              </a:extLst>
            </p:cNvPr>
            <p:cNvSpPr/>
            <p:nvPr/>
          </p:nvSpPr>
          <p:spPr>
            <a:xfrm>
              <a:off x="8524044" y="145932"/>
              <a:ext cx="1490666" cy="2519540"/>
            </a:xfrm>
            <a:custGeom>
              <a:avLst/>
              <a:gdLst>
                <a:gd name="connsiteX0" fmla="*/ 1333603 w 1490666"/>
                <a:gd name="connsiteY0" fmla="*/ 17026 h 2519540"/>
                <a:gd name="connsiteX1" fmla="*/ 201152 w 1490666"/>
                <a:gd name="connsiteY1" fmla="*/ 1327259 h 2519540"/>
                <a:gd name="connsiteX2" fmla="*/ 0 w 1490666"/>
                <a:gd name="connsiteY2" fmla="*/ 1889597 h 2519540"/>
                <a:gd name="connsiteX3" fmla="*/ 167460 w 1490666"/>
                <a:gd name="connsiteY3" fmla="*/ 1948526 h 2519540"/>
                <a:gd name="connsiteX4" fmla="*/ 189087 w 1490666"/>
                <a:gd name="connsiteY4" fmla="*/ 1959997 h 2519540"/>
                <a:gd name="connsiteX5" fmla="*/ 354822 w 1490666"/>
                <a:gd name="connsiteY5" fmla="*/ 2089433 h 2519540"/>
                <a:gd name="connsiteX6" fmla="*/ 371521 w 1490666"/>
                <a:gd name="connsiteY6" fmla="*/ 2106322 h 2519540"/>
                <a:gd name="connsiteX7" fmla="*/ 382349 w 1490666"/>
                <a:gd name="connsiteY7" fmla="*/ 2117794 h 2519540"/>
                <a:gd name="connsiteX8" fmla="*/ 382354 w 1490666"/>
                <a:gd name="connsiteY8" fmla="*/ 2117798 h 2519540"/>
                <a:gd name="connsiteX9" fmla="*/ 398399 w 1490666"/>
                <a:gd name="connsiteY9" fmla="*/ 2135542 h 2519540"/>
                <a:gd name="connsiteX10" fmla="*/ 452918 w 1490666"/>
                <a:gd name="connsiteY10" fmla="*/ 2197058 h 2519540"/>
                <a:gd name="connsiteX11" fmla="*/ 459883 w 1490666"/>
                <a:gd name="connsiteY11" fmla="*/ 2200886 h 2519540"/>
                <a:gd name="connsiteX12" fmla="*/ 641010 w 1490666"/>
                <a:gd name="connsiteY12" fmla="*/ 2348763 h 2519540"/>
                <a:gd name="connsiteX13" fmla="*/ 770762 w 1490666"/>
                <a:gd name="connsiteY13" fmla="*/ 2519540 h 2519540"/>
                <a:gd name="connsiteX14" fmla="*/ 1159883 w 1490666"/>
                <a:gd name="connsiteY14" fmla="*/ 1783552 h 2519540"/>
                <a:gd name="connsiteX15" fmla="*/ 1333607 w 1490666"/>
                <a:gd name="connsiteY15" fmla="*/ 17018 h 251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0666" h="2519540">
                  <a:moveTo>
                    <a:pt x="1333603" y="17026"/>
                  </a:moveTo>
                  <a:cubicBezTo>
                    <a:pt x="1068899" y="-108956"/>
                    <a:pt x="561780" y="477784"/>
                    <a:pt x="201152" y="1327259"/>
                  </a:cubicBezTo>
                  <a:cubicBezTo>
                    <a:pt x="119289" y="1520100"/>
                    <a:pt x="52010" y="1709892"/>
                    <a:pt x="0" y="1889597"/>
                  </a:cubicBezTo>
                  <a:cubicBezTo>
                    <a:pt x="57857" y="1899198"/>
                    <a:pt x="114507" y="1918830"/>
                    <a:pt x="167460" y="1948526"/>
                  </a:cubicBezTo>
                  <a:lnTo>
                    <a:pt x="189087" y="1959997"/>
                  </a:lnTo>
                  <a:cubicBezTo>
                    <a:pt x="252044" y="1991563"/>
                    <a:pt x="308240" y="2035741"/>
                    <a:pt x="354822" y="2089433"/>
                  </a:cubicBezTo>
                  <a:lnTo>
                    <a:pt x="371521" y="2106322"/>
                  </a:lnTo>
                  <a:lnTo>
                    <a:pt x="382349" y="2117794"/>
                  </a:lnTo>
                  <a:lnTo>
                    <a:pt x="382354" y="2117798"/>
                  </a:lnTo>
                  <a:lnTo>
                    <a:pt x="398399" y="2135542"/>
                  </a:lnTo>
                  <a:cubicBezTo>
                    <a:pt x="417977" y="2154601"/>
                    <a:pt x="436195" y="2175150"/>
                    <a:pt x="452918" y="2197058"/>
                  </a:cubicBezTo>
                  <a:lnTo>
                    <a:pt x="459883" y="2200886"/>
                  </a:lnTo>
                  <a:cubicBezTo>
                    <a:pt x="529935" y="2235993"/>
                    <a:pt x="591632" y="2286699"/>
                    <a:pt x="641010" y="2348763"/>
                  </a:cubicBezTo>
                  <a:cubicBezTo>
                    <a:pt x="694033" y="2396052"/>
                    <a:pt x="738259" y="2454021"/>
                    <a:pt x="770762" y="2519540"/>
                  </a:cubicBezTo>
                  <a:cubicBezTo>
                    <a:pt x="907062" y="2313239"/>
                    <a:pt x="1041389" y="2062666"/>
                    <a:pt x="1159883" y="1783552"/>
                  </a:cubicBezTo>
                  <a:cubicBezTo>
                    <a:pt x="1520510" y="934070"/>
                    <a:pt x="1598305" y="143006"/>
                    <a:pt x="1333607" y="17018"/>
                  </a:cubicBezTo>
                  <a:close/>
                </a:path>
              </a:pathLst>
            </a:custGeom>
            <a:solidFill>
              <a:srgbClr val="DEDEDD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0C058395-D29E-438E-F396-A0929DEC0D0F}"/>
                </a:ext>
              </a:extLst>
            </p:cNvPr>
            <p:cNvSpPr/>
            <p:nvPr/>
          </p:nvSpPr>
          <p:spPr>
            <a:xfrm>
              <a:off x="5837884" y="104479"/>
              <a:ext cx="1490664" cy="2519539"/>
            </a:xfrm>
            <a:custGeom>
              <a:avLst/>
              <a:gdLst>
                <a:gd name="connsiteX0" fmla="*/ 157062 w 1490664"/>
                <a:gd name="connsiteY0" fmla="*/ 17026 h 2519539"/>
                <a:gd name="connsiteX1" fmla="*/ 1289513 w 1490664"/>
                <a:gd name="connsiteY1" fmla="*/ 1327259 h 2519539"/>
                <a:gd name="connsiteX2" fmla="*/ 1490665 w 1490664"/>
                <a:gd name="connsiteY2" fmla="*/ 1889603 h 2519539"/>
                <a:gd name="connsiteX3" fmla="*/ 1323211 w 1490664"/>
                <a:gd name="connsiteY3" fmla="*/ 1948532 h 2519539"/>
                <a:gd name="connsiteX4" fmla="*/ 1301584 w 1490664"/>
                <a:gd name="connsiteY4" fmla="*/ 1959997 h 2519539"/>
                <a:gd name="connsiteX5" fmla="*/ 1135849 w 1490664"/>
                <a:gd name="connsiteY5" fmla="*/ 2089432 h 2519539"/>
                <a:gd name="connsiteX6" fmla="*/ 1119150 w 1490664"/>
                <a:gd name="connsiteY6" fmla="*/ 2106322 h 2519539"/>
                <a:gd name="connsiteX7" fmla="*/ 1108316 w 1490664"/>
                <a:gd name="connsiteY7" fmla="*/ 2117787 h 2519539"/>
                <a:gd name="connsiteX8" fmla="*/ 1108311 w 1490664"/>
                <a:gd name="connsiteY8" fmla="*/ 2117792 h 2519539"/>
                <a:gd name="connsiteX9" fmla="*/ 1092266 w 1490664"/>
                <a:gd name="connsiteY9" fmla="*/ 2135542 h 2519539"/>
                <a:gd name="connsiteX10" fmla="*/ 1037747 w 1490664"/>
                <a:gd name="connsiteY10" fmla="*/ 2197058 h 2519539"/>
                <a:gd name="connsiteX11" fmla="*/ 1030782 w 1490664"/>
                <a:gd name="connsiteY11" fmla="*/ 2200886 h 2519539"/>
                <a:gd name="connsiteX12" fmla="*/ 849655 w 1490664"/>
                <a:gd name="connsiteY12" fmla="*/ 2348763 h 2519539"/>
                <a:gd name="connsiteX13" fmla="*/ 719903 w 1490664"/>
                <a:gd name="connsiteY13" fmla="*/ 2519540 h 2519539"/>
                <a:gd name="connsiteX14" fmla="*/ 330783 w 1490664"/>
                <a:gd name="connsiteY14" fmla="*/ 1783552 h 2519539"/>
                <a:gd name="connsiteX15" fmla="*/ 157064 w 1490664"/>
                <a:gd name="connsiteY15" fmla="*/ 17025 h 2519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0664" h="2519539">
                  <a:moveTo>
                    <a:pt x="157062" y="17026"/>
                  </a:moveTo>
                  <a:cubicBezTo>
                    <a:pt x="421766" y="-108956"/>
                    <a:pt x="928885" y="477784"/>
                    <a:pt x="1289513" y="1327259"/>
                  </a:cubicBezTo>
                  <a:cubicBezTo>
                    <a:pt x="1371376" y="1520100"/>
                    <a:pt x="1438655" y="1709892"/>
                    <a:pt x="1490665" y="1889603"/>
                  </a:cubicBezTo>
                  <a:cubicBezTo>
                    <a:pt x="1432808" y="1899204"/>
                    <a:pt x="1376158" y="1918837"/>
                    <a:pt x="1323211" y="1948532"/>
                  </a:cubicBezTo>
                  <a:lnTo>
                    <a:pt x="1301584" y="1959997"/>
                  </a:lnTo>
                  <a:cubicBezTo>
                    <a:pt x="1238627" y="1991569"/>
                    <a:pt x="1182430" y="2035741"/>
                    <a:pt x="1135849" y="2089432"/>
                  </a:cubicBezTo>
                  <a:lnTo>
                    <a:pt x="1119150" y="2106322"/>
                  </a:lnTo>
                  <a:lnTo>
                    <a:pt x="1108316" y="2117787"/>
                  </a:lnTo>
                  <a:lnTo>
                    <a:pt x="1108311" y="2117792"/>
                  </a:lnTo>
                  <a:lnTo>
                    <a:pt x="1092266" y="2135542"/>
                  </a:lnTo>
                  <a:cubicBezTo>
                    <a:pt x="1072688" y="2154595"/>
                    <a:pt x="1054470" y="2175150"/>
                    <a:pt x="1037747" y="2197058"/>
                  </a:cubicBezTo>
                  <a:lnTo>
                    <a:pt x="1030782" y="2200886"/>
                  </a:lnTo>
                  <a:cubicBezTo>
                    <a:pt x="960730" y="2235993"/>
                    <a:pt x="899033" y="2286699"/>
                    <a:pt x="849655" y="2348763"/>
                  </a:cubicBezTo>
                  <a:cubicBezTo>
                    <a:pt x="796638" y="2396052"/>
                    <a:pt x="752406" y="2454021"/>
                    <a:pt x="719903" y="2519540"/>
                  </a:cubicBezTo>
                  <a:cubicBezTo>
                    <a:pt x="583604" y="2313239"/>
                    <a:pt x="449276" y="2062666"/>
                    <a:pt x="330783" y="1783552"/>
                  </a:cubicBezTo>
                  <a:cubicBezTo>
                    <a:pt x="-29845" y="934070"/>
                    <a:pt x="-107640" y="143006"/>
                    <a:pt x="157064" y="17025"/>
                  </a:cubicBezTo>
                  <a:close/>
                </a:path>
              </a:pathLst>
            </a:custGeom>
            <a:solidFill>
              <a:srgbClr val="DEDEDD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157B9E5-7B59-7B9E-CA7F-C60C0B97708B}"/>
                </a:ext>
              </a:extLst>
            </p:cNvPr>
            <p:cNvSpPr/>
            <p:nvPr/>
          </p:nvSpPr>
          <p:spPr>
            <a:xfrm>
              <a:off x="6088493" y="886735"/>
              <a:ext cx="995950" cy="1683395"/>
            </a:xfrm>
            <a:custGeom>
              <a:avLst/>
              <a:gdLst>
                <a:gd name="connsiteX0" fmla="*/ 104927 w 995950"/>
                <a:gd name="connsiteY0" fmla="*/ 11376 h 1683395"/>
                <a:gd name="connsiteX1" fmla="*/ 861552 w 995950"/>
                <a:gd name="connsiteY1" fmla="*/ 886787 h 1683395"/>
                <a:gd name="connsiteX2" fmla="*/ 995950 w 995950"/>
                <a:gd name="connsiteY2" fmla="*/ 1262506 h 1683395"/>
                <a:gd name="connsiteX3" fmla="*/ 884063 w 995950"/>
                <a:gd name="connsiteY3" fmla="*/ 1301877 h 1683395"/>
                <a:gd name="connsiteX4" fmla="*/ 869613 w 995950"/>
                <a:gd name="connsiteY4" fmla="*/ 1309539 h 1683395"/>
                <a:gd name="connsiteX5" fmla="*/ 758880 w 995950"/>
                <a:gd name="connsiteY5" fmla="*/ 1396019 h 1683395"/>
                <a:gd name="connsiteX6" fmla="*/ 747728 w 995950"/>
                <a:gd name="connsiteY6" fmla="*/ 1407303 h 1683395"/>
                <a:gd name="connsiteX7" fmla="*/ 740491 w 995950"/>
                <a:gd name="connsiteY7" fmla="*/ 1414965 h 1683395"/>
                <a:gd name="connsiteX8" fmla="*/ 740487 w 995950"/>
                <a:gd name="connsiteY8" fmla="*/ 1414968 h 1683395"/>
                <a:gd name="connsiteX9" fmla="*/ 729770 w 995950"/>
                <a:gd name="connsiteY9" fmla="*/ 1426826 h 1683395"/>
                <a:gd name="connsiteX10" fmla="*/ 693346 w 995950"/>
                <a:gd name="connsiteY10" fmla="*/ 1467930 h 1683395"/>
                <a:gd name="connsiteX11" fmla="*/ 688694 w 995950"/>
                <a:gd name="connsiteY11" fmla="*/ 1470486 h 1683395"/>
                <a:gd name="connsiteX12" fmla="*/ 567680 w 995950"/>
                <a:gd name="connsiteY12" fmla="*/ 1569291 h 1683395"/>
                <a:gd name="connsiteX13" fmla="*/ 480989 w 995950"/>
                <a:gd name="connsiteY13" fmla="*/ 1683396 h 1683395"/>
                <a:gd name="connsiteX14" fmla="*/ 221008 w 995950"/>
                <a:gd name="connsiteY14" fmla="*/ 1191659 h 1683395"/>
                <a:gd name="connsiteX15" fmla="*/ 104934 w 995950"/>
                <a:gd name="connsiteY15" fmla="*/ 11384 h 168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95950" h="1683395">
                  <a:moveTo>
                    <a:pt x="104927" y="11376"/>
                  </a:moveTo>
                  <a:cubicBezTo>
                    <a:pt x="281784" y="-72797"/>
                    <a:pt x="620608" y="319219"/>
                    <a:pt x="861552" y="886787"/>
                  </a:cubicBezTo>
                  <a:cubicBezTo>
                    <a:pt x="916248" y="1015630"/>
                    <a:pt x="961204" y="1142434"/>
                    <a:pt x="995950" y="1262506"/>
                  </a:cubicBezTo>
                  <a:cubicBezTo>
                    <a:pt x="957294" y="1268921"/>
                    <a:pt x="919445" y="1282038"/>
                    <a:pt x="884063" y="1301877"/>
                  </a:cubicBezTo>
                  <a:lnTo>
                    <a:pt x="869613" y="1309539"/>
                  </a:lnTo>
                  <a:cubicBezTo>
                    <a:pt x="827548" y="1330630"/>
                    <a:pt x="790005" y="1360145"/>
                    <a:pt x="758880" y="1396019"/>
                  </a:cubicBezTo>
                  <a:lnTo>
                    <a:pt x="747728" y="1407303"/>
                  </a:lnTo>
                  <a:lnTo>
                    <a:pt x="740491" y="1414965"/>
                  </a:lnTo>
                  <a:lnTo>
                    <a:pt x="740487" y="1414968"/>
                  </a:lnTo>
                  <a:lnTo>
                    <a:pt x="729770" y="1426826"/>
                  </a:lnTo>
                  <a:cubicBezTo>
                    <a:pt x="716687" y="1439557"/>
                    <a:pt x="704522" y="1453291"/>
                    <a:pt x="693346" y="1467930"/>
                  </a:cubicBezTo>
                  <a:lnTo>
                    <a:pt x="688694" y="1470486"/>
                  </a:lnTo>
                  <a:cubicBezTo>
                    <a:pt x="641895" y="1493947"/>
                    <a:pt x="600666" y="1527819"/>
                    <a:pt x="567680" y="1569291"/>
                  </a:cubicBezTo>
                  <a:cubicBezTo>
                    <a:pt x="532257" y="1600888"/>
                    <a:pt x="502704" y="1639617"/>
                    <a:pt x="480989" y="1683396"/>
                  </a:cubicBezTo>
                  <a:cubicBezTo>
                    <a:pt x="389922" y="1545563"/>
                    <a:pt x="300174" y="1378147"/>
                    <a:pt x="221008" y="1191659"/>
                  </a:cubicBezTo>
                  <a:cubicBezTo>
                    <a:pt x="-19937" y="624097"/>
                    <a:pt x="-71918" y="95557"/>
                    <a:pt x="104934" y="11384"/>
                  </a:cubicBezTo>
                  <a:close/>
                </a:path>
              </a:pathLst>
            </a:custGeom>
            <a:solidFill>
              <a:srgbClr val="DD137B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5DB7E53-B142-C266-ACD1-66855838ED36}"/>
                </a:ext>
              </a:extLst>
            </p:cNvPr>
            <p:cNvSpPr/>
            <p:nvPr/>
          </p:nvSpPr>
          <p:spPr>
            <a:xfrm>
              <a:off x="8774616" y="953052"/>
              <a:ext cx="995950" cy="1683395"/>
            </a:xfrm>
            <a:custGeom>
              <a:avLst/>
              <a:gdLst>
                <a:gd name="connsiteX0" fmla="*/ 891024 w 995950"/>
                <a:gd name="connsiteY0" fmla="*/ 11376 h 1683395"/>
                <a:gd name="connsiteX1" fmla="*/ 134398 w 995950"/>
                <a:gd name="connsiteY1" fmla="*/ 886787 h 1683395"/>
                <a:gd name="connsiteX2" fmla="*/ 0 w 995950"/>
                <a:gd name="connsiteY2" fmla="*/ 1262506 h 1683395"/>
                <a:gd name="connsiteX3" fmla="*/ 111881 w 995950"/>
                <a:gd name="connsiteY3" fmla="*/ 1301877 h 1683395"/>
                <a:gd name="connsiteX4" fmla="*/ 126331 w 995950"/>
                <a:gd name="connsiteY4" fmla="*/ 1309539 h 1683395"/>
                <a:gd name="connsiteX5" fmla="*/ 237064 w 995950"/>
                <a:gd name="connsiteY5" fmla="*/ 1396019 h 1683395"/>
                <a:gd name="connsiteX6" fmla="*/ 248222 w 995950"/>
                <a:gd name="connsiteY6" fmla="*/ 1407303 h 1683395"/>
                <a:gd name="connsiteX7" fmla="*/ 255459 w 995950"/>
                <a:gd name="connsiteY7" fmla="*/ 1414965 h 1683395"/>
                <a:gd name="connsiteX8" fmla="*/ 255461 w 995950"/>
                <a:gd name="connsiteY8" fmla="*/ 1414968 h 1683395"/>
                <a:gd name="connsiteX9" fmla="*/ 266178 w 995950"/>
                <a:gd name="connsiteY9" fmla="*/ 1426826 h 1683395"/>
                <a:gd name="connsiteX10" fmla="*/ 302602 w 995950"/>
                <a:gd name="connsiteY10" fmla="*/ 1467930 h 1683395"/>
                <a:gd name="connsiteX11" fmla="*/ 307254 w 995950"/>
                <a:gd name="connsiteY11" fmla="*/ 1470486 h 1683395"/>
                <a:gd name="connsiteX12" fmla="*/ 428268 w 995950"/>
                <a:gd name="connsiteY12" fmla="*/ 1569291 h 1683395"/>
                <a:gd name="connsiteX13" fmla="*/ 514959 w 995950"/>
                <a:gd name="connsiteY13" fmla="*/ 1683396 h 1683395"/>
                <a:gd name="connsiteX14" fmla="*/ 774946 w 995950"/>
                <a:gd name="connsiteY14" fmla="*/ 1191659 h 1683395"/>
                <a:gd name="connsiteX15" fmla="*/ 891014 w 995950"/>
                <a:gd name="connsiteY15" fmla="*/ 11384 h 168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95950" h="1683395">
                  <a:moveTo>
                    <a:pt x="891024" y="11376"/>
                  </a:moveTo>
                  <a:cubicBezTo>
                    <a:pt x="714166" y="-72797"/>
                    <a:pt x="375348" y="319219"/>
                    <a:pt x="134398" y="886787"/>
                  </a:cubicBezTo>
                  <a:cubicBezTo>
                    <a:pt x="79703" y="1015630"/>
                    <a:pt x="34746" y="1142434"/>
                    <a:pt x="0" y="1262506"/>
                  </a:cubicBezTo>
                  <a:cubicBezTo>
                    <a:pt x="38656" y="1268921"/>
                    <a:pt x="76505" y="1282038"/>
                    <a:pt x="111881" y="1301877"/>
                  </a:cubicBezTo>
                  <a:lnTo>
                    <a:pt x="126331" y="1309539"/>
                  </a:lnTo>
                  <a:cubicBezTo>
                    <a:pt x="168396" y="1330630"/>
                    <a:pt x="205939" y="1360145"/>
                    <a:pt x="237064" y="1396019"/>
                  </a:cubicBezTo>
                  <a:lnTo>
                    <a:pt x="248222" y="1407303"/>
                  </a:lnTo>
                  <a:lnTo>
                    <a:pt x="255459" y="1414965"/>
                  </a:lnTo>
                  <a:lnTo>
                    <a:pt x="255461" y="1414968"/>
                  </a:lnTo>
                  <a:lnTo>
                    <a:pt x="266178" y="1426826"/>
                  </a:lnTo>
                  <a:cubicBezTo>
                    <a:pt x="279261" y="1439557"/>
                    <a:pt x="291432" y="1453285"/>
                    <a:pt x="302602" y="1467930"/>
                  </a:cubicBezTo>
                  <a:lnTo>
                    <a:pt x="307254" y="1470486"/>
                  </a:lnTo>
                  <a:cubicBezTo>
                    <a:pt x="354059" y="1493947"/>
                    <a:pt x="395282" y="1527819"/>
                    <a:pt x="428268" y="1569291"/>
                  </a:cubicBezTo>
                  <a:cubicBezTo>
                    <a:pt x="463697" y="1600888"/>
                    <a:pt x="493244" y="1639617"/>
                    <a:pt x="514959" y="1683396"/>
                  </a:cubicBezTo>
                  <a:cubicBezTo>
                    <a:pt x="606026" y="1545563"/>
                    <a:pt x="695774" y="1378147"/>
                    <a:pt x="774946" y="1191659"/>
                  </a:cubicBezTo>
                  <a:cubicBezTo>
                    <a:pt x="1015891" y="624097"/>
                    <a:pt x="1067866" y="95557"/>
                    <a:pt x="891014" y="11384"/>
                  </a:cubicBezTo>
                  <a:close/>
                </a:path>
              </a:pathLst>
            </a:custGeom>
            <a:solidFill>
              <a:srgbClr val="DD137B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FA4F35D-0E7A-789F-FD7E-3D1A0461E3A3}"/>
                </a:ext>
              </a:extLst>
            </p:cNvPr>
            <p:cNvSpPr/>
            <p:nvPr/>
          </p:nvSpPr>
          <p:spPr>
            <a:xfrm>
              <a:off x="6785900" y="2712522"/>
              <a:ext cx="782963" cy="883579"/>
            </a:xfrm>
            <a:custGeom>
              <a:avLst/>
              <a:gdLst>
                <a:gd name="connsiteX0" fmla="*/ 782958 w 782963"/>
                <a:gd name="connsiteY0" fmla="*/ 441790 h 883579"/>
                <a:gd name="connsiteX1" fmla="*/ 393629 w 782963"/>
                <a:gd name="connsiteY1" fmla="*/ 7 h 883579"/>
                <a:gd name="connsiteX2" fmla="*/ 6 w 782963"/>
                <a:gd name="connsiteY2" fmla="*/ 436970 h 883579"/>
                <a:gd name="connsiteX3" fmla="*/ 6 w 782963"/>
                <a:gd name="connsiteY3" fmla="*/ 441790 h 883579"/>
                <a:gd name="connsiteX4" fmla="*/ 389335 w 782963"/>
                <a:gd name="connsiteY4" fmla="*/ 883573 h 883579"/>
                <a:gd name="connsiteX5" fmla="*/ 782958 w 782963"/>
                <a:gd name="connsiteY5" fmla="*/ 446609 h 883579"/>
                <a:gd name="connsiteX6" fmla="*/ 782958 w 782963"/>
                <a:gd name="connsiteY6" fmla="*/ 441790 h 8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2963" h="883579">
                  <a:moveTo>
                    <a:pt x="782958" y="441790"/>
                  </a:moveTo>
                  <a:cubicBezTo>
                    <a:pt x="784143" y="199131"/>
                    <a:pt x="609835" y="1338"/>
                    <a:pt x="393629" y="7"/>
                  </a:cubicBezTo>
                  <a:cubicBezTo>
                    <a:pt x="177423" y="-1324"/>
                    <a:pt x="1192" y="194311"/>
                    <a:pt x="6" y="436970"/>
                  </a:cubicBezTo>
                  <a:cubicBezTo>
                    <a:pt x="-2" y="438577"/>
                    <a:pt x="-2" y="440183"/>
                    <a:pt x="6" y="441790"/>
                  </a:cubicBezTo>
                  <a:cubicBezTo>
                    <a:pt x="-1180" y="684449"/>
                    <a:pt x="173129" y="882242"/>
                    <a:pt x="389335" y="883573"/>
                  </a:cubicBezTo>
                  <a:cubicBezTo>
                    <a:pt x="605541" y="884904"/>
                    <a:pt x="781772" y="689268"/>
                    <a:pt x="782958" y="446609"/>
                  </a:cubicBezTo>
                  <a:cubicBezTo>
                    <a:pt x="782965" y="445003"/>
                    <a:pt x="782965" y="443396"/>
                    <a:pt x="782958" y="441790"/>
                  </a:cubicBezTo>
                </a:path>
              </a:pathLst>
            </a:custGeom>
            <a:solidFill>
              <a:srgbClr val="FFFFFF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9244CF91-6B37-FF2E-DC0A-330F7E78A8E4}"/>
                </a:ext>
              </a:extLst>
            </p:cNvPr>
            <p:cNvSpPr/>
            <p:nvPr/>
          </p:nvSpPr>
          <p:spPr>
            <a:xfrm>
              <a:off x="8156080" y="2712522"/>
              <a:ext cx="782963" cy="883579"/>
            </a:xfrm>
            <a:custGeom>
              <a:avLst/>
              <a:gdLst>
                <a:gd name="connsiteX0" fmla="*/ 782958 w 782963"/>
                <a:gd name="connsiteY0" fmla="*/ 441790 h 883579"/>
                <a:gd name="connsiteX1" fmla="*/ 393629 w 782963"/>
                <a:gd name="connsiteY1" fmla="*/ 7 h 883579"/>
                <a:gd name="connsiteX2" fmla="*/ 6 w 782963"/>
                <a:gd name="connsiteY2" fmla="*/ 436970 h 883579"/>
                <a:gd name="connsiteX3" fmla="*/ 6 w 782963"/>
                <a:gd name="connsiteY3" fmla="*/ 441790 h 883579"/>
                <a:gd name="connsiteX4" fmla="*/ 389335 w 782963"/>
                <a:gd name="connsiteY4" fmla="*/ 883573 h 883579"/>
                <a:gd name="connsiteX5" fmla="*/ 782958 w 782963"/>
                <a:gd name="connsiteY5" fmla="*/ 446609 h 883579"/>
                <a:gd name="connsiteX6" fmla="*/ 782958 w 782963"/>
                <a:gd name="connsiteY6" fmla="*/ 441790 h 88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2963" h="883579">
                  <a:moveTo>
                    <a:pt x="782958" y="441790"/>
                  </a:moveTo>
                  <a:cubicBezTo>
                    <a:pt x="784143" y="199131"/>
                    <a:pt x="609835" y="1338"/>
                    <a:pt x="393629" y="7"/>
                  </a:cubicBezTo>
                  <a:cubicBezTo>
                    <a:pt x="177423" y="-1324"/>
                    <a:pt x="1192" y="194311"/>
                    <a:pt x="6" y="436970"/>
                  </a:cubicBezTo>
                  <a:cubicBezTo>
                    <a:pt x="-2" y="438577"/>
                    <a:pt x="-2" y="440183"/>
                    <a:pt x="6" y="441790"/>
                  </a:cubicBezTo>
                  <a:cubicBezTo>
                    <a:pt x="-1180" y="684449"/>
                    <a:pt x="173128" y="882242"/>
                    <a:pt x="389335" y="883573"/>
                  </a:cubicBezTo>
                  <a:cubicBezTo>
                    <a:pt x="605541" y="884904"/>
                    <a:pt x="781772" y="689268"/>
                    <a:pt x="782958" y="446609"/>
                  </a:cubicBezTo>
                  <a:cubicBezTo>
                    <a:pt x="782965" y="445003"/>
                    <a:pt x="782965" y="443396"/>
                    <a:pt x="782958" y="441790"/>
                  </a:cubicBezTo>
                </a:path>
              </a:pathLst>
            </a:custGeom>
            <a:solidFill>
              <a:srgbClr val="FFFFFF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73C33857-0605-A471-9BFC-8166E33F2DC8}"/>
                </a:ext>
              </a:extLst>
            </p:cNvPr>
            <p:cNvSpPr/>
            <p:nvPr/>
          </p:nvSpPr>
          <p:spPr>
            <a:xfrm>
              <a:off x="6856376" y="2897331"/>
              <a:ext cx="613077" cy="688081"/>
            </a:xfrm>
            <a:custGeom>
              <a:avLst/>
              <a:gdLst>
                <a:gd name="connsiteX0" fmla="*/ 613078 w 613077"/>
                <a:gd name="connsiteY0" fmla="*/ 344041 h 688081"/>
                <a:gd name="connsiteX1" fmla="*/ 306539 w 613077"/>
                <a:gd name="connsiteY1" fmla="*/ 0 h 688081"/>
                <a:gd name="connsiteX2" fmla="*/ 0 w 613077"/>
                <a:gd name="connsiteY2" fmla="*/ 344041 h 688081"/>
                <a:gd name="connsiteX3" fmla="*/ 306539 w 613077"/>
                <a:gd name="connsiteY3" fmla="*/ 688082 h 688081"/>
                <a:gd name="connsiteX4" fmla="*/ 613078 w 613077"/>
                <a:gd name="connsiteY4" fmla="*/ 344041 h 68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077" h="688081">
                  <a:moveTo>
                    <a:pt x="613078" y="344041"/>
                  </a:moveTo>
                  <a:cubicBezTo>
                    <a:pt x="613078" y="154032"/>
                    <a:pt x="475836" y="0"/>
                    <a:pt x="306539" y="0"/>
                  </a:cubicBezTo>
                  <a:cubicBezTo>
                    <a:pt x="137242" y="0"/>
                    <a:pt x="0" y="154032"/>
                    <a:pt x="0" y="344041"/>
                  </a:cubicBezTo>
                  <a:cubicBezTo>
                    <a:pt x="0" y="534049"/>
                    <a:pt x="137242" y="688082"/>
                    <a:pt x="306539" y="688082"/>
                  </a:cubicBezTo>
                  <a:cubicBezTo>
                    <a:pt x="475836" y="688082"/>
                    <a:pt x="613078" y="534049"/>
                    <a:pt x="613078" y="344041"/>
                  </a:cubicBezTo>
                </a:path>
              </a:pathLst>
            </a:custGeom>
            <a:solidFill>
              <a:srgbClr val="1F1A17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960EF7C2-8A66-964F-8584-653607103361}"/>
                </a:ext>
              </a:extLst>
            </p:cNvPr>
            <p:cNvSpPr/>
            <p:nvPr/>
          </p:nvSpPr>
          <p:spPr>
            <a:xfrm>
              <a:off x="8226562" y="2897331"/>
              <a:ext cx="613077" cy="688081"/>
            </a:xfrm>
            <a:custGeom>
              <a:avLst/>
              <a:gdLst>
                <a:gd name="connsiteX0" fmla="*/ 613077 w 613077"/>
                <a:gd name="connsiteY0" fmla="*/ 344041 h 688081"/>
                <a:gd name="connsiteX1" fmla="*/ 306539 w 613077"/>
                <a:gd name="connsiteY1" fmla="*/ 0 h 688081"/>
                <a:gd name="connsiteX2" fmla="*/ 0 w 613077"/>
                <a:gd name="connsiteY2" fmla="*/ 344041 h 688081"/>
                <a:gd name="connsiteX3" fmla="*/ 306539 w 613077"/>
                <a:gd name="connsiteY3" fmla="*/ 688082 h 688081"/>
                <a:gd name="connsiteX4" fmla="*/ 613077 w 613077"/>
                <a:gd name="connsiteY4" fmla="*/ 344041 h 688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077" h="688081">
                  <a:moveTo>
                    <a:pt x="613077" y="344041"/>
                  </a:moveTo>
                  <a:cubicBezTo>
                    <a:pt x="613077" y="154032"/>
                    <a:pt x="475835" y="0"/>
                    <a:pt x="306539" y="0"/>
                  </a:cubicBezTo>
                  <a:cubicBezTo>
                    <a:pt x="137242" y="0"/>
                    <a:pt x="0" y="154032"/>
                    <a:pt x="0" y="344041"/>
                  </a:cubicBezTo>
                  <a:cubicBezTo>
                    <a:pt x="0" y="534049"/>
                    <a:pt x="137242" y="688082"/>
                    <a:pt x="306539" y="688082"/>
                  </a:cubicBezTo>
                  <a:cubicBezTo>
                    <a:pt x="475835" y="688082"/>
                    <a:pt x="613077" y="534049"/>
                    <a:pt x="613077" y="344041"/>
                  </a:cubicBezTo>
                </a:path>
              </a:pathLst>
            </a:custGeom>
            <a:solidFill>
              <a:srgbClr val="1F1A17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8BF6587F-B7C3-6B58-F4E5-62F04F88D41D}"/>
                </a:ext>
              </a:extLst>
            </p:cNvPr>
            <p:cNvSpPr/>
            <p:nvPr/>
          </p:nvSpPr>
          <p:spPr>
            <a:xfrm>
              <a:off x="6975929" y="2964370"/>
              <a:ext cx="132413" cy="148619"/>
            </a:xfrm>
            <a:custGeom>
              <a:avLst/>
              <a:gdLst>
                <a:gd name="connsiteX0" fmla="*/ 132414 w 132413"/>
                <a:gd name="connsiteY0" fmla="*/ 74310 h 148619"/>
                <a:gd name="connsiteX1" fmla="*/ 66207 w 132413"/>
                <a:gd name="connsiteY1" fmla="*/ 0 h 148619"/>
                <a:gd name="connsiteX2" fmla="*/ 0 w 132413"/>
                <a:gd name="connsiteY2" fmla="*/ 74310 h 148619"/>
                <a:gd name="connsiteX3" fmla="*/ 66207 w 132413"/>
                <a:gd name="connsiteY3" fmla="*/ 148619 h 148619"/>
                <a:gd name="connsiteX4" fmla="*/ 132414 w 132413"/>
                <a:gd name="connsiteY4" fmla="*/ 74310 h 14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413" h="148619">
                  <a:moveTo>
                    <a:pt x="132414" y="74310"/>
                  </a:moveTo>
                  <a:cubicBezTo>
                    <a:pt x="132414" y="33270"/>
                    <a:pt x="102772" y="0"/>
                    <a:pt x="66207" y="0"/>
                  </a:cubicBezTo>
                  <a:cubicBezTo>
                    <a:pt x="29642" y="0"/>
                    <a:pt x="0" y="33270"/>
                    <a:pt x="0" y="74310"/>
                  </a:cubicBezTo>
                  <a:cubicBezTo>
                    <a:pt x="0" y="115350"/>
                    <a:pt x="29642" y="148619"/>
                    <a:pt x="66207" y="148619"/>
                  </a:cubicBezTo>
                  <a:cubicBezTo>
                    <a:pt x="102772" y="148619"/>
                    <a:pt x="132414" y="115350"/>
                    <a:pt x="132414" y="74310"/>
                  </a:cubicBezTo>
                </a:path>
              </a:pathLst>
            </a:custGeom>
            <a:solidFill>
              <a:srgbClr val="FFFFFF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38E5CC03-87ED-825B-473C-78228C27F75D}"/>
                </a:ext>
              </a:extLst>
            </p:cNvPr>
            <p:cNvSpPr/>
            <p:nvPr/>
          </p:nvSpPr>
          <p:spPr>
            <a:xfrm>
              <a:off x="8354235" y="2964370"/>
              <a:ext cx="132413" cy="148619"/>
            </a:xfrm>
            <a:custGeom>
              <a:avLst/>
              <a:gdLst>
                <a:gd name="connsiteX0" fmla="*/ 132414 w 132413"/>
                <a:gd name="connsiteY0" fmla="*/ 74310 h 148619"/>
                <a:gd name="connsiteX1" fmla="*/ 66207 w 132413"/>
                <a:gd name="connsiteY1" fmla="*/ 0 h 148619"/>
                <a:gd name="connsiteX2" fmla="*/ 0 w 132413"/>
                <a:gd name="connsiteY2" fmla="*/ 74310 h 148619"/>
                <a:gd name="connsiteX3" fmla="*/ 66207 w 132413"/>
                <a:gd name="connsiteY3" fmla="*/ 148619 h 148619"/>
                <a:gd name="connsiteX4" fmla="*/ 132414 w 132413"/>
                <a:gd name="connsiteY4" fmla="*/ 74310 h 14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413" h="148619">
                  <a:moveTo>
                    <a:pt x="132414" y="74310"/>
                  </a:moveTo>
                  <a:cubicBezTo>
                    <a:pt x="132414" y="33270"/>
                    <a:pt x="102772" y="0"/>
                    <a:pt x="66207" y="0"/>
                  </a:cubicBezTo>
                  <a:cubicBezTo>
                    <a:pt x="29642" y="0"/>
                    <a:pt x="0" y="33270"/>
                    <a:pt x="0" y="74310"/>
                  </a:cubicBezTo>
                  <a:cubicBezTo>
                    <a:pt x="0" y="115350"/>
                    <a:pt x="29642" y="148619"/>
                    <a:pt x="66207" y="148619"/>
                  </a:cubicBezTo>
                  <a:cubicBezTo>
                    <a:pt x="102772" y="148619"/>
                    <a:pt x="132414" y="115350"/>
                    <a:pt x="132414" y="74310"/>
                  </a:cubicBezTo>
                </a:path>
              </a:pathLst>
            </a:custGeom>
            <a:solidFill>
              <a:srgbClr val="FFFFFF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313676B8-5239-3A5E-5A4A-8D51B536E53D}"/>
                </a:ext>
              </a:extLst>
            </p:cNvPr>
            <p:cNvSpPr/>
            <p:nvPr/>
          </p:nvSpPr>
          <p:spPr>
            <a:xfrm>
              <a:off x="7584532" y="3477642"/>
              <a:ext cx="563734" cy="319682"/>
            </a:xfrm>
            <a:custGeom>
              <a:avLst/>
              <a:gdLst>
                <a:gd name="connsiteX0" fmla="*/ 563735 w 563734"/>
                <a:gd name="connsiteY0" fmla="*/ 159841 h 319682"/>
                <a:gd name="connsiteX1" fmla="*/ 281867 w 563734"/>
                <a:gd name="connsiteY1" fmla="*/ 0 h 319682"/>
                <a:gd name="connsiteX2" fmla="*/ 0 w 563734"/>
                <a:gd name="connsiteY2" fmla="*/ 159841 h 319682"/>
                <a:gd name="connsiteX3" fmla="*/ 281867 w 563734"/>
                <a:gd name="connsiteY3" fmla="*/ 319683 h 319682"/>
                <a:gd name="connsiteX4" fmla="*/ 563735 w 563734"/>
                <a:gd name="connsiteY4" fmla="*/ 159841 h 31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734" h="319682">
                  <a:moveTo>
                    <a:pt x="563735" y="159841"/>
                  </a:moveTo>
                  <a:cubicBezTo>
                    <a:pt x="563735" y="71563"/>
                    <a:pt x="437538" y="0"/>
                    <a:pt x="281867" y="0"/>
                  </a:cubicBezTo>
                  <a:cubicBezTo>
                    <a:pt x="126196" y="0"/>
                    <a:pt x="0" y="71563"/>
                    <a:pt x="0" y="159841"/>
                  </a:cubicBezTo>
                  <a:cubicBezTo>
                    <a:pt x="0" y="248119"/>
                    <a:pt x="126196" y="319683"/>
                    <a:pt x="281867" y="319683"/>
                  </a:cubicBezTo>
                  <a:cubicBezTo>
                    <a:pt x="437538" y="319683"/>
                    <a:pt x="563735" y="248119"/>
                    <a:pt x="563735" y="159841"/>
                  </a:cubicBezTo>
                </a:path>
              </a:pathLst>
            </a:custGeom>
            <a:solidFill>
              <a:srgbClr val="DD137B"/>
            </a:solidFill>
            <a:ln w="588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2A5E4CE2-F28B-F6D1-A2FD-58E58C63A380}"/>
                </a:ext>
              </a:extLst>
            </p:cNvPr>
            <p:cNvSpPr/>
            <p:nvPr/>
          </p:nvSpPr>
          <p:spPr>
            <a:xfrm>
              <a:off x="7725460" y="3672649"/>
              <a:ext cx="266210" cy="294114"/>
            </a:xfrm>
            <a:custGeom>
              <a:avLst/>
              <a:gdLst>
                <a:gd name="connsiteX0" fmla="*/ 266211 w 266210"/>
                <a:gd name="connsiteY0" fmla="*/ 147057 h 294114"/>
                <a:gd name="connsiteX1" fmla="*/ 133105 w 266210"/>
                <a:gd name="connsiteY1" fmla="*/ 0 h 294114"/>
                <a:gd name="connsiteX2" fmla="*/ 0 w 266210"/>
                <a:gd name="connsiteY2" fmla="*/ 147057 h 294114"/>
                <a:gd name="connsiteX3" fmla="*/ 133105 w 266210"/>
                <a:gd name="connsiteY3" fmla="*/ 294115 h 294114"/>
                <a:gd name="connsiteX4" fmla="*/ 266211 w 266210"/>
                <a:gd name="connsiteY4" fmla="*/ 147057 h 29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210" h="294114">
                  <a:moveTo>
                    <a:pt x="266211" y="147057"/>
                  </a:moveTo>
                  <a:cubicBezTo>
                    <a:pt x="266211" y="65840"/>
                    <a:pt x="206617" y="0"/>
                    <a:pt x="133105" y="0"/>
                  </a:cubicBezTo>
                  <a:cubicBezTo>
                    <a:pt x="59593" y="0"/>
                    <a:pt x="0" y="65840"/>
                    <a:pt x="0" y="147057"/>
                  </a:cubicBezTo>
                  <a:cubicBezTo>
                    <a:pt x="0" y="228275"/>
                    <a:pt x="59593" y="294115"/>
                    <a:pt x="133105" y="294115"/>
                  </a:cubicBezTo>
                  <a:cubicBezTo>
                    <a:pt x="206617" y="294115"/>
                    <a:pt x="266211" y="228275"/>
                    <a:pt x="266211" y="147057"/>
                  </a:cubicBezTo>
                </a:path>
              </a:pathLst>
            </a:custGeom>
            <a:solidFill>
              <a:srgbClr val="DD137B"/>
            </a:solidFill>
            <a:ln w="588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0386B27-B090-1642-4556-FCD95D853D06}"/>
                </a:ext>
              </a:extLst>
            </p:cNvPr>
            <p:cNvSpPr/>
            <p:nvPr/>
          </p:nvSpPr>
          <p:spPr>
            <a:xfrm>
              <a:off x="7463188" y="4126358"/>
              <a:ext cx="403217" cy="404142"/>
            </a:xfrm>
            <a:custGeom>
              <a:avLst/>
              <a:gdLst>
                <a:gd name="connsiteX0" fmla="*/ 9180 w 403217"/>
                <a:gd name="connsiteY0" fmla="*/ 0 h 404142"/>
                <a:gd name="connsiteX1" fmla="*/ 394037 w 403217"/>
                <a:gd name="connsiteY1" fmla="*/ 0 h 404142"/>
                <a:gd name="connsiteX2" fmla="*/ 403217 w 403217"/>
                <a:gd name="connsiteY2" fmla="*/ 9716 h 404142"/>
                <a:gd name="connsiteX3" fmla="*/ 403217 w 403217"/>
                <a:gd name="connsiteY3" fmla="*/ 9720 h 404142"/>
                <a:gd name="connsiteX4" fmla="*/ 403217 w 403217"/>
                <a:gd name="connsiteY4" fmla="*/ 394423 h 404142"/>
                <a:gd name="connsiteX5" fmla="*/ 394041 w 403217"/>
                <a:gd name="connsiteY5" fmla="*/ 404142 h 404142"/>
                <a:gd name="connsiteX6" fmla="*/ 394037 w 403217"/>
                <a:gd name="connsiteY6" fmla="*/ 404142 h 404142"/>
                <a:gd name="connsiteX7" fmla="*/ 9180 w 403217"/>
                <a:gd name="connsiteY7" fmla="*/ 404142 h 404142"/>
                <a:gd name="connsiteX8" fmla="*/ 0 w 403217"/>
                <a:gd name="connsiteY8" fmla="*/ 394427 h 404142"/>
                <a:gd name="connsiteX9" fmla="*/ 0 w 403217"/>
                <a:gd name="connsiteY9" fmla="*/ 394423 h 404142"/>
                <a:gd name="connsiteX10" fmla="*/ 0 w 403217"/>
                <a:gd name="connsiteY10" fmla="*/ 9720 h 404142"/>
                <a:gd name="connsiteX11" fmla="*/ 9176 w 403217"/>
                <a:gd name="connsiteY11" fmla="*/ 0 h 404142"/>
                <a:gd name="connsiteX12" fmla="*/ 9180 w 403217"/>
                <a:gd name="connsiteY12" fmla="*/ 0 h 404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217" h="404142">
                  <a:moveTo>
                    <a:pt x="9180" y="0"/>
                  </a:moveTo>
                  <a:lnTo>
                    <a:pt x="394037" y="0"/>
                  </a:lnTo>
                  <a:cubicBezTo>
                    <a:pt x="399106" y="-1"/>
                    <a:pt x="403216" y="4349"/>
                    <a:pt x="403217" y="9716"/>
                  </a:cubicBezTo>
                  <a:cubicBezTo>
                    <a:pt x="403217" y="9717"/>
                    <a:pt x="403217" y="9719"/>
                    <a:pt x="403217" y="9720"/>
                  </a:cubicBezTo>
                  <a:lnTo>
                    <a:pt x="403217" y="394423"/>
                  </a:lnTo>
                  <a:cubicBezTo>
                    <a:pt x="403218" y="399789"/>
                    <a:pt x="399110" y="404141"/>
                    <a:pt x="394041" y="404142"/>
                  </a:cubicBezTo>
                  <a:cubicBezTo>
                    <a:pt x="394040" y="404142"/>
                    <a:pt x="394038" y="404142"/>
                    <a:pt x="394037" y="404142"/>
                  </a:cubicBezTo>
                  <a:lnTo>
                    <a:pt x="9180" y="404142"/>
                  </a:lnTo>
                  <a:cubicBezTo>
                    <a:pt x="4111" y="404143"/>
                    <a:pt x="1" y="399794"/>
                    <a:pt x="0" y="394427"/>
                  </a:cubicBezTo>
                  <a:cubicBezTo>
                    <a:pt x="0" y="394426"/>
                    <a:pt x="0" y="394424"/>
                    <a:pt x="0" y="394423"/>
                  </a:cubicBezTo>
                  <a:lnTo>
                    <a:pt x="0" y="9720"/>
                  </a:lnTo>
                  <a:cubicBezTo>
                    <a:pt x="-1" y="4353"/>
                    <a:pt x="4107" y="1"/>
                    <a:pt x="9176" y="0"/>
                  </a:cubicBezTo>
                  <a:cubicBezTo>
                    <a:pt x="9177" y="0"/>
                    <a:pt x="9178" y="0"/>
                    <a:pt x="9180" y="0"/>
                  </a:cubicBezTo>
                </a:path>
              </a:pathLst>
            </a:custGeom>
            <a:solidFill>
              <a:srgbClr val="FFFFFF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683FCDC-C975-6884-33BD-E684F11DA939}"/>
                </a:ext>
              </a:extLst>
            </p:cNvPr>
            <p:cNvSpPr/>
            <p:nvPr/>
          </p:nvSpPr>
          <p:spPr>
            <a:xfrm>
              <a:off x="7866417" y="4126358"/>
              <a:ext cx="403216" cy="404142"/>
            </a:xfrm>
            <a:custGeom>
              <a:avLst/>
              <a:gdLst>
                <a:gd name="connsiteX0" fmla="*/ 9180 w 403216"/>
                <a:gd name="connsiteY0" fmla="*/ 0 h 404142"/>
                <a:gd name="connsiteX1" fmla="*/ 394037 w 403216"/>
                <a:gd name="connsiteY1" fmla="*/ 0 h 404142"/>
                <a:gd name="connsiteX2" fmla="*/ 403217 w 403216"/>
                <a:gd name="connsiteY2" fmla="*/ 9716 h 404142"/>
                <a:gd name="connsiteX3" fmla="*/ 403217 w 403216"/>
                <a:gd name="connsiteY3" fmla="*/ 9720 h 404142"/>
                <a:gd name="connsiteX4" fmla="*/ 403217 w 403216"/>
                <a:gd name="connsiteY4" fmla="*/ 394423 h 404142"/>
                <a:gd name="connsiteX5" fmla="*/ 394041 w 403216"/>
                <a:gd name="connsiteY5" fmla="*/ 404142 h 404142"/>
                <a:gd name="connsiteX6" fmla="*/ 394037 w 403216"/>
                <a:gd name="connsiteY6" fmla="*/ 404142 h 404142"/>
                <a:gd name="connsiteX7" fmla="*/ 9180 w 403216"/>
                <a:gd name="connsiteY7" fmla="*/ 404142 h 404142"/>
                <a:gd name="connsiteX8" fmla="*/ 0 w 403216"/>
                <a:gd name="connsiteY8" fmla="*/ 394427 h 404142"/>
                <a:gd name="connsiteX9" fmla="*/ 0 w 403216"/>
                <a:gd name="connsiteY9" fmla="*/ 394423 h 404142"/>
                <a:gd name="connsiteX10" fmla="*/ 0 w 403216"/>
                <a:gd name="connsiteY10" fmla="*/ 9720 h 404142"/>
                <a:gd name="connsiteX11" fmla="*/ 9176 w 403216"/>
                <a:gd name="connsiteY11" fmla="*/ 0 h 404142"/>
                <a:gd name="connsiteX12" fmla="*/ 9180 w 403216"/>
                <a:gd name="connsiteY12" fmla="*/ 0 h 404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216" h="404142">
                  <a:moveTo>
                    <a:pt x="9180" y="0"/>
                  </a:moveTo>
                  <a:lnTo>
                    <a:pt x="394037" y="0"/>
                  </a:lnTo>
                  <a:cubicBezTo>
                    <a:pt x="399106" y="-1"/>
                    <a:pt x="403216" y="4349"/>
                    <a:pt x="403217" y="9716"/>
                  </a:cubicBezTo>
                  <a:cubicBezTo>
                    <a:pt x="403217" y="9717"/>
                    <a:pt x="403217" y="9719"/>
                    <a:pt x="403217" y="9720"/>
                  </a:cubicBezTo>
                  <a:lnTo>
                    <a:pt x="403217" y="394423"/>
                  </a:lnTo>
                  <a:cubicBezTo>
                    <a:pt x="403218" y="399789"/>
                    <a:pt x="399110" y="404141"/>
                    <a:pt x="394041" y="404142"/>
                  </a:cubicBezTo>
                  <a:cubicBezTo>
                    <a:pt x="394040" y="404142"/>
                    <a:pt x="394039" y="404142"/>
                    <a:pt x="394037" y="404142"/>
                  </a:cubicBezTo>
                  <a:lnTo>
                    <a:pt x="9180" y="404142"/>
                  </a:lnTo>
                  <a:cubicBezTo>
                    <a:pt x="4111" y="404143"/>
                    <a:pt x="1" y="399794"/>
                    <a:pt x="0" y="394427"/>
                  </a:cubicBezTo>
                  <a:cubicBezTo>
                    <a:pt x="0" y="394426"/>
                    <a:pt x="0" y="394424"/>
                    <a:pt x="0" y="394423"/>
                  </a:cubicBezTo>
                  <a:lnTo>
                    <a:pt x="0" y="9720"/>
                  </a:lnTo>
                  <a:cubicBezTo>
                    <a:pt x="-1" y="4353"/>
                    <a:pt x="4107" y="1"/>
                    <a:pt x="9176" y="0"/>
                  </a:cubicBezTo>
                  <a:cubicBezTo>
                    <a:pt x="9177" y="0"/>
                    <a:pt x="9178" y="0"/>
                    <a:pt x="9180" y="0"/>
                  </a:cubicBezTo>
                </a:path>
              </a:pathLst>
            </a:custGeom>
            <a:solidFill>
              <a:srgbClr val="FFFFFF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8E059D96-A228-67F2-81C4-52C156274AE9}"/>
                </a:ext>
              </a:extLst>
            </p:cNvPr>
            <p:cNvSpPr/>
            <p:nvPr/>
          </p:nvSpPr>
          <p:spPr>
            <a:xfrm>
              <a:off x="7326147" y="4120105"/>
              <a:ext cx="1143131" cy="8292"/>
            </a:xfrm>
            <a:custGeom>
              <a:avLst/>
              <a:gdLst>
                <a:gd name="connsiteX0" fmla="*/ 0 w 1143131"/>
                <a:gd name="connsiteY0" fmla="*/ 8292 h 8292"/>
                <a:gd name="connsiteX1" fmla="*/ 1143132 w 1143131"/>
                <a:gd name="connsiteY1" fmla="*/ 0 h 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131" h="8292">
                  <a:moveTo>
                    <a:pt x="0" y="8292"/>
                  </a:moveTo>
                  <a:lnTo>
                    <a:pt x="1143132" y="0"/>
                  </a:lnTo>
                </a:path>
              </a:pathLst>
            </a:custGeom>
            <a:noFill/>
            <a:ln w="16347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DED155CB-1A3D-F9ED-C49F-99E58FCA7793}"/>
                </a:ext>
              </a:extLst>
            </p:cNvPr>
            <p:cNvSpPr/>
            <p:nvPr/>
          </p:nvSpPr>
          <p:spPr>
            <a:xfrm>
              <a:off x="6676268" y="4560956"/>
              <a:ext cx="610722" cy="657607"/>
            </a:xfrm>
            <a:custGeom>
              <a:avLst/>
              <a:gdLst>
                <a:gd name="connsiteX0" fmla="*/ 610722 w 610722"/>
                <a:gd name="connsiteY0" fmla="*/ 328804 h 657607"/>
                <a:gd name="connsiteX1" fmla="*/ 305361 w 610722"/>
                <a:gd name="connsiteY1" fmla="*/ 0 h 657607"/>
                <a:gd name="connsiteX2" fmla="*/ 0 w 610722"/>
                <a:gd name="connsiteY2" fmla="*/ 328804 h 657607"/>
                <a:gd name="connsiteX3" fmla="*/ 305361 w 610722"/>
                <a:gd name="connsiteY3" fmla="*/ 657608 h 657607"/>
                <a:gd name="connsiteX4" fmla="*/ 610722 w 610722"/>
                <a:gd name="connsiteY4" fmla="*/ 328804 h 6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0722" h="657607">
                  <a:moveTo>
                    <a:pt x="610722" y="328804"/>
                  </a:moveTo>
                  <a:cubicBezTo>
                    <a:pt x="610722" y="147211"/>
                    <a:pt x="474007" y="0"/>
                    <a:pt x="305361" y="0"/>
                  </a:cubicBezTo>
                  <a:cubicBezTo>
                    <a:pt x="136715" y="0"/>
                    <a:pt x="0" y="147210"/>
                    <a:pt x="0" y="328804"/>
                  </a:cubicBezTo>
                  <a:cubicBezTo>
                    <a:pt x="0" y="510397"/>
                    <a:pt x="136715" y="657608"/>
                    <a:pt x="305361" y="657608"/>
                  </a:cubicBezTo>
                  <a:cubicBezTo>
                    <a:pt x="474007" y="657608"/>
                    <a:pt x="610722" y="510398"/>
                    <a:pt x="610722" y="328804"/>
                  </a:cubicBezTo>
                </a:path>
              </a:pathLst>
            </a:custGeom>
            <a:solidFill>
              <a:srgbClr val="DEDEDD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89AB1B70-D935-DBF2-63E0-531527CC90AE}"/>
                </a:ext>
              </a:extLst>
            </p:cNvPr>
            <p:cNvSpPr/>
            <p:nvPr/>
          </p:nvSpPr>
          <p:spPr>
            <a:xfrm>
              <a:off x="6717191" y="4878270"/>
              <a:ext cx="74320" cy="178089"/>
            </a:xfrm>
            <a:custGeom>
              <a:avLst/>
              <a:gdLst>
                <a:gd name="connsiteX0" fmla="*/ 74321 w 74320"/>
                <a:gd name="connsiteY0" fmla="*/ 0 h 178089"/>
                <a:gd name="connsiteX1" fmla="*/ 0 w 74320"/>
                <a:gd name="connsiteY1" fmla="*/ 178090 h 17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320" h="178089">
                  <a:moveTo>
                    <a:pt x="74321" y="0"/>
                  </a:moveTo>
                  <a:lnTo>
                    <a:pt x="0" y="178090"/>
                  </a:lnTo>
                </a:path>
              </a:pathLst>
            </a:custGeom>
            <a:noFill/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297D7891-E544-8305-AE11-D5196B699B9B}"/>
                </a:ext>
              </a:extLst>
            </p:cNvPr>
            <p:cNvSpPr/>
            <p:nvPr/>
          </p:nvSpPr>
          <p:spPr>
            <a:xfrm>
              <a:off x="6852142" y="4892759"/>
              <a:ext cx="127125" cy="298204"/>
            </a:xfrm>
            <a:custGeom>
              <a:avLst/>
              <a:gdLst>
                <a:gd name="connsiteX0" fmla="*/ 127126 w 127125"/>
                <a:gd name="connsiteY0" fmla="*/ 0 h 298204"/>
                <a:gd name="connsiteX1" fmla="*/ 0 w 127125"/>
                <a:gd name="connsiteY1" fmla="*/ 298204 h 29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125" h="298204">
                  <a:moveTo>
                    <a:pt x="127126" y="0"/>
                  </a:moveTo>
                  <a:lnTo>
                    <a:pt x="0" y="298204"/>
                  </a:lnTo>
                </a:path>
              </a:pathLst>
            </a:custGeom>
            <a:noFill/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74B3B4C8-315B-568B-3E76-57E99F0FD72D}"/>
                </a:ext>
              </a:extLst>
            </p:cNvPr>
            <p:cNvSpPr/>
            <p:nvPr/>
          </p:nvSpPr>
          <p:spPr>
            <a:xfrm>
              <a:off x="6983178" y="4915540"/>
              <a:ext cx="134951" cy="310629"/>
            </a:xfrm>
            <a:custGeom>
              <a:avLst/>
              <a:gdLst>
                <a:gd name="connsiteX0" fmla="*/ 134951 w 134951"/>
                <a:gd name="connsiteY0" fmla="*/ 0 h 310629"/>
                <a:gd name="connsiteX1" fmla="*/ 0 w 134951"/>
                <a:gd name="connsiteY1" fmla="*/ 310630 h 310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951" h="310629">
                  <a:moveTo>
                    <a:pt x="134951" y="0"/>
                  </a:moveTo>
                  <a:lnTo>
                    <a:pt x="0" y="310630"/>
                  </a:lnTo>
                </a:path>
              </a:pathLst>
            </a:custGeom>
            <a:noFill/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A4F82E61-8EEB-EDBE-1E61-73CEAFA1AD33}"/>
                </a:ext>
              </a:extLst>
            </p:cNvPr>
            <p:cNvSpPr/>
            <p:nvPr/>
          </p:nvSpPr>
          <p:spPr>
            <a:xfrm>
              <a:off x="8661527" y="4436577"/>
              <a:ext cx="610722" cy="657607"/>
            </a:xfrm>
            <a:custGeom>
              <a:avLst/>
              <a:gdLst>
                <a:gd name="connsiteX0" fmla="*/ 610722 w 610722"/>
                <a:gd name="connsiteY0" fmla="*/ 328804 h 657607"/>
                <a:gd name="connsiteX1" fmla="*/ 305361 w 610722"/>
                <a:gd name="connsiteY1" fmla="*/ 0 h 657607"/>
                <a:gd name="connsiteX2" fmla="*/ 0 w 610722"/>
                <a:gd name="connsiteY2" fmla="*/ 328804 h 657607"/>
                <a:gd name="connsiteX3" fmla="*/ 305361 w 610722"/>
                <a:gd name="connsiteY3" fmla="*/ 657608 h 657607"/>
                <a:gd name="connsiteX4" fmla="*/ 610722 w 610722"/>
                <a:gd name="connsiteY4" fmla="*/ 328804 h 65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0722" h="657607">
                  <a:moveTo>
                    <a:pt x="610722" y="328804"/>
                  </a:moveTo>
                  <a:cubicBezTo>
                    <a:pt x="610722" y="147211"/>
                    <a:pt x="474007" y="0"/>
                    <a:pt x="305361" y="0"/>
                  </a:cubicBezTo>
                  <a:cubicBezTo>
                    <a:pt x="136715" y="0"/>
                    <a:pt x="0" y="147210"/>
                    <a:pt x="0" y="328804"/>
                  </a:cubicBezTo>
                  <a:cubicBezTo>
                    <a:pt x="0" y="510397"/>
                    <a:pt x="136715" y="657608"/>
                    <a:pt x="305361" y="657608"/>
                  </a:cubicBezTo>
                  <a:cubicBezTo>
                    <a:pt x="474008" y="657608"/>
                    <a:pt x="610722" y="510398"/>
                    <a:pt x="610722" y="328804"/>
                  </a:cubicBezTo>
                </a:path>
              </a:pathLst>
            </a:custGeom>
            <a:solidFill>
              <a:srgbClr val="DEDEDD"/>
            </a:solidFill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B90290A-7000-E86F-354D-86EBC127E403}"/>
                </a:ext>
              </a:extLst>
            </p:cNvPr>
            <p:cNvSpPr/>
            <p:nvPr/>
          </p:nvSpPr>
          <p:spPr>
            <a:xfrm>
              <a:off x="9157018" y="4753847"/>
              <a:ext cx="74320" cy="178089"/>
            </a:xfrm>
            <a:custGeom>
              <a:avLst/>
              <a:gdLst>
                <a:gd name="connsiteX0" fmla="*/ 0 w 74320"/>
                <a:gd name="connsiteY0" fmla="*/ 0 h 178089"/>
                <a:gd name="connsiteX1" fmla="*/ 74320 w 74320"/>
                <a:gd name="connsiteY1" fmla="*/ 178089 h 17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320" h="178089">
                  <a:moveTo>
                    <a:pt x="0" y="0"/>
                  </a:moveTo>
                  <a:lnTo>
                    <a:pt x="74320" y="178089"/>
                  </a:lnTo>
                </a:path>
              </a:pathLst>
            </a:custGeom>
            <a:noFill/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0E7BBB7C-F614-3614-A07D-00D38821CA4D}"/>
                </a:ext>
              </a:extLst>
            </p:cNvPr>
            <p:cNvSpPr/>
            <p:nvPr/>
          </p:nvSpPr>
          <p:spPr>
            <a:xfrm>
              <a:off x="8969256" y="4768355"/>
              <a:ext cx="127125" cy="298198"/>
            </a:xfrm>
            <a:custGeom>
              <a:avLst/>
              <a:gdLst>
                <a:gd name="connsiteX0" fmla="*/ 0 w 127125"/>
                <a:gd name="connsiteY0" fmla="*/ 0 h 298198"/>
                <a:gd name="connsiteX1" fmla="*/ 127126 w 127125"/>
                <a:gd name="connsiteY1" fmla="*/ 298198 h 29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125" h="298198">
                  <a:moveTo>
                    <a:pt x="0" y="0"/>
                  </a:moveTo>
                  <a:lnTo>
                    <a:pt x="127126" y="298198"/>
                  </a:lnTo>
                </a:path>
              </a:pathLst>
            </a:custGeom>
            <a:noFill/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7308095D-C888-D24A-536B-AEB3E0C518CF}"/>
                </a:ext>
              </a:extLst>
            </p:cNvPr>
            <p:cNvSpPr/>
            <p:nvPr/>
          </p:nvSpPr>
          <p:spPr>
            <a:xfrm>
              <a:off x="8830395" y="4791136"/>
              <a:ext cx="134951" cy="310623"/>
            </a:xfrm>
            <a:custGeom>
              <a:avLst/>
              <a:gdLst>
                <a:gd name="connsiteX0" fmla="*/ 0 w 134951"/>
                <a:gd name="connsiteY0" fmla="*/ 0 h 310623"/>
                <a:gd name="connsiteX1" fmla="*/ 134951 w 134951"/>
                <a:gd name="connsiteY1" fmla="*/ 310624 h 31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951" h="310623">
                  <a:moveTo>
                    <a:pt x="0" y="0"/>
                  </a:moveTo>
                  <a:lnTo>
                    <a:pt x="134951" y="310624"/>
                  </a:lnTo>
                </a:path>
              </a:pathLst>
            </a:custGeom>
            <a:noFill/>
            <a:ln w="1765" cap="flat">
              <a:solidFill>
                <a:srgbClr val="1F1A1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1659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CCD3AFFC-6E94-B7D1-B1F7-2F5EC4A0638B}"/>
              </a:ext>
            </a:extLst>
          </p:cNvPr>
          <p:cNvGrpSpPr/>
          <p:nvPr/>
        </p:nvGrpSpPr>
        <p:grpSpPr>
          <a:xfrm>
            <a:off x="4076418" y="579364"/>
            <a:ext cx="1910770" cy="2842200"/>
            <a:chOff x="7804298" y="-99867"/>
            <a:chExt cx="4421415" cy="6576691"/>
          </a:xfrm>
          <a:solidFill>
            <a:schemeClr val="bg1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C03617E-3EB8-B9C5-1F97-BF1DEF452E2D}"/>
                </a:ext>
              </a:extLst>
            </p:cNvPr>
            <p:cNvSpPr/>
            <p:nvPr/>
          </p:nvSpPr>
          <p:spPr>
            <a:xfrm>
              <a:off x="7804298" y="-99867"/>
              <a:ext cx="4421415" cy="6576691"/>
            </a:xfrm>
            <a:custGeom>
              <a:avLst/>
              <a:gdLst>
                <a:gd name="connsiteX0" fmla="*/ 3832643 w 4421415"/>
                <a:gd name="connsiteY0" fmla="*/ 10751 h 6576691"/>
                <a:gd name="connsiteX1" fmla="*/ 3903427 w 4421415"/>
                <a:gd name="connsiteY1" fmla="*/ 4383 h 6576691"/>
                <a:gd name="connsiteX2" fmla="*/ 3937507 w 4421415"/>
                <a:gd name="connsiteY2" fmla="*/ 60297 h 6576691"/>
                <a:gd name="connsiteX3" fmla="*/ 3909270 w 4421415"/>
                <a:gd name="connsiteY3" fmla="*/ 199871 h 6576691"/>
                <a:gd name="connsiteX4" fmla="*/ 3794154 w 4421415"/>
                <a:gd name="connsiteY4" fmla="*/ 725523 h 6576691"/>
                <a:gd name="connsiteX5" fmla="*/ 3612207 w 4421415"/>
                <a:gd name="connsiteY5" fmla="*/ 1712410 h 6576691"/>
                <a:gd name="connsiteX6" fmla="*/ 3479701 w 4421415"/>
                <a:gd name="connsiteY6" fmla="*/ 2157235 h 6576691"/>
                <a:gd name="connsiteX7" fmla="*/ 3329419 w 4421415"/>
                <a:gd name="connsiteY7" fmla="*/ 2562627 h 6576691"/>
                <a:gd name="connsiteX8" fmla="*/ 3244324 w 4421415"/>
                <a:gd name="connsiteY8" fmla="*/ 2753951 h 6576691"/>
                <a:gd name="connsiteX9" fmla="*/ 3161294 w 4421415"/>
                <a:gd name="connsiteY9" fmla="*/ 2908921 h 6576691"/>
                <a:gd name="connsiteX10" fmla="*/ 3124379 w 4421415"/>
                <a:gd name="connsiteY10" fmla="*/ 3150001 h 6576691"/>
                <a:gd name="connsiteX11" fmla="*/ 3195654 w 4421415"/>
                <a:gd name="connsiteY11" fmla="*/ 3343284 h 6576691"/>
                <a:gd name="connsiteX12" fmla="*/ 3305941 w 4421415"/>
                <a:gd name="connsiteY12" fmla="*/ 3439437 h 6576691"/>
                <a:gd name="connsiteX13" fmla="*/ 3528686 w 4421415"/>
                <a:gd name="connsiteY13" fmla="*/ 3499724 h 6576691"/>
                <a:gd name="connsiteX14" fmla="*/ 3972357 w 4421415"/>
                <a:gd name="connsiteY14" fmla="*/ 3482334 h 6576691"/>
                <a:gd name="connsiteX15" fmla="*/ 4355425 w 4421415"/>
                <a:gd name="connsiteY15" fmla="*/ 3414209 h 6576691"/>
                <a:gd name="connsiteX16" fmla="*/ 4421416 w 4421415"/>
                <a:gd name="connsiteY16" fmla="*/ 3398604 h 6576691"/>
                <a:gd name="connsiteX17" fmla="*/ 4229007 w 4421415"/>
                <a:gd name="connsiteY17" fmla="*/ 3461900 h 6576691"/>
                <a:gd name="connsiteX18" fmla="*/ 3738660 w 4421415"/>
                <a:gd name="connsiteY18" fmla="*/ 3562810 h 6576691"/>
                <a:gd name="connsiteX19" fmla="*/ 3480680 w 4421415"/>
                <a:gd name="connsiteY19" fmla="*/ 3550494 h 6576691"/>
                <a:gd name="connsiteX20" fmla="*/ 3205346 w 4421415"/>
                <a:gd name="connsiteY20" fmla="*/ 3501788 h 6576691"/>
                <a:gd name="connsiteX21" fmla="*/ 3043063 w 4421415"/>
                <a:gd name="connsiteY21" fmla="*/ 3436148 h 6576691"/>
                <a:gd name="connsiteX22" fmla="*/ 2996527 w 4421415"/>
                <a:gd name="connsiteY22" fmla="*/ 3380584 h 6576691"/>
                <a:gd name="connsiteX23" fmla="*/ 2967660 w 4421415"/>
                <a:gd name="connsiteY23" fmla="*/ 3258574 h 6576691"/>
                <a:gd name="connsiteX24" fmla="*/ 2964686 w 4421415"/>
                <a:gd name="connsiteY24" fmla="*/ 3188490 h 6576691"/>
                <a:gd name="connsiteX25" fmla="*/ 2962621 w 4421415"/>
                <a:gd name="connsiteY25" fmla="*/ 3029846 h 6576691"/>
                <a:gd name="connsiteX26" fmla="*/ 2959682 w 4421415"/>
                <a:gd name="connsiteY26" fmla="*/ 2954303 h 6576691"/>
                <a:gd name="connsiteX27" fmla="*/ 2957898 w 4421415"/>
                <a:gd name="connsiteY27" fmla="*/ 2881909 h 6576691"/>
                <a:gd name="connsiteX28" fmla="*/ 2960278 w 4421415"/>
                <a:gd name="connsiteY28" fmla="*/ 2835023 h 6576691"/>
                <a:gd name="connsiteX29" fmla="*/ 3010593 w 4421415"/>
                <a:gd name="connsiteY29" fmla="*/ 2618401 h 6576691"/>
                <a:gd name="connsiteX30" fmla="*/ 3093169 w 4421415"/>
                <a:gd name="connsiteY30" fmla="*/ 2420954 h 6576691"/>
                <a:gd name="connsiteX31" fmla="*/ 3404893 w 4421415"/>
                <a:gd name="connsiteY31" fmla="*/ 1424619 h 6576691"/>
                <a:gd name="connsiteX32" fmla="*/ 3519169 w 4421415"/>
                <a:gd name="connsiteY32" fmla="*/ 825104 h 6576691"/>
                <a:gd name="connsiteX33" fmla="*/ 3556748 w 4421415"/>
                <a:gd name="connsiteY33" fmla="*/ 560686 h 6576691"/>
                <a:gd name="connsiteX34" fmla="*/ 3552165 w 4421415"/>
                <a:gd name="connsiteY34" fmla="*/ 531994 h 6576691"/>
                <a:gd name="connsiteX35" fmla="*/ 3539148 w 4421415"/>
                <a:gd name="connsiteY35" fmla="*/ 536263 h 6576691"/>
                <a:gd name="connsiteX36" fmla="*/ 3486559 w 4421415"/>
                <a:gd name="connsiteY36" fmla="*/ 595571 h 6576691"/>
                <a:gd name="connsiteX37" fmla="*/ 3149572 w 4421415"/>
                <a:gd name="connsiteY37" fmla="*/ 1112475 h 6576691"/>
                <a:gd name="connsiteX38" fmla="*/ 2906848 w 4421415"/>
                <a:gd name="connsiteY38" fmla="*/ 1758772 h 6576691"/>
                <a:gd name="connsiteX39" fmla="*/ 2833229 w 4421415"/>
                <a:gd name="connsiteY39" fmla="*/ 2262030 h 6576691"/>
                <a:gd name="connsiteX40" fmla="*/ 2828855 w 4421415"/>
                <a:gd name="connsiteY40" fmla="*/ 2345096 h 6576691"/>
                <a:gd name="connsiteX41" fmla="*/ 2826091 w 4421415"/>
                <a:gd name="connsiteY41" fmla="*/ 2443172 h 6576691"/>
                <a:gd name="connsiteX42" fmla="*/ 2822522 w 4421415"/>
                <a:gd name="connsiteY42" fmla="*/ 2569065 h 6576691"/>
                <a:gd name="connsiteX43" fmla="*/ 2820038 w 4421415"/>
                <a:gd name="connsiteY43" fmla="*/ 2642614 h 6576691"/>
                <a:gd name="connsiteX44" fmla="*/ 2801039 w 4421415"/>
                <a:gd name="connsiteY44" fmla="*/ 2818053 h 6576691"/>
                <a:gd name="connsiteX45" fmla="*/ 2762095 w 4421415"/>
                <a:gd name="connsiteY45" fmla="*/ 2890797 h 6576691"/>
                <a:gd name="connsiteX46" fmla="*/ 2696629 w 4421415"/>
                <a:gd name="connsiteY46" fmla="*/ 2897585 h 6576691"/>
                <a:gd name="connsiteX47" fmla="*/ 2594984 w 4421415"/>
                <a:gd name="connsiteY47" fmla="*/ 2831244 h 6576691"/>
                <a:gd name="connsiteX48" fmla="*/ 2509119 w 4421415"/>
                <a:gd name="connsiteY48" fmla="*/ 2756226 h 6576691"/>
                <a:gd name="connsiteX49" fmla="*/ 2469125 w 4421415"/>
                <a:gd name="connsiteY49" fmla="*/ 2718962 h 6576691"/>
                <a:gd name="connsiteX50" fmla="*/ 2377312 w 4421415"/>
                <a:gd name="connsiteY50" fmla="*/ 2643139 h 6576691"/>
                <a:gd name="connsiteX51" fmla="*/ 2250404 w 4421415"/>
                <a:gd name="connsiteY51" fmla="*/ 2591109 h 6576691"/>
                <a:gd name="connsiteX52" fmla="*/ 2083993 w 4421415"/>
                <a:gd name="connsiteY52" fmla="*/ 2605070 h 6576691"/>
                <a:gd name="connsiteX53" fmla="*/ 1893368 w 4421415"/>
                <a:gd name="connsiteY53" fmla="*/ 2658744 h 6576691"/>
                <a:gd name="connsiteX54" fmla="*/ 1638153 w 4421415"/>
                <a:gd name="connsiteY54" fmla="*/ 2763924 h 6576691"/>
                <a:gd name="connsiteX55" fmla="*/ 1485037 w 4421415"/>
                <a:gd name="connsiteY55" fmla="*/ 2866304 h 6576691"/>
                <a:gd name="connsiteX56" fmla="*/ 1338955 w 4421415"/>
                <a:gd name="connsiteY56" fmla="*/ 2961861 h 6576691"/>
                <a:gd name="connsiteX57" fmla="*/ 896614 w 4421415"/>
                <a:gd name="connsiteY57" fmla="*/ 3051505 h 6576691"/>
                <a:gd name="connsiteX58" fmla="*/ 792274 w 4421415"/>
                <a:gd name="connsiteY58" fmla="*/ 3118300 h 6576691"/>
                <a:gd name="connsiteX59" fmla="*/ 704380 w 4421415"/>
                <a:gd name="connsiteY59" fmla="*/ 3285796 h 6576691"/>
                <a:gd name="connsiteX60" fmla="*/ 670895 w 4421415"/>
                <a:gd name="connsiteY60" fmla="*/ 3494371 h 6576691"/>
                <a:gd name="connsiteX61" fmla="*/ 491747 w 4421415"/>
                <a:gd name="connsiteY61" fmla="*/ 3961869 h 6576691"/>
                <a:gd name="connsiteX62" fmla="*/ 374951 w 4421415"/>
                <a:gd name="connsiteY62" fmla="*/ 4187448 h 6576691"/>
                <a:gd name="connsiteX63" fmla="*/ 264943 w 4421415"/>
                <a:gd name="connsiteY63" fmla="*/ 4407150 h 6576691"/>
                <a:gd name="connsiteX64" fmla="*/ 167532 w 4421415"/>
                <a:gd name="connsiteY64" fmla="*/ 4599768 h 6576691"/>
                <a:gd name="connsiteX65" fmla="*/ 138350 w 4421415"/>
                <a:gd name="connsiteY65" fmla="*/ 4665374 h 6576691"/>
                <a:gd name="connsiteX66" fmla="*/ 142724 w 4421415"/>
                <a:gd name="connsiteY66" fmla="*/ 4783640 h 6576691"/>
                <a:gd name="connsiteX67" fmla="*/ 222221 w 4421415"/>
                <a:gd name="connsiteY67" fmla="*/ 4903060 h 6576691"/>
                <a:gd name="connsiteX68" fmla="*/ 414629 w 4421415"/>
                <a:gd name="connsiteY68" fmla="*/ 4994488 h 6576691"/>
                <a:gd name="connsiteX69" fmla="*/ 513826 w 4421415"/>
                <a:gd name="connsiteY69" fmla="*/ 4967231 h 6576691"/>
                <a:gd name="connsiteX70" fmla="*/ 635450 w 4421415"/>
                <a:gd name="connsiteY70" fmla="*/ 4882451 h 6576691"/>
                <a:gd name="connsiteX71" fmla="*/ 833947 w 4421415"/>
                <a:gd name="connsiteY71" fmla="*/ 4720483 h 6576691"/>
                <a:gd name="connsiteX72" fmla="*/ 960505 w 4421415"/>
                <a:gd name="connsiteY72" fmla="*/ 4626570 h 6576691"/>
                <a:gd name="connsiteX73" fmla="*/ 1001023 w 4421415"/>
                <a:gd name="connsiteY73" fmla="*/ 4611035 h 6576691"/>
                <a:gd name="connsiteX74" fmla="*/ 986153 w 4421415"/>
                <a:gd name="connsiteY74" fmla="*/ 4645290 h 6576691"/>
                <a:gd name="connsiteX75" fmla="*/ 854696 w 4421415"/>
                <a:gd name="connsiteY75" fmla="*/ 4786719 h 6576691"/>
                <a:gd name="connsiteX76" fmla="*/ 810784 w 4421415"/>
                <a:gd name="connsiteY76" fmla="*/ 4829511 h 6576691"/>
                <a:gd name="connsiteX77" fmla="*/ 777859 w 4421415"/>
                <a:gd name="connsiteY77" fmla="*/ 4860442 h 6576691"/>
                <a:gd name="connsiteX78" fmla="*/ 740839 w 4421415"/>
                <a:gd name="connsiteY78" fmla="*/ 4893543 h 6576691"/>
                <a:gd name="connsiteX79" fmla="*/ 702525 w 4421415"/>
                <a:gd name="connsiteY79" fmla="*/ 4928568 h 6576691"/>
                <a:gd name="connsiteX80" fmla="*/ 637305 w 4421415"/>
                <a:gd name="connsiteY80" fmla="*/ 4992669 h 6576691"/>
                <a:gd name="connsiteX81" fmla="*/ 591363 w 4421415"/>
                <a:gd name="connsiteY81" fmla="*/ 5081788 h 6576691"/>
                <a:gd name="connsiteX82" fmla="*/ 618935 w 4421415"/>
                <a:gd name="connsiteY82" fmla="*/ 5266954 h 6576691"/>
                <a:gd name="connsiteX83" fmla="*/ 610992 w 4421415"/>
                <a:gd name="connsiteY83" fmla="*/ 5290397 h 6576691"/>
                <a:gd name="connsiteX84" fmla="*/ 569424 w 4421415"/>
                <a:gd name="connsiteY84" fmla="*/ 5266255 h 6576691"/>
                <a:gd name="connsiteX85" fmla="*/ 477681 w 4421415"/>
                <a:gd name="connsiteY85" fmla="*/ 5172517 h 6576691"/>
                <a:gd name="connsiteX86" fmla="*/ 416799 w 4421415"/>
                <a:gd name="connsiteY86" fmla="*/ 5114224 h 6576691"/>
                <a:gd name="connsiteX87" fmla="*/ 288281 w 4421415"/>
                <a:gd name="connsiteY87" fmla="*/ 5039906 h 6576691"/>
                <a:gd name="connsiteX88" fmla="*/ 269632 w 4421415"/>
                <a:gd name="connsiteY88" fmla="*/ 5053482 h 6576691"/>
                <a:gd name="connsiteX89" fmla="*/ 288106 w 4421415"/>
                <a:gd name="connsiteY89" fmla="*/ 5110655 h 6576691"/>
                <a:gd name="connsiteX90" fmla="*/ 376106 w 4421415"/>
                <a:gd name="connsiteY90" fmla="*/ 5294946 h 6576691"/>
                <a:gd name="connsiteX91" fmla="*/ 433734 w 4421415"/>
                <a:gd name="connsiteY91" fmla="*/ 5398411 h 6576691"/>
                <a:gd name="connsiteX92" fmla="*/ 497275 w 4421415"/>
                <a:gd name="connsiteY92" fmla="*/ 5446417 h 6576691"/>
                <a:gd name="connsiteX93" fmla="*/ 575408 w 4421415"/>
                <a:gd name="connsiteY93" fmla="*/ 5442498 h 6576691"/>
                <a:gd name="connsiteX94" fmla="*/ 712078 w 4421415"/>
                <a:gd name="connsiteY94" fmla="*/ 5422624 h 6576691"/>
                <a:gd name="connsiteX95" fmla="*/ 991961 w 4421415"/>
                <a:gd name="connsiteY95" fmla="*/ 5429062 h 6576691"/>
                <a:gd name="connsiteX96" fmla="*/ 1193677 w 4421415"/>
                <a:gd name="connsiteY96" fmla="*/ 5391797 h 6576691"/>
                <a:gd name="connsiteX97" fmla="*/ 1319956 w 4421415"/>
                <a:gd name="connsiteY97" fmla="*/ 5318494 h 6576691"/>
                <a:gd name="connsiteX98" fmla="*/ 1486262 w 4421415"/>
                <a:gd name="connsiteY98" fmla="*/ 5201173 h 6576691"/>
                <a:gd name="connsiteX99" fmla="*/ 1673352 w 4421415"/>
                <a:gd name="connsiteY99" fmla="*/ 5128709 h 6576691"/>
                <a:gd name="connsiteX100" fmla="*/ 2108346 w 4421415"/>
                <a:gd name="connsiteY100" fmla="*/ 5037211 h 6576691"/>
                <a:gd name="connsiteX101" fmla="*/ 2481617 w 4421415"/>
                <a:gd name="connsiteY101" fmla="*/ 4888295 h 6576691"/>
                <a:gd name="connsiteX102" fmla="*/ 2757406 w 4421415"/>
                <a:gd name="connsiteY102" fmla="*/ 4670483 h 6576691"/>
                <a:gd name="connsiteX103" fmla="*/ 2972524 w 4421415"/>
                <a:gd name="connsiteY103" fmla="*/ 4284056 h 6576691"/>
                <a:gd name="connsiteX104" fmla="*/ 3002160 w 4421415"/>
                <a:gd name="connsiteY104" fmla="*/ 4202075 h 6576691"/>
                <a:gd name="connsiteX105" fmla="*/ 2996037 w 4421415"/>
                <a:gd name="connsiteY105" fmla="*/ 4310473 h 6576691"/>
                <a:gd name="connsiteX106" fmla="*/ 2837323 w 4421415"/>
                <a:gd name="connsiteY106" fmla="*/ 4691092 h 6576691"/>
                <a:gd name="connsiteX107" fmla="*/ 2547048 w 4421415"/>
                <a:gd name="connsiteY107" fmla="*/ 4974684 h 6576691"/>
                <a:gd name="connsiteX108" fmla="*/ 2196240 w 4421415"/>
                <a:gd name="connsiteY108" fmla="*/ 5169822 h 6576691"/>
                <a:gd name="connsiteX109" fmla="*/ 1966672 w 4421415"/>
                <a:gd name="connsiteY109" fmla="*/ 5244350 h 6576691"/>
                <a:gd name="connsiteX110" fmla="*/ 1835110 w 4421415"/>
                <a:gd name="connsiteY110" fmla="*/ 5308697 h 6576691"/>
                <a:gd name="connsiteX111" fmla="*/ 1651729 w 4421415"/>
                <a:gd name="connsiteY111" fmla="*/ 5430147 h 6576691"/>
                <a:gd name="connsiteX112" fmla="*/ 1454036 w 4421415"/>
                <a:gd name="connsiteY112" fmla="*/ 5502435 h 6576691"/>
                <a:gd name="connsiteX113" fmla="*/ 1130066 w 4421415"/>
                <a:gd name="connsiteY113" fmla="*/ 5550896 h 6576691"/>
                <a:gd name="connsiteX114" fmla="*/ 1153474 w 4421415"/>
                <a:gd name="connsiteY114" fmla="*/ 5693969 h 6576691"/>
                <a:gd name="connsiteX115" fmla="*/ 1286995 w 4421415"/>
                <a:gd name="connsiteY115" fmla="*/ 6060068 h 6576691"/>
                <a:gd name="connsiteX116" fmla="*/ 1591441 w 4421415"/>
                <a:gd name="connsiteY116" fmla="*/ 6535824 h 6576691"/>
                <a:gd name="connsiteX117" fmla="*/ 1615899 w 4421415"/>
                <a:gd name="connsiteY117" fmla="*/ 6576692 h 6576691"/>
                <a:gd name="connsiteX118" fmla="*/ 1562505 w 4421415"/>
                <a:gd name="connsiteY118" fmla="*/ 6522983 h 6576691"/>
                <a:gd name="connsiteX119" fmla="*/ 1297037 w 4421415"/>
                <a:gd name="connsiteY119" fmla="*/ 6193554 h 6576691"/>
                <a:gd name="connsiteX120" fmla="*/ 1112886 w 4421415"/>
                <a:gd name="connsiteY120" fmla="*/ 5838687 h 6576691"/>
                <a:gd name="connsiteX121" fmla="*/ 1034229 w 4421415"/>
                <a:gd name="connsiteY121" fmla="*/ 5665698 h 6576691"/>
                <a:gd name="connsiteX122" fmla="*/ 1000918 w 4421415"/>
                <a:gd name="connsiteY122" fmla="*/ 5561008 h 6576691"/>
                <a:gd name="connsiteX123" fmla="*/ 886957 w 4421415"/>
                <a:gd name="connsiteY123" fmla="*/ 5575529 h 6576691"/>
                <a:gd name="connsiteX124" fmla="*/ 729573 w 4421415"/>
                <a:gd name="connsiteY124" fmla="*/ 5558174 h 6576691"/>
                <a:gd name="connsiteX125" fmla="*/ 624638 w 4421415"/>
                <a:gd name="connsiteY125" fmla="*/ 5565277 h 6576691"/>
                <a:gd name="connsiteX126" fmla="*/ 524008 w 4421415"/>
                <a:gd name="connsiteY126" fmla="*/ 5560028 h 6576691"/>
                <a:gd name="connsiteX127" fmla="*/ 332368 w 4421415"/>
                <a:gd name="connsiteY127" fmla="*/ 5440188 h 6576691"/>
                <a:gd name="connsiteX128" fmla="*/ 252767 w 4421415"/>
                <a:gd name="connsiteY128" fmla="*/ 5303308 h 6576691"/>
                <a:gd name="connsiteX129" fmla="*/ 177714 w 4421415"/>
                <a:gd name="connsiteY129" fmla="*/ 5084727 h 6576691"/>
                <a:gd name="connsiteX130" fmla="*/ 83031 w 4421415"/>
                <a:gd name="connsiteY130" fmla="*/ 4926678 h 6576691"/>
                <a:gd name="connsiteX131" fmla="*/ 15886 w 4421415"/>
                <a:gd name="connsiteY131" fmla="*/ 4833010 h 6576691"/>
                <a:gd name="connsiteX132" fmla="*/ 3394 w 4421415"/>
                <a:gd name="connsiteY132" fmla="*/ 4733989 h 6576691"/>
                <a:gd name="connsiteX133" fmla="*/ 66831 w 4421415"/>
                <a:gd name="connsiteY133" fmla="*/ 4600678 h 6576691"/>
                <a:gd name="connsiteX134" fmla="*/ 183277 w 4421415"/>
                <a:gd name="connsiteY134" fmla="*/ 4433952 h 6576691"/>
                <a:gd name="connsiteX135" fmla="*/ 379395 w 4421415"/>
                <a:gd name="connsiteY135" fmla="*/ 4035488 h 6576691"/>
                <a:gd name="connsiteX136" fmla="*/ 486638 w 4421415"/>
                <a:gd name="connsiteY136" fmla="*/ 3513020 h 6576691"/>
                <a:gd name="connsiteX137" fmla="*/ 554764 w 4421415"/>
                <a:gd name="connsiteY137" fmla="*/ 3331178 h 6576691"/>
                <a:gd name="connsiteX138" fmla="*/ 656584 w 4421415"/>
                <a:gd name="connsiteY138" fmla="*/ 3185411 h 6576691"/>
                <a:gd name="connsiteX139" fmla="*/ 924466 w 4421415"/>
                <a:gd name="connsiteY139" fmla="*/ 2953148 h 6576691"/>
                <a:gd name="connsiteX140" fmla="*/ 1281642 w 4421415"/>
                <a:gd name="connsiteY140" fmla="*/ 2851713 h 6576691"/>
                <a:gd name="connsiteX141" fmla="*/ 1459180 w 4421415"/>
                <a:gd name="connsiteY141" fmla="*/ 2777115 h 6576691"/>
                <a:gd name="connsiteX142" fmla="*/ 1483498 w 4421415"/>
                <a:gd name="connsiteY142" fmla="*/ 2762524 h 6576691"/>
                <a:gd name="connsiteX143" fmla="*/ 1480909 w 4421415"/>
                <a:gd name="connsiteY143" fmla="*/ 2681208 h 6576691"/>
                <a:gd name="connsiteX144" fmla="*/ 1482483 w 4421415"/>
                <a:gd name="connsiteY144" fmla="*/ 2572809 h 6576691"/>
                <a:gd name="connsiteX145" fmla="*/ 1486332 w 4421415"/>
                <a:gd name="connsiteY145" fmla="*/ 2404858 h 6576691"/>
                <a:gd name="connsiteX146" fmla="*/ 1490041 w 4421415"/>
                <a:gd name="connsiteY146" fmla="*/ 2289182 h 6576691"/>
                <a:gd name="connsiteX147" fmla="*/ 1494904 w 4421415"/>
                <a:gd name="connsiteY147" fmla="*/ 2142295 h 6576691"/>
                <a:gd name="connsiteX148" fmla="*/ 1499663 w 4421415"/>
                <a:gd name="connsiteY148" fmla="*/ 2051426 h 6576691"/>
                <a:gd name="connsiteX149" fmla="*/ 1533288 w 4421415"/>
                <a:gd name="connsiteY149" fmla="*/ 1541100 h 6576691"/>
                <a:gd name="connsiteX150" fmla="*/ 1597250 w 4421415"/>
                <a:gd name="connsiteY150" fmla="*/ 1068178 h 6576691"/>
                <a:gd name="connsiteX151" fmla="*/ 1735214 w 4421415"/>
                <a:gd name="connsiteY151" fmla="*/ 681191 h 6576691"/>
                <a:gd name="connsiteX152" fmla="*/ 1852990 w 4421415"/>
                <a:gd name="connsiteY152" fmla="*/ 515479 h 6576691"/>
                <a:gd name="connsiteX153" fmla="*/ 1996063 w 4421415"/>
                <a:gd name="connsiteY153" fmla="*/ 396234 h 6576691"/>
                <a:gd name="connsiteX154" fmla="*/ 2173462 w 4421415"/>
                <a:gd name="connsiteY154" fmla="*/ 358620 h 6576691"/>
                <a:gd name="connsiteX155" fmla="*/ 2305198 w 4421415"/>
                <a:gd name="connsiteY155" fmla="*/ 412784 h 6576691"/>
                <a:gd name="connsiteX156" fmla="*/ 2420385 w 4421415"/>
                <a:gd name="connsiteY156" fmla="*/ 566844 h 6576691"/>
                <a:gd name="connsiteX157" fmla="*/ 2573535 w 4421415"/>
                <a:gd name="connsiteY157" fmla="*/ 939031 h 6576691"/>
                <a:gd name="connsiteX158" fmla="*/ 2643200 w 4421415"/>
                <a:gd name="connsiteY158" fmla="*/ 1159291 h 6576691"/>
                <a:gd name="connsiteX159" fmla="*/ 2887114 w 4421415"/>
                <a:gd name="connsiteY159" fmla="*/ 849807 h 6576691"/>
                <a:gd name="connsiteX160" fmla="*/ 3389147 w 4421415"/>
                <a:gd name="connsiteY160" fmla="*/ 344309 h 6576691"/>
                <a:gd name="connsiteX161" fmla="*/ 3701781 w 4421415"/>
                <a:gd name="connsiteY161" fmla="*/ 86574 h 6576691"/>
                <a:gd name="connsiteX162" fmla="*/ 3832643 w 4421415"/>
                <a:gd name="connsiteY162" fmla="*/ 10751 h 6576691"/>
                <a:gd name="connsiteX163" fmla="*/ 2040255 w 4421415"/>
                <a:gd name="connsiteY163" fmla="*/ 454772 h 6576691"/>
                <a:gd name="connsiteX164" fmla="*/ 1885950 w 4421415"/>
                <a:gd name="connsiteY164" fmla="*/ 569538 h 6576691"/>
                <a:gd name="connsiteX165" fmla="*/ 1707013 w 4421415"/>
                <a:gd name="connsiteY165" fmla="*/ 855965 h 6576691"/>
                <a:gd name="connsiteX166" fmla="*/ 1596900 w 4421415"/>
                <a:gd name="connsiteY166" fmla="*/ 1285605 h 6576691"/>
                <a:gd name="connsiteX167" fmla="*/ 1555717 w 4421415"/>
                <a:gd name="connsiteY167" fmla="*/ 1757477 h 6576691"/>
                <a:gd name="connsiteX168" fmla="*/ 1550993 w 4421415"/>
                <a:gd name="connsiteY168" fmla="*/ 1921859 h 6576691"/>
                <a:gd name="connsiteX169" fmla="*/ 1549908 w 4421415"/>
                <a:gd name="connsiteY169" fmla="*/ 2621725 h 6576691"/>
                <a:gd name="connsiteX170" fmla="*/ 1542071 w 4421415"/>
                <a:gd name="connsiteY170" fmla="*/ 2732363 h 6576691"/>
                <a:gd name="connsiteX171" fmla="*/ 1880702 w 4421415"/>
                <a:gd name="connsiteY171" fmla="*/ 2576308 h 6576691"/>
                <a:gd name="connsiteX172" fmla="*/ 2123881 w 4421415"/>
                <a:gd name="connsiteY172" fmla="*/ 2517665 h 6576691"/>
                <a:gd name="connsiteX173" fmla="*/ 2237598 w 4421415"/>
                <a:gd name="connsiteY173" fmla="*/ 2457308 h 6576691"/>
                <a:gd name="connsiteX174" fmla="*/ 2280006 w 4421415"/>
                <a:gd name="connsiteY174" fmla="*/ 2367524 h 6576691"/>
                <a:gd name="connsiteX175" fmla="*/ 2297500 w 4421415"/>
                <a:gd name="connsiteY175" fmla="*/ 2191316 h 6576691"/>
                <a:gd name="connsiteX176" fmla="*/ 2319264 w 4421415"/>
                <a:gd name="connsiteY176" fmla="*/ 1927807 h 6576691"/>
                <a:gd name="connsiteX177" fmla="*/ 2443373 w 4421415"/>
                <a:gd name="connsiteY177" fmla="*/ 1508735 h 6576691"/>
                <a:gd name="connsiteX178" fmla="*/ 2448726 w 4421415"/>
                <a:gd name="connsiteY178" fmla="*/ 1486166 h 6576691"/>
                <a:gd name="connsiteX179" fmla="*/ 2393233 w 4421415"/>
                <a:gd name="connsiteY179" fmla="*/ 1266640 h 6576691"/>
                <a:gd name="connsiteX180" fmla="*/ 2277381 w 4421415"/>
                <a:gd name="connsiteY180" fmla="*/ 720554 h 6576691"/>
                <a:gd name="connsiteX181" fmla="*/ 2215030 w 4421415"/>
                <a:gd name="connsiteY181" fmla="*/ 530700 h 6576691"/>
                <a:gd name="connsiteX182" fmla="*/ 2155617 w 4421415"/>
                <a:gd name="connsiteY182" fmla="*/ 457746 h 6576691"/>
                <a:gd name="connsiteX183" fmla="*/ 2040255 w 4421415"/>
                <a:gd name="connsiteY183" fmla="*/ 454772 h 6576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4421415" h="6576691">
                  <a:moveTo>
                    <a:pt x="3832643" y="10751"/>
                  </a:moveTo>
                  <a:cubicBezTo>
                    <a:pt x="3854861" y="2494"/>
                    <a:pt x="3880334" y="-5064"/>
                    <a:pt x="3903427" y="4383"/>
                  </a:cubicBezTo>
                  <a:cubicBezTo>
                    <a:pt x="3925051" y="13900"/>
                    <a:pt x="3936002" y="37798"/>
                    <a:pt x="3937507" y="60297"/>
                  </a:cubicBezTo>
                  <a:cubicBezTo>
                    <a:pt x="3941426" y="108513"/>
                    <a:pt x="3924596" y="154979"/>
                    <a:pt x="3909270" y="199871"/>
                  </a:cubicBezTo>
                  <a:cubicBezTo>
                    <a:pt x="3847723" y="369187"/>
                    <a:pt x="3821516" y="548265"/>
                    <a:pt x="3794154" y="725523"/>
                  </a:cubicBezTo>
                  <a:cubicBezTo>
                    <a:pt x="3744503" y="1056316"/>
                    <a:pt x="3695623" y="1388055"/>
                    <a:pt x="3612207" y="1712410"/>
                  </a:cubicBezTo>
                  <a:cubicBezTo>
                    <a:pt x="3573928" y="1862376"/>
                    <a:pt x="3528162" y="2010313"/>
                    <a:pt x="3479701" y="2157235"/>
                  </a:cubicBezTo>
                  <a:cubicBezTo>
                    <a:pt x="3432989" y="2293591"/>
                    <a:pt x="3384179" y="2429281"/>
                    <a:pt x="3329419" y="2562627"/>
                  </a:cubicBezTo>
                  <a:cubicBezTo>
                    <a:pt x="3302862" y="2627148"/>
                    <a:pt x="3275745" y="2691600"/>
                    <a:pt x="3244324" y="2753951"/>
                  </a:cubicBezTo>
                  <a:cubicBezTo>
                    <a:pt x="3217977" y="2806331"/>
                    <a:pt x="3182917" y="2854197"/>
                    <a:pt x="3161294" y="2908921"/>
                  </a:cubicBezTo>
                  <a:cubicBezTo>
                    <a:pt x="3128823" y="2984324"/>
                    <a:pt x="3113707" y="3068230"/>
                    <a:pt x="3124379" y="3150001"/>
                  </a:cubicBezTo>
                  <a:cubicBezTo>
                    <a:pt x="3132147" y="3218826"/>
                    <a:pt x="3155135" y="3286741"/>
                    <a:pt x="3195654" y="3343284"/>
                  </a:cubicBezTo>
                  <a:cubicBezTo>
                    <a:pt x="3224205" y="3383383"/>
                    <a:pt x="3262309" y="3416588"/>
                    <a:pt x="3305941" y="3439437"/>
                  </a:cubicBezTo>
                  <a:cubicBezTo>
                    <a:pt x="3374521" y="3475966"/>
                    <a:pt x="3451989" y="3491746"/>
                    <a:pt x="3528686" y="3499724"/>
                  </a:cubicBezTo>
                  <a:cubicBezTo>
                    <a:pt x="3676588" y="3513720"/>
                    <a:pt x="3825435" y="3500494"/>
                    <a:pt x="3972357" y="3482334"/>
                  </a:cubicBezTo>
                  <a:cubicBezTo>
                    <a:pt x="4101050" y="3465714"/>
                    <a:pt x="4229077" y="3443705"/>
                    <a:pt x="4355425" y="3414209"/>
                  </a:cubicBezTo>
                  <a:cubicBezTo>
                    <a:pt x="4377504" y="3409345"/>
                    <a:pt x="4399022" y="3402032"/>
                    <a:pt x="4421416" y="3398604"/>
                  </a:cubicBezTo>
                  <a:cubicBezTo>
                    <a:pt x="4358014" y="3421767"/>
                    <a:pt x="4293283" y="3441326"/>
                    <a:pt x="4229007" y="3461900"/>
                  </a:cubicBezTo>
                  <a:cubicBezTo>
                    <a:pt x="4069349" y="3510606"/>
                    <a:pt x="3906681" y="3558087"/>
                    <a:pt x="3738660" y="3562810"/>
                  </a:cubicBezTo>
                  <a:cubicBezTo>
                    <a:pt x="3652515" y="3567149"/>
                    <a:pt x="3566265" y="3559942"/>
                    <a:pt x="3480680" y="3550494"/>
                  </a:cubicBezTo>
                  <a:cubicBezTo>
                    <a:pt x="3388097" y="3539402"/>
                    <a:pt x="3295969" y="3523762"/>
                    <a:pt x="3205346" y="3501788"/>
                  </a:cubicBezTo>
                  <a:cubicBezTo>
                    <a:pt x="3148837" y="3487338"/>
                    <a:pt x="3090019" y="3472432"/>
                    <a:pt x="3043063" y="3436148"/>
                  </a:cubicBezTo>
                  <a:cubicBezTo>
                    <a:pt x="3024728" y="3420297"/>
                    <a:pt x="3007093" y="3402662"/>
                    <a:pt x="2996527" y="3380584"/>
                  </a:cubicBezTo>
                  <a:cubicBezTo>
                    <a:pt x="2976722" y="3343040"/>
                    <a:pt x="2971824" y="3300177"/>
                    <a:pt x="2967660" y="3258574"/>
                  </a:cubicBezTo>
                  <a:cubicBezTo>
                    <a:pt x="2966225" y="3235236"/>
                    <a:pt x="2967205" y="3211758"/>
                    <a:pt x="2964686" y="3188490"/>
                  </a:cubicBezTo>
                  <a:cubicBezTo>
                    <a:pt x="2963041" y="3135620"/>
                    <a:pt x="2964826" y="3082681"/>
                    <a:pt x="2962621" y="3029846"/>
                  </a:cubicBezTo>
                  <a:cubicBezTo>
                    <a:pt x="2959472" y="3004793"/>
                    <a:pt x="2960242" y="2979496"/>
                    <a:pt x="2959682" y="2954303"/>
                  </a:cubicBezTo>
                  <a:cubicBezTo>
                    <a:pt x="2959822" y="2930160"/>
                    <a:pt x="2955693" y="2906087"/>
                    <a:pt x="2957898" y="2881909"/>
                  </a:cubicBezTo>
                  <a:cubicBezTo>
                    <a:pt x="2959613" y="2866339"/>
                    <a:pt x="2959822" y="2850663"/>
                    <a:pt x="2960278" y="2835023"/>
                  </a:cubicBezTo>
                  <a:cubicBezTo>
                    <a:pt x="2964756" y="2760600"/>
                    <a:pt x="2983896" y="2687786"/>
                    <a:pt x="3010593" y="2618401"/>
                  </a:cubicBezTo>
                  <a:cubicBezTo>
                    <a:pt x="3035750" y="2551606"/>
                    <a:pt x="3065177" y="2486559"/>
                    <a:pt x="3093169" y="2420954"/>
                  </a:cubicBezTo>
                  <a:cubicBezTo>
                    <a:pt x="3231448" y="2100867"/>
                    <a:pt x="3331834" y="1765280"/>
                    <a:pt x="3404893" y="1424619"/>
                  </a:cubicBezTo>
                  <a:cubicBezTo>
                    <a:pt x="3447825" y="1225737"/>
                    <a:pt x="3483445" y="1025385"/>
                    <a:pt x="3519169" y="825104"/>
                  </a:cubicBezTo>
                  <a:cubicBezTo>
                    <a:pt x="3534005" y="737349"/>
                    <a:pt x="3551465" y="649700"/>
                    <a:pt x="3556748" y="560686"/>
                  </a:cubicBezTo>
                  <a:cubicBezTo>
                    <a:pt x="3556959" y="550889"/>
                    <a:pt x="3554264" y="541442"/>
                    <a:pt x="3552165" y="531994"/>
                  </a:cubicBezTo>
                  <a:cubicBezTo>
                    <a:pt x="3547651" y="532939"/>
                    <a:pt x="3542508" y="532589"/>
                    <a:pt x="3539148" y="536263"/>
                  </a:cubicBezTo>
                  <a:cubicBezTo>
                    <a:pt x="3519099" y="553653"/>
                    <a:pt x="3502479" y="574437"/>
                    <a:pt x="3486559" y="595571"/>
                  </a:cubicBezTo>
                  <a:cubicBezTo>
                    <a:pt x="3360770" y="758518"/>
                    <a:pt x="3245654" y="930248"/>
                    <a:pt x="3149572" y="1112475"/>
                  </a:cubicBezTo>
                  <a:cubicBezTo>
                    <a:pt x="3042363" y="1316780"/>
                    <a:pt x="2961082" y="1534522"/>
                    <a:pt x="2906848" y="1758772"/>
                  </a:cubicBezTo>
                  <a:cubicBezTo>
                    <a:pt x="2866714" y="1923749"/>
                    <a:pt x="2841592" y="2092469"/>
                    <a:pt x="2833229" y="2262030"/>
                  </a:cubicBezTo>
                  <a:cubicBezTo>
                    <a:pt x="2829765" y="2289602"/>
                    <a:pt x="2831865" y="2317489"/>
                    <a:pt x="2828855" y="2345096"/>
                  </a:cubicBezTo>
                  <a:cubicBezTo>
                    <a:pt x="2826476" y="2377741"/>
                    <a:pt x="2828121" y="2410492"/>
                    <a:pt x="2826091" y="2443172"/>
                  </a:cubicBezTo>
                  <a:cubicBezTo>
                    <a:pt x="2822592" y="2485020"/>
                    <a:pt x="2825182" y="2527147"/>
                    <a:pt x="2822522" y="2569065"/>
                  </a:cubicBezTo>
                  <a:cubicBezTo>
                    <a:pt x="2820178" y="2593488"/>
                    <a:pt x="2820878" y="2618086"/>
                    <a:pt x="2820038" y="2642614"/>
                  </a:cubicBezTo>
                  <a:cubicBezTo>
                    <a:pt x="2816014" y="2701257"/>
                    <a:pt x="2814440" y="2760565"/>
                    <a:pt x="2801039" y="2818053"/>
                  </a:cubicBezTo>
                  <a:cubicBezTo>
                    <a:pt x="2794495" y="2844925"/>
                    <a:pt x="2784348" y="2872917"/>
                    <a:pt x="2762095" y="2890797"/>
                  </a:cubicBezTo>
                  <a:cubicBezTo>
                    <a:pt x="2744005" y="2905912"/>
                    <a:pt x="2717833" y="2904408"/>
                    <a:pt x="2696629" y="2897585"/>
                  </a:cubicBezTo>
                  <a:cubicBezTo>
                    <a:pt x="2658385" y="2883134"/>
                    <a:pt x="2626055" y="2857206"/>
                    <a:pt x="2594984" y="2831244"/>
                  </a:cubicBezTo>
                  <a:cubicBezTo>
                    <a:pt x="2565417" y="2807346"/>
                    <a:pt x="2538510" y="2780334"/>
                    <a:pt x="2509119" y="2756226"/>
                  </a:cubicBezTo>
                  <a:cubicBezTo>
                    <a:pt x="2496382" y="2743175"/>
                    <a:pt x="2483821" y="2729844"/>
                    <a:pt x="2469125" y="2718962"/>
                  </a:cubicBezTo>
                  <a:cubicBezTo>
                    <a:pt x="2440784" y="2691110"/>
                    <a:pt x="2409713" y="2666127"/>
                    <a:pt x="2377312" y="2643139"/>
                  </a:cubicBezTo>
                  <a:cubicBezTo>
                    <a:pt x="2339558" y="2616757"/>
                    <a:pt x="2296346" y="2597127"/>
                    <a:pt x="2250404" y="2591109"/>
                  </a:cubicBezTo>
                  <a:cubicBezTo>
                    <a:pt x="2194630" y="2584111"/>
                    <a:pt x="2138402" y="2592928"/>
                    <a:pt x="2083993" y="2605070"/>
                  </a:cubicBezTo>
                  <a:cubicBezTo>
                    <a:pt x="2019506" y="2619311"/>
                    <a:pt x="1956140" y="2638310"/>
                    <a:pt x="1893368" y="2658744"/>
                  </a:cubicBezTo>
                  <a:cubicBezTo>
                    <a:pt x="1806244" y="2688451"/>
                    <a:pt x="1719854" y="2721306"/>
                    <a:pt x="1638153" y="2763924"/>
                  </a:cubicBezTo>
                  <a:cubicBezTo>
                    <a:pt x="1583534" y="2792335"/>
                    <a:pt x="1532938" y="2827815"/>
                    <a:pt x="1485037" y="2866304"/>
                  </a:cubicBezTo>
                  <a:cubicBezTo>
                    <a:pt x="1439481" y="2902483"/>
                    <a:pt x="1394204" y="2941217"/>
                    <a:pt x="1338955" y="2961861"/>
                  </a:cubicBezTo>
                  <a:cubicBezTo>
                    <a:pt x="1197036" y="3016375"/>
                    <a:pt x="1039232" y="2999650"/>
                    <a:pt x="896614" y="3051505"/>
                  </a:cubicBezTo>
                  <a:cubicBezTo>
                    <a:pt x="858125" y="3066690"/>
                    <a:pt x="819706" y="3086495"/>
                    <a:pt x="792274" y="3118300"/>
                  </a:cubicBezTo>
                  <a:cubicBezTo>
                    <a:pt x="743219" y="3160778"/>
                    <a:pt x="717781" y="3223689"/>
                    <a:pt x="704380" y="3285796"/>
                  </a:cubicBezTo>
                  <a:cubicBezTo>
                    <a:pt x="690069" y="3354796"/>
                    <a:pt x="684261" y="3425196"/>
                    <a:pt x="670895" y="3494371"/>
                  </a:cubicBezTo>
                  <a:cubicBezTo>
                    <a:pt x="641048" y="3660012"/>
                    <a:pt x="566660" y="3812708"/>
                    <a:pt x="491747" y="3961869"/>
                  </a:cubicBezTo>
                  <a:cubicBezTo>
                    <a:pt x="453853" y="4037587"/>
                    <a:pt x="414280" y="4112465"/>
                    <a:pt x="374951" y="4187448"/>
                  </a:cubicBezTo>
                  <a:cubicBezTo>
                    <a:pt x="338072" y="4260577"/>
                    <a:pt x="301332" y="4333776"/>
                    <a:pt x="264943" y="4407150"/>
                  </a:cubicBezTo>
                  <a:cubicBezTo>
                    <a:pt x="232613" y="4471426"/>
                    <a:pt x="201787" y="4536472"/>
                    <a:pt x="167532" y="4599768"/>
                  </a:cubicBezTo>
                  <a:cubicBezTo>
                    <a:pt x="156580" y="4621043"/>
                    <a:pt x="146713" y="4642946"/>
                    <a:pt x="138350" y="4665374"/>
                  </a:cubicBezTo>
                  <a:cubicBezTo>
                    <a:pt x="124424" y="4703478"/>
                    <a:pt x="127328" y="4746410"/>
                    <a:pt x="142724" y="4783640"/>
                  </a:cubicBezTo>
                  <a:cubicBezTo>
                    <a:pt x="160743" y="4828287"/>
                    <a:pt x="188770" y="4868595"/>
                    <a:pt x="222221" y="4903060"/>
                  </a:cubicBezTo>
                  <a:cubicBezTo>
                    <a:pt x="272886" y="4954705"/>
                    <a:pt x="341816" y="4990149"/>
                    <a:pt x="414629" y="4994488"/>
                  </a:cubicBezTo>
                  <a:cubicBezTo>
                    <a:pt x="449689" y="4996447"/>
                    <a:pt x="483594" y="4983991"/>
                    <a:pt x="513826" y="4967231"/>
                  </a:cubicBezTo>
                  <a:cubicBezTo>
                    <a:pt x="557178" y="4943263"/>
                    <a:pt x="596506" y="4912822"/>
                    <a:pt x="635450" y="4882451"/>
                  </a:cubicBezTo>
                  <a:cubicBezTo>
                    <a:pt x="702525" y="4829546"/>
                    <a:pt x="767641" y="4774262"/>
                    <a:pt x="833947" y="4720483"/>
                  </a:cubicBezTo>
                  <a:cubicBezTo>
                    <a:pt x="874885" y="4687593"/>
                    <a:pt x="915613" y="4654002"/>
                    <a:pt x="960505" y="4626570"/>
                  </a:cubicBezTo>
                  <a:cubicBezTo>
                    <a:pt x="972892" y="4618908"/>
                    <a:pt x="986223" y="4612050"/>
                    <a:pt x="1001023" y="4611035"/>
                  </a:cubicBezTo>
                  <a:cubicBezTo>
                    <a:pt x="1001583" y="4624226"/>
                    <a:pt x="993536" y="4635143"/>
                    <a:pt x="986153" y="4645290"/>
                  </a:cubicBezTo>
                  <a:cubicBezTo>
                    <a:pt x="947559" y="4697075"/>
                    <a:pt x="899133" y="4740182"/>
                    <a:pt x="854696" y="4786719"/>
                  </a:cubicBezTo>
                  <a:cubicBezTo>
                    <a:pt x="839860" y="4800785"/>
                    <a:pt x="827999" y="4818069"/>
                    <a:pt x="810784" y="4829511"/>
                  </a:cubicBezTo>
                  <a:cubicBezTo>
                    <a:pt x="798258" y="4838049"/>
                    <a:pt x="788286" y="4849560"/>
                    <a:pt x="777859" y="4860442"/>
                  </a:cubicBezTo>
                  <a:cubicBezTo>
                    <a:pt x="766627" y="4872689"/>
                    <a:pt x="752106" y="4881297"/>
                    <a:pt x="740839" y="4893543"/>
                  </a:cubicBezTo>
                  <a:cubicBezTo>
                    <a:pt x="729188" y="4906419"/>
                    <a:pt x="714842" y="4916391"/>
                    <a:pt x="702525" y="4928568"/>
                  </a:cubicBezTo>
                  <a:cubicBezTo>
                    <a:pt x="681462" y="4950646"/>
                    <a:pt x="656094" y="4968351"/>
                    <a:pt x="637305" y="4992669"/>
                  </a:cubicBezTo>
                  <a:cubicBezTo>
                    <a:pt x="614211" y="5017302"/>
                    <a:pt x="594302" y="5047288"/>
                    <a:pt x="591363" y="5081788"/>
                  </a:cubicBezTo>
                  <a:cubicBezTo>
                    <a:pt x="585380" y="5145119"/>
                    <a:pt x="614526" y="5204567"/>
                    <a:pt x="618935" y="5266954"/>
                  </a:cubicBezTo>
                  <a:cubicBezTo>
                    <a:pt x="619740" y="5275561"/>
                    <a:pt x="614771" y="5283049"/>
                    <a:pt x="610992" y="5290397"/>
                  </a:cubicBezTo>
                  <a:cubicBezTo>
                    <a:pt x="593917" y="5289733"/>
                    <a:pt x="581251" y="5277101"/>
                    <a:pt x="569424" y="5266255"/>
                  </a:cubicBezTo>
                  <a:cubicBezTo>
                    <a:pt x="538073" y="5235743"/>
                    <a:pt x="507387" y="5204567"/>
                    <a:pt x="477681" y="5172517"/>
                  </a:cubicBezTo>
                  <a:cubicBezTo>
                    <a:pt x="458647" y="5151768"/>
                    <a:pt x="436603" y="5134168"/>
                    <a:pt x="416799" y="5114224"/>
                  </a:cubicBezTo>
                  <a:cubicBezTo>
                    <a:pt x="378170" y="5083433"/>
                    <a:pt x="337757" y="5050508"/>
                    <a:pt x="288281" y="5039906"/>
                  </a:cubicBezTo>
                  <a:cubicBezTo>
                    <a:pt x="279534" y="5036232"/>
                    <a:pt x="268092" y="5043684"/>
                    <a:pt x="269632" y="5053482"/>
                  </a:cubicBezTo>
                  <a:cubicBezTo>
                    <a:pt x="271766" y="5073531"/>
                    <a:pt x="281003" y="5091971"/>
                    <a:pt x="288106" y="5110655"/>
                  </a:cubicBezTo>
                  <a:cubicBezTo>
                    <a:pt x="314874" y="5173252"/>
                    <a:pt x="345630" y="5234064"/>
                    <a:pt x="376106" y="5294946"/>
                  </a:cubicBezTo>
                  <a:cubicBezTo>
                    <a:pt x="394545" y="5329831"/>
                    <a:pt x="411305" y="5365801"/>
                    <a:pt x="433734" y="5398411"/>
                  </a:cubicBezTo>
                  <a:cubicBezTo>
                    <a:pt x="449059" y="5420455"/>
                    <a:pt x="469983" y="5441064"/>
                    <a:pt x="497275" y="5446417"/>
                  </a:cubicBezTo>
                  <a:cubicBezTo>
                    <a:pt x="523238" y="5450791"/>
                    <a:pt x="549725" y="5447011"/>
                    <a:pt x="575408" y="5442498"/>
                  </a:cubicBezTo>
                  <a:cubicBezTo>
                    <a:pt x="620719" y="5434310"/>
                    <a:pt x="665996" y="5424933"/>
                    <a:pt x="712078" y="5422624"/>
                  </a:cubicBezTo>
                  <a:cubicBezTo>
                    <a:pt x="805466" y="5418285"/>
                    <a:pt x="898573" y="5430776"/>
                    <a:pt x="991961" y="5429062"/>
                  </a:cubicBezTo>
                  <a:cubicBezTo>
                    <a:pt x="1060576" y="5427662"/>
                    <a:pt x="1129716" y="5417446"/>
                    <a:pt x="1193677" y="5391797"/>
                  </a:cubicBezTo>
                  <a:cubicBezTo>
                    <a:pt x="1239199" y="5373917"/>
                    <a:pt x="1281187" y="5348095"/>
                    <a:pt x="1319956" y="5318494"/>
                  </a:cubicBezTo>
                  <a:cubicBezTo>
                    <a:pt x="1373910" y="5277381"/>
                    <a:pt x="1426709" y="5234169"/>
                    <a:pt x="1486262" y="5201173"/>
                  </a:cubicBezTo>
                  <a:cubicBezTo>
                    <a:pt x="1544590" y="5167828"/>
                    <a:pt x="1608271" y="5144875"/>
                    <a:pt x="1673352" y="5128709"/>
                  </a:cubicBezTo>
                  <a:cubicBezTo>
                    <a:pt x="1817195" y="5092810"/>
                    <a:pt x="1964747" y="5074300"/>
                    <a:pt x="2108346" y="5037211"/>
                  </a:cubicBezTo>
                  <a:cubicBezTo>
                    <a:pt x="2238683" y="5004601"/>
                    <a:pt x="2364821" y="4954810"/>
                    <a:pt x="2481617" y="4888295"/>
                  </a:cubicBezTo>
                  <a:cubicBezTo>
                    <a:pt x="2583612" y="4829932"/>
                    <a:pt x="2678959" y="4758413"/>
                    <a:pt x="2757406" y="4670483"/>
                  </a:cubicBezTo>
                  <a:cubicBezTo>
                    <a:pt x="2857197" y="4559950"/>
                    <a:pt x="2927177" y="4425239"/>
                    <a:pt x="2972524" y="4284056"/>
                  </a:cubicBezTo>
                  <a:cubicBezTo>
                    <a:pt x="2982915" y="4256939"/>
                    <a:pt x="2987499" y="4227337"/>
                    <a:pt x="3002160" y="4202075"/>
                  </a:cubicBezTo>
                  <a:cubicBezTo>
                    <a:pt x="3005519" y="4238254"/>
                    <a:pt x="3000970" y="4274609"/>
                    <a:pt x="2996037" y="4310473"/>
                  </a:cubicBezTo>
                  <a:cubicBezTo>
                    <a:pt x="2975113" y="4447703"/>
                    <a:pt x="2920774" y="4580034"/>
                    <a:pt x="2837323" y="4691092"/>
                  </a:cubicBezTo>
                  <a:cubicBezTo>
                    <a:pt x="2755867" y="4799875"/>
                    <a:pt x="2655306" y="4893088"/>
                    <a:pt x="2547048" y="4974684"/>
                  </a:cubicBezTo>
                  <a:cubicBezTo>
                    <a:pt x="2439909" y="5055511"/>
                    <a:pt x="2322553" y="5123776"/>
                    <a:pt x="2196240" y="5169822"/>
                  </a:cubicBezTo>
                  <a:cubicBezTo>
                    <a:pt x="2120942" y="5198339"/>
                    <a:pt x="2042775" y="5218248"/>
                    <a:pt x="1966672" y="5244350"/>
                  </a:cubicBezTo>
                  <a:cubicBezTo>
                    <a:pt x="1920310" y="5260131"/>
                    <a:pt x="1876013" y="5281790"/>
                    <a:pt x="1835110" y="5308697"/>
                  </a:cubicBezTo>
                  <a:cubicBezTo>
                    <a:pt x="1773528" y="5348480"/>
                    <a:pt x="1716775" y="5395821"/>
                    <a:pt x="1651729" y="5430147"/>
                  </a:cubicBezTo>
                  <a:cubicBezTo>
                    <a:pt x="1589587" y="5463387"/>
                    <a:pt x="1522056" y="5485010"/>
                    <a:pt x="1454036" y="5502435"/>
                  </a:cubicBezTo>
                  <a:cubicBezTo>
                    <a:pt x="1347947" y="5528958"/>
                    <a:pt x="1239269" y="5545298"/>
                    <a:pt x="1130066" y="5550896"/>
                  </a:cubicBezTo>
                  <a:cubicBezTo>
                    <a:pt x="1139058" y="5598377"/>
                    <a:pt x="1143432" y="5646628"/>
                    <a:pt x="1153474" y="5693969"/>
                  </a:cubicBezTo>
                  <a:cubicBezTo>
                    <a:pt x="1177932" y="5822207"/>
                    <a:pt x="1225343" y="5945231"/>
                    <a:pt x="1286995" y="6060068"/>
                  </a:cubicBezTo>
                  <a:cubicBezTo>
                    <a:pt x="1376464" y="6225989"/>
                    <a:pt x="1483113" y="6381799"/>
                    <a:pt x="1591441" y="6535824"/>
                  </a:cubicBezTo>
                  <a:cubicBezTo>
                    <a:pt x="1600189" y="6549015"/>
                    <a:pt x="1611246" y="6561192"/>
                    <a:pt x="1615899" y="6576692"/>
                  </a:cubicBezTo>
                  <a:cubicBezTo>
                    <a:pt x="1595150" y="6561996"/>
                    <a:pt x="1580210" y="6540933"/>
                    <a:pt x="1562505" y="6522983"/>
                  </a:cubicBezTo>
                  <a:cubicBezTo>
                    <a:pt x="1467717" y="6418538"/>
                    <a:pt x="1374575" y="6311679"/>
                    <a:pt x="1297037" y="6193554"/>
                  </a:cubicBezTo>
                  <a:cubicBezTo>
                    <a:pt x="1223699" y="6081832"/>
                    <a:pt x="1169045" y="5959507"/>
                    <a:pt x="1112886" y="5838687"/>
                  </a:cubicBezTo>
                  <a:cubicBezTo>
                    <a:pt x="1086189" y="5781234"/>
                    <a:pt x="1058652" y="5724131"/>
                    <a:pt x="1034229" y="5665698"/>
                  </a:cubicBezTo>
                  <a:cubicBezTo>
                    <a:pt x="1020268" y="5631828"/>
                    <a:pt x="1007007" y="5597328"/>
                    <a:pt x="1000918" y="5561008"/>
                  </a:cubicBezTo>
                  <a:cubicBezTo>
                    <a:pt x="963025" y="5566292"/>
                    <a:pt x="925446" y="5575669"/>
                    <a:pt x="886957" y="5575529"/>
                  </a:cubicBezTo>
                  <a:cubicBezTo>
                    <a:pt x="834087" y="5573325"/>
                    <a:pt x="782687" y="5556950"/>
                    <a:pt x="729573" y="5558174"/>
                  </a:cubicBezTo>
                  <a:cubicBezTo>
                    <a:pt x="694408" y="5557369"/>
                    <a:pt x="659593" y="5562828"/>
                    <a:pt x="624638" y="5565277"/>
                  </a:cubicBezTo>
                  <a:cubicBezTo>
                    <a:pt x="591048" y="5566606"/>
                    <a:pt x="557038" y="5567306"/>
                    <a:pt x="524008" y="5560028"/>
                  </a:cubicBezTo>
                  <a:cubicBezTo>
                    <a:pt x="448430" y="5544528"/>
                    <a:pt x="381704" y="5498446"/>
                    <a:pt x="332368" y="5440188"/>
                  </a:cubicBezTo>
                  <a:cubicBezTo>
                    <a:pt x="297519" y="5399985"/>
                    <a:pt x="272711" y="5352329"/>
                    <a:pt x="252767" y="5303308"/>
                  </a:cubicBezTo>
                  <a:cubicBezTo>
                    <a:pt x="224880" y="5231439"/>
                    <a:pt x="204936" y="5156806"/>
                    <a:pt x="177714" y="5084727"/>
                  </a:cubicBezTo>
                  <a:cubicBezTo>
                    <a:pt x="155985" y="5026854"/>
                    <a:pt x="122815" y="4973809"/>
                    <a:pt x="83031" y="4926678"/>
                  </a:cubicBezTo>
                  <a:cubicBezTo>
                    <a:pt x="59028" y="4896692"/>
                    <a:pt x="32716" y="4867895"/>
                    <a:pt x="15886" y="4833010"/>
                  </a:cubicBezTo>
                  <a:cubicBezTo>
                    <a:pt x="280" y="4802709"/>
                    <a:pt x="-3709" y="4767160"/>
                    <a:pt x="3394" y="4733989"/>
                  </a:cubicBezTo>
                  <a:cubicBezTo>
                    <a:pt x="13227" y="4685073"/>
                    <a:pt x="39574" y="4641686"/>
                    <a:pt x="66831" y="4600678"/>
                  </a:cubicBezTo>
                  <a:cubicBezTo>
                    <a:pt x="104690" y="4544449"/>
                    <a:pt x="145663" y="4490355"/>
                    <a:pt x="183277" y="4433952"/>
                  </a:cubicBezTo>
                  <a:cubicBezTo>
                    <a:pt x="266168" y="4310787"/>
                    <a:pt x="333943" y="4176986"/>
                    <a:pt x="379395" y="4035488"/>
                  </a:cubicBezTo>
                  <a:cubicBezTo>
                    <a:pt x="434889" y="3865752"/>
                    <a:pt x="446295" y="3686220"/>
                    <a:pt x="486638" y="3513020"/>
                  </a:cubicBezTo>
                  <a:cubicBezTo>
                    <a:pt x="501649" y="3449828"/>
                    <a:pt x="524707" y="3388701"/>
                    <a:pt x="554764" y="3331178"/>
                  </a:cubicBezTo>
                  <a:cubicBezTo>
                    <a:pt x="584050" y="3279498"/>
                    <a:pt x="618725" y="3231107"/>
                    <a:pt x="656584" y="3185411"/>
                  </a:cubicBezTo>
                  <a:cubicBezTo>
                    <a:pt x="731637" y="3093772"/>
                    <a:pt x="816452" y="3005493"/>
                    <a:pt x="924466" y="2953148"/>
                  </a:cubicBezTo>
                  <a:cubicBezTo>
                    <a:pt x="1037203" y="2899509"/>
                    <a:pt x="1163306" y="2887892"/>
                    <a:pt x="1281642" y="2851713"/>
                  </a:cubicBezTo>
                  <a:cubicBezTo>
                    <a:pt x="1343119" y="2832783"/>
                    <a:pt x="1402251" y="2806891"/>
                    <a:pt x="1459180" y="2777115"/>
                  </a:cubicBezTo>
                  <a:cubicBezTo>
                    <a:pt x="1467682" y="2772881"/>
                    <a:pt x="1475590" y="2767737"/>
                    <a:pt x="1483498" y="2762524"/>
                  </a:cubicBezTo>
                  <a:cubicBezTo>
                    <a:pt x="1483533" y="2735372"/>
                    <a:pt x="1480069" y="2708360"/>
                    <a:pt x="1480909" y="2681208"/>
                  </a:cubicBezTo>
                  <a:cubicBezTo>
                    <a:pt x="1481538" y="2645063"/>
                    <a:pt x="1479509" y="2608849"/>
                    <a:pt x="1482483" y="2572809"/>
                  </a:cubicBezTo>
                  <a:cubicBezTo>
                    <a:pt x="1484163" y="2516826"/>
                    <a:pt x="1482133" y="2460737"/>
                    <a:pt x="1486332" y="2404858"/>
                  </a:cubicBezTo>
                  <a:cubicBezTo>
                    <a:pt x="1487347" y="2366264"/>
                    <a:pt x="1486647" y="2327636"/>
                    <a:pt x="1490041" y="2289182"/>
                  </a:cubicBezTo>
                  <a:cubicBezTo>
                    <a:pt x="1489901" y="2240126"/>
                    <a:pt x="1494485" y="2191316"/>
                    <a:pt x="1494904" y="2142295"/>
                  </a:cubicBezTo>
                  <a:cubicBezTo>
                    <a:pt x="1498543" y="2112134"/>
                    <a:pt x="1496584" y="2081623"/>
                    <a:pt x="1499663" y="2051426"/>
                  </a:cubicBezTo>
                  <a:cubicBezTo>
                    <a:pt x="1507711" y="1881131"/>
                    <a:pt x="1518453" y="1710976"/>
                    <a:pt x="1533288" y="1541100"/>
                  </a:cubicBezTo>
                  <a:cubicBezTo>
                    <a:pt x="1548089" y="1382701"/>
                    <a:pt x="1565129" y="1224128"/>
                    <a:pt x="1597250" y="1068178"/>
                  </a:cubicBezTo>
                  <a:cubicBezTo>
                    <a:pt x="1625241" y="933817"/>
                    <a:pt x="1666704" y="800751"/>
                    <a:pt x="1735214" y="681191"/>
                  </a:cubicBezTo>
                  <a:cubicBezTo>
                    <a:pt x="1768910" y="622268"/>
                    <a:pt x="1807958" y="566284"/>
                    <a:pt x="1852990" y="515479"/>
                  </a:cubicBezTo>
                  <a:cubicBezTo>
                    <a:pt x="1894943" y="469538"/>
                    <a:pt x="1940884" y="425905"/>
                    <a:pt x="1996063" y="396234"/>
                  </a:cubicBezTo>
                  <a:cubicBezTo>
                    <a:pt x="2049493" y="365863"/>
                    <a:pt x="2112194" y="351622"/>
                    <a:pt x="2173462" y="358620"/>
                  </a:cubicBezTo>
                  <a:cubicBezTo>
                    <a:pt x="2221643" y="362399"/>
                    <a:pt x="2268459" y="381293"/>
                    <a:pt x="2305198" y="412784"/>
                  </a:cubicBezTo>
                  <a:cubicBezTo>
                    <a:pt x="2354464" y="454877"/>
                    <a:pt x="2389244" y="510721"/>
                    <a:pt x="2420385" y="566844"/>
                  </a:cubicBezTo>
                  <a:cubicBezTo>
                    <a:pt x="2483996" y="685320"/>
                    <a:pt x="2529098" y="812438"/>
                    <a:pt x="2573535" y="939031"/>
                  </a:cubicBezTo>
                  <a:cubicBezTo>
                    <a:pt x="2598203" y="1011949"/>
                    <a:pt x="2624200" y="1084623"/>
                    <a:pt x="2643200" y="1159291"/>
                  </a:cubicBezTo>
                  <a:cubicBezTo>
                    <a:pt x="2719232" y="1052118"/>
                    <a:pt x="2800094" y="948338"/>
                    <a:pt x="2887114" y="849807"/>
                  </a:cubicBezTo>
                  <a:cubicBezTo>
                    <a:pt x="3044183" y="671499"/>
                    <a:pt x="3213253" y="504002"/>
                    <a:pt x="3389147" y="344309"/>
                  </a:cubicBezTo>
                  <a:cubicBezTo>
                    <a:pt x="3489813" y="254315"/>
                    <a:pt x="3591738" y="165126"/>
                    <a:pt x="3701781" y="86574"/>
                  </a:cubicBezTo>
                  <a:cubicBezTo>
                    <a:pt x="3743104" y="57708"/>
                    <a:pt x="3785686" y="29681"/>
                    <a:pt x="3832643" y="10751"/>
                  </a:cubicBezTo>
                  <a:moveTo>
                    <a:pt x="2040255" y="454772"/>
                  </a:moveTo>
                  <a:cubicBezTo>
                    <a:pt x="1979373" y="477900"/>
                    <a:pt x="1929443" y="522162"/>
                    <a:pt x="1885950" y="569538"/>
                  </a:cubicBezTo>
                  <a:cubicBezTo>
                    <a:pt x="1810652" y="654004"/>
                    <a:pt x="1751625" y="752220"/>
                    <a:pt x="1707013" y="855965"/>
                  </a:cubicBezTo>
                  <a:cubicBezTo>
                    <a:pt x="1649349" y="992845"/>
                    <a:pt x="1619468" y="1139382"/>
                    <a:pt x="1596900" y="1285605"/>
                  </a:cubicBezTo>
                  <a:cubicBezTo>
                    <a:pt x="1573561" y="1441904"/>
                    <a:pt x="1561140" y="1599638"/>
                    <a:pt x="1555717" y="1757477"/>
                  </a:cubicBezTo>
                  <a:cubicBezTo>
                    <a:pt x="1551378" y="1812166"/>
                    <a:pt x="1555192" y="1867170"/>
                    <a:pt x="1550993" y="1921859"/>
                  </a:cubicBezTo>
                  <a:cubicBezTo>
                    <a:pt x="1548649" y="2155136"/>
                    <a:pt x="1552778" y="2388448"/>
                    <a:pt x="1549908" y="2621725"/>
                  </a:cubicBezTo>
                  <a:cubicBezTo>
                    <a:pt x="1547284" y="2658604"/>
                    <a:pt x="1546759" y="2695623"/>
                    <a:pt x="1542071" y="2732363"/>
                  </a:cubicBezTo>
                  <a:cubicBezTo>
                    <a:pt x="1651624" y="2673755"/>
                    <a:pt x="1761177" y="2612558"/>
                    <a:pt x="1880702" y="2576308"/>
                  </a:cubicBezTo>
                  <a:cubicBezTo>
                    <a:pt x="1960514" y="2551710"/>
                    <a:pt x="2043544" y="2540129"/>
                    <a:pt x="2123881" y="2517665"/>
                  </a:cubicBezTo>
                  <a:cubicBezTo>
                    <a:pt x="2165134" y="2505559"/>
                    <a:pt x="2207997" y="2489988"/>
                    <a:pt x="2237598" y="2457308"/>
                  </a:cubicBezTo>
                  <a:cubicBezTo>
                    <a:pt x="2260236" y="2432360"/>
                    <a:pt x="2272658" y="2399960"/>
                    <a:pt x="2280006" y="2367524"/>
                  </a:cubicBezTo>
                  <a:cubicBezTo>
                    <a:pt x="2292847" y="2309686"/>
                    <a:pt x="2294037" y="2250203"/>
                    <a:pt x="2297500" y="2191316"/>
                  </a:cubicBezTo>
                  <a:cubicBezTo>
                    <a:pt x="2300964" y="2103246"/>
                    <a:pt x="2306248" y="2015072"/>
                    <a:pt x="2319264" y="1927807"/>
                  </a:cubicBezTo>
                  <a:cubicBezTo>
                    <a:pt x="2339663" y="1782915"/>
                    <a:pt x="2383540" y="1642046"/>
                    <a:pt x="2443373" y="1508735"/>
                  </a:cubicBezTo>
                  <a:cubicBezTo>
                    <a:pt x="2445752" y="1501492"/>
                    <a:pt x="2451840" y="1494039"/>
                    <a:pt x="2448726" y="1486166"/>
                  </a:cubicBezTo>
                  <a:cubicBezTo>
                    <a:pt x="2422869" y="1415102"/>
                    <a:pt x="2409153" y="1340399"/>
                    <a:pt x="2393233" y="1266640"/>
                  </a:cubicBezTo>
                  <a:cubicBezTo>
                    <a:pt x="2355444" y="1084448"/>
                    <a:pt x="2322413" y="901172"/>
                    <a:pt x="2277381" y="720554"/>
                  </a:cubicBezTo>
                  <a:cubicBezTo>
                    <a:pt x="2260586" y="656103"/>
                    <a:pt x="2243686" y="591092"/>
                    <a:pt x="2215030" y="530700"/>
                  </a:cubicBezTo>
                  <a:cubicBezTo>
                    <a:pt x="2200894" y="502638"/>
                    <a:pt x="2183574" y="473876"/>
                    <a:pt x="2155617" y="457746"/>
                  </a:cubicBezTo>
                  <a:cubicBezTo>
                    <a:pt x="2120627" y="437487"/>
                    <a:pt x="2076925" y="441231"/>
                    <a:pt x="2040255" y="454772"/>
                  </a:cubicBezTo>
                  <a:close/>
                </a:path>
              </a:pathLst>
            </a:custGeom>
            <a:grpFill/>
            <a:ln w="34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8E3ED71-35B7-B4F7-75A0-3045FE288608}"/>
                </a:ext>
              </a:extLst>
            </p:cNvPr>
            <p:cNvSpPr/>
            <p:nvPr/>
          </p:nvSpPr>
          <p:spPr>
            <a:xfrm>
              <a:off x="9353172" y="3114394"/>
              <a:ext cx="857548" cy="601446"/>
            </a:xfrm>
            <a:custGeom>
              <a:avLst/>
              <a:gdLst>
                <a:gd name="connsiteX0" fmla="*/ 442010 w 857548"/>
                <a:gd name="connsiteY0" fmla="*/ 4669 h 601446"/>
                <a:gd name="connsiteX1" fmla="*/ 725462 w 857548"/>
                <a:gd name="connsiteY1" fmla="*/ 56769 h 601446"/>
                <a:gd name="connsiteX2" fmla="*/ 827667 w 857548"/>
                <a:gd name="connsiteY2" fmla="*/ 129303 h 601446"/>
                <a:gd name="connsiteX3" fmla="*/ 857549 w 857548"/>
                <a:gd name="connsiteY3" fmla="*/ 166742 h 601446"/>
                <a:gd name="connsiteX4" fmla="*/ 836380 w 857548"/>
                <a:gd name="connsiteY4" fmla="*/ 188540 h 601446"/>
                <a:gd name="connsiteX5" fmla="*/ 776512 w 857548"/>
                <a:gd name="connsiteY5" fmla="*/ 219332 h 601446"/>
                <a:gd name="connsiteX6" fmla="*/ 740543 w 857548"/>
                <a:gd name="connsiteY6" fmla="*/ 288051 h 601446"/>
                <a:gd name="connsiteX7" fmla="*/ 667694 w 857548"/>
                <a:gd name="connsiteY7" fmla="*/ 466990 h 601446"/>
                <a:gd name="connsiteX8" fmla="*/ 485607 w 857548"/>
                <a:gd name="connsiteY8" fmla="*/ 594247 h 601446"/>
                <a:gd name="connsiteX9" fmla="*/ 272694 w 857548"/>
                <a:gd name="connsiteY9" fmla="*/ 573254 h 601446"/>
                <a:gd name="connsiteX10" fmla="*/ 98550 w 857548"/>
                <a:gd name="connsiteY10" fmla="*/ 484379 h 601446"/>
                <a:gd name="connsiteX11" fmla="*/ 5897 w 857548"/>
                <a:gd name="connsiteY11" fmla="*/ 394840 h 601446"/>
                <a:gd name="connsiteX12" fmla="*/ 5617 w 857548"/>
                <a:gd name="connsiteY12" fmla="*/ 362265 h 601446"/>
                <a:gd name="connsiteX13" fmla="*/ 64540 w 857548"/>
                <a:gd name="connsiteY13" fmla="*/ 270172 h 601446"/>
                <a:gd name="connsiteX14" fmla="*/ 252190 w 857548"/>
                <a:gd name="connsiteY14" fmla="*/ 79828 h 601446"/>
                <a:gd name="connsiteX15" fmla="*/ 442010 w 857548"/>
                <a:gd name="connsiteY15" fmla="*/ 4670 h 601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7548" h="601446">
                  <a:moveTo>
                    <a:pt x="442010" y="4669"/>
                  </a:moveTo>
                  <a:cubicBezTo>
                    <a:pt x="538722" y="-9012"/>
                    <a:pt x="640682" y="7083"/>
                    <a:pt x="725462" y="56769"/>
                  </a:cubicBezTo>
                  <a:cubicBezTo>
                    <a:pt x="761746" y="77588"/>
                    <a:pt x="795407" y="102746"/>
                    <a:pt x="827667" y="129303"/>
                  </a:cubicBezTo>
                  <a:cubicBezTo>
                    <a:pt x="839529" y="139870"/>
                    <a:pt x="853455" y="150612"/>
                    <a:pt x="857549" y="166742"/>
                  </a:cubicBezTo>
                  <a:cubicBezTo>
                    <a:pt x="855939" y="177764"/>
                    <a:pt x="845547" y="184097"/>
                    <a:pt x="836380" y="188540"/>
                  </a:cubicBezTo>
                  <a:cubicBezTo>
                    <a:pt x="816086" y="197918"/>
                    <a:pt x="792678" y="202746"/>
                    <a:pt x="776512" y="219332"/>
                  </a:cubicBezTo>
                  <a:cubicBezTo>
                    <a:pt x="758212" y="238296"/>
                    <a:pt x="749395" y="263769"/>
                    <a:pt x="740543" y="288051"/>
                  </a:cubicBezTo>
                  <a:cubicBezTo>
                    <a:pt x="719374" y="348794"/>
                    <a:pt x="702964" y="412370"/>
                    <a:pt x="667694" y="466990"/>
                  </a:cubicBezTo>
                  <a:cubicBezTo>
                    <a:pt x="626931" y="531266"/>
                    <a:pt x="559261" y="576647"/>
                    <a:pt x="485607" y="594247"/>
                  </a:cubicBezTo>
                  <a:cubicBezTo>
                    <a:pt x="414543" y="611077"/>
                    <a:pt x="340679" y="596067"/>
                    <a:pt x="272694" y="573254"/>
                  </a:cubicBezTo>
                  <a:cubicBezTo>
                    <a:pt x="211007" y="551909"/>
                    <a:pt x="150440" y="524513"/>
                    <a:pt x="98550" y="484379"/>
                  </a:cubicBezTo>
                  <a:cubicBezTo>
                    <a:pt x="64365" y="457962"/>
                    <a:pt x="39732" y="421607"/>
                    <a:pt x="5897" y="394840"/>
                  </a:cubicBezTo>
                  <a:cubicBezTo>
                    <a:pt x="-4495" y="386688"/>
                    <a:pt x="1103" y="372062"/>
                    <a:pt x="5617" y="362265"/>
                  </a:cubicBezTo>
                  <a:cubicBezTo>
                    <a:pt x="22097" y="329690"/>
                    <a:pt x="43196" y="299669"/>
                    <a:pt x="64540" y="270172"/>
                  </a:cubicBezTo>
                  <a:cubicBezTo>
                    <a:pt x="117654" y="198408"/>
                    <a:pt x="177732" y="130108"/>
                    <a:pt x="252190" y="79828"/>
                  </a:cubicBezTo>
                  <a:cubicBezTo>
                    <a:pt x="308909" y="41234"/>
                    <a:pt x="373885" y="14187"/>
                    <a:pt x="442010" y="4670"/>
                  </a:cubicBezTo>
                  <a:close/>
                </a:path>
              </a:pathLst>
            </a:custGeom>
            <a:grpFill/>
            <a:ln w="34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" name="图形 123">
            <a:extLst>
              <a:ext uri="{FF2B5EF4-FFF2-40B4-BE49-F238E27FC236}">
                <a16:creationId xmlns:a16="http://schemas.microsoft.com/office/drawing/2014/main" id="{1E0D9786-19F4-7167-8F18-FB7C4F720655}"/>
              </a:ext>
            </a:extLst>
          </p:cNvPr>
          <p:cNvGrpSpPr/>
          <p:nvPr/>
        </p:nvGrpSpPr>
        <p:grpSpPr>
          <a:xfrm>
            <a:off x="1639209" y="3942880"/>
            <a:ext cx="1345373" cy="1431247"/>
            <a:chOff x="13182229" y="1282436"/>
            <a:chExt cx="1345373" cy="1431247"/>
          </a:xfrm>
          <a:solidFill>
            <a:schemeClr val="bg1"/>
          </a:solidFill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291BC2C-5E9B-25D2-4F85-3144BFD1F9D4}"/>
                </a:ext>
              </a:extLst>
            </p:cNvPr>
            <p:cNvSpPr/>
            <p:nvPr/>
          </p:nvSpPr>
          <p:spPr>
            <a:xfrm>
              <a:off x="13182229" y="1282436"/>
              <a:ext cx="1345373" cy="1431247"/>
            </a:xfrm>
            <a:custGeom>
              <a:avLst/>
              <a:gdLst>
                <a:gd name="connsiteX0" fmla="*/ 709755 w 1345373"/>
                <a:gd name="connsiteY0" fmla="*/ 63 h 1431247"/>
                <a:gd name="connsiteX1" fmla="*/ 500272 w 1345373"/>
                <a:gd name="connsiteY1" fmla="*/ 43151 h 1431247"/>
                <a:gd name="connsiteX2" fmla="*/ 294732 w 1345373"/>
                <a:gd name="connsiteY2" fmla="*/ 225803 h 1431247"/>
                <a:gd name="connsiteX3" fmla="*/ 64732 w 1345373"/>
                <a:gd name="connsiteY3" fmla="*/ 322653 h 1431247"/>
                <a:gd name="connsiteX4" fmla="*/ 84063 w 1345373"/>
                <a:gd name="connsiteY4" fmla="*/ 645246 h 1431247"/>
                <a:gd name="connsiteX5" fmla="*/ 178744 w 1345373"/>
                <a:gd name="connsiteY5" fmla="*/ 683377 h 1431247"/>
                <a:gd name="connsiteX6" fmla="*/ 181111 w 1345373"/>
                <a:gd name="connsiteY6" fmla="*/ 844673 h 1431247"/>
                <a:gd name="connsiteX7" fmla="*/ 175194 w 1345373"/>
                <a:gd name="connsiteY7" fmla="*/ 846199 h 1431247"/>
                <a:gd name="connsiteX8" fmla="*/ 62361 w 1345373"/>
                <a:gd name="connsiteY8" fmla="*/ 1038385 h 1431247"/>
                <a:gd name="connsiteX9" fmla="*/ 114041 w 1345373"/>
                <a:gd name="connsiteY9" fmla="*/ 1108928 h 1431247"/>
                <a:gd name="connsiteX10" fmla="*/ 203989 w 1345373"/>
                <a:gd name="connsiteY10" fmla="*/ 1127231 h 1431247"/>
                <a:gd name="connsiteX11" fmla="*/ 270266 w 1345373"/>
                <a:gd name="connsiteY11" fmla="*/ 1028857 h 1431247"/>
                <a:gd name="connsiteX12" fmla="*/ 497103 w 1345373"/>
                <a:gd name="connsiteY12" fmla="*/ 1243150 h 1431247"/>
                <a:gd name="connsiteX13" fmla="*/ 434772 w 1345373"/>
                <a:gd name="connsiteY13" fmla="*/ 1335428 h 1431247"/>
                <a:gd name="connsiteX14" fmla="*/ 465149 w 1345373"/>
                <a:gd name="connsiteY14" fmla="*/ 1398345 h 1431247"/>
                <a:gd name="connsiteX15" fmla="*/ 703826 w 1345373"/>
                <a:gd name="connsiteY15" fmla="*/ 1431138 h 1431247"/>
                <a:gd name="connsiteX16" fmla="*/ 938161 w 1345373"/>
                <a:gd name="connsiteY16" fmla="*/ 1394150 h 1431247"/>
                <a:gd name="connsiteX17" fmla="*/ 964592 w 1345373"/>
                <a:gd name="connsiteY17" fmla="*/ 1331234 h 1431247"/>
                <a:gd name="connsiteX18" fmla="*/ 961436 w 1345373"/>
                <a:gd name="connsiteY18" fmla="*/ 1311405 h 1431247"/>
                <a:gd name="connsiteX19" fmla="*/ 1066773 w 1345373"/>
                <a:gd name="connsiteY19" fmla="*/ 1268317 h 1431247"/>
                <a:gd name="connsiteX20" fmla="*/ 1270732 w 1345373"/>
                <a:gd name="connsiteY20" fmla="*/ 1276325 h 1431247"/>
                <a:gd name="connsiteX21" fmla="*/ 1319256 w 1345373"/>
                <a:gd name="connsiteY21" fmla="*/ 1060879 h 1431247"/>
                <a:gd name="connsiteX22" fmla="*/ 1140939 w 1345373"/>
                <a:gd name="connsiteY22" fmla="*/ 1006732 h 1431247"/>
                <a:gd name="connsiteX23" fmla="*/ 1047440 w 1345373"/>
                <a:gd name="connsiteY23" fmla="*/ 817603 h 1431247"/>
                <a:gd name="connsiteX24" fmla="*/ 492371 w 1345373"/>
                <a:gd name="connsiteY24" fmla="*/ 506069 h 1431247"/>
                <a:gd name="connsiteX25" fmla="*/ 506178 w 1345373"/>
                <a:gd name="connsiteY25" fmla="*/ 430187 h 1431247"/>
                <a:gd name="connsiteX26" fmla="*/ 993392 w 1345373"/>
                <a:gd name="connsiteY26" fmla="*/ 419129 h 1431247"/>
                <a:gd name="connsiteX27" fmla="*/ 1018641 w 1345373"/>
                <a:gd name="connsiteY27" fmla="*/ 333333 h 1431247"/>
                <a:gd name="connsiteX28" fmla="*/ 697515 w 1345373"/>
                <a:gd name="connsiteY28" fmla="*/ 224663 h 1431247"/>
                <a:gd name="connsiteX29" fmla="*/ 890034 w 1345373"/>
                <a:gd name="connsiteY29" fmla="*/ 122469 h 1431247"/>
                <a:gd name="connsiteX30" fmla="*/ 866758 w 1345373"/>
                <a:gd name="connsiteY30" fmla="*/ 13417 h 1431247"/>
                <a:gd name="connsiteX31" fmla="*/ 709748 w 1345373"/>
                <a:gd name="connsiteY31" fmla="*/ 71 h 143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45373" h="1431247">
                  <a:moveTo>
                    <a:pt x="709755" y="63"/>
                  </a:moveTo>
                  <a:cubicBezTo>
                    <a:pt x="641633" y="1055"/>
                    <a:pt x="572176" y="12739"/>
                    <a:pt x="500272" y="43151"/>
                  </a:cubicBezTo>
                  <a:cubicBezTo>
                    <a:pt x="376342" y="95566"/>
                    <a:pt x="329165" y="159375"/>
                    <a:pt x="294732" y="225803"/>
                  </a:cubicBezTo>
                  <a:cubicBezTo>
                    <a:pt x="212191" y="222054"/>
                    <a:pt x="124701" y="255757"/>
                    <a:pt x="64732" y="322653"/>
                  </a:cubicBezTo>
                  <a:cubicBezTo>
                    <a:pt x="-28619" y="426790"/>
                    <a:pt x="-19990" y="571436"/>
                    <a:pt x="84063" y="645246"/>
                  </a:cubicBezTo>
                  <a:cubicBezTo>
                    <a:pt x="112344" y="665306"/>
                    <a:pt x="144637" y="677478"/>
                    <a:pt x="178744" y="683377"/>
                  </a:cubicBezTo>
                  <a:cubicBezTo>
                    <a:pt x="165319" y="735597"/>
                    <a:pt x="167250" y="790219"/>
                    <a:pt x="181111" y="844673"/>
                  </a:cubicBezTo>
                  <a:cubicBezTo>
                    <a:pt x="179114" y="845205"/>
                    <a:pt x="177190" y="845595"/>
                    <a:pt x="175194" y="846199"/>
                  </a:cubicBezTo>
                  <a:cubicBezTo>
                    <a:pt x="87359" y="872770"/>
                    <a:pt x="36710" y="959146"/>
                    <a:pt x="62361" y="1038385"/>
                  </a:cubicBezTo>
                  <a:cubicBezTo>
                    <a:pt x="71785" y="1067489"/>
                    <a:pt x="90180" y="1091416"/>
                    <a:pt x="114041" y="1108928"/>
                  </a:cubicBezTo>
                  <a:cubicBezTo>
                    <a:pt x="135880" y="1130772"/>
                    <a:pt x="170275" y="1139019"/>
                    <a:pt x="203989" y="1127231"/>
                  </a:cubicBezTo>
                  <a:cubicBezTo>
                    <a:pt x="246756" y="1112278"/>
                    <a:pt x="273809" y="1070351"/>
                    <a:pt x="270266" y="1028857"/>
                  </a:cubicBezTo>
                  <a:cubicBezTo>
                    <a:pt x="331347" y="1114809"/>
                    <a:pt x="413522" y="1190505"/>
                    <a:pt x="497103" y="1243150"/>
                  </a:cubicBezTo>
                  <a:cubicBezTo>
                    <a:pt x="457567" y="1268125"/>
                    <a:pt x="433902" y="1300431"/>
                    <a:pt x="434772" y="1335428"/>
                  </a:cubicBezTo>
                  <a:cubicBezTo>
                    <a:pt x="435339" y="1358266"/>
                    <a:pt x="441086" y="1387644"/>
                    <a:pt x="465149" y="1398345"/>
                  </a:cubicBezTo>
                  <a:cubicBezTo>
                    <a:pt x="532758" y="1428411"/>
                    <a:pt x="618816" y="1432000"/>
                    <a:pt x="703826" y="1431138"/>
                  </a:cubicBezTo>
                  <a:cubicBezTo>
                    <a:pt x="787701" y="1430286"/>
                    <a:pt x="872495" y="1425083"/>
                    <a:pt x="938161" y="1394150"/>
                  </a:cubicBezTo>
                  <a:cubicBezTo>
                    <a:pt x="961296" y="1383252"/>
                    <a:pt x="965154" y="1353870"/>
                    <a:pt x="964592" y="1331234"/>
                  </a:cubicBezTo>
                  <a:cubicBezTo>
                    <a:pt x="964426" y="1324519"/>
                    <a:pt x="963321" y="1317859"/>
                    <a:pt x="961436" y="1311405"/>
                  </a:cubicBezTo>
                  <a:cubicBezTo>
                    <a:pt x="1002536" y="1301720"/>
                    <a:pt x="1037939" y="1287244"/>
                    <a:pt x="1066773" y="1268317"/>
                  </a:cubicBezTo>
                  <a:cubicBezTo>
                    <a:pt x="1119959" y="1315430"/>
                    <a:pt x="1204848" y="1320385"/>
                    <a:pt x="1270732" y="1276325"/>
                  </a:cubicBezTo>
                  <a:cubicBezTo>
                    <a:pt x="1346419" y="1225710"/>
                    <a:pt x="1368135" y="1129163"/>
                    <a:pt x="1319256" y="1060879"/>
                  </a:cubicBezTo>
                  <a:cubicBezTo>
                    <a:pt x="1280018" y="1006064"/>
                    <a:pt x="1207319" y="986318"/>
                    <a:pt x="1140939" y="1006732"/>
                  </a:cubicBezTo>
                  <a:cubicBezTo>
                    <a:pt x="1124319" y="950669"/>
                    <a:pt x="1093861" y="887622"/>
                    <a:pt x="1047440" y="817603"/>
                  </a:cubicBezTo>
                  <a:cubicBezTo>
                    <a:pt x="938817" y="653754"/>
                    <a:pt x="691082" y="530072"/>
                    <a:pt x="492371" y="506069"/>
                  </a:cubicBezTo>
                  <a:cubicBezTo>
                    <a:pt x="501454" y="481016"/>
                    <a:pt x="506177" y="455297"/>
                    <a:pt x="506178" y="430187"/>
                  </a:cubicBezTo>
                  <a:cubicBezTo>
                    <a:pt x="639757" y="443362"/>
                    <a:pt x="782375" y="450834"/>
                    <a:pt x="993392" y="419129"/>
                  </a:cubicBezTo>
                  <a:cubicBezTo>
                    <a:pt x="1066144" y="408198"/>
                    <a:pt x="1091347" y="386293"/>
                    <a:pt x="1018641" y="333333"/>
                  </a:cubicBezTo>
                  <a:cubicBezTo>
                    <a:pt x="928687" y="267806"/>
                    <a:pt x="827350" y="221977"/>
                    <a:pt x="697515" y="224663"/>
                  </a:cubicBezTo>
                  <a:cubicBezTo>
                    <a:pt x="767154" y="195125"/>
                    <a:pt x="833656" y="160202"/>
                    <a:pt x="890034" y="122469"/>
                  </a:cubicBezTo>
                  <a:cubicBezTo>
                    <a:pt x="963576" y="73253"/>
                    <a:pt x="987970" y="33219"/>
                    <a:pt x="866758" y="13417"/>
                  </a:cubicBezTo>
                  <a:cubicBezTo>
                    <a:pt x="814648" y="4903"/>
                    <a:pt x="762726" y="-701"/>
                    <a:pt x="709748" y="71"/>
                  </a:cubicBezTo>
                  <a:close/>
                </a:path>
              </a:pathLst>
            </a:custGeom>
            <a:noFill/>
            <a:ln w="571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588900C-51FB-3580-21B0-3C1A21EDF2CF}"/>
                </a:ext>
              </a:extLst>
            </p:cNvPr>
            <p:cNvSpPr/>
            <p:nvPr/>
          </p:nvSpPr>
          <p:spPr>
            <a:xfrm>
              <a:off x="13182229" y="1282436"/>
              <a:ext cx="1345373" cy="1431247"/>
            </a:xfrm>
            <a:custGeom>
              <a:avLst/>
              <a:gdLst>
                <a:gd name="connsiteX0" fmla="*/ 709755 w 1345373"/>
                <a:gd name="connsiteY0" fmla="*/ 63 h 1431247"/>
                <a:gd name="connsiteX1" fmla="*/ 500272 w 1345373"/>
                <a:gd name="connsiteY1" fmla="*/ 43151 h 1431247"/>
                <a:gd name="connsiteX2" fmla="*/ 294732 w 1345373"/>
                <a:gd name="connsiteY2" fmla="*/ 225803 h 1431247"/>
                <a:gd name="connsiteX3" fmla="*/ 64732 w 1345373"/>
                <a:gd name="connsiteY3" fmla="*/ 322653 h 1431247"/>
                <a:gd name="connsiteX4" fmla="*/ 84063 w 1345373"/>
                <a:gd name="connsiteY4" fmla="*/ 645246 h 1431247"/>
                <a:gd name="connsiteX5" fmla="*/ 178744 w 1345373"/>
                <a:gd name="connsiteY5" fmla="*/ 683377 h 1431247"/>
                <a:gd name="connsiteX6" fmla="*/ 181111 w 1345373"/>
                <a:gd name="connsiteY6" fmla="*/ 844673 h 1431247"/>
                <a:gd name="connsiteX7" fmla="*/ 175194 w 1345373"/>
                <a:gd name="connsiteY7" fmla="*/ 846199 h 1431247"/>
                <a:gd name="connsiteX8" fmla="*/ 62361 w 1345373"/>
                <a:gd name="connsiteY8" fmla="*/ 1038385 h 1431247"/>
                <a:gd name="connsiteX9" fmla="*/ 114041 w 1345373"/>
                <a:gd name="connsiteY9" fmla="*/ 1108928 h 1431247"/>
                <a:gd name="connsiteX10" fmla="*/ 203989 w 1345373"/>
                <a:gd name="connsiteY10" fmla="*/ 1127231 h 1431247"/>
                <a:gd name="connsiteX11" fmla="*/ 270266 w 1345373"/>
                <a:gd name="connsiteY11" fmla="*/ 1028857 h 1431247"/>
                <a:gd name="connsiteX12" fmla="*/ 497103 w 1345373"/>
                <a:gd name="connsiteY12" fmla="*/ 1243150 h 1431247"/>
                <a:gd name="connsiteX13" fmla="*/ 434772 w 1345373"/>
                <a:gd name="connsiteY13" fmla="*/ 1335428 h 1431247"/>
                <a:gd name="connsiteX14" fmla="*/ 465149 w 1345373"/>
                <a:gd name="connsiteY14" fmla="*/ 1398345 h 1431247"/>
                <a:gd name="connsiteX15" fmla="*/ 703826 w 1345373"/>
                <a:gd name="connsiteY15" fmla="*/ 1431138 h 1431247"/>
                <a:gd name="connsiteX16" fmla="*/ 938161 w 1345373"/>
                <a:gd name="connsiteY16" fmla="*/ 1394150 h 1431247"/>
                <a:gd name="connsiteX17" fmla="*/ 964592 w 1345373"/>
                <a:gd name="connsiteY17" fmla="*/ 1331234 h 1431247"/>
                <a:gd name="connsiteX18" fmla="*/ 961436 w 1345373"/>
                <a:gd name="connsiteY18" fmla="*/ 1311405 h 1431247"/>
                <a:gd name="connsiteX19" fmla="*/ 1066773 w 1345373"/>
                <a:gd name="connsiteY19" fmla="*/ 1268317 h 1431247"/>
                <a:gd name="connsiteX20" fmla="*/ 1270732 w 1345373"/>
                <a:gd name="connsiteY20" fmla="*/ 1276325 h 1431247"/>
                <a:gd name="connsiteX21" fmla="*/ 1319256 w 1345373"/>
                <a:gd name="connsiteY21" fmla="*/ 1060879 h 1431247"/>
                <a:gd name="connsiteX22" fmla="*/ 1140939 w 1345373"/>
                <a:gd name="connsiteY22" fmla="*/ 1006732 h 1431247"/>
                <a:gd name="connsiteX23" fmla="*/ 1047440 w 1345373"/>
                <a:gd name="connsiteY23" fmla="*/ 817603 h 1431247"/>
                <a:gd name="connsiteX24" fmla="*/ 492371 w 1345373"/>
                <a:gd name="connsiteY24" fmla="*/ 506069 h 1431247"/>
                <a:gd name="connsiteX25" fmla="*/ 506178 w 1345373"/>
                <a:gd name="connsiteY25" fmla="*/ 430187 h 1431247"/>
                <a:gd name="connsiteX26" fmla="*/ 993392 w 1345373"/>
                <a:gd name="connsiteY26" fmla="*/ 419129 h 1431247"/>
                <a:gd name="connsiteX27" fmla="*/ 1018641 w 1345373"/>
                <a:gd name="connsiteY27" fmla="*/ 333333 h 1431247"/>
                <a:gd name="connsiteX28" fmla="*/ 697515 w 1345373"/>
                <a:gd name="connsiteY28" fmla="*/ 224663 h 1431247"/>
                <a:gd name="connsiteX29" fmla="*/ 890034 w 1345373"/>
                <a:gd name="connsiteY29" fmla="*/ 122469 h 1431247"/>
                <a:gd name="connsiteX30" fmla="*/ 866758 w 1345373"/>
                <a:gd name="connsiteY30" fmla="*/ 13417 h 1431247"/>
                <a:gd name="connsiteX31" fmla="*/ 709748 w 1345373"/>
                <a:gd name="connsiteY31" fmla="*/ 71 h 143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45373" h="1431247">
                  <a:moveTo>
                    <a:pt x="709755" y="63"/>
                  </a:moveTo>
                  <a:cubicBezTo>
                    <a:pt x="641633" y="1055"/>
                    <a:pt x="572176" y="12739"/>
                    <a:pt x="500272" y="43151"/>
                  </a:cubicBezTo>
                  <a:cubicBezTo>
                    <a:pt x="376342" y="95566"/>
                    <a:pt x="329165" y="159375"/>
                    <a:pt x="294732" y="225803"/>
                  </a:cubicBezTo>
                  <a:cubicBezTo>
                    <a:pt x="212191" y="222054"/>
                    <a:pt x="124701" y="255757"/>
                    <a:pt x="64732" y="322653"/>
                  </a:cubicBezTo>
                  <a:cubicBezTo>
                    <a:pt x="-28619" y="426790"/>
                    <a:pt x="-19990" y="571436"/>
                    <a:pt x="84063" y="645246"/>
                  </a:cubicBezTo>
                  <a:cubicBezTo>
                    <a:pt x="112344" y="665306"/>
                    <a:pt x="144637" y="677478"/>
                    <a:pt x="178744" y="683377"/>
                  </a:cubicBezTo>
                  <a:cubicBezTo>
                    <a:pt x="165319" y="735597"/>
                    <a:pt x="167250" y="790219"/>
                    <a:pt x="181111" y="844673"/>
                  </a:cubicBezTo>
                  <a:cubicBezTo>
                    <a:pt x="179114" y="845205"/>
                    <a:pt x="177190" y="845595"/>
                    <a:pt x="175194" y="846199"/>
                  </a:cubicBezTo>
                  <a:cubicBezTo>
                    <a:pt x="87359" y="872770"/>
                    <a:pt x="36710" y="959146"/>
                    <a:pt x="62361" y="1038385"/>
                  </a:cubicBezTo>
                  <a:cubicBezTo>
                    <a:pt x="71785" y="1067489"/>
                    <a:pt x="90180" y="1091416"/>
                    <a:pt x="114041" y="1108928"/>
                  </a:cubicBezTo>
                  <a:cubicBezTo>
                    <a:pt x="135880" y="1130772"/>
                    <a:pt x="170275" y="1139019"/>
                    <a:pt x="203989" y="1127231"/>
                  </a:cubicBezTo>
                  <a:cubicBezTo>
                    <a:pt x="246756" y="1112278"/>
                    <a:pt x="273809" y="1070351"/>
                    <a:pt x="270266" y="1028857"/>
                  </a:cubicBezTo>
                  <a:cubicBezTo>
                    <a:pt x="331347" y="1114809"/>
                    <a:pt x="413522" y="1190505"/>
                    <a:pt x="497103" y="1243150"/>
                  </a:cubicBezTo>
                  <a:cubicBezTo>
                    <a:pt x="457567" y="1268125"/>
                    <a:pt x="433902" y="1300431"/>
                    <a:pt x="434772" y="1335428"/>
                  </a:cubicBezTo>
                  <a:cubicBezTo>
                    <a:pt x="435339" y="1358266"/>
                    <a:pt x="441086" y="1387644"/>
                    <a:pt x="465149" y="1398345"/>
                  </a:cubicBezTo>
                  <a:cubicBezTo>
                    <a:pt x="532758" y="1428411"/>
                    <a:pt x="618816" y="1432000"/>
                    <a:pt x="703826" y="1431138"/>
                  </a:cubicBezTo>
                  <a:cubicBezTo>
                    <a:pt x="787701" y="1430286"/>
                    <a:pt x="872495" y="1425083"/>
                    <a:pt x="938161" y="1394150"/>
                  </a:cubicBezTo>
                  <a:cubicBezTo>
                    <a:pt x="961296" y="1383252"/>
                    <a:pt x="965154" y="1353870"/>
                    <a:pt x="964592" y="1331234"/>
                  </a:cubicBezTo>
                  <a:cubicBezTo>
                    <a:pt x="964426" y="1324519"/>
                    <a:pt x="963321" y="1317859"/>
                    <a:pt x="961436" y="1311405"/>
                  </a:cubicBezTo>
                  <a:cubicBezTo>
                    <a:pt x="1002536" y="1301720"/>
                    <a:pt x="1037939" y="1287244"/>
                    <a:pt x="1066773" y="1268317"/>
                  </a:cubicBezTo>
                  <a:cubicBezTo>
                    <a:pt x="1119959" y="1315430"/>
                    <a:pt x="1204848" y="1320385"/>
                    <a:pt x="1270732" y="1276325"/>
                  </a:cubicBezTo>
                  <a:cubicBezTo>
                    <a:pt x="1346419" y="1225710"/>
                    <a:pt x="1368135" y="1129163"/>
                    <a:pt x="1319256" y="1060879"/>
                  </a:cubicBezTo>
                  <a:cubicBezTo>
                    <a:pt x="1280018" y="1006064"/>
                    <a:pt x="1207319" y="986318"/>
                    <a:pt x="1140939" y="1006732"/>
                  </a:cubicBezTo>
                  <a:cubicBezTo>
                    <a:pt x="1124319" y="950669"/>
                    <a:pt x="1093861" y="887622"/>
                    <a:pt x="1047440" y="817603"/>
                  </a:cubicBezTo>
                  <a:cubicBezTo>
                    <a:pt x="938817" y="653754"/>
                    <a:pt x="691082" y="530072"/>
                    <a:pt x="492371" y="506069"/>
                  </a:cubicBezTo>
                  <a:cubicBezTo>
                    <a:pt x="501454" y="481016"/>
                    <a:pt x="506177" y="455297"/>
                    <a:pt x="506178" y="430187"/>
                  </a:cubicBezTo>
                  <a:cubicBezTo>
                    <a:pt x="639757" y="443362"/>
                    <a:pt x="782375" y="450834"/>
                    <a:pt x="993392" y="419129"/>
                  </a:cubicBezTo>
                  <a:cubicBezTo>
                    <a:pt x="1066144" y="408198"/>
                    <a:pt x="1091347" y="386293"/>
                    <a:pt x="1018641" y="333333"/>
                  </a:cubicBezTo>
                  <a:cubicBezTo>
                    <a:pt x="928687" y="267806"/>
                    <a:pt x="827350" y="221977"/>
                    <a:pt x="697515" y="224663"/>
                  </a:cubicBezTo>
                  <a:cubicBezTo>
                    <a:pt x="767154" y="195125"/>
                    <a:pt x="833656" y="160202"/>
                    <a:pt x="890034" y="122469"/>
                  </a:cubicBezTo>
                  <a:cubicBezTo>
                    <a:pt x="963576" y="73253"/>
                    <a:pt x="987970" y="33219"/>
                    <a:pt x="866758" y="13417"/>
                  </a:cubicBezTo>
                  <a:cubicBezTo>
                    <a:pt x="814648" y="4903"/>
                    <a:pt x="762726" y="-701"/>
                    <a:pt x="709748" y="71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538B751-47BF-6A3E-9F4D-3D183E712D99}"/>
                </a:ext>
              </a:extLst>
            </p:cNvPr>
            <p:cNvSpPr/>
            <p:nvPr/>
          </p:nvSpPr>
          <p:spPr>
            <a:xfrm>
              <a:off x="13344531" y="1628008"/>
              <a:ext cx="84795" cy="73763"/>
            </a:xfrm>
            <a:custGeom>
              <a:avLst/>
              <a:gdLst>
                <a:gd name="connsiteX0" fmla="*/ 84795 w 84795"/>
                <a:gd name="connsiteY0" fmla="*/ 36882 h 73763"/>
                <a:gd name="connsiteX1" fmla="*/ 42398 w 84795"/>
                <a:gd name="connsiteY1" fmla="*/ 73764 h 73763"/>
                <a:gd name="connsiteX2" fmla="*/ 0 w 84795"/>
                <a:gd name="connsiteY2" fmla="*/ 36882 h 73763"/>
                <a:gd name="connsiteX3" fmla="*/ 42398 w 84795"/>
                <a:gd name="connsiteY3" fmla="*/ 0 h 73763"/>
                <a:gd name="connsiteX4" fmla="*/ 84795 w 84795"/>
                <a:gd name="connsiteY4" fmla="*/ 36882 h 7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5" h="73763">
                  <a:moveTo>
                    <a:pt x="84795" y="36882"/>
                  </a:moveTo>
                  <a:cubicBezTo>
                    <a:pt x="84795" y="57251"/>
                    <a:pt x="65813" y="73764"/>
                    <a:pt x="42398" y="73764"/>
                  </a:cubicBezTo>
                  <a:cubicBezTo>
                    <a:pt x="18982" y="73764"/>
                    <a:pt x="0" y="57251"/>
                    <a:pt x="0" y="36882"/>
                  </a:cubicBezTo>
                  <a:cubicBezTo>
                    <a:pt x="0" y="16513"/>
                    <a:pt x="18982" y="0"/>
                    <a:pt x="42398" y="0"/>
                  </a:cubicBezTo>
                  <a:cubicBezTo>
                    <a:pt x="65813" y="0"/>
                    <a:pt x="84795" y="16513"/>
                    <a:pt x="84795" y="3688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71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792FF3A-F23B-9791-B87E-E43B46DB966F}"/>
                </a:ext>
              </a:extLst>
            </p:cNvPr>
            <p:cNvSpPr/>
            <p:nvPr/>
          </p:nvSpPr>
          <p:spPr>
            <a:xfrm>
              <a:off x="13603157" y="2167147"/>
              <a:ext cx="436697" cy="419800"/>
            </a:xfrm>
            <a:custGeom>
              <a:avLst/>
              <a:gdLst>
                <a:gd name="connsiteX0" fmla="*/ 0 w 436697"/>
                <a:gd name="connsiteY0" fmla="*/ 419801 h 419800"/>
                <a:gd name="connsiteX1" fmla="*/ 245907 w 436697"/>
                <a:gd name="connsiteY1" fmla="*/ 333743 h 419800"/>
                <a:gd name="connsiteX2" fmla="*/ 190791 w 436697"/>
                <a:gd name="connsiteY2" fmla="*/ 157531 h 419800"/>
                <a:gd name="connsiteX3" fmla="*/ 436697 w 436697"/>
                <a:gd name="connsiteY3" fmla="*/ 18199 h 41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697" h="419800">
                  <a:moveTo>
                    <a:pt x="0" y="419801"/>
                  </a:moveTo>
                  <a:cubicBezTo>
                    <a:pt x="34604" y="313187"/>
                    <a:pt x="140589" y="319064"/>
                    <a:pt x="245907" y="333743"/>
                  </a:cubicBezTo>
                  <a:cubicBezTo>
                    <a:pt x="209965" y="285157"/>
                    <a:pt x="187166" y="246079"/>
                    <a:pt x="190791" y="157531"/>
                  </a:cubicBezTo>
                  <a:cubicBezTo>
                    <a:pt x="195808" y="34935"/>
                    <a:pt x="343838" y="-35427"/>
                    <a:pt x="436697" y="18199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19432332-694F-F4A4-6714-ECB1F9F896C2}"/>
              </a:ext>
            </a:extLst>
          </p:cNvPr>
          <p:cNvSpPr/>
          <p:nvPr/>
        </p:nvSpPr>
        <p:spPr>
          <a:xfrm>
            <a:off x="3883918" y="3588596"/>
            <a:ext cx="1723729" cy="1772703"/>
          </a:xfrm>
          <a:custGeom>
            <a:avLst/>
            <a:gdLst>
              <a:gd name="connsiteX0" fmla="*/ 3295634 w 5796006"/>
              <a:gd name="connsiteY0" fmla="*/ -271 h 5960679"/>
              <a:gd name="connsiteX1" fmla="*/ 3103260 w 5796006"/>
              <a:gd name="connsiteY1" fmla="*/ 152264 h 5960679"/>
              <a:gd name="connsiteX2" fmla="*/ 3118805 w 5796006"/>
              <a:gd name="connsiteY2" fmla="*/ 995596 h 5960679"/>
              <a:gd name="connsiteX3" fmla="*/ 3500641 w 5796006"/>
              <a:gd name="connsiteY3" fmla="*/ 1600399 h 5960679"/>
              <a:gd name="connsiteX4" fmla="*/ 3548733 w 5796006"/>
              <a:gd name="connsiteY4" fmla="*/ 2220753 h 5960679"/>
              <a:gd name="connsiteX5" fmla="*/ 3453035 w 5796006"/>
              <a:gd name="connsiteY5" fmla="*/ 2507370 h 5960679"/>
              <a:gd name="connsiteX6" fmla="*/ 3230546 w 5796006"/>
              <a:gd name="connsiteY6" fmla="*/ 2634648 h 5960679"/>
              <a:gd name="connsiteX7" fmla="*/ 3023599 w 5796006"/>
              <a:gd name="connsiteY7" fmla="*/ 2714317 h 5960679"/>
              <a:gd name="connsiteX8" fmla="*/ 2546064 w 5796006"/>
              <a:gd name="connsiteY8" fmla="*/ 2539429 h 5960679"/>
              <a:gd name="connsiteX9" fmla="*/ 1591474 w 5796006"/>
              <a:gd name="connsiteY9" fmla="*/ 2634639 h 5960679"/>
              <a:gd name="connsiteX10" fmla="*/ 588769 w 5796006"/>
              <a:gd name="connsiteY10" fmla="*/ 3494000 h 5960679"/>
              <a:gd name="connsiteX11" fmla="*/ 429919 w 5796006"/>
              <a:gd name="connsiteY11" fmla="*/ 4575887 h 5960679"/>
              <a:gd name="connsiteX12" fmla="*/ 318191 w 5796006"/>
              <a:gd name="connsiteY12" fmla="*/ 4671585 h 5960679"/>
              <a:gd name="connsiteX13" fmla="*/ 175371 w 5796006"/>
              <a:gd name="connsiteY13" fmla="*/ 4623978 h 5960679"/>
              <a:gd name="connsiteX14" fmla="*/ 95702 w 5796006"/>
              <a:gd name="connsiteY14" fmla="*/ 4862496 h 5960679"/>
              <a:gd name="connsiteX15" fmla="*/ 127279 w 5796006"/>
              <a:gd name="connsiteY15" fmla="*/ 5021345 h 5960679"/>
              <a:gd name="connsiteX16" fmla="*/ 0 w 5796006"/>
              <a:gd name="connsiteY16" fmla="*/ 5180683 h 5960679"/>
              <a:gd name="connsiteX17" fmla="*/ 206947 w 5796006"/>
              <a:gd name="connsiteY17" fmla="*/ 5451260 h 5960679"/>
              <a:gd name="connsiteX18" fmla="*/ 668443 w 5796006"/>
              <a:gd name="connsiteY18" fmla="*/ 5721848 h 5960679"/>
              <a:gd name="connsiteX19" fmla="*/ 1066299 w 5796006"/>
              <a:gd name="connsiteY19" fmla="*/ 5769455 h 5960679"/>
              <a:gd name="connsiteX20" fmla="*/ 1575404 w 5796006"/>
              <a:gd name="connsiteY20" fmla="*/ 5896734 h 5960679"/>
              <a:gd name="connsiteX21" fmla="*/ 2657291 w 5796006"/>
              <a:gd name="connsiteY21" fmla="*/ 5960371 h 5960679"/>
              <a:gd name="connsiteX22" fmla="*/ 2959937 w 5796006"/>
              <a:gd name="connsiteY22" fmla="*/ 5849122 h 5960679"/>
              <a:gd name="connsiteX23" fmla="*/ 2848209 w 5796006"/>
              <a:gd name="connsiteY23" fmla="*/ 5562506 h 5960679"/>
              <a:gd name="connsiteX24" fmla="*/ 3071186 w 5796006"/>
              <a:gd name="connsiteY24" fmla="*/ 5467287 h 5960679"/>
              <a:gd name="connsiteX25" fmla="*/ 3421442 w 5796006"/>
              <a:gd name="connsiteY25" fmla="*/ 5340008 h 5960679"/>
              <a:gd name="connsiteX26" fmla="*/ 3659960 w 5796006"/>
              <a:gd name="connsiteY26" fmla="*/ 5514887 h 5960679"/>
              <a:gd name="connsiteX27" fmla="*/ 4169065 w 5796006"/>
              <a:gd name="connsiteY27" fmla="*/ 5817044 h 5960679"/>
              <a:gd name="connsiteX28" fmla="*/ 4821478 w 5796006"/>
              <a:gd name="connsiteY28" fmla="*/ 5769438 h 5960679"/>
              <a:gd name="connsiteX29" fmla="*/ 4821478 w 5796006"/>
              <a:gd name="connsiteY29" fmla="*/ 5530919 h 5960679"/>
              <a:gd name="connsiteX30" fmla="*/ 4392043 w 5796006"/>
              <a:gd name="connsiteY30" fmla="*/ 5228273 h 5960679"/>
              <a:gd name="connsiteX31" fmla="*/ 4408074 w 5796006"/>
              <a:gd name="connsiteY31" fmla="*/ 4973716 h 5960679"/>
              <a:gd name="connsiteX32" fmla="*/ 4694202 w 5796006"/>
              <a:gd name="connsiteY32" fmla="*/ 4862467 h 5960679"/>
              <a:gd name="connsiteX33" fmla="*/ 4869090 w 5796006"/>
              <a:gd name="connsiteY33" fmla="*/ 4496182 h 5960679"/>
              <a:gd name="connsiteX34" fmla="*/ 4932729 w 5796006"/>
              <a:gd name="connsiteY34" fmla="*/ 4194024 h 5960679"/>
              <a:gd name="connsiteX35" fmla="*/ 4991410 w 5796006"/>
              <a:gd name="connsiteY35" fmla="*/ 3821913 h 5960679"/>
              <a:gd name="connsiteX36" fmla="*/ 4885120 w 5796006"/>
              <a:gd name="connsiteY36" fmla="*/ 3573679 h 5960679"/>
              <a:gd name="connsiteX37" fmla="*/ 4996370 w 5796006"/>
              <a:gd name="connsiteY37" fmla="*/ 3382762 h 5960679"/>
              <a:gd name="connsiteX38" fmla="*/ 5457865 w 5796006"/>
              <a:gd name="connsiteY38" fmla="*/ 3287063 h 5960679"/>
              <a:gd name="connsiteX39" fmla="*/ 5760511 w 5796006"/>
              <a:gd name="connsiteY39" fmla="*/ 2936807 h 5960679"/>
              <a:gd name="connsiteX40" fmla="*/ 5664812 w 5796006"/>
              <a:gd name="connsiteY40" fmla="*/ 2571010 h 5960679"/>
              <a:gd name="connsiteX41" fmla="*/ 5457865 w 5796006"/>
              <a:gd name="connsiteY41" fmla="*/ 2220754 h 5960679"/>
              <a:gd name="connsiteX42" fmla="*/ 5155708 w 5796006"/>
              <a:gd name="connsiteY42" fmla="*/ 1791318 h 5960679"/>
              <a:gd name="connsiteX43" fmla="*/ 4757852 w 5796006"/>
              <a:gd name="connsiteY43" fmla="*/ 1648010 h 5960679"/>
              <a:gd name="connsiteX44" fmla="*/ 4630573 w 5796006"/>
              <a:gd name="connsiteY44" fmla="*/ 1584371 h 5960679"/>
              <a:gd name="connsiteX45" fmla="*/ 4614541 w 5796006"/>
              <a:gd name="connsiteY45" fmla="*/ 1298243 h 5960679"/>
              <a:gd name="connsiteX46" fmla="*/ 4201135 w 5796006"/>
              <a:gd name="connsiteY46" fmla="*/ 168333 h 5960679"/>
              <a:gd name="connsiteX47" fmla="*/ 3978157 w 5796006"/>
              <a:gd name="connsiteY47" fmla="*/ 136271 h 5960679"/>
              <a:gd name="connsiteX48" fmla="*/ 3882947 w 5796006"/>
              <a:gd name="connsiteY48" fmla="*/ 391307 h 5960679"/>
              <a:gd name="connsiteX49" fmla="*/ 3692030 w 5796006"/>
              <a:gd name="connsiteY49" fmla="*/ 279579 h 5960679"/>
              <a:gd name="connsiteX50" fmla="*/ 3373354 w 5796006"/>
              <a:gd name="connsiteY50" fmla="*/ 8992 h 5960679"/>
              <a:gd name="connsiteX51" fmla="*/ 3295627 w 5796006"/>
              <a:gd name="connsiteY51" fmla="*/ -238 h 596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796006" h="5960679">
                <a:moveTo>
                  <a:pt x="3295634" y="-271"/>
                </a:moveTo>
                <a:cubicBezTo>
                  <a:pt x="3187307" y="-1887"/>
                  <a:pt x="3103260" y="48837"/>
                  <a:pt x="3103260" y="152264"/>
                </a:cubicBezTo>
                <a:cubicBezTo>
                  <a:pt x="3103260" y="279561"/>
                  <a:pt x="3071068" y="820560"/>
                  <a:pt x="3118805" y="995596"/>
                </a:cubicBezTo>
                <a:cubicBezTo>
                  <a:pt x="3166542" y="1170631"/>
                  <a:pt x="3357581" y="1426691"/>
                  <a:pt x="3500641" y="1600399"/>
                </a:cubicBezTo>
                <a:cubicBezTo>
                  <a:pt x="3612028" y="1735651"/>
                  <a:pt x="3548733" y="2061627"/>
                  <a:pt x="3548733" y="2220753"/>
                </a:cubicBezTo>
                <a:cubicBezTo>
                  <a:pt x="3548733" y="2379879"/>
                  <a:pt x="3516682" y="2507370"/>
                  <a:pt x="3453035" y="2507370"/>
                </a:cubicBezTo>
                <a:cubicBezTo>
                  <a:pt x="3389387" y="2507370"/>
                  <a:pt x="3294194" y="2570998"/>
                  <a:pt x="3230546" y="2634648"/>
                </a:cubicBezTo>
                <a:cubicBezTo>
                  <a:pt x="3166898" y="2698297"/>
                  <a:pt x="3103157" y="2777966"/>
                  <a:pt x="3023599" y="2714317"/>
                </a:cubicBezTo>
                <a:cubicBezTo>
                  <a:pt x="2944040" y="2650669"/>
                  <a:pt x="2800658" y="2587168"/>
                  <a:pt x="2546064" y="2539429"/>
                </a:cubicBezTo>
                <a:cubicBezTo>
                  <a:pt x="2291470" y="2491690"/>
                  <a:pt x="1861997" y="2539171"/>
                  <a:pt x="1591474" y="2634639"/>
                </a:cubicBezTo>
                <a:cubicBezTo>
                  <a:pt x="1320952" y="2730107"/>
                  <a:pt x="747931" y="3255316"/>
                  <a:pt x="588769" y="3494000"/>
                </a:cubicBezTo>
                <a:cubicBezTo>
                  <a:pt x="429606" y="3732684"/>
                  <a:pt x="414000" y="4464444"/>
                  <a:pt x="429919" y="4575887"/>
                </a:cubicBezTo>
                <a:cubicBezTo>
                  <a:pt x="445838" y="4687329"/>
                  <a:pt x="397749" y="4767062"/>
                  <a:pt x="318191" y="4671585"/>
                </a:cubicBezTo>
                <a:cubicBezTo>
                  <a:pt x="238633" y="4576108"/>
                  <a:pt x="175371" y="4623978"/>
                  <a:pt x="175371" y="4623978"/>
                </a:cubicBezTo>
                <a:cubicBezTo>
                  <a:pt x="175371" y="4623978"/>
                  <a:pt x="95702" y="4782937"/>
                  <a:pt x="95702" y="4862496"/>
                </a:cubicBezTo>
                <a:cubicBezTo>
                  <a:pt x="95702" y="4942054"/>
                  <a:pt x="127279" y="5021345"/>
                  <a:pt x="127279" y="5021345"/>
                </a:cubicBezTo>
                <a:cubicBezTo>
                  <a:pt x="127279" y="5021345"/>
                  <a:pt x="0" y="5117034"/>
                  <a:pt x="0" y="5180683"/>
                </a:cubicBezTo>
                <a:cubicBezTo>
                  <a:pt x="0" y="5244331"/>
                  <a:pt x="127389" y="5355792"/>
                  <a:pt x="206947" y="5451260"/>
                </a:cubicBezTo>
                <a:cubicBezTo>
                  <a:pt x="286506" y="5546728"/>
                  <a:pt x="557065" y="5737757"/>
                  <a:pt x="668443" y="5721848"/>
                </a:cubicBezTo>
                <a:cubicBezTo>
                  <a:pt x="779821" y="5705938"/>
                  <a:pt x="986741" y="5721663"/>
                  <a:pt x="1066299" y="5769455"/>
                </a:cubicBezTo>
                <a:cubicBezTo>
                  <a:pt x="1145858" y="5817247"/>
                  <a:pt x="1336720" y="5880824"/>
                  <a:pt x="1575404" y="5896734"/>
                </a:cubicBezTo>
                <a:cubicBezTo>
                  <a:pt x="1814089" y="5912644"/>
                  <a:pt x="2482218" y="5960371"/>
                  <a:pt x="2657291" y="5960371"/>
                </a:cubicBezTo>
                <a:cubicBezTo>
                  <a:pt x="2832364" y="5960371"/>
                  <a:pt x="2880379" y="5928688"/>
                  <a:pt x="2959937" y="5849122"/>
                </a:cubicBezTo>
                <a:cubicBezTo>
                  <a:pt x="3039495" y="5769557"/>
                  <a:pt x="2895942" y="5673893"/>
                  <a:pt x="2848209" y="5562506"/>
                </a:cubicBezTo>
                <a:cubicBezTo>
                  <a:pt x="2800476" y="5451119"/>
                  <a:pt x="3007538" y="5483203"/>
                  <a:pt x="3071186" y="5467287"/>
                </a:cubicBezTo>
                <a:cubicBezTo>
                  <a:pt x="3134835" y="5451370"/>
                  <a:pt x="3310055" y="5340008"/>
                  <a:pt x="3421442" y="5340008"/>
                </a:cubicBezTo>
                <a:cubicBezTo>
                  <a:pt x="3532829" y="5340008"/>
                  <a:pt x="3516753" y="5451238"/>
                  <a:pt x="3659960" y="5514887"/>
                </a:cubicBezTo>
                <a:cubicBezTo>
                  <a:pt x="3803167" y="5578534"/>
                  <a:pt x="4009939" y="5785225"/>
                  <a:pt x="4169065" y="5817044"/>
                </a:cubicBezTo>
                <a:cubicBezTo>
                  <a:pt x="4328191" y="5848864"/>
                  <a:pt x="4694181" y="5817229"/>
                  <a:pt x="4821478" y="5769438"/>
                </a:cubicBezTo>
                <a:cubicBezTo>
                  <a:pt x="4948775" y="5721646"/>
                  <a:pt x="4932866" y="5610478"/>
                  <a:pt x="4821478" y="5530919"/>
                </a:cubicBezTo>
                <a:cubicBezTo>
                  <a:pt x="4710091" y="5451361"/>
                  <a:pt x="4439781" y="5307832"/>
                  <a:pt x="4392043" y="5228273"/>
                </a:cubicBezTo>
                <a:cubicBezTo>
                  <a:pt x="4344304" y="5148715"/>
                  <a:pt x="4328512" y="5053283"/>
                  <a:pt x="4408074" y="4973716"/>
                </a:cubicBezTo>
                <a:cubicBezTo>
                  <a:pt x="4487636" y="4894148"/>
                  <a:pt x="4566905" y="4926119"/>
                  <a:pt x="4694202" y="4862467"/>
                </a:cubicBezTo>
                <a:cubicBezTo>
                  <a:pt x="4821499" y="4798819"/>
                  <a:pt x="4869090" y="4607569"/>
                  <a:pt x="4869090" y="4496182"/>
                </a:cubicBezTo>
                <a:cubicBezTo>
                  <a:pt x="4869090" y="4384794"/>
                  <a:pt x="4884237" y="4263738"/>
                  <a:pt x="4932729" y="4194024"/>
                </a:cubicBezTo>
                <a:cubicBezTo>
                  <a:pt x="4973363" y="4135604"/>
                  <a:pt x="4989145" y="3949210"/>
                  <a:pt x="4991410" y="3821913"/>
                </a:cubicBezTo>
                <a:cubicBezTo>
                  <a:pt x="4993831" y="3685979"/>
                  <a:pt x="4932858" y="3653237"/>
                  <a:pt x="4885120" y="3573679"/>
                </a:cubicBezTo>
                <a:cubicBezTo>
                  <a:pt x="4837384" y="3494121"/>
                  <a:pt x="4932718" y="3382762"/>
                  <a:pt x="4996370" y="3382762"/>
                </a:cubicBezTo>
                <a:cubicBezTo>
                  <a:pt x="5060021" y="3382762"/>
                  <a:pt x="5346487" y="3334798"/>
                  <a:pt x="5457865" y="3287063"/>
                </a:cubicBezTo>
                <a:cubicBezTo>
                  <a:pt x="5569243" y="3239328"/>
                  <a:pt x="5680953" y="3032284"/>
                  <a:pt x="5760511" y="2936807"/>
                </a:cubicBezTo>
                <a:cubicBezTo>
                  <a:pt x="5840069" y="2841329"/>
                  <a:pt x="5776197" y="2634658"/>
                  <a:pt x="5664812" y="2571010"/>
                </a:cubicBezTo>
                <a:cubicBezTo>
                  <a:pt x="5553425" y="2507361"/>
                  <a:pt x="5553343" y="2332141"/>
                  <a:pt x="5457865" y="2220754"/>
                </a:cubicBezTo>
                <a:cubicBezTo>
                  <a:pt x="5362388" y="2109367"/>
                  <a:pt x="5251176" y="1870876"/>
                  <a:pt x="5155708" y="1791318"/>
                </a:cubicBezTo>
                <a:cubicBezTo>
                  <a:pt x="5060240" y="1711760"/>
                  <a:pt x="4837410" y="1648010"/>
                  <a:pt x="4757852" y="1648010"/>
                </a:cubicBezTo>
                <a:cubicBezTo>
                  <a:pt x="4678293" y="1648010"/>
                  <a:pt x="4630573" y="1648019"/>
                  <a:pt x="4630573" y="1584371"/>
                </a:cubicBezTo>
                <a:cubicBezTo>
                  <a:pt x="4630573" y="1520723"/>
                  <a:pt x="4614541" y="1441450"/>
                  <a:pt x="4614541" y="1298243"/>
                </a:cubicBezTo>
                <a:cubicBezTo>
                  <a:pt x="4614541" y="1155037"/>
                  <a:pt x="4434860" y="540914"/>
                  <a:pt x="4201135" y="168333"/>
                </a:cubicBezTo>
                <a:cubicBezTo>
                  <a:pt x="4152376" y="90599"/>
                  <a:pt x="4073284" y="108541"/>
                  <a:pt x="3978157" y="136271"/>
                </a:cubicBezTo>
                <a:cubicBezTo>
                  <a:pt x="3915172" y="154632"/>
                  <a:pt x="3882947" y="184452"/>
                  <a:pt x="3882947" y="391307"/>
                </a:cubicBezTo>
                <a:cubicBezTo>
                  <a:pt x="3882947" y="598163"/>
                  <a:pt x="3755678" y="390961"/>
                  <a:pt x="3692030" y="279579"/>
                </a:cubicBezTo>
                <a:cubicBezTo>
                  <a:pt x="3628381" y="168197"/>
                  <a:pt x="3516561" y="40821"/>
                  <a:pt x="3373354" y="8992"/>
                </a:cubicBezTo>
                <a:cubicBezTo>
                  <a:pt x="3346501" y="3025"/>
                  <a:pt x="3320626" y="135"/>
                  <a:pt x="3295627" y="-238"/>
                </a:cubicBezTo>
                <a:close/>
              </a:path>
            </a:pathLst>
          </a:custGeom>
          <a:solidFill>
            <a:schemeClr val="bg1"/>
          </a:solidFill>
          <a:ln w="92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图形 11">
            <a:extLst>
              <a:ext uri="{FF2B5EF4-FFF2-40B4-BE49-F238E27FC236}">
                <a16:creationId xmlns:a16="http://schemas.microsoft.com/office/drawing/2014/main" id="{3E482F8D-0493-D200-CC60-E45D3A32029D}"/>
              </a:ext>
            </a:extLst>
          </p:cNvPr>
          <p:cNvSpPr/>
          <p:nvPr/>
        </p:nvSpPr>
        <p:spPr>
          <a:xfrm>
            <a:off x="6296245" y="3535609"/>
            <a:ext cx="1998847" cy="2021128"/>
          </a:xfrm>
          <a:custGeom>
            <a:avLst/>
            <a:gdLst>
              <a:gd name="connsiteX0" fmla="*/ 162212 w 6780742"/>
              <a:gd name="connsiteY0" fmla="*/ 5791198 h 6856325"/>
              <a:gd name="connsiteX1" fmla="*/ 398335 w 6780742"/>
              <a:gd name="connsiteY1" fmla="*/ 5782142 h 6856325"/>
              <a:gd name="connsiteX2" fmla="*/ 369997 w 6780742"/>
              <a:gd name="connsiteY2" fmla="*/ 5674013 h 6856325"/>
              <a:gd name="connsiteX3" fmla="*/ 297766 w 6780742"/>
              <a:gd name="connsiteY3" fmla="*/ 5383625 h 6856325"/>
              <a:gd name="connsiteX4" fmla="*/ 303572 w 6780742"/>
              <a:gd name="connsiteY4" fmla="*/ 4853536 h 6856325"/>
              <a:gd name="connsiteX5" fmla="*/ 347174 w 6780742"/>
              <a:gd name="connsiteY5" fmla="*/ 4644436 h 6856325"/>
              <a:gd name="connsiteX6" fmla="*/ 589870 w 6780742"/>
              <a:gd name="connsiteY6" fmla="*/ 4050186 h 6856325"/>
              <a:gd name="connsiteX7" fmla="*/ 970638 w 6780742"/>
              <a:gd name="connsiteY7" fmla="*/ 3547704 h 6856325"/>
              <a:gd name="connsiteX8" fmla="*/ 2066933 w 6780742"/>
              <a:gd name="connsiteY8" fmla="*/ 2840797 h 6856325"/>
              <a:gd name="connsiteX9" fmla="*/ 2701024 w 6780742"/>
              <a:gd name="connsiteY9" fmla="*/ 2595618 h 6856325"/>
              <a:gd name="connsiteX10" fmla="*/ 3308165 w 6780742"/>
              <a:gd name="connsiteY10" fmla="*/ 2482414 h 6856325"/>
              <a:gd name="connsiteX11" fmla="*/ 3674911 w 6780742"/>
              <a:gd name="connsiteY11" fmla="*/ 2525212 h 6856325"/>
              <a:gd name="connsiteX12" fmla="*/ 3964495 w 6780742"/>
              <a:gd name="connsiteY12" fmla="*/ 2503083 h 6856325"/>
              <a:gd name="connsiteX13" fmla="*/ 4197368 w 6780742"/>
              <a:gd name="connsiteY13" fmla="*/ 2466565 h 6856325"/>
              <a:gd name="connsiteX14" fmla="*/ 4420125 w 6780742"/>
              <a:gd name="connsiteY14" fmla="*/ 2344742 h 6856325"/>
              <a:gd name="connsiteX15" fmla="*/ 4449339 w 6780742"/>
              <a:gd name="connsiteY15" fmla="*/ 1889186 h 6856325"/>
              <a:gd name="connsiteX16" fmla="*/ 4464311 w 6780742"/>
              <a:gd name="connsiteY16" fmla="*/ 1845109 h 6856325"/>
              <a:gd name="connsiteX17" fmla="*/ 4482168 w 6780742"/>
              <a:gd name="connsiteY17" fmla="*/ 1665917 h 6856325"/>
              <a:gd name="connsiteX18" fmla="*/ 4418591 w 6780742"/>
              <a:gd name="connsiteY18" fmla="*/ 1641889 h 6856325"/>
              <a:gd name="connsiteX19" fmla="*/ 4272740 w 6780742"/>
              <a:gd name="connsiteY19" fmla="*/ 1604422 h 6856325"/>
              <a:gd name="connsiteX20" fmla="*/ 3721617 w 6780742"/>
              <a:gd name="connsiteY20" fmla="*/ 1254620 h 6856325"/>
              <a:gd name="connsiteX21" fmla="*/ 3283734 w 6780742"/>
              <a:gd name="connsiteY21" fmla="*/ 898099 h 6856325"/>
              <a:gd name="connsiteX22" fmla="*/ 3220924 w 6780742"/>
              <a:gd name="connsiteY22" fmla="*/ 793622 h 6856325"/>
              <a:gd name="connsiteX23" fmla="*/ 3283661 w 6780742"/>
              <a:gd name="connsiteY23" fmla="*/ 664824 h 6856325"/>
              <a:gd name="connsiteX24" fmla="*/ 3407128 w 6780742"/>
              <a:gd name="connsiteY24" fmla="*/ 677861 h 6856325"/>
              <a:gd name="connsiteX25" fmla="*/ 3587853 w 6780742"/>
              <a:gd name="connsiteY25" fmla="*/ 708207 h 6856325"/>
              <a:gd name="connsiteX26" fmla="*/ 3790964 w 6780742"/>
              <a:gd name="connsiteY26" fmla="*/ 753927 h 6856325"/>
              <a:gd name="connsiteX27" fmla="*/ 3903511 w 6780742"/>
              <a:gd name="connsiteY27" fmla="*/ 745857 h 6856325"/>
              <a:gd name="connsiteX28" fmla="*/ 3804913 w 6780742"/>
              <a:gd name="connsiteY28" fmla="*/ 541358 h 6856325"/>
              <a:gd name="connsiteX29" fmla="*/ 3728920 w 6780742"/>
              <a:gd name="connsiteY29" fmla="*/ 349313 h 6856325"/>
              <a:gd name="connsiteX30" fmla="*/ 3674801 w 6780742"/>
              <a:gd name="connsiteY30" fmla="*/ 153871 h 6856325"/>
              <a:gd name="connsiteX31" fmla="*/ 3693316 w 6780742"/>
              <a:gd name="connsiteY31" fmla="*/ 19121 h 6856325"/>
              <a:gd name="connsiteX32" fmla="*/ 4509958 w 6780742"/>
              <a:gd name="connsiteY32" fmla="*/ 448531 h 6856325"/>
              <a:gd name="connsiteX33" fmla="*/ 4938675 w 6780742"/>
              <a:gd name="connsiteY33" fmla="*/ 985339 h 6856325"/>
              <a:gd name="connsiteX34" fmla="*/ 5018137 w 6780742"/>
              <a:gd name="connsiteY34" fmla="*/ 1108403 h 6856325"/>
              <a:gd name="connsiteX35" fmla="*/ 5133751 w 6780742"/>
              <a:gd name="connsiteY35" fmla="*/ 1184908 h 6856325"/>
              <a:gd name="connsiteX36" fmla="*/ 5239178 w 6780742"/>
              <a:gd name="connsiteY36" fmla="*/ 1246988 h 6856325"/>
              <a:gd name="connsiteX37" fmla="*/ 5349825 w 6780742"/>
              <a:gd name="connsiteY37" fmla="*/ 1254291 h 6856325"/>
              <a:gd name="connsiteX38" fmla="*/ 5724898 w 6780742"/>
              <a:gd name="connsiteY38" fmla="*/ 1293401 h 6856325"/>
              <a:gd name="connsiteX39" fmla="*/ 5860013 w 6780742"/>
              <a:gd name="connsiteY39" fmla="*/ 1327801 h 6856325"/>
              <a:gd name="connsiteX40" fmla="*/ 5968726 w 6780742"/>
              <a:gd name="connsiteY40" fmla="*/ 1363296 h 6856325"/>
              <a:gd name="connsiteX41" fmla="*/ 6433996 w 6780742"/>
              <a:gd name="connsiteY41" fmla="*/ 1661791 h 6856325"/>
              <a:gd name="connsiteX42" fmla="*/ 6620856 w 6780742"/>
              <a:gd name="connsiteY42" fmla="*/ 1840508 h 6856325"/>
              <a:gd name="connsiteX43" fmla="*/ 6779306 w 6780742"/>
              <a:gd name="connsiteY43" fmla="*/ 2094487 h 6856325"/>
              <a:gd name="connsiteX44" fmla="*/ 6713575 w 6780742"/>
              <a:gd name="connsiteY44" fmla="*/ 2226389 h 6856325"/>
              <a:gd name="connsiteX45" fmla="*/ 6726429 w 6780742"/>
              <a:gd name="connsiteY45" fmla="*/ 2258999 h 6856325"/>
              <a:gd name="connsiteX46" fmla="*/ 6706855 w 6780742"/>
              <a:gd name="connsiteY46" fmla="*/ 2378192 h 6856325"/>
              <a:gd name="connsiteX47" fmla="*/ 6667891 w 6780742"/>
              <a:gd name="connsiteY47" fmla="*/ 2473394 h 6856325"/>
              <a:gd name="connsiteX48" fmla="*/ 6642913 w 6780742"/>
              <a:gd name="connsiteY48" fmla="*/ 2480697 h 6856325"/>
              <a:gd name="connsiteX49" fmla="*/ 6653175 w 6780742"/>
              <a:gd name="connsiteY49" fmla="*/ 2525030 h 6856325"/>
              <a:gd name="connsiteX50" fmla="*/ 6616657 w 6780742"/>
              <a:gd name="connsiteY50" fmla="*/ 2595107 h 6856325"/>
              <a:gd name="connsiteX51" fmla="*/ 6511706 w 6780742"/>
              <a:gd name="connsiteY51" fmla="*/ 2601571 h 6856325"/>
              <a:gd name="connsiteX52" fmla="*/ 6348764 w 6780742"/>
              <a:gd name="connsiteY52" fmla="*/ 2680522 h 6856325"/>
              <a:gd name="connsiteX53" fmla="*/ 6143608 w 6780742"/>
              <a:gd name="connsiteY53" fmla="*/ 2719814 h 6856325"/>
              <a:gd name="connsiteX54" fmla="*/ 5856763 w 6780742"/>
              <a:gd name="connsiteY54" fmla="*/ 2884764 h 6856325"/>
              <a:gd name="connsiteX55" fmla="*/ 5855813 w 6780742"/>
              <a:gd name="connsiteY55" fmla="*/ 2987306 h 6856325"/>
              <a:gd name="connsiteX56" fmla="*/ 5845917 w 6780742"/>
              <a:gd name="connsiteY56" fmla="*/ 3057675 h 6856325"/>
              <a:gd name="connsiteX57" fmla="*/ 5830214 w 6780742"/>
              <a:gd name="connsiteY57" fmla="*/ 3308003 h 6856325"/>
              <a:gd name="connsiteX58" fmla="*/ 5638497 w 6780742"/>
              <a:gd name="connsiteY58" fmla="*/ 4082723 h 6856325"/>
              <a:gd name="connsiteX59" fmla="*/ 5521240 w 6780742"/>
              <a:gd name="connsiteY59" fmla="*/ 4420584 h 6856325"/>
              <a:gd name="connsiteX60" fmla="*/ 5458867 w 6780742"/>
              <a:gd name="connsiteY60" fmla="*/ 4576733 h 6856325"/>
              <a:gd name="connsiteX61" fmla="*/ 5397993 w 6780742"/>
              <a:gd name="connsiteY61" fmla="*/ 4680845 h 6856325"/>
              <a:gd name="connsiteX62" fmla="*/ 5309438 w 6780742"/>
              <a:gd name="connsiteY62" fmla="*/ 4818224 h 6856325"/>
              <a:gd name="connsiteX63" fmla="*/ 5234065 w 6780742"/>
              <a:gd name="connsiteY63" fmla="*/ 4957246 h 6856325"/>
              <a:gd name="connsiteX64" fmla="*/ 5223767 w 6780742"/>
              <a:gd name="connsiteY64" fmla="*/ 5300511 h 6856325"/>
              <a:gd name="connsiteX65" fmla="*/ 5329193 w 6780742"/>
              <a:gd name="connsiteY65" fmla="*/ 5687963 h 6856325"/>
              <a:gd name="connsiteX66" fmla="*/ 5402922 w 6780742"/>
              <a:gd name="connsiteY66" fmla="*/ 6009938 h 6856325"/>
              <a:gd name="connsiteX67" fmla="*/ 5713321 w 6780742"/>
              <a:gd name="connsiteY67" fmla="*/ 6440334 h 6856325"/>
              <a:gd name="connsiteX68" fmla="*/ 5855740 w 6780742"/>
              <a:gd name="connsiteY68" fmla="*/ 6560112 h 6856325"/>
              <a:gd name="connsiteX69" fmla="*/ 5905660 w 6780742"/>
              <a:gd name="connsiteY69" fmla="*/ 6693620 h 6856325"/>
              <a:gd name="connsiteX70" fmla="*/ 5893646 w 6780742"/>
              <a:gd name="connsiteY70" fmla="*/ 6793204 h 6856325"/>
              <a:gd name="connsiteX71" fmla="*/ 5686663 w 6780742"/>
              <a:gd name="connsiteY71" fmla="*/ 6795139 h 6856325"/>
              <a:gd name="connsiteX72" fmla="*/ 5496298 w 6780742"/>
              <a:gd name="connsiteY72" fmla="*/ 6777903 h 6856325"/>
              <a:gd name="connsiteX73" fmla="*/ 5279675 w 6780742"/>
              <a:gd name="connsiteY73" fmla="*/ 6687960 h 6856325"/>
              <a:gd name="connsiteX74" fmla="*/ 5169173 w 6780742"/>
              <a:gd name="connsiteY74" fmla="*/ 6452093 h 6856325"/>
              <a:gd name="connsiteX75" fmla="*/ 4999586 w 6780742"/>
              <a:gd name="connsiteY75" fmla="*/ 6201363 h 6856325"/>
              <a:gd name="connsiteX76" fmla="*/ 4934950 w 6780742"/>
              <a:gd name="connsiteY76" fmla="*/ 6103168 h 6856325"/>
              <a:gd name="connsiteX77" fmla="*/ 4759300 w 6780742"/>
              <a:gd name="connsiteY77" fmla="*/ 5794704 h 6856325"/>
              <a:gd name="connsiteX78" fmla="*/ 4818860 w 6780742"/>
              <a:gd name="connsiteY78" fmla="*/ 6147062 h 6856325"/>
              <a:gd name="connsiteX79" fmla="*/ 4959234 w 6780742"/>
              <a:gd name="connsiteY79" fmla="*/ 6430949 h 6856325"/>
              <a:gd name="connsiteX80" fmla="*/ 5069042 w 6780742"/>
              <a:gd name="connsiteY80" fmla="*/ 6534842 h 6856325"/>
              <a:gd name="connsiteX81" fmla="*/ 5161979 w 6780742"/>
              <a:gd name="connsiteY81" fmla="*/ 6606124 h 6856325"/>
              <a:gd name="connsiteX82" fmla="*/ 5220407 w 6780742"/>
              <a:gd name="connsiteY82" fmla="*/ 6694460 h 6856325"/>
              <a:gd name="connsiteX83" fmla="*/ 5224242 w 6780742"/>
              <a:gd name="connsiteY83" fmla="*/ 6804780 h 6856325"/>
              <a:gd name="connsiteX84" fmla="*/ 4810206 w 6780742"/>
              <a:gd name="connsiteY84" fmla="*/ 6822454 h 6856325"/>
              <a:gd name="connsiteX85" fmla="*/ 4540962 w 6780742"/>
              <a:gd name="connsiteY85" fmla="*/ 6764026 h 6856325"/>
              <a:gd name="connsiteX86" fmla="*/ 4475632 w 6780742"/>
              <a:gd name="connsiteY86" fmla="*/ 6658454 h 6856325"/>
              <a:gd name="connsiteX87" fmla="*/ 4464457 w 6780742"/>
              <a:gd name="connsiteY87" fmla="*/ 6582607 h 6856325"/>
              <a:gd name="connsiteX88" fmla="*/ 4413332 w 6780742"/>
              <a:gd name="connsiteY88" fmla="*/ 6439275 h 6856325"/>
              <a:gd name="connsiteX89" fmla="*/ 4224318 w 6780742"/>
              <a:gd name="connsiteY89" fmla="*/ 5927372 h 6856325"/>
              <a:gd name="connsiteX90" fmla="*/ 4137004 w 6780742"/>
              <a:gd name="connsiteY90" fmla="*/ 5687379 h 6856325"/>
              <a:gd name="connsiteX91" fmla="*/ 4090043 w 6780742"/>
              <a:gd name="connsiteY91" fmla="*/ 5539336 h 6856325"/>
              <a:gd name="connsiteX92" fmla="*/ 4070542 w 6780742"/>
              <a:gd name="connsiteY92" fmla="*/ 5467689 h 6856325"/>
              <a:gd name="connsiteX93" fmla="*/ 3962487 w 6780742"/>
              <a:gd name="connsiteY93" fmla="*/ 5325818 h 6856325"/>
              <a:gd name="connsiteX94" fmla="*/ 3849757 w 6780742"/>
              <a:gd name="connsiteY94" fmla="*/ 5180149 h 6856325"/>
              <a:gd name="connsiteX95" fmla="*/ 3612393 w 6780742"/>
              <a:gd name="connsiteY95" fmla="*/ 4972949 h 6856325"/>
              <a:gd name="connsiteX96" fmla="*/ 3416951 w 6780742"/>
              <a:gd name="connsiteY96" fmla="*/ 5058692 h 6856325"/>
              <a:gd name="connsiteX97" fmla="*/ 3229981 w 6780742"/>
              <a:gd name="connsiteY97" fmla="*/ 5179200 h 6856325"/>
              <a:gd name="connsiteX98" fmla="*/ 2965740 w 6780742"/>
              <a:gd name="connsiteY98" fmla="*/ 5320669 h 6856325"/>
              <a:gd name="connsiteX99" fmla="*/ 2876381 w 6780742"/>
              <a:gd name="connsiteY99" fmla="*/ 5606492 h 6856325"/>
              <a:gd name="connsiteX100" fmla="*/ 2718406 w 6780742"/>
              <a:gd name="connsiteY100" fmla="*/ 5844185 h 6856325"/>
              <a:gd name="connsiteX101" fmla="*/ 2495174 w 6780742"/>
              <a:gd name="connsiteY101" fmla="*/ 6031812 h 6856325"/>
              <a:gd name="connsiteX102" fmla="*/ 2361629 w 6780742"/>
              <a:gd name="connsiteY102" fmla="*/ 6118030 h 6856325"/>
              <a:gd name="connsiteX103" fmla="*/ 2678748 w 6780742"/>
              <a:gd name="connsiteY103" fmla="*/ 6125334 h 6856325"/>
              <a:gd name="connsiteX104" fmla="*/ 3082888 w 6780742"/>
              <a:gd name="connsiteY104" fmla="*/ 6175655 h 6856325"/>
              <a:gd name="connsiteX105" fmla="*/ 3375028 w 6780742"/>
              <a:gd name="connsiteY105" fmla="*/ 6324647 h 6856325"/>
              <a:gd name="connsiteX106" fmla="*/ 3437108 w 6780742"/>
              <a:gd name="connsiteY106" fmla="*/ 6596593 h 6856325"/>
              <a:gd name="connsiteX107" fmla="*/ 3236919 w 6780742"/>
              <a:gd name="connsiteY107" fmla="*/ 6603897 h 6856325"/>
              <a:gd name="connsiteX108" fmla="*/ 3041696 w 6780742"/>
              <a:gd name="connsiteY108" fmla="*/ 6598967 h 6856325"/>
              <a:gd name="connsiteX109" fmla="*/ 2838731 w 6780742"/>
              <a:gd name="connsiteY109" fmla="*/ 6598163 h 6856325"/>
              <a:gd name="connsiteX110" fmla="*/ 2855858 w 6780742"/>
              <a:gd name="connsiteY110" fmla="*/ 6615728 h 6856325"/>
              <a:gd name="connsiteX111" fmla="*/ 2918303 w 6780742"/>
              <a:gd name="connsiteY111" fmla="*/ 6827092 h 6856325"/>
              <a:gd name="connsiteX112" fmla="*/ 2716471 w 6780742"/>
              <a:gd name="connsiteY112" fmla="*/ 6823002 h 6856325"/>
              <a:gd name="connsiteX113" fmla="*/ 2077815 w 6780742"/>
              <a:gd name="connsiteY113" fmla="*/ 6753107 h 6856325"/>
              <a:gd name="connsiteX114" fmla="*/ 1575187 w 6780742"/>
              <a:gd name="connsiteY114" fmla="*/ 6759169 h 6856325"/>
              <a:gd name="connsiteX115" fmla="*/ 1029067 w 6780742"/>
              <a:gd name="connsiteY115" fmla="*/ 6736127 h 6856325"/>
              <a:gd name="connsiteX116" fmla="*/ 337387 w 6780742"/>
              <a:gd name="connsiteY116" fmla="*/ 6379058 h 6856325"/>
              <a:gd name="connsiteX117" fmla="*/ 73292 w 6780742"/>
              <a:gd name="connsiteY117" fmla="*/ 6239451 h 6856325"/>
              <a:gd name="connsiteX118" fmla="*/ 162212 w 6780742"/>
              <a:gd name="connsiteY118" fmla="*/ 5791198 h 685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780742" h="6856325">
                <a:moveTo>
                  <a:pt x="162212" y="5791198"/>
                </a:moveTo>
                <a:cubicBezTo>
                  <a:pt x="299190" y="5750481"/>
                  <a:pt x="410349" y="5813510"/>
                  <a:pt x="398335" y="5782142"/>
                </a:cubicBezTo>
                <a:cubicBezTo>
                  <a:pt x="371312" y="5711370"/>
                  <a:pt x="396253" y="5744090"/>
                  <a:pt x="369997" y="5674013"/>
                </a:cubicBezTo>
                <a:cubicBezTo>
                  <a:pt x="332859" y="5575087"/>
                  <a:pt x="305617" y="5490476"/>
                  <a:pt x="297766" y="5383625"/>
                </a:cubicBezTo>
                <a:cubicBezTo>
                  <a:pt x="290206" y="5280755"/>
                  <a:pt x="298094" y="4925476"/>
                  <a:pt x="303572" y="4853536"/>
                </a:cubicBezTo>
                <a:cubicBezTo>
                  <a:pt x="309780" y="4772102"/>
                  <a:pt x="321831" y="4721160"/>
                  <a:pt x="347174" y="4644436"/>
                </a:cubicBezTo>
                <a:cubicBezTo>
                  <a:pt x="416046" y="4436286"/>
                  <a:pt x="495253" y="4247125"/>
                  <a:pt x="589870" y="4050186"/>
                </a:cubicBezTo>
                <a:cubicBezTo>
                  <a:pt x="677512" y="3867854"/>
                  <a:pt x="827015" y="3694359"/>
                  <a:pt x="970638" y="3547704"/>
                </a:cubicBezTo>
                <a:cubicBezTo>
                  <a:pt x="1100422" y="3415145"/>
                  <a:pt x="1856007" y="2970252"/>
                  <a:pt x="2066933" y="2840797"/>
                </a:cubicBezTo>
                <a:cubicBezTo>
                  <a:pt x="2265332" y="2719048"/>
                  <a:pt x="2474432" y="2644625"/>
                  <a:pt x="2701024" y="2595618"/>
                </a:cubicBezTo>
                <a:cubicBezTo>
                  <a:pt x="2896320" y="2553367"/>
                  <a:pt x="3108487" y="2488512"/>
                  <a:pt x="3308165" y="2482414"/>
                </a:cubicBezTo>
                <a:cubicBezTo>
                  <a:pt x="3432325" y="2478506"/>
                  <a:pt x="3553599" y="2501914"/>
                  <a:pt x="3674911" y="2525212"/>
                </a:cubicBezTo>
                <a:cubicBezTo>
                  <a:pt x="3785084" y="2546392"/>
                  <a:pt x="3857499" y="2518676"/>
                  <a:pt x="3964495" y="2503083"/>
                </a:cubicBezTo>
                <a:cubicBezTo>
                  <a:pt x="4046002" y="2491251"/>
                  <a:pt x="4123602" y="2469413"/>
                  <a:pt x="4197368" y="2466565"/>
                </a:cubicBezTo>
                <a:cubicBezTo>
                  <a:pt x="4296951" y="2462731"/>
                  <a:pt x="4382731" y="2448306"/>
                  <a:pt x="4420125" y="2344742"/>
                </a:cubicBezTo>
                <a:cubicBezTo>
                  <a:pt x="4446454" y="2271707"/>
                  <a:pt x="4448755" y="1918327"/>
                  <a:pt x="4449339" y="1889186"/>
                </a:cubicBezTo>
                <a:cubicBezTo>
                  <a:pt x="4449595" y="1870927"/>
                  <a:pt x="4463946" y="1864938"/>
                  <a:pt x="4464311" y="1845109"/>
                </a:cubicBezTo>
                <a:cubicBezTo>
                  <a:pt x="4464859" y="1818561"/>
                  <a:pt x="4485455" y="1684651"/>
                  <a:pt x="4482168" y="1665917"/>
                </a:cubicBezTo>
                <a:cubicBezTo>
                  <a:pt x="4480123" y="1654232"/>
                  <a:pt x="4426990" y="1644335"/>
                  <a:pt x="4418591" y="1641889"/>
                </a:cubicBezTo>
                <a:cubicBezTo>
                  <a:pt x="4370424" y="1627829"/>
                  <a:pt x="4320980" y="1618371"/>
                  <a:pt x="4272740" y="1604422"/>
                </a:cubicBezTo>
                <a:cubicBezTo>
                  <a:pt x="4059441" y="1542707"/>
                  <a:pt x="3889305" y="1394847"/>
                  <a:pt x="3721617" y="1254620"/>
                </a:cubicBezTo>
                <a:cubicBezTo>
                  <a:pt x="3628935" y="1177203"/>
                  <a:pt x="3294690" y="909675"/>
                  <a:pt x="3283734" y="898099"/>
                </a:cubicBezTo>
                <a:cubicBezTo>
                  <a:pt x="3277088" y="891087"/>
                  <a:pt x="3222641" y="816117"/>
                  <a:pt x="3220924" y="793622"/>
                </a:cubicBezTo>
                <a:cubicBezTo>
                  <a:pt x="3216944" y="741146"/>
                  <a:pt x="3234984" y="689437"/>
                  <a:pt x="3283661" y="664824"/>
                </a:cubicBezTo>
                <a:cubicBezTo>
                  <a:pt x="3333946" y="639262"/>
                  <a:pt x="3360933" y="660734"/>
                  <a:pt x="3407128" y="677861"/>
                </a:cubicBezTo>
                <a:cubicBezTo>
                  <a:pt x="3464898" y="699260"/>
                  <a:pt x="3528110" y="695499"/>
                  <a:pt x="3587853" y="708207"/>
                </a:cubicBezTo>
                <a:cubicBezTo>
                  <a:pt x="3655995" y="722814"/>
                  <a:pt x="3721836" y="742680"/>
                  <a:pt x="3790964" y="753927"/>
                </a:cubicBezTo>
                <a:cubicBezTo>
                  <a:pt x="3839824" y="761888"/>
                  <a:pt x="3894308" y="790774"/>
                  <a:pt x="3903511" y="745857"/>
                </a:cubicBezTo>
                <a:cubicBezTo>
                  <a:pt x="3912129" y="703752"/>
                  <a:pt x="3826020" y="587225"/>
                  <a:pt x="3804913" y="541358"/>
                </a:cubicBezTo>
                <a:cubicBezTo>
                  <a:pt x="3775699" y="478147"/>
                  <a:pt x="3753205" y="414277"/>
                  <a:pt x="3728920" y="349313"/>
                </a:cubicBezTo>
                <a:cubicBezTo>
                  <a:pt x="3704636" y="284348"/>
                  <a:pt x="3672318" y="225153"/>
                  <a:pt x="3674801" y="153871"/>
                </a:cubicBezTo>
                <a:cubicBezTo>
                  <a:pt x="3675568" y="131704"/>
                  <a:pt x="3690979" y="23466"/>
                  <a:pt x="3693316" y="19121"/>
                </a:cubicBezTo>
                <a:cubicBezTo>
                  <a:pt x="3752584" y="-91235"/>
                  <a:pt x="4330766" y="305345"/>
                  <a:pt x="4509958" y="448531"/>
                </a:cubicBezTo>
                <a:cubicBezTo>
                  <a:pt x="4693532" y="595222"/>
                  <a:pt x="4819262" y="786245"/>
                  <a:pt x="4938675" y="985339"/>
                </a:cubicBezTo>
                <a:cubicBezTo>
                  <a:pt x="4959964" y="1020871"/>
                  <a:pt x="4990018" y="1079993"/>
                  <a:pt x="5018137" y="1108403"/>
                </a:cubicBezTo>
                <a:cubicBezTo>
                  <a:pt x="5048775" y="1139334"/>
                  <a:pt x="5099242" y="1158688"/>
                  <a:pt x="5133751" y="1184908"/>
                </a:cubicBezTo>
                <a:cubicBezTo>
                  <a:pt x="5167092" y="1210251"/>
                  <a:pt x="5196854" y="1245016"/>
                  <a:pt x="5239178" y="1246988"/>
                </a:cubicBezTo>
                <a:cubicBezTo>
                  <a:pt x="5256304" y="1247791"/>
                  <a:pt x="5338177" y="1251479"/>
                  <a:pt x="5349825" y="1254291"/>
                </a:cubicBezTo>
                <a:cubicBezTo>
                  <a:pt x="5470882" y="1284601"/>
                  <a:pt x="5604682" y="1265246"/>
                  <a:pt x="5724898" y="1293401"/>
                </a:cubicBezTo>
                <a:cubicBezTo>
                  <a:pt x="5770216" y="1303992"/>
                  <a:pt x="5811554" y="1320570"/>
                  <a:pt x="5860013" y="1327801"/>
                </a:cubicBezTo>
                <a:cubicBezTo>
                  <a:pt x="5898086" y="1333021"/>
                  <a:pt x="5934909" y="1345044"/>
                  <a:pt x="5968726" y="1363296"/>
                </a:cubicBezTo>
                <a:cubicBezTo>
                  <a:pt x="6048882" y="1407665"/>
                  <a:pt x="6364905" y="1606138"/>
                  <a:pt x="6433996" y="1661791"/>
                </a:cubicBezTo>
                <a:cubicBezTo>
                  <a:pt x="6506593" y="1720219"/>
                  <a:pt x="6548333" y="1785950"/>
                  <a:pt x="6620856" y="1840508"/>
                </a:cubicBezTo>
                <a:cubicBezTo>
                  <a:pt x="6682535" y="1886848"/>
                  <a:pt x="6790152" y="2010716"/>
                  <a:pt x="6779306" y="2094487"/>
                </a:cubicBezTo>
                <a:cubicBezTo>
                  <a:pt x="6772404" y="2147840"/>
                  <a:pt x="6717555" y="2170006"/>
                  <a:pt x="6713575" y="2226389"/>
                </a:cubicBezTo>
                <a:cubicBezTo>
                  <a:pt x="6712844" y="2236906"/>
                  <a:pt x="6726100" y="2247898"/>
                  <a:pt x="6726429" y="2258999"/>
                </a:cubicBezTo>
                <a:cubicBezTo>
                  <a:pt x="6727378" y="2292303"/>
                  <a:pt x="6716788" y="2346349"/>
                  <a:pt x="6706855" y="2378192"/>
                </a:cubicBezTo>
                <a:cubicBezTo>
                  <a:pt x="6696923" y="2410036"/>
                  <a:pt x="6681293" y="2444545"/>
                  <a:pt x="6667891" y="2473394"/>
                </a:cubicBezTo>
                <a:cubicBezTo>
                  <a:pt x="6663618" y="2482560"/>
                  <a:pt x="6646894" y="2463936"/>
                  <a:pt x="6642913" y="2480697"/>
                </a:cubicBezTo>
                <a:cubicBezTo>
                  <a:pt x="6639261" y="2496546"/>
                  <a:pt x="6648354" y="2509911"/>
                  <a:pt x="6653175" y="2525030"/>
                </a:cubicBezTo>
                <a:cubicBezTo>
                  <a:pt x="6592299" y="2496436"/>
                  <a:pt x="6603109" y="2551687"/>
                  <a:pt x="6616657" y="2595107"/>
                </a:cubicBezTo>
                <a:cubicBezTo>
                  <a:pt x="6561881" y="2554938"/>
                  <a:pt x="6579263" y="2561109"/>
                  <a:pt x="6511706" y="2601571"/>
                </a:cubicBezTo>
                <a:cubicBezTo>
                  <a:pt x="6459848" y="2632681"/>
                  <a:pt x="6405318" y="2659102"/>
                  <a:pt x="6348764" y="2680522"/>
                </a:cubicBezTo>
                <a:cubicBezTo>
                  <a:pt x="6282776" y="2704550"/>
                  <a:pt x="6210399" y="2702761"/>
                  <a:pt x="6143608" y="2719814"/>
                </a:cubicBezTo>
                <a:cubicBezTo>
                  <a:pt x="6072436" y="2738073"/>
                  <a:pt x="5871954" y="2824620"/>
                  <a:pt x="5856763" y="2884764"/>
                </a:cubicBezTo>
                <a:cubicBezTo>
                  <a:pt x="5849459" y="2913102"/>
                  <a:pt x="5859867" y="2956339"/>
                  <a:pt x="5855813" y="2987306"/>
                </a:cubicBezTo>
                <a:cubicBezTo>
                  <a:pt x="5852710" y="3011006"/>
                  <a:pt x="5848290" y="3033719"/>
                  <a:pt x="5845917" y="3057675"/>
                </a:cubicBezTo>
                <a:cubicBezTo>
                  <a:pt x="5837627" y="3140935"/>
                  <a:pt x="5838796" y="3225035"/>
                  <a:pt x="5830214" y="3308003"/>
                </a:cubicBezTo>
                <a:cubicBezTo>
                  <a:pt x="5802680" y="3573266"/>
                  <a:pt x="5718142" y="3830971"/>
                  <a:pt x="5638497" y="4082723"/>
                </a:cubicBezTo>
                <a:cubicBezTo>
                  <a:pt x="5602455" y="4196621"/>
                  <a:pt x="5562432" y="4309680"/>
                  <a:pt x="5521240" y="4420584"/>
                </a:cubicBezTo>
                <a:cubicBezTo>
                  <a:pt x="5504441" y="4465866"/>
                  <a:pt x="5484247" y="4533387"/>
                  <a:pt x="5458867" y="4576733"/>
                </a:cubicBezTo>
                <a:cubicBezTo>
                  <a:pt x="5436300" y="4615222"/>
                  <a:pt x="5413695" y="4635417"/>
                  <a:pt x="5397993" y="4680845"/>
                </a:cubicBezTo>
                <a:cubicBezTo>
                  <a:pt x="5376812" y="4742231"/>
                  <a:pt x="5352163" y="4770093"/>
                  <a:pt x="5309438" y="4818224"/>
                </a:cubicBezTo>
                <a:cubicBezTo>
                  <a:pt x="5275513" y="4856458"/>
                  <a:pt x="5253894" y="4911234"/>
                  <a:pt x="5234065" y="4957246"/>
                </a:cubicBezTo>
                <a:cubicBezTo>
                  <a:pt x="5190244" y="5058802"/>
                  <a:pt x="5201747" y="5186430"/>
                  <a:pt x="5223767" y="5300511"/>
                </a:cubicBezTo>
                <a:cubicBezTo>
                  <a:pt x="5249329" y="5432705"/>
                  <a:pt x="5300454" y="5556974"/>
                  <a:pt x="5329193" y="5687963"/>
                </a:cubicBezTo>
                <a:cubicBezTo>
                  <a:pt x="5352820" y="5795689"/>
                  <a:pt x="5373453" y="5903416"/>
                  <a:pt x="5402922" y="6009938"/>
                </a:cubicBezTo>
                <a:cubicBezTo>
                  <a:pt x="5436811" y="6132455"/>
                  <a:pt x="5675270" y="6406263"/>
                  <a:pt x="5713321" y="6440334"/>
                </a:cubicBezTo>
                <a:cubicBezTo>
                  <a:pt x="5757143" y="6479737"/>
                  <a:pt x="5825759" y="6506979"/>
                  <a:pt x="5855740" y="6560112"/>
                </a:cubicBezTo>
                <a:cubicBezTo>
                  <a:pt x="5878417" y="6600281"/>
                  <a:pt x="5883858" y="6650055"/>
                  <a:pt x="5905660" y="6693620"/>
                </a:cubicBezTo>
                <a:cubicBezTo>
                  <a:pt x="5926767" y="6735835"/>
                  <a:pt x="5941629" y="6767933"/>
                  <a:pt x="5893646" y="6793204"/>
                </a:cubicBezTo>
                <a:cubicBezTo>
                  <a:pt x="5849386" y="6816538"/>
                  <a:pt x="5736145" y="6797549"/>
                  <a:pt x="5686663" y="6795139"/>
                </a:cubicBezTo>
                <a:cubicBezTo>
                  <a:pt x="5622831" y="6792035"/>
                  <a:pt x="5559656" y="6784184"/>
                  <a:pt x="5496298" y="6777903"/>
                </a:cubicBezTo>
                <a:cubicBezTo>
                  <a:pt x="5442471" y="6772425"/>
                  <a:pt x="5318567" y="6768700"/>
                  <a:pt x="5279675" y="6687960"/>
                </a:cubicBezTo>
                <a:cubicBezTo>
                  <a:pt x="5261417" y="6603531"/>
                  <a:pt x="5206640" y="6527283"/>
                  <a:pt x="5169173" y="6452093"/>
                </a:cubicBezTo>
                <a:cubicBezTo>
                  <a:pt x="5123162" y="6359849"/>
                  <a:pt x="5046584" y="6292365"/>
                  <a:pt x="4999586" y="6201363"/>
                </a:cubicBezTo>
                <a:cubicBezTo>
                  <a:pt x="4980159" y="6163750"/>
                  <a:pt x="4956239" y="6136691"/>
                  <a:pt x="4934950" y="6103168"/>
                </a:cubicBezTo>
                <a:cubicBezTo>
                  <a:pt x="4916033" y="6073333"/>
                  <a:pt x="4787930" y="5813181"/>
                  <a:pt x="4759300" y="5794704"/>
                </a:cubicBezTo>
                <a:cubicBezTo>
                  <a:pt x="4739690" y="5900605"/>
                  <a:pt x="4802792" y="6041234"/>
                  <a:pt x="4818860" y="6147062"/>
                </a:cubicBezTo>
                <a:cubicBezTo>
                  <a:pt x="4835658" y="6257600"/>
                  <a:pt x="4887440" y="6346740"/>
                  <a:pt x="4959234" y="6430949"/>
                </a:cubicBezTo>
                <a:cubicBezTo>
                  <a:pt x="4992319" y="6469731"/>
                  <a:pt x="5024674" y="6508732"/>
                  <a:pt x="5069042" y="6534842"/>
                </a:cubicBezTo>
                <a:cubicBezTo>
                  <a:pt x="5108554" y="6558103"/>
                  <a:pt x="5139302" y="6564056"/>
                  <a:pt x="5161979" y="6606124"/>
                </a:cubicBezTo>
                <a:cubicBezTo>
                  <a:pt x="5181188" y="6641656"/>
                  <a:pt x="5199629" y="6655167"/>
                  <a:pt x="5220407" y="6694460"/>
                </a:cubicBezTo>
                <a:cubicBezTo>
                  <a:pt x="5233371" y="6718817"/>
                  <a:pt x="5242318" y="6783964"/>
                  <a:pt x="5224242" y="6804780"/>
                </a:cubicBezTo>
                <a:cubicBezTo>
                  <a:pt x="5140251" y="6901003"/>
                  <a:pt x="4936374" y="6835381"/>
                  <a:pt x="4810206" y="6822454"/>
                </a:cubicBezTo>
                <a:cubicBezTo>
                  <a:pt x="4731474" y="6814384"/>
                  <a:pt x="4615421" y="6806715"/>
                  <a:pt x="4540962" y="6764026"/>
                </a:cubicBezTo>
                <a:cubicBezTo>
                  <a:pt x="4499185" y="6740034"/>
                  <a:pt x="4475705" y="6700997"/>
                  <a:pt x="4475632" y="6658454"/>
                </a:cubicBezTo>
                <a:cubicBezTo>
                  <a:pt x="4475632" y="6620256"/>
                  <a:pt x="4478407" y="6617992"/>
                  <a:pt x="4464457" y="6582607"/>
                </a:cubicBezTo>
                <a:cubicBezTo>
                  <a:pt x="4445724" y="6535134"/>
                  <a:pt x="4427940" y="6489195"/>
                  <a:pt x="4413332" y="6439275"/>
                </a:cubicBezTo>
                <a:cubicBezTo>
                  <a:pt x="4361040" y="6260339"/>
                  <a:pt x="4317292" y="6089656"/>
                  <a:pt x="4224318" y="5927372"/>
                </a:cubicBezTo>
                <a:cubicBezTo>
                  <a:pt x="4179255" y="5848676"/>
                  <a:pt x="4157490" y="5778307"/>
                  <a:pt x="4137004" y="5687379"/>
                </a:cubicBezTo>
                <a:cubicBezTo>
                  <a:pt x="4125501" y="5636254"/>
                  <a:pt x="4106841" y="5590789"/>
                  <a:pt x="4090043" y="5539336"/>
                </a:cubicBezTo>
                <a:cubicBezTo>
                  <a:pt x="4082739" y="5516768"/>
                  <a:pt x="4082374" y="5488212"/>
                  <a:pt x="4070542" y="5467689"/>
                </a:cubicBezTo>
                <a:cubicBezTo>
                  <a:pt x="4055935" y="5442455"/>
                  <a:pt x="4026100" y="5398780"/>
                  <a:pt x="3962487" y="5325818"/>
                </a:cubicBezTo>
                <a:cubicBezTo>
                  <a:pt x="3958835" y="5321545"/>
                  <a:pt x="3855198" y="5182815"/>
                  <a:pt x="3849757" y="5180149"/>
                </a:cubicBezTo>
                <a:cubicBezTo>
                  <a:pt x="3688824" y="5100943"/>
                  <a:pt x="3630651" y="4973642"/>
                  <a:pt x="3612393" y="4972949"/>
                </a:cubicBezTo>
                <a:cubicBezTo>
                  <a:pt x="3586830" y="4972109"/>
                  <a:pt x="3433858" y="5050585"/>
                  <a:pt x="3416951" y="5058692"/>
                </a:cubicBezTo>
                <a:cubicBezTo>
                  <a:pt x="3345522" y="5093019"/>
                  <a:pt x="3299072" y="5152287"/>
                  <a:pt x="3229981" y="5179200"/>
                </a:cubicBezTo>
                <a:cubicBezTo>
                  <a:pt x="3144164" y="5212431"/>
                  <a:pt x="3020625" y="5236131"/>
                  <a:pt x="2965740" y="5320669"/>
                </a:cubicBezTo>
                <a:cubicBezTo>
                  <a:pt x="2910854" y="5405207"/>
                  <a:pt x="2912679" y="5516403"/>
                  <a:pt x="2876381" y="5606492"/>
                </a:cubicBezTo>
                <a:cubicBezTo>
                  <a:pt x="2843515" y="5688109"/>
                  <a:pt x="2780376" y="5783712"/>
                  <a:pt x="2718406" y="5844185"/>
                </a:cubicBezTo>
                <a:cubicBezTo>
                  <a:pt x="2698285" y="5863831"/>
                  <a:pt x="2517560" y="5985106"/>
                  <a:pt x="2495174" y="6031812"/>
                </a:cubicBezTo>
                <a:cubicBezTo>
                  <a:pt x="2418487" y="6193110"/>
                  <a:pt x="2276069" y="6118614"/>
                  <a:pt x="2361629" y="6118030"/>
                </a:cubicBezTo>
                <a:cubicBezTo>
                  <a:pt x="2466800" y="6117336"/>
                  <a:pt x="2573942" y="6117848"/>
                  <a:pt x="2678748" y="6125334"/>
                </a:cubicBezTo>
                <a:cubicBezTo>
                  <a:pt x="2810868" y="6134792"/>
                  <a:pt x="2954419" y="6137385"/>
                  <a:pt x="3082888" y="6175655"/>
                </a:cubicBezTo>
                <a:cubicBezTo>
                  <a:pt x="3182215" y="6205271"/>
                  <a:pt x="3303162" y="6253218"/>
                  <a:pt x="3375028" y="6324647"/>
                </a:cubicBezTo>
                <a:cubicBezTo>
                  <a:pt x="3413737" y="6363173"/>
                  <a:pt x="3509267" y="6549887"/>
                  <a:pt x="3437108" y="6596593"/>
                </a:cubicBezTo>
                <a:cubicBezTo>
                  <a:pt x="3393287" y="6625004"/>
                  <a:pt x="3285414" y="6604663"/>
                  <a:pt x="3236919" y="6603897"/>
                </a:cubicBezTo>
                <a:cubicBezTo>
                  <a:pt x="3171881" y="6602728"/>
                  <a:pt x="3106697" y="6601669"/>
                  <a:pt x="3041696" y="6598967"/>
                </a:cubicBezTo>
                <a:cubicBezTo>
                  <a:pt x="2988344" y="6596739"/>
                  <a:pt x="2919435" y="6596775"/>
                  <a:pt x="2838731" y="6598163"/>
                </a:cubicBezTo>
                <a:cubicBezTo>
                  <a:pt x="2844464" y="6603823"/>
                  <a:pt x="2850198" y="6609593"/>
                  <a:pt x="2855858" y="6615728"/>
                </a:cubicBezTo>
                <a:cubicBezTo>
                  <a:pt x="3012884" y="6786411"/>
                  <a:pt x="2978265" y="6804853"/>
                  <a:pt x="2918303" y="6827092"/>
                </a:cubicBezTo>
                <a:cubicBezTo>
                  <a:pt x="2883502" y="6840019"/>
                  <a:pt x="2722861" y="6823659"/>
                  <a:pt x="2716471" y="6823002"/>
                </a:cubicBezTo>
                <a:cubicBezTo>
                  <a:pt x="2673489" y="6818583"/>
                  <a:pt x="2077815" y="6753107"/>
                  <a:pt x="2077815" y="6753107"/>
                </a:cubicBezTo>
                <a:cubicBezTo>
                  <a:pt x="2037645" y="6732329"/>
                  <a:pt x="1668818" y="6770672"/>
                  <a:pt x="1575187" y="6759169"/>
                </a:cubicBezTo>
                <a:cubicBezTo>
                  <a:pt x="1303496" y="6725792"/>
                  <a:pt x="1297873" y="6784476"/>
                  <a:pt x="1029067" y="6736127"/>
                </a:cubicBezTo>
                <a:cubicBezTo>
                  <a:pt x="901985" y="6713266"/>
                  <a:pt x="464870" y="6399362"/>
                  <a:pt x="337387" y="6379058"/>
                </a:cubicBezTo>
                <a:cubicBezTo>
                  <a:pt x="233312" y="6362479"/>
                  <a:pt x="108532" y="6287362"/>
                  <a:pt x="73292" y="6239451"/>
                </a:cubicBezTo>
                <a:cubicBezTo>
                  <a:pt x="-12999" y="6122010"/>
                  <a:pt x="-66278" y="5859120"/>
                  <a:pt x="162212" y="5791198"/>
                </a:cubicBezTo>
                <a:close/>
              </a:path>
            </a:pathLst>
          </a:custGeom>
          <a:solidFill>
            <a:schemeClr val="bg1"/>
          </a:solidFill>
          <a:ln w="36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B4373329-90DD-B308-EED9-008121C3AE71}"/>
              </a:ext>
            </a:extLst>
          </p:cNvPr>
          <p:cNvGrpSpPr/>
          <p:nvPr/>
        </p:nvGrpSpPr>
        <p:grpSpPr>
          <a:xfrm>
            <a:off x="9106506" y="3733789"/>
            <a:ext cx="1684956" cy="1849428"/>
            <a:chOff x="1568227" y="699627"/>
            <a:chExt cx="4851977" cy="5325590"/>
          </a:xfrm>
        </p:grpSpPr>
        <p:grpSp>
          <p:nvGrpSpPr>
            <p:cNvPr id="112" name="图形 4">
              <a:extLst>
                <a:ext uri="{FF2B5EF4-FFF2-40B4-BE49-F238E27FC236}">
                  <a16:creationId xmlns:a16="http://schemas.microsoft.com/office/drawing/2014/main" id="{87609770-1E30-05D7-339A-E58CC0422321}"/>
                </a:ext>
              </a:extLst>
            </p:cNvPr>
            <p:cNvGrpSpPr/>
            <p:nvPr/>
          </p:nvGrpSpPr>
          <p:grpSpPr>
            <a:xfrm>
              <a:off x="1575676" y="3077358"/>
              <a:ext cx="992628" cy="1214474"/>
              <a:chOff x="1575676" y="3077358"/>
              <a:chExt cx="992628" cy="1214474"/>
            </a:xfrm>
          </p:grpSpPr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434526A-73DE-0DC1-E21A-B737DF0A590B}"/>
                  </a:ext>
                </a:extLst>
              </p:cNvPr>
              <p:cNvSpPr/>
              <p:nvPr/>
            </p:nvSpPr>
            <p:spPr>
              <a:xfrm>
                <a:off x="1575676" y="3078956"/>
                <a:ext cx="959899" cy="1212876"/>
              </a:xfrm>
              <a:custGeom>
                <a:avLst/>
                <a:gdLst>
                  <a:gd name="connsiteX0" fmla="*/ 223960 w 959899"/>
                  <a:gd name="connsiteY0" fmla="*/ 40 h 1212876"/>
                  <a:gd name="connsiteX1" fmla="*/ 77546 w 959899"/>
                  <a:gd name="connsiteY1" fmla="*/ 672541 h 1212876"/>
                  <a:gd name="connsiteX2" fmla="*/ 757633 w 959899"/>
                  <a:gd name="connsiteY2" fmla="*/ 1199629 h 1212876"/>
                  <a:gd name="connsiteX3" fmla="*/ 960021 w 959899"/>
                  <a:gd name="connsiteY3" fmla="*/ 969155 h 1212876"/>
                  <a:gd name="connsiteX4" fmla="*/ 929742 w 959899"/>
                  <a:gd name="connsiteY4" fmla="*/ 982900 h 1212876"/>
                  <a:gd name="connsiteX5" fmla="*/ 887711 w 959899"/>
                  <a:gd name="connsiteY5" fmla="*/ 993657 h 1212876"/>
                  <a:gd name="connsiteX6" fmla="*/ 845281 w 959899"/>
                  <a:gd name="connsiteY6" fmla="*/ 996047 h 1212876"/>
                  <a:gd name="connsiteX7" fmla="*/ 802254 w 959899"/>
                  <a:gd name="connsiteY7" fmla="*/ 990469 h 1212876"/>
                  <a:gd name="connsiteX8" fmla="*/ 759028 w 959899"/>
                  <a:gd name="connsiteY8" fmla="*/ 977721 h 1212876"/>
                  <a:gd name="connsiteX9" fmla="*/ 715403 w 959899"/>
                  <a:gd name="connsiteY9" fmla="*/ 958000 h 1212876"/>
                  <a:gd name="connsiteX10" fmla="*/ 671777 w 959899"/>
                  <a:gd name="connsiteY10" fmla="*/ 932303 h 1212876"/>
                  <a:gd name="connsiteX11" fmla="*/ 627953 w 959899"/>
                  <a:gd name="connsiteY11" fmla="*/ 900829 h 1212876"/>
                  <a:gd name="connsiteX12" fmla="*/ 584328 w 959899"/>
                  <a:gd name="connsiteY12" fmla="*/ 864375 h 1212876"/>
                  <a:gd name="connsiteX13" fmla="*/ 497674 w 959899"/>
                  <a:gd name="connsiteY13" fmla="*/ 778123 h 1212876"/>
                  <a:gd name="connsiteX14" fmla="*/ 412416 w 959899"/>
                  <a:gd name="connsiteY14" fmla="*/ 678523 h 1212876"/>
                  <a:gd name="connsiteX15" fmla="*/ 329549 w 959899"/>
                  <a:gd name="connsiteY15" fmla="*/ 569558 h 1212876"/>
                  <a:gd name="connsiteX16" fmla="*/ 249671 w 959899"/>
                  <a:gd name="connsiteY16" fmla="*/ 455813 h 1212876"/>
                  <a:gd name="connsiteX17" fmla="*/ 219990 w 959899"/>
                  <a:gd name="connsiteY17" fmla="*/ 406212 h 1212876"/>
                  <a:gd name="connsiteX18" fmla="*/ 197879 w 959899"/>
                  <a:gd name="connsiteY18" fmla="*/ 356412 h 1212876"/>
                  <a:gd name="connsiteX19" fmla="*/ 182938 w 959899"/>
                  <a:gd name="connsiteY19" fmla="*/ 306612 h 1212876"/>
                  <a:gd name="connsiteX20" fmla="*/ 174572 w 959899"/>
                  <a:gd name="connsiteY20" fmla="*/ 257012 h 1212876"/>
                  <a:gd name="connsiteX21" fmla="*/ 172182 w 959899"/>
                  <a:gd name="connsiteY21" fmla="*/ 208008 h 1212876"/>
                  <a:gd name="connsiteX22" fmla="*/ 175369 w 959899"/>
                  <a:gd name="connsiteY22" fmla="*/ 160001 h 1212876"/>
                  <a:gd name="connsiteX23" fmla="*/ 183735 w 959899"/>
                  <a:gd name="connsiteY23" fmla="*/ 112791 h 1212876"/>
                  <a:gd name="connsiteX24" fmla="*/ 196285 w 959899"/>
                  <a:gd name="connsiteY24" fmla="*/ 67174 h 1212876"/>
                  <a:gd name="connsiteX25" fmla="*/ 213018 w 959899"/>
                  <a:gd name="connsiteY25" fmla="*/ 23151 h 1212876"/>
                  <a:gd name="connsiteX26" fmla="*/ 223974 w 959899"/>
                  <a:gd name="connsiteY26" fmla="*/ 44 h 121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59899" h="1212876">
                    <a:moveTo>
                      <a:pt x="223960" y="40"/>
                    </a:moveTo>
                    <a:cubicBezTo>
                      <a:pt x="64103" y="126585"/>
                      <a:pt x="-101122" y="410049"/>
                      <a:pt x="77546" y="672541"/>
                    </a:cubicBezTo>
                    <a:cubicBezTo>
                      <a:pt x="285569" y="978163"/>
                      <a:pt x="535389" y="1280507"/>
                      <a:pt x="757633" y="1199629"/>
                    </a:cubicBezTo>
                    <a:cubicBezTo>
                      <a:pt x="853447" y="1164755"/>
                      <a:pt x="922418" y="1080784"/>
                      <a:pt x="960021" y="969155"/>
                    </a:cubicBezTo>
                    <a:cubicBezTo>
                      <a:pt x="950162" y="974129"/>
                      <a:pt x="940251" y="979075"/>
                      <a:pt x="929742" y="982900"/>
                    </a:cubicBezTo>
                    <a:cubicBezTo>
                      <a:pt x="915853" y="987955"/>
                      <a:pt x="901799" y="991503"/>
                      <a:pt x="887711" y="993657"/>
                    </a:cubicBezTo>
                    <a:cubicBezTo>
                      <a:pt x="873623" y="995811"/>
                      <a:pt x="859533" y="996609"/>
                      <a:pt x="845281" y="996047"/>
                    </a:cubicBezTo>
                    <a:cubicBezTo>
                      <a:pt x="831029" y="995486"/>
                      <a:pt x="816637" y="993561"/>
                      <a:pt x="802254" y="990469"/>
                    </a:cubicBezTo>
                    <a:cubicBezTo>
                      <a:pt x="787871" y="987378"/>
                      <a:pt x="773508" y="983157"/>
                      <a:pt x="759028" y="977721"/>
                    </a:cubicBezTo>
                    <a:cubicBezTo>
                      <a:pt x="744548" y="972284"/>
                      <a:pt x="729947" y="965595"/>
                      <a:pt x="715403" y="958000"/>
                    </a:cubicBezTo>
                    <a:cubicBezTo>
                      <a:pt x="700859" y="950404"/>
                      <a:pt x="686351" y="941872"/>
                      <a:pt x="671777" y="932303"/>
                    </a:cubicBezTo>
                    <a:cubicBezTo>
                      <a:pt x="657204" y="922734"/>
                      <a:pt x="642521" y="912187"/>
                      <a:pt x="627953" y="900829"/>
                    </a:cubicBezTo>
                    <a:cubicBezTo>
                      <a:pt x="613385" y="889472"/>
                      <a:pt x="598858" y="877336"/>
                      <a:pt x="584328" y="864375"/>
                    </a:cubicBezTo>
                    <a:cubicBezTo>
                      <a:pt x="555269" y="838456"/>
                      <a:pt x="526378" y="809338"/>
                      <a:pt x="497674" y="778123"/>
                    </a:cubicBezTo>
                    <a:cubicBezTo>
                      <a:pt x="468971" y="746907"/>
                      <a:pt x="440489" y="713550"/>
                      <a:pt x="412416" y="678523"/>
                    </a:cubicBezTo>
                    <a:cubicBezTo>
                      <a:pt x="384343" y="643495"/>
                      <a:pt x="356722" y="606919"/>
                      <a:pt x="329549" y="569558"/>
                    </a:cubicBezTo>
                    <a:cubicBezTo>
                      <a:pt x="302375" y="532198"/>
                      <a:pt x="275672" y="494015"/>
                      <a:pt x="249671" y="455813"/>
                    </a:cubicBezTo>
                    <a:cubicBezTo>
                      <a:pt x="238463" y="439346"/>
                      <a:pt x="228578" y="422801"/>
                      <a:pt x="219990" y="406212"/>
                    </a:cubicBezTo>
                    <a:cubicBezTo>
                      <a:pt x="211403" y="389624"/>
                      <a:pt x="204019" y="373036"/>
                      <a:pt x="197879" y="356412"/>
                    </a:cubicBezTo>
                    <a:cubicBezTo>
                      <a:pt x="191739" y="339789"/>
                      <a:pt x="186803" y="323183"/>
                      <a:pt x="182938" y="306612"/>
                    </a:cubicBezTo>
                    <a:cubicBezTo>
                      <a:pt x="179074" y="290042"/>
                      <a:pt x="176333" y="273440"/>
                      <a:pt x="174572" y="257012"/>
                    </a:cubicBezTo>
                    <a:cubicBezTo>
                      <a:pt x="172811" y="240583"/>
                      <a:pt x="172012" y="224208"/>
                      <a:pt x="172182" y="208008"/>
                    </a:cubicBezTo>
                    <a:cubicBezTo>
                      <a:pt x="172351" y="191809"/>
                      <a:pt x="173441" y="175882"/>
                      <a:pt x="175369" y="160001"/>
                    </a:cubicBezTo>
                    <a:cubicBezTo>
                      <a:pt x="177297" y="144120"/>
                      <a:pt x="180221" y="128267"/>
                      <a:pt x="183735" y="112791"/>
                    </a:cubicBezTo>
                    <a:cubicBezTo>
                      <a:pt x="187249" y="97315"/>
                      <a:pt x="191358" y="82157"/>
                      <a:pt x="196285" y="67174"/>
                    </a:cubicBezTo>
                    <a:cubicBezTo>
                      <a:pt x="201213" y="52192"/>
                      <a:pt x="206850" y="37552"/>
                      <a:pt x="213018" y="23151"/>
                    </a:cubicBezTo>
                    <a:cubicBezTo>
                      <a:pt x="216390" y="15279"/>
                      <a:pt x="220271" y="7723"/>
                      <a:pt x="223974" y="44"/>
                    </a:cubicBezTo>
                    <a:close/>
                  </a:path>
                </a:pathLst>
              </a:custGeom>
              <a:solidFill>
                <a:srgbClr val="D4AA00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C2FBD897-7909-BF98-AE52-2077DA6A8DFE}"/>
                  </a:ext>
                </a:extLst>
              </p:cNvPr>
              <p:cNvSpPr/>
              <p:nvPr/>
            </p:nvSpPr>
            <p:spPr>
              <a:xfrm>
                <a:off x="1747700" y="3077358"/>
                <a:ext cx="820604" cy="997775"/>
              </a:xfrm>
              <a:custGeom>
                <a:avLst/>
                <a:gdLst>
                  <a:gd name="connsiteX0" fmla="*/ 51936 w 820604"/>
                  <a:gd name="connsiteY0" fmla="*/ 1638 h 997775"/>
                  <a:gd name="connsiteX1" fmla="*/ 40980 w 820604"/>
                  <a:gd name="connsiteY1" fmla="*/ 24745 h 997775"/>
                  <a:gd name="connsiteX2" fmla="*/ 24247 w 820604"/>
                  <a:gd name="connsiteY2" fmla="*/ 68768 h 997775"/>
                  <a:gd name="connsiteX3" fmla="*/ 11697 w 820604"/>
                  <a:gd name="connsiteY3" fmla="*/ 114385 h 997775"/>
                  <a:gd name="connsiteX4" fmla="*/ 3330 w 820604"/>
                  <a:gd name="connsiteY4" fmla="*/ 161595 h 997775"/>
                  <a:gd name="connsiteX5" fmla="*/ 143 w 820604"/>
                  <a:gd name="connsiteY5" fmla="*/ 209602 h 997775"/>
                  <a:gd name="connsiteX6" fmla="*/ 2534 w 820604"/>
                  <a:gd name="connsiteY6" fmla="*/ 258606 h 997775"/>
                  <a:gd name="connsiteX7" fmla="*/ 10900 w 820604"/>
                  <a:gd name="connsiteY7" fmla="*/ 308206 h 997775"/>
                  <a:gd name="connsiteX8" fmla="*/ 25840 w 820604"/>
                  <a:gd name="connsiteY8" fmla="*/ 358006 h 997775"/>
                  <a:gd name="connsiteX9" fmla="*/ 47952 w 820604"/>
                  <a:gd name="connsiteY9" fmla="*/ 407807 h 997775"/>
                  <a:gd name="connsiteX10" fmla="*/ 77633 w 820604"/>
                  <a:gd name="connsiteY10" fmla="*/ 457407 h 997775"/>
                  <a:gd name="connsiteX11" fmla="*/ 157510 w 820604"/>
                  <a:gd name="connsiteY11" fmla="*/ 571152 h 997775"/>
                  <a:gd name="connsiteX12" fmla="*/ 240378 w 820604"/>
                  <a:gd name="connsiteY12" fmla="*/ 680117 h 997775"/>
                  <a:gd name="connsiteX13" fmla="*/ 325636 w 820604"/>
                  <a:gd name="connsiteY13" fmla="*/ 779717 h 997775"/>
                  <a:gd name="connsiteX14" fmla="*/ 412290 w 820604"/>
                  <a:gd name="connsiteY14" fmla="*/ 865969 h 997775"/>
                  <a:gd name="connsiteX15" fmla="*/ 455915 w 820604"/>
                  <a:gd name="connsiteY15" fmla="*/ 902423 h 997775"/>
                  <a:gd name="connsiteX16" fmla="*/ 499739 w 820604"/>
                  <a:gd name="connsiteY16" fmla="*/ 933897 h 997775"/>
                  <a:gd name="connsiteX17" fmla="*/ 543364 w 820604"/>
                  <a:gd name="connsiteY17" fmla="*/ 959593 h 997775"/>
                  <a:gd name="connsiteX18" fmla="*/ 586989 w 820604"/>
                  <a:gd name="connsiteY18" fmla="*/ 979315 h 997775"/>
                  <a:gd name="connsiteX19" fmla="*/ 630216 w 820604"/>
                  <a:gd name="connsiteY19" fmla="*/ 992064 h 997775"/>
                  <a:gd name="connsiteX20" fmla="*/ 673243 w 820604"/>
                  <a:gd name="connsiteY20" fmla="*/ 997641 h 997775"/>
                  <a:gd name="connsiteX21" fmla="*/ 715672 w 820604"/>
                  <a:gd name="connsiteY21" fmla="*/ 995251 h 997775"/>
                  <a:gd name="connsiteX22" fmla="*/ 757704 w 820604"/>
                  <a:gd name="connsiteY22" fmla="*/ 984494 h 997775"/>
                  <a:gd name="connsiteX23" fmla="*/ 787982 w 820604"/>
                  <a:gd name="connsiteY23" fmla="*/ 970749 h 997775"/>
                  <a:gd name="connsiteX24" fmla="*/ 761290 w 820604"/>
                  <a:gd name="connsiteY24" fmla="*/ 432309 h 997775"/>
                  <a:gd name="connsiteX25" fmla="*/ 715274 w 820604"/>
                  <a:gd name="connsiteY25" fmla="*/ 325339 h 997775"/>
                  <a:gd name="connsiteX26" fmla="*/ 501336 w 820604"/>
                  <a:gd name="connsiteY26" fmla="*/ 485694 h 997775"/>
                  <a:gd name="connsiteX27" fmla="*/ 62495 w 820604"/>
                  <a:gd name="connsiteY27" fmla="*/ 73346 h 997775"/>
                  <a:gd name="connsiteX28" fmla="*/ 53730 w 820604"/>
                  <a:gd name="connsiteY28" fmla="*/ 40 h 997775"/>
                  <a:gd name="connsiteX29" fmla="*/ 51938 w 820604"/>
                  <a:gd name="connsiteY29" fmla="*/ 1634 h 99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820604" h="997775">
                    <a:moveTo>
                      <a:pt x="51936" y="1638"/>
                    </a:moveTo>
                    <a:cubicBezTo>
                      <a:pt x="48233" y="9317"/>
                      <a:pt x="44352" y="16873"/>
                      <a:pt x="40980" y="24745"/>
                    </a:cubicBezTo>
                    <a:cubicBezTo>
                      <a:pt x="34812" y="39146"/>
                      <a:pt x="29174" y="53786"/>
                      <a:pt x="24247" y="68768"/>
                    </a:cubicBezTo>
                    <a:cubicBezTo>
                      <a:pt x="19319" y="83751"/>
                      <a:pt x="15211" y="98909"/>
                      <a:pt x="11697" y="114385"/>
                    </a:cubicBezTo>
                    <a:cubicBezTo>
                      <a:pt x="8183" y="129861"/>
                      <a:pt x="5259" y="145714"/>
                      <a:pt x="3330" y="161595"/>
                    </a:cubicBezTo>
                    <a:cubicBezTo>
                      <a:pt x="1402" y="177476"/>
                      <a:pt x="313" y="193403"/>
                      <a:pt x="143" y="209602"/>
                    </a:cubicBezTo>
                    <a:cubicBezTo>
                      <a:pt x="-27" y="225801"/>
                      <a:pt x="773" y="242177"/>
                      <a:pt x="2534" y="258606"/>
                    </a:cubicBezTo>
                    <a:cubicBezTo>
                      <a:pt x="4295" y="275034"/>
                      <a:pt x="7036" y="291636"/>
                      <a:pt x="10900" y="308206"/>
                    </a:cubicBezTo>
                    <a:cubicBezTo>
                      <a:pt x="14764" y="324777"/>
                      <a:pt x="19700" y="341383"/>
                      <a:pt x="25840" y="358006"/>
                    </a:cubicBezTo>
                    <a:cubicBezTo>
                      <a:pt x="31980" y="374630"/>
                      <a:pt x="39364" y="391217"/>
                      <a:pt x="47952" y="407807"/>
                    </a:cubicBezTo>
                    <a:cubicBezTo>
                      <a:pt x="56540" y="424396"/>
                      <a:pt x="66424" y="440941"/>
                      <a:pt x="77633" y="457407"/>
                    </a:cubicBezTo>
                    <a:cubicBezTo>
                      <a:pt x="103636" y="495610"/>
                      <a:pt x="130338" y="533792"/>
                      <a:pt x="157510" y="571152"/>
                    </a:cubicBezTo>
                    <a:cubicBezTo>
                      <a:pt x="184683" y="608513"/>
                      <a:pt x="212305" y="645083"/>
                      <a:pt x="240378" y="680117"/>
                    </a:cubicBezTo>
                    <a:cubicBezTo>
                      <a:pt x="268451" y="715151"/>
                      <a:pt x="296934" y="748502"/>
                      <a:pt x="325636" y="779717"/>
                    </a:cubicBezTo>
                    <a:cubicBezTo>
                      <a:pt x="354337" y="810933"/>
                      <a:pt x="383229" y="840051"/>
                      <a:pt x="412290" y="865969"/>
                    </a:cubicBezTo>
                    <a:cubicBezTo>
                      <a:pt x="426819" y="878929"/>
                      <a:pt x="441347" y="891065"/>
                      <a:pt x="455915" y="902423"/>
                    </a:cubicBezTo>
                    <a:cubicBezTo>
                      <a:pt x="470483" y="913781"/>
                      <a:pt x="485166" y="924328"/>
                      <a:pt x="499739" y="933897"/>
                    </a:cubicBezTo>
                    <a:cubicBezTo>
                      <a:pt x="514311" y="943466"/>
                      <a:pt x="528820" y="951999"/>
                      <a:pt x="543364" y="959593"/>
                    </a:cubicBezTo>
                    <a:cubicBezTo>
                      <a:pt x="557908" y="967189"/>
                      <a:pt x="572509" y="973878"/>
                      <a:pt x="586989" y="979315"/>
                    </a:cubicBezTo>
                    <a:cubicBezTo>
                      <a:pt x="601470" y="984752"/>
                      <a:pt x="615832" y="988972"/>
                      <a:pt x="630216" y="992064"/>
                    </a:cubicBezTo>
                    <a:cubicBezTo>
                      <a:pt x="644599" y="995155"/>
                      <a:pt x="658990" y="997079"/>
                      <a:pt x="673243" y="997641"/>
                    </a:cubicBezTo>
                    <a:cubicBezTo>
                      <a:pt x="687496" y="998203"/>
                      <a:pt x="701585" y="997405"/>
                      <a:pt x="715672" y="995251"/>
                    </a:cubicBezTo>
                    <a:cubicBezTo>
                      <a:pt x="729760" y="993097"/>
                      <a:pt x="743814" y="989549"/>
                      <a:pt x="757704" y="984494"/>
                    </a:cubicBezTo>
                    <a:cubicBezTo>
                      <a:pt x="768212" y="980669"/>
                      <a:pt x="778123" y="975723"/>
                      <a:pt x="787982" y="970749"/>
                    </a:cubicBezTo>
                    <a:cubicBezTo>
                      <a:pt x="837591" y="823468"/>
                      <a:pt x="832485" y="627914"/>
                      <a:pt x="761290" y="432309"/>
                    </a:cubicBezTo>
                    <a:cubicBezTo>
                      <a:pt x="747717" y="395019"/>
                      <a:pt x="732251" y="359347"/>
                      <a:pt x="715274" y="325339"/>
                    </a:cubicBezTo>
                    <a:cubicBezTo>
                      <a:pt x="665704" y="410349"/>
                      <a:pt x="558629" y="557037"/>
                      <a:pt x="501336" y="485694"/>
                    </a:cubicBezTo>
                    <a:cubicBezTo>
                      <a:pt x="324337" y="265299"/>
                      <a:pt x="108748" y="335666"/>
                      <a:pt x="62495" y="73346"/>
                    </a:cubicBezTo>
                    <a:cubicBezTo>
                      <a:pt x="58147" y="48686"/>
                      <a:pt x="55191" y="24165"/>
                      <a:pt x="53730" y="40"/>
                    </a:cubicBezTo>
                    <a:cubicBezTo>
                      <a:pt x="53135" y="507"/>
                      <a:pt x="52533" y="1162"/>
                      <a:pt x="51938" y="1634"/>
                    </a:cubicBezTo>
                    <a:close/>
                  </a:path>
                </a:pathLst>
              </a:custGeom>
              <a:solidFill>
                <a:srgbClr val="F9F9F9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3" name="图形 4">
              <a:extLst>
                <a:ext uri="{FF2B5EF4-FFF2-40B4-BE49-F238E27FC236}">
                  <a16:creationId xmlns:a16="http://schemas.microsoft.com/office/drawing/2014/main" id="{8298D7FA-D72D-F13A-7574-DFE9C7EEA44E}"/>
                </a:ext>
              </a:extLst>
            </p:cNvPr>
            <p:cNvGrpSpPr/>
            <p:nvPr/>
          </p:nvGrpSpPr>
          <p:grpSpPr>
            <a:xfrm>
              <a:off x="5503824" y="3438581"/>
              <a:ext cx="784308" cy="1631679"/>
              <a:chOff x="5503824" y="3438581"/>
              <a:chExt cx="784308" cy="1631679"/>
            </a:xfrm>
            <a:solidFill>
              <a:srgbClr val="D4AA00"/>
            </a:solidFill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EBA7C699-9641-CB81-FE3A-E44E552C2EA7}"/>
                  </a:ext>
                </a:extLst>
              </p:cNvPr>
              <p:cNvSpPr/>
              <p:nvPr/>
            </p:nvSpPr>
            <p:spPr>
              <a:xfrm>
                <a:off x="5503849" y="3438581"/>
                <a:ext cx="567935" cy="1144883"/>
              </a:xfrm>
              <a:custGeom>
                <a:avLst/>
                <a:gdLst>
                  <a:gd name="connsiteX0" fmla="*/ 568071 w 567935"/>
                  <a:gd name="connsiteY0" fmla="*/ 572390 h 1144883"/>
                  <a:gd name="connsiteX1" fmla="*/ 284103 w 567935"/>
                  <a:gd name="connsiteY1" fmla="*/ 1144832 h 1144883"/>
                  <a:gd name="connsiteX2" fmla="*/ 136 w 567935"/>
                  <a:gd name="connsiteY2" fmla="*/ 572390 h 1144883"/>
                  <a:gd name="connsiteX3" fmla="*/ 284103 w 567935"/>
                  <a:gd name="connsiteY3" fmla="*/ -51 h 1144883"/>
                  <a:gd name="connsiteX4" fmla="*/ 568071 w 567935"/>
                  <a:gd name="connsiteY4" fmla="*/ 572390 h 1144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935" h="1144883">
                    <a:moveTo>
                      <a:pt x="568071" y="572390"/>
                    </a:moveTo>
                    <a:cubicBezTo>
                      <a:pt x="568071" y="888542"/>
                      <a:pt x="440933" y="1144832"/>
                      <a:pt x="284103" y="1144832"/>
                    </a:cubicBezTo>
                    <a:cubicBezTo>
                      <a:pt x="127273" y="1144832"/>
                      <a:pt x="136" y="888542"/>
                      <a:pt x="136" y="572390"/>
                    </a:cubicBezTo>
                    <a:cubicBezTo>
                      <a:pt x="136" y="256238"/>
                      <a:pt x="127273" y="-51"/>
                      <a:pt x="284103" y="-51"/>
                    </a:cubicBezTo>
                    <a:cubicBezTo>
                      <a:pt x="440933" y="-51"/>
                      <a:pt x="568071" y="256238"/>
                      <a:pt x="568071" y="572390"/>
                    </a:cubicBezTo>
                    <a:close/>
                  </a:path>
                </a:pathLst>
              </a:custGeom>
              <a:solidFill>
                <a:srgbClr val="D4AA00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4779F1D0-C4A2-28F6-D2FD-A5FB78003A22}"/>
                  </a:ext>
                </a:extLst>
              </p:cNvPr>
              <p:cNvSpPr/>
              <p:nvPr/>
            </p:nvSpPr>
            <p:spPr>
              <a:xfrm>
                <a:off x="5503824" y="4006555"/>
                <a:ext cx="576948" cy="1054724"/>
              </a:xfrm>
              <a:custGeom>
                <a:avLst/>
                <a:gdLst>
                  <a:gd name="connsiteX0" fmla="*/ 577084 w 576948"/>
                  <a:gd name="connsiteY0" fmla="*/ 527309 h 1054724"/>
                  <a:gd name="connsiteX1" fmla="*/ 288610 w 576948"/>
                  <a:gd name="connsiteY1" fmla="*/ 1054671 h 1054724"/>
                  <a:gd name="connsiteX2" fmla="*/ 136 w 576948"/>
                  <a:gd name="connsiteY2" fmla="*/ 527309 h 1054724"/>
                  <a:gd name="connsiteX3" fmla="*/ 288610 w 576948"/>
                  <a:gd name="connsiteY3" fmla="*/ -53 h 1054724"/>
                  <a:gd name="connsiteX4" fmla="*/ 577084 w 576948"/>
                  <a:gd name="connsiteY4" fmla="*/ 527309 h 1054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948" h="1054724">
                    <a:moveTo>
                      <a:pt x="577084" y="527309"/>
                    </a:moveTo>
                    <a:cubicBezTo>
                      <a:pt x="577084" y="818562"/>
                      <a:pt x="447932" y="1054671"/>
                      <a:pt x="288610" y="1054671"/>
                    </a:cubicBezTo>
                    <a:cubicBezTo>
                      <a:pt x="129288" y="1054671"/>
                      <a:pt x="136" y="818562"/>
                      <a:pt x="136" y="527309"/>
                    </a:cubicBezTo>
                    <a:cubicBezTo>
                      <a:pt x="136" y="236055"/>
                      <a:pt x="129288" y="-53"/>
                      <a:pt x="288610" y="-53"/>
                    </a:cubicBezTo>
                    <a:cubicBezTo>
                      <a:pt x="447932" y="-53"/>
                      <a:pt x="577084" y="236055"/>
                      <a:pt x="577084" y="527309"/>
                    </a:cubicBezTo>
                    <a:close/>
                  </a:path>
                </a:pathLst>
              </a:custGeom>
              <a:solidFill>
                <a:srgbClr val="D4AA00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7959018-043C-BE74-B27A-7CC9BF7A0DDF}"/>
                  </a:ext>
                </a:extLst>
              </p:cNvPr>
              <p:cNvSpPr/>
              <p:nvPr/>
            </p:nvSpPr>
            <p:spPr>
              <a:xfrm>
                <a:off x="5603010" y="4790806"/>
                <a:ext cx="685122" cy="279454"/>
              </a:xfrm>
              <a:custGeom>
                <a:avLst/>
                <a:gdLst>
                  <a:gd name="connsiteX0" fmla="*/ 685258 w 685122"/>
                  <a:gd name="connsiteY0" fmla="*/ 139672 h 279454"/>
                  <a:gd name="connsiteX1" fmla="*/ 342696 w 685122"/>
                  <a:gd name="connsiteY1" fmla="*/ 279400 h 279454"/>
                  <a:gd name="connsiteX2" fmla="*/ 135 w 685122"/>
                  <a:gd name="connsiteY2" fmla="*/ 139672 h 279454"/>
                  <a:gd name="connsiteX3" fmla="*/ 342696 w 685122"/>
                  <a:gd name="connsiteY3" fmla="*/ -55 h 279454"/>
                  <a:gd name="connsiteX4" fmla="*/ 685258 w 685122"/>
                  <a:gd name="connsiteY4" fmla="*/ 139672 h 279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122" h="279454">
                    <a:moveTo>
                      <a:pt x="685258" y="139672"/>
                    </a:moveTo>
                    <a:cubicBezTo>
                      <a:pt x="685258" y="216841"/>
                      <a:pt x="531889" y="279400"/>
                      <a:pt x="342696" y="279400"/>
                    </a:cubicBezTo>
                    <a:cubicBezTo>
                      <a:pt x="153504" y="279400"/>
                      <a:pt x="135" y="216841"/>
                      <a:pt x="135" y="139672"/>
                    </a:cubicBezTo>
                    <a:cubicBezTo>
                      <a:pt x="135" y="62504"/>
                      <a:pt x="153504" y="-55"/>
                      <a:pt x="342696" y="-55"/>
                    </a:cubicBezTo>
                    <a:cubicBezTo>
                      <a:pt x="531889" y="-55"/>
                      <a:pt x="685258" y="62504"/>
                      <a:pt x="685258" y="139672"/>
                    </a:cubicBezTo>
                    <a:close/>
                  </a:path>
                </a:pathLst>
              </a:custGeom>
              <a:solidFill>
                <a:srgbClr val="D4AA00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4" name="图形 4">
              <a:extLst>
                <a:ext uri="{FF2B5EF4-FFF2-40B4-BE49-F238E27FC236}">
                  <a16:creationId xmlns:a16="http://schemas.microsoft.com/office/drawing/2014/main" id="{C8F9B4FB-C4EF-006D-F83F-370455C40E51}"/>
                </a:ext>
              </a:extLst>
            </p:cNvPr>
            <p:cNvGrpSpPr/>
            <p:nvPr/>
          </p:nvGrpSpPr>
          <p:grpSpPr>
            <a:xfrm>
              <a:off x="2170769" y="3371319"/>
              <a:ext cx="2526898" cy="2043057"/>
              <a:chOff x="2170769" y="3371319"/>
              <a:chExt cx="2526898" cy="2043057"/>
            </a:xfrm>
            <a:solidFill>
              <a:srgbClr val="D4AA00"/>
            </a:solidFill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C0C20716-EE20-8B16-12BD-4AE00CA9577E}"/>
                  </a:ext>
                </a:extLst>
              </p:cNvPr>
              <p:cNvSpPr/>
              <p:nvPr/>
            </p:nvSpPr>
            <p:spPr>
              <a:xfrm rot="2999984">
                <a:off x="2683997" y="3464351"/>
                <a:ext cx="1108815" cy="1856992"/>
              </a:xfrm>
              <a:custGeom>
                <a:avLst/>
                <a:gdLst>
                  <a:gd name="connsiteX0" fmla="*/ 1108908 w 1108815"/>
                  <a:gd name="connsiteY0" fmla="*/ 928405 h 1856992"/>
                  <a:gd name="connsiteX1" fmla="*/ 554500 w 1108815"/>
                  <a:gd name="connsiteY1" fmla="*/ 1856901 h 1856992"/>
                  <a:gd name="connsiteX2" fmla="*/ 92 w 1108815"/>
                  <a:gd name="connsiteY2" fmla="*/ 928405 h 1856992"/>
                  <a:gd name="connsiteX3" fmla="*/ 554500 w 1108815"/>
                  <a:gd name="connsiteY3" fmla="*/ -91 h 1856992"/>
                  <a:gd name="connsiteX4" fmla="*/ 1108908 w 1108815"/>
                  <a:gd name="connsiteY4" fmla="*/ 928405 h 185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815" h="1856992">
                    <a:moveTo>
                      <a:pt x="1108908" y="928405"/>
                    </a:moveTo>
                    <a:cubicBezTo>
                      <a:pt x="1108908" y="1441213"/>
                      <a:pt x="860688" y="1856901"/>
                      <a:pt x="554500" y="1856901"/>
                    </a:cubicBezTo>
                    <a:cubicBezTo>
                      <a:pt x="248312" y="1856901"/>
                      <a:pt x="92" y="1441188"/>
                      <a:pt x="92" y="928405"/>
                    </a:cubicBezTo>
                    <a:cubicBezTo>
                      <a:pt x="92" y="415622"/>
                      <a:pt x="248312" y="-91"/>
                      <a:pt x="554500" y="-91"/>
                    </a:cubicBezTo>
                    <a:cubicBezTo>
                      <a:pt x="860688" y="-91"/>
                      <a:pt x="1108908" y="415622"/>
                      <a:pt x="1108908" y="928405"/>
                    </a:cubicBezTo>
                    <a:close/>
                  </a:path>
                </a:pathLst>
              </a:custGeom>
              <a:solidFill>
                <a:srgbClr val="D4AA00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75B050F-D295-48AF-6361-581949164FFA}"/>
                  </a:ext>
                </a:extLst>
              </p:cNvPr>
              <p:cNvSpPr/>
              <p:nvPr/>
            </p:nvSpPr>
            <p:spPr>
              <a:xfrm rot="300016">
                <a:off x="2467598" y="4858294"/>
                <a:ext cx="2217650" cy="381801"/>
              </a:xfrm>
              <a:custGeom>
                <a:avLst/>
                <a:gdLst>
                  <a:gd name="connsiteX0" fmla="*/ 2217752 w 2217650"/>
                  <a:gd name="connsiteY0" fmla="*/ 190842 h 381801"/>
                  <a:gd name="connsiteX1" fmla="*/ 1108927 w 2217650"/>
                  <a:gd name="connsiteY1" fmla="*/ 381743 h 381801"/>
                  <a:gd name="connsiteX2" fmla="*/ 101 w 2217650"/>
                  <a:gd name="connsiteY2" fmla="*/ 190842 h 381801"/>
                  <a:gd name="connsiteX3" fmla="*/ 1108927 w 2217650"/>
                  <a:gd name="connsiteY3" fmla="*/ -58 h 381801"/>
                  <a:gd name="connsiteX4" fmla="*/ 2217752 w 2217650"/>
                  <a:gd name="connsiteY4" fmla="*/ 190842 h 38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650" h="381801">
                    <a:moveTo>
                      <a:pt x="2217752" y="190842"/>
                    </a:moveTo>
                    <a:cubicBezTo>
                      <a:pt x="2217752" y="296277"/>
                      <a:pt x="1721321" y="381743"/>
                      <a:pt x="1108927" y="381743"/>
                    </a:cubicBezTo>
                    <a:cubicBezTo>
                      <a:pt x="496532" y="381743"/>
                      <a:pt x="101" y="296273"/>
                      <a:pt x="101" y="190842"/>
                    </a:cubicBezTo>
                    <a:cubicBezTo>
                      <a:pt x="101" y="85412"/>
                      <a:pt x="496532" y="-58"/>
                      <a:pt x="1108927" y="-58"/>
                    </a:cubicBezTo>
                    <a:cubicBezTo>
                      <a:pt x="1721321" y="-58"/>
                      <a:pt x="2217752" y="85412"/>
                      <a:pt x="2217752" y="190842"/>
                    </a:cubicBezTo>
                    <a:close/>
                  </a:path>
                </a:pathLst>
              </a:custGeom>
              <a:solidFill>
                <a:srgbClr val="D4AA00"/>
              </a:solidFill>
              <a:ln w="7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E3A6BB6-0AEB-E8CE-B239-2558AAFEFB24}"/>
                </a:ext>
              </a:extLst>
            </p:cNvPr>
            <p:cNvSpPr/>
            <p:nvPr/>
          </p:nvSpPr>
          <p:spPr>
            <a:xfrm>
              <a:off x="3165349" y="699627"/>
              <a:ext cx="2112166" cy="959389"/>
            </a:xfrm>
            <a:custGeom>
              <a:avLst/>
              <a:gdLst>
                <a:gd name="connsiteX0" fmla="*/ 624605 w 2112166"/>
                <a:gd name="connsiteY0" fmla="*/ -7 h 959389"/>
                <a:gd name="connsiteX1" fmla="*/ 14849 w 2112166"/>
                <a:gd name="connsiteY1" fmla="*/ 263733 h 959389"/>
                <a:gd name="connsiteX2" fmla="*/ 509466 w 2112166"/>
                <a:gd name="connsiteY2" fmla="*/ 905758 h 959389"/>
                <a:gd name="connsiteX3" fmla="*/ 1681780 w 2112166"/>
                <a:gd name="connsiteY3" fmla="*/ 932052 h 959389"/>
                <a:gd name="connsiteX4" fmla="*/ 1935161 w 2112166"/>
                <a:gd name="connsiteY4" fmla="*/ 959343 h 959389"/>
                <a:gd name="connsiteX5" fmla="*/ 2104681 w 2112166"/>
                <a:gd name="connsiteY5" fmla="*/ 823689 h 959389"/>
                <a:gd name="connsiteX6" fmla="*/ 1184588 w 2112166"/>
                <a:gd name="connsiteY6" fmla="*/ 77848 h 959389"/>
                <a:gd name="connsiteX7" fmla="*/ 624631 w 2112166"/>
                <a:gd name="connsiteY7" fmla="*/ -41 h 95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2166" h="959389">
                  <a:moveTo>
                    <a:pt x="624605" y="-7"/>
                  </a:moveTo>
                  <a:cubicBezTo>
                    <a:pt x="301099" y="882"/>
                    <a:pt x="60091" y="94890"/>
                    <a:pt x="14849" y="263733"/>
                  </a:cubicBezTo>
                  <a:cubicBezTo>
                    <a:pt x="-44046" y="483534"/>
                    <a:pt x="63291" y="733662"/>
                    <a:pt x="509466" y="905758"/>
                  </a:cubicBezTo>
                  <a:cubicBezTo>
                    <a:pt x="782176" y="991313"/>
                    <a:pt x="1282882" y="825183"/>
                    <a:pt x="1681780" y="932052"/>
                  </a:cubicBezTo>
                  <a:cubicBezTo>
                    <a:pt x="1765888" y="954589"/>
                    <a:pt x="1865421" y="955479"/>
                    <a:pt x="1935161" y="959343"/>
                  </a:cubicBezTo>
                  <a:cubicBezTo>
                    <a:pt x="1993144" y="940464"/>
                    <a:pt x="2083390" y="903151"/>
                    <a:pt x="2104681" y="823689"/>
                  </a:cubicBezTo>
                  <a:cubicBezTo>
                    <a:pt x="2173620" y="566403"/>
                    <a:pt x="1761664" y="232512"/>
                    <a:pt x="1184588" y="77848"/>
                  </a:cubicBezTo>
                  <a:cubicBezTo>
                    <a:pt x="986215" y="24694"/>
                    <a:pt x="794086" y="-504"/>
                    <a:pt x="624631" y="-41"/>
                  </a:cubicBezTo>
                  <a:close/>
                </a:path>
              </a:pathLst>
            </a:custGeom>
            <a:solidFill>
              <a:srgbClr val="D4AA00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6" name="图形 4">
              <a:extLst>
                <a:ext uri="{FF2B5EF4-FFF2-40B4-BE49-F238E27FC236}">
                  <a16:creationId xmlns:a16="http://schemas.microsoft.com/office/drawing/2014/main" id="{7223C31C-E58E-3B5B-C480-145EEA3365C5}"/>
                </a:ext>
              </a:extLst>
            </p:cNvPr>
            <p:cNvGrpSpPr/>
            <p:nvPr/>
          </p:nvGrpSpPr>
          <p:grpSpPr>
            <a:xfrm>
              <a:off x="5329298" y="4012024"/>
              <a:ext cx="784308" cy="1631679"/>
              <a:chOff x="5329298" y="4012024"/>
              <a:chExt cx="784308" cy="1631679"/>
            </a:xfrm>
            <a:solidFill>
              <a:srgbClr val="D4AA00"/>
            </a:solidFill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F32160F-936F-08FF-3787-8D9926095026}"/>
                  </a:ext>
                </a:extLst>
              </p:cNvPr>
              <p:cNvSpPr/>
              <p:nvPr/>
            </p:nvSpPr>
            <p:spPr>
              <a:xfrm>
                <a:off x="5329324" y="4012024"/>
                <a:ext cx="567935" cy="1144883"/>
              </a:xfrm>
              <a:custGeom>
                <a:avLst/>
                <a:gdLst>
                  <a:gd name="connsiteX0" fmla="*/ 568044 w 567935"/>
                  <a:gd name="connsiteY0" fmla="*/ 572478 h 1144883"/>
                  <a:gd name="connsiteX1" fmla="*/ 284076 w 567935"/>
                  <a:gd name="connsiteY1" fmla="*/ 1144920 h 1144883"/>
                  <a:gd name="connsiteX2" fmla="*/ 109 w 567935"/>
                  <a:gd name="connsiteY2" fmla="*/ 572478 h 1144883"/>
                  <a:gd name="connsiteX3" fmla="*/ 284076 w 567935"/>
                  <a:gd name="connsiteY3" fmla="*/ 36 h 1144883"/>
                  <a:gd name="connsiteX4" fmla="*/ 568044 w 567935"/>
                  <a:gd name="connsiteY4" fmla="*/ 572478 h 1144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935" h="1144883">
                    <a:moveTo>
                      <a:pt x="568044" y="572478"/>
                    </a:moveTo>
                    <a:cubicBezTo>
                      <a:pt x="568044" y="888630"/>
                      <a:pt x="440906" y="1144920"/>
                      <a:pt x="284076" y="1144920"/>
                    </a:cubicBezTo>
                    <a:cubicBezTo>
                      <a:pt x="127247" y="1144920"/>
                      <a:pt x="109" y="888630"/>
                      <a:pt x="109" y="572478"/>
                    </a:cubicBezTo>
                    <a:cubicBezTo>
                      <a:pt x="109" y="256326"/>
                      <a:pt x="127247" y="36"/>
                      <a:pt x="284076" y="36"/>
                    </a:cubicBezTo>
                    <a:cubicBezTo>
                      <a:pt x="440906" y="36"/>
                      <a:pt x="568044" y="256326"/>
                      <a:pt x="568044" y="572478"/>
                    </a:cubicBezTo>
                    <a:close/>
                  </a:path>
                </a:pathLst>
              </a:custGeom>
              <a:solidFill>
                <a:srgbClr val="D4AA00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114AAD8-54DD-A53A-D418-B6403B9056E9}"/>
                  </a:ext>
                </a:extLst>
              </p:cNvPr>
              <p:cNvSpPr/>
              <p:nvPr/>
            </p:nvSpPr>
            <p:spPr>
              <a:xfrm>
                <a:off x="5329298" y="4579998"/>
                <a:ext cx="576948" cy="1054724"/>
              </a:xfrm>
              <a:custGeom>
                <a:avLst/>
                <a:gdLst>
                  <a:gd name="connsiteX0" fmla="*/ 577058 w 576948"/>
                  <a:gd name="connsiteY0" fmla="*/ 527397 h 1054724"/>
                  <a:gd name="connsiteX1" fmla="*/ 288583 w 576948"/>
                  <a:gd name="connsiteY1" fmla="*/ 1054759 h 1054724"/>
                  <a:gd name="connsiteX2" fmla="*/ 109 w 576948"/>
                  <a:gd name="connsiteY2" fmla="*/ 527397 h 1054724"/>
                  <a:gd name="connsiteX3" fmla="*/ 288583 w 576948"/>
                  <a:gd name="connsiteY3" fmla="*/ 35 h 1054724"/>
                  <a:gd name="connsiteX4" fmla="*/ 577058 w 576948"/>
                  <a:gd name="connsiteY4" fmla="*/ 527397 h 1054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948" h="1054724">
                    <a:moveTo>
                      <a:pt x="577058" y="527397"/>
                    </a:moveTo>
                    <a:cubicBezTo>
                      <a:pt x="577058" y="818650"/>
                      <a:pt x="447906" y="1054759"/>
                      <a:pt x="288583" y="1054759"/>
                    </a:cubicBezTo>
                    <a:cubicBezTo>
                      <a:pt x="129261" y="1054759"/>
                      <a:pt x="109" y="818650"/>
                      <a:pt x="109" y="527397"/>
                    </a:cubicBezTo>
                    <a:cubicBezTo>
                      <a:pt x="109" y="236143"/>
                      <a:pt x="129261" y="35"/>
                      <a:pt x="288583" y="35"/>
                    </a:cubicBezTo>
                    <a:cubicBezTo>
                      <a:pt x="447906" y="35"/>
                      <a:pt x="577058" y="236143"/>
                      <a:pt x="577058" y="527397"/>
                    </a:cubicBezTo>
                    <a:close/>
                  </a:path>
                </a:pathLst>
              </a:custGeom>
              <a:solidFill>
                <a:srgbClr val="D4AA00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09C8303-714D-B8CA-AD35-271AE5F7581E}"/>
                  </a:ext>
                </a:extLst>
              </p:cNvPr>
              <p:cNvSpPr/>
              <p:nvPr/>
            </p:nvSpPr>
            <p:spPr>
              <a:xfrm>
                <a:off x="5428484" y="5364249"/>
                <a:ext cx="685122" cy="279454"/>
              </a:xfrm>
              <a:custGeom>
                <a:avLst/>
                <a:gdLst>
                  <a:gd name="connsiteX0" fmla="*/ 685231 w 685122"/>
                  <a:gd name="connsiteY0" fmla="*/ 139760 h 279454"/>
                  <a:gd name="connsiteX1" fmla="*/ 342669 w 685122"/>
                  <a:gd name="connsiteY1" fmla="*/ 279488 h 279454"/>
                  <a:gd name="connsiteX2" fmla="*/ 108 w 685122"/>
                  <a:gd name="connsiteY2" fmla="*/ 139760 h 279454"/>
                  <a:gd name="connsiteX3" fmla="*/ 342669 w 685122"/>
                  <a:gd name="connsiteY3" fmla="*/ 33 h 279454"/>
                  <a:gd name="connsiteX4" fmla="*/ 685231 w 685122"/>
                  <a:gd name="connsiteY4" fmla="*/ 139760 h 279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122" h="279454">
                    <a:moveTo>
                      <a:pt x="685231" y="139760"/>
                    </a:moveTo>
                    <a:cubicBezTo>
                      <a:pt x="685231" y="216929"/>
                      <a:pt x="531862" y="279488"/>
                      <a:pt x="342669" y="279488"/>
                    </a:cubicBezTo>
                    <a:cubicBezTo>
                      <a:pt x="153477" y="279488"/>
                      <a:pt x="108" y="216929"/>
                      <a:pt x="108" y="139760"/>
                    </a:cubicBezTo>
                    <a:cubicBezTo>
                      <a:pt x="108" y="62592"/>
                      <a:pt x="153477" y="33"/>
                      <a:pt x="342669" y="33"/>
                    </a:cubicBezTo>
                    <a:cubicBezTo>
                      <a:pt x="531862" y="33"/>
                      <a:pt x="685231" y="62592"/>
                      <a:pt x="685231" y="139760"/>
                    </a:cubicBezTo>
                    <a:close/>
                  </a:path>
                </a:pathLst>
              </a:custGeom>
              <a:solidFill>
                <a:srgbClr val="D4AA00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7" name="图形 4">
              <a:extLst>
                <a:ext uri="{FF2B5EF4-FFF2-40B4-BE49-F238E27FC236}">
                  <a16:creationId xmlns:a16="http://schemas.microsoft.com/office/drawing/2014/main" id="{E4FBD927-6358-B47D-859D-8971DEB724E8}"/>
                </a:ext>
              </a:extLst>
            </p:cNvPr>
            <p:cNvGrpSpPr/>
            <p:nvPr/>
          </p:nvGrpSpPr>
          <p:grpSpPr>
            <a:xfrm>
              <a:off x="1568227" y="1987657"/>
              <a:ext cx="4383087" cy="3616079"/>
              <a:chOff x="1568227" y="1987657"/>
              <a:chExt cx="4383087" cy="3616079"/>
            </a:xfrm>
            <a:solidFill>
              <a:srgbClr val="D4AA00"/>
            </a:solidFill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EC042C91-8EDB-99E3-19AC-A7031BEAAE69}"/>
                  </a:ext>
                </a:extLst>
              </p:cNvPr>
              <p:cNvSpPr/>
              <p:nvPr/>
            </p:nvSpPr>
            <p:spPr>
              <a:xfrm>
                <a:off x="4166349" y="2154895"/>
                <a:ext cx="1784964" cy="2454739"/>
              </a:xfrm>
              <a:custGeom>
                <a:avLst/>
                <a:gdLst>
                  <a:gd name="connsiteX0" fmla="*/ 1785076 w 1784964"/>
                  <a:gd name="connsiteY0" fmla="*/ 1227436 h 2454739"/>
                  <a:gd name="connsiteX1" fmla="*/ 892593 w 1784964"/>
                  <a:gd name="connsiteY1" fmla="*/ 2454806 h 2454739"/>
                  <a:gd name="connsiteX2" fmla="*/ 111 w 1784964"/>
                  <a:gd name="connsiteY2" fmla="*/ 1227436 h 2454739"/>
                  <a:gd name="connsiteX3" fmla="*/ 892593 w 1784964"/>
                  <a:gd name="connsiteY3" fmla="*/ 66 h 2454739"/>
                  <a:gd name="connsiteX4" fmla="*/ 1785076 w 1784964"/>
                  <a:gd name="connsiteY4" fmla="*/ 1227436 h 2454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4964" h="2454739">
                    <a:moveTo>
                      <a:pt x="1785076" y="1227436"/>
                    </a:moveTo>
                    <a:cubicBezTo>
                      <a:pt x="1785076" y="1905285"/>
                      <a:pt x="1385508" y="2454806"/>
                      <a:pt x="892593" y="2454806"/>
                    </a:cubicBezTo>
                    <a:cubicBezTo>
                      <a:pt x="399679" y="2454806"/>
                      <a:pt x="111" y="1905307"/>
                      <a:pt x="111" y="1227436"/>
                    </a:cubicBezTo>
                    <a:cubicBezTo>
                      <a:pt x="111" y="549566"/>
                      <a:pt x="399679" y="66"/>
                      <a:pt x="892593" y="66"/>
                    </a:cubicBezTo>
                    <a:cubicBezTo>
                      <a:pt x="1385508" y="66"/>
                      <a:pt x="1785076" y="549566"/>
                      <a:pt x="1785076" y="1227436"/>
                    </a:cubicBezTo>
                    <a:close/>
                  </a:path>
                </a:pathLst>
              </a:custGeom>
              <a:solidFill>
                <a:srgbClr val="D4AA00"/>
              </a:solidFill>
              <a:ln w="6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42B9A888-659A-C01B-7B3B-2009659165F1}"/>
                  </a:ext>
                </a:extLst>
              </p:cNvPr>
              <p:cNvSpPr/>
              <p:nvPr/>
            </p:nvSpPr>
            <p:spPr>
              <a:xfrm rot="-1200003">
                <a:off x="1885627" y="2542616"/>
                <a:ext cx="3687082" cy="2506160"/>
              </a:xfrm>
              <a:custGeom>
                <a:avLst/>
                <a:gdLst>
                  <a:gd name="connsiteX0" fmla="*/ 3687205 w 3687082"/>
                  <a:gd name="connsiteY0" fmla="*/ 1253156 h 2506160"/>
                  <a:gd name="connsiteX1" fmla="*/ 1843664 w 3687082"/>
                  <a:gd name="connsiteY1" fmla="*/ 2506237 h 2506160"/>
                  <a:gd name="connsiteX2" fmla="*/ 122 w 3687082"/>
                  <a:gd name="connsiteY2" fmla="*/ 1253156 h 2506160"/>
                  <a:gd name="connsiteX3" fmla="*/ 1843664 w 3687082"/>
                  <a:gd name="connsiteY3" fmla="*/ 76 h 2506160"/>
                  <a:gd name="connsiteX4" fmla="*/ 3687205 w 3687082"/>
                  <a:gd name="connsiteY4" fmla="*/ 1253156 h 2506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7082" h="2506160">
                    <a:moveTo>
                      <a:pt x="3687205" y="1253156"/>
                    </a:moveTo>
                    <a:cubicBezTo>
                      <a:pt x="3687205" y="1945225"/>
                      <a:pt x="2861847" y="2506237"/>
                      <a:pt x="1843664" y="2506237"/>
                    </a:cubicBezTo>
                    <a:cubicBezTo>
                      <a:pt x="825480" y="2506237"/>
                      <a:pt x="122" y="1945225"/>
                      <a:pt x="122" y="1253156"/>
                    </a:cubicBezTo>
                    <a:cubicBezTo>
                      <a:pt x="122" y="561087"/>
                      <a:pt x="825480" y="76"/>
                      <a:pt x="1843664" y="76"/>
                    </a:cubicBezTo>
                    <a:cubicBezTo>
                      <a:pt x="2861847" y="76"/>
                      <a:pt x="3687205" y="561087"/>
                      <a:pt x="3687205" y="1253156"/>
                    </a:cubicBezTo>
                    <a:close/>
                  </a:path>
                </a:pathLst>
              </a:custGeom>
              <a:solidFill>
                <a:srgbClr val="D4AA00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F4D6817-C76D-7EEC-FCA1-328FD240E64E}"/>
                  </a:ext>
                </a:extLst>
              </p:cNvPr>
              <p:cNvSpPr/>
              <p:nvPr/>
            </p:nvSpPr>
            <p:spPr>
              <a:xfrm rot="-600005">
                <a:off x="1957729" y="3831787"/>
                <a:ext cx="2280772" cy="1406328"/>
              </a:xfrm>
              <a:custGeom>
                <a:avLst/>
                <a:gdLst>
                  <a:gd name="connsiteX0" fmla="*/ 2280891 w 2280772"/>
                  <a:gd name="connsiteY0" fmla="*/ 703201 h 1406328"/>
                  <a:gd name="connsiteX1" fmla="*/ 1140504 w 2280772"/>
                  <a:gd name="connsiteY1" fmla="*/ 1406365 h 1406328"/>
                  <a:gd name="connsiteX2" fmla="*/ 118 w 2280772"/>
                  <a:gd name="connsiteY2" fmla="*/ 703201 h 1406328"/>
                  <a:gd name="connsiteX3" fmla="*/ 1140504 w 2280772"/>
                  <a:gd name="connsiteY3" fmla="*/ 37 h 1406328"/>
                  <a:gd name="connsiteX4" fmla="*/ 2280891 w 2280772"/>
                  <a:gd name="connsiteY4" fmla="*/ 703201 h 1406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0772" h="1406328">
                    <a:moveTo>
                      <a:pt x="2280891" y="703201"/>
                    </a:moveTo>
                    <a:cubicBezTo>
                      <a:pt x="2280891" y="1091544"/>
                      <a:pt x="1770330" y="1406365"/>
                      <a:pt x="1140504" y="1406365"/>
                    </a:cubicBezTo>
                    <a:cubicBezTo>
                      <a:pt x="510678" y="1406365"/>
                      <a:pt x="118" y="1091551"/>
                      <a:pt x="118" y="703201"/>
                    </a:cubicBezTo>
                    <a:cubicBezTo>
                      <a:pt x="118" y="314851"/>
                      <a:pt x="510678" y="37"/>
                      <a:pt x="1140504" y="37"/>
                    </a:cubicBezTo>
                    <a:cubicBezTo>
                      <a:pt x="1770330" y="37"/>
                      <a:pt x="2280891" y="314851"/>
                      <a:pt x="2280891" y="703201"/>
                    </a:cubicBezTo>
                    <a:close/>
                  </a:path>
                </a:pathLst>
              </a:custGeom>
              <a:solidFill>
                <a:srgbClr val="D4AA00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8" name="图形 4">
              <a:extLst>
                <a:ext uri="{FF2B5EF4-FFF2-40B4-BE49-F238E27FC236}">
                  <a16:creationId xmlns:a16="http://schemas.microsoft.com/office/drawing/2014/main" id="{006532A0-55C6-2E57-97AB-77FF40DD7BC5}"/>
                </a:ext>
              </a:extLst>
            </p:cNvPr>
            <p:cNvGrpSpPr/>
            <p:nvPr/>
          </p:nvGrpSpPr>
          <p:grpSpPr>
            <a:xfrm>
              <a:off x="2282965" y="3982160"/>
              <a:ext cx="2526898" cy="2043057"/>
              <a:chOff x="2282965" y="3982160"/>
              <a:chExt cx="2526898" cy="2043057"/>
            </a:xfrm>
            <a:solidFill>
              <a:srgbClr val="D4AA00"/>
            </a:solidFill>
          </p:grpSpPr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0D91FA2A-B5A4-5CC9-1ED4-AEAE19CA5AC5}"/>
                  </a:ext>
                </a:extLst>
              </p:cNvPr>
              <p:cNvSpPr/>
              <p:nvPr/>
            </p:nvSpPr>
            <p:spPr>
              <a:xfrm rot="2999984">
                <a:off x="2796193" y="4075192"/>
                <a:ext cx="1108815" cy="1856992"/>
              </a:xfrm>
              <a:custGeom>
                <a:avLst/>
                <a:gdLst>
                  <a:gd name="connsiteX0" fmla="*/ 1108925 w 1108815"/>
                  <a:gd name="connsiteY0" fmla="*/ 928499 h 1856992"/>
                  <a:gd name="connsiteX1" fmla="*/ 554517 w 1108815"/>
                  <a:gd name="connsiteY1" fmla="*/ 1856995 h 1856992"/>
                  <a:gd name="connsiteX2" fmla="*/ 110 w 1108815"/>
                  <a:gd name="connsiteY2" fmla="*/ 928499 h 1856992"/>
                  <a:gd name="connsiteX3" fmla="*/ 554517 w 1108815"/>
                  <a:gd name="connsiteY3" fmla="*/ 3 h 1856992"/>
                  <a:gd name="connsiteX4" fmla="*/ 1108925 w 1108815"/>
                  <a:gd name="connsiteY4" fmla="*/ 928499 h 185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815" h="1856992">
                    <a:moveTo>
                      <a:pt x="1108925" y="928499"/>
                    </a:moveTo>
                    <a:cubicBezTo>
                      <a:pt x="1108925" y="1441307"/>
                      <a:pt x="860706" y="1856995"/>
                      <a:pt x="554517" y="1856995"/>
                    </a:cubicBezTo>
                    <a:cubicBezTo>
                      <a:pt x="248329" y="1856995"/>
                      <a:pt x="110" y="1441282"/>
                      <a:pt x="110" y="928499"/>
                    </a:cubicBezTo>
                    <a:cubicBezTo>
                      <a:pt x="110" y="415716"/>
                      <a:pt x="248329" y="3"/>
                      <a:pt x="554517" y="3"/>
                    </a:cubicBezTo>
                    <a:cubicBezTo>
                      <a:pt x="860706" y="3"/>
                      <a:pt x="1108925" y="415716"/>
                      <a:pt x="1108925" y="928499"/>
                    </a:cubicBezTo>
                    <a:close/>
                  </a:path>
                </a:pathLst>
              </a:custGeom>
              <a:solidFill>
                <a:srgbClr val="D4AA00"/>
              </a:solidFill>
              <a:ln w="6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B9ACBBBA-7877-8650-3D01-FAF76017410C}"/>
                  </a:ext>
                </a:extLst>
              </p:cNvPr>
              <p:cNvSpPr/>
              <p:nvPr/>
            </p:nvSpPr>
            <p:spPr>
              <a:xfrm rot="300016">
                <a:off x="2579794" y="5469136"/>
                <a:ext cx="2217650" cy="381801"/>
              </a:xfrm>
              <a:custGeom>
                <a:avLst/>
                <a:gdLst>
                  <a:gd name="connsiteX0" fmla="*/ 2217769 w 2217650"/>
                  <a:gd name="connsiteY0" fmla="*/ 190936 h 381801"/>
                  <a:gd name="connsiteX1" fmla="*/ 1108944 w 2217650"/>
                  <a:gd name="connsiteY1" fmla="*/ 381836 h 381801"/>
                  <a:gd name="connsiteX2" fmla="*/ 118 w 2217650"/>
                  <a:gd name="connsiteY2" fmla="*/ 190936 h 381801"/>
                  <a:gd name="connsiteX3" fmla="*/ 1108944 w 2217650"/>
                  <a:gd name="connsiteY3" fmla="*/ 35 h 381801"/>
                  <a:gd name="connsiteX4" fmla="*/ 2217769 w 2217650"/>
                  <a:gd name="connsiteY4" fmla="*/ 190936 h 38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7650" h="381801">
                    <a:moveTo>
                      <a:pt x="2217769" y="190936"/>
                    </a:moveTo>
                    <a:cubicBezTo>
                      <a:pt x="2217769" y="296371"/>
                      <a:pt x="1721338" y="381836"/>
                      <a:pt x="1108944" y="381836"/>
                    </a:cubicBezTo>
                    <a:cubicBezTo>
                      <a:pt x="496550" y="381836"/>
                      <a:pt x="118" y="296366"/>
                      <a:pt x="118" y="190936"/>
                    </a:cubicBezTo>
                    <a:cubicBezTo>
                      <a:pt x="118" y="85505"/>
                      <a:pt x="496550" y="35"/>
                      <a:pt x="1108944" y="35"/>
                    </a:cubicBezTo>
                    <a:cubicBezTo>
                      <a:pt x="1721338" y="35"/>
                      <a:pt x="2217769" y="85505"/>
                      <a:pt x="2217769" y="190936"/>
                    </a:cubicBezTo>
                    <a:close/>
                  </a:path>
                </a:pathLst>
              </a:custGeom>
              <a:solidFill>
                <a:srgbClr val="D4AA00"/>
              </a:solidFill>
              <a:ln w="7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DB2DBF9F-7C4E-914F-7025-1BCB61FFFFCE}"/>
                </a:ext>
              </a:extLst>
            </p:cNvPr>
            <p:cNvSpPr/>
            <p:nvPr/>
          </p:nvSpPr>
          <p:spPr>
            <a:xfrm>
              <a:off x="4508980" y="1397696"/>
              <a:ext cx="1839051" cy="1460571"/>
            </a:xfrm>
            <a:custGeom>
              <a:avLst/>
              <a:gdLst>
                <a:gd name="connsiteX0" fmla="*/ 788670 w 1839051"/>
                <a:gd name="connsiteY0" fmla="*/ 0 h 1460571"/>
                <a:gd name="connsiteX1" fmla="*/ 0 w 1839051"/>
                <a:gd name="connsiteY1" fmla="*/ 536449 h 1460571"/>
                <a:gd name="connsiteX2" fmla="*/ 47808 w 1839051"/>
                <a:gd name="connsiteY2" fmla="*/ 720912 h 1460571"/>
                <a:gd name="connsiteX3" fmla="*/ 45020 w 1839051"/>
                <a:gd name="connsiteY3" fmla="*/ 775293 h 1460571"/>
                <a:gd name="connsiteX4" fmla="*/ 942035 w 1839051"/>
                <a:gd name="connsiteY4" fmla="*/ 1460572 h 1460571"/>
                <a:gd name="connsiteX5" fmla="*/ 1839051 w 1839051"/>
                <a:gd name="connsiteY5" fmla="*/ 775293 h 1460571"/>
                <a:gd name="connsiteX6" fmla="*/ 1367544 w 1839051"/>
                <a:gd name="connsiteY6" fmla="*/ 172109 h 1460571"/>
                <a:gd name="connsiteX7" fmla="*/ 788663 w 1839051"/>
                <a:gd name="connsiteY7" fmla="*/ 0 h 146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9051" h="1460571">
                  <a:moveTo>
                    <a:pt x="788670" y="0"/>
                  </a:moveTo>
                  <a:cubicBezTo>
                    <a:pt x="353030" y="0"/>
                    <a:pt x="0" y="240213"/>
                    <a:pt x="0" y="536449"/>
                  </a:cubicBezTo>
                  <a:cubicBezTo>
                    <a:pt x="0" y="601251"/>
                    <a:pt x="16843" y="663401"/>
                    <a:pt x="47808" y="720912"/>
                  </a:cubicBezTo>
                  <a:cubicBezTo>
                    <a:pt x="45955" y="738896"/>
                    <a:pt x="45020" y="756945"/>
                    <a:pt x="45020" y="775293"/>
                  </a:cubicBezTo>
                  <a:cubicBezTo>
                    <a:pt x="45020" y="1153676"/>
                    <a:pt x="446636" y="1460572"/>
                    <a:pt x="942035" y="1460572"/>
                  </a:cubicBezTo>
                  <a:cubicBezTo>
                    <a:pt x="1437435" y="1460572"/>
                    <a:pt x="1839051" y="1153702"/>
                    <a:pt x="1839051" y="775293"/>
                  </a:cubicBezTo>
                  <a:cubicBezTo>
                    <a:pt x="1839051" y="514539"/>
                    <a:pt x="1648240" y="287880"/>
                    <a:pt x="1367544" y="172109"/>
                  </a:cubicBezTo>
                  <a:cubicBezTo>
                    <a:pt x="1223468" y="66351"/>
                    <a:pt x="1017389" y="0"/>
                    <a:pt x="788663" y="0"/>
                  </a:cubicBezTo>
                  <a:close/>
                </a:path>
              </a:pathLst>
            </a:custGeom>
            <a:solidFill>
              <a:srgbClr val="D4AA00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E6405C9-9A94-8A09-CF33-F89349295E80}"/>
                </a:ext>
              </a:extLst>
            </p:cNvPr>
            <p:cNvSpPr/>
            <p:nvPr/>
          </p:nvSpPr>
          <p:spPr>
            <a:xfrm>
              <a:off x="2859373" y="1005603"/>
              <a:ext cx="2112166" cy="959389"/>
            </a:xfrm>
            <a:custGeom>
              <a:avLst/>
              <a:gdLst>
                <a:gd name="connsiteX0" fmla="*/ 624558 w 2112166"/>
                <a:gd name="connsiteY0" fmla="*/ 40 h 959389"/>
                <a:gd name="connsiteX1" fmla="*/ 14803 w 2112166"/>
                <a:gd name="connsiteY1" fmla="*/ 263780 h 959389"/>
                <a:gd name="connsiteX2" fmla="*/ 509419 w 2112166"/>
                <a:gd name="connsiteY2" fmla="*/ 905805 h 959389"/>
                <a:gd name="connsiteX3" fmla="*/ 1681733 w 2112166"/>
                <a:gd name="connsiteY3" fmla="*/ 932099 h 959389"/>
                <a:gd name="connsiteX4" fmla="*/ 1935114 w 2112166"/>
                <a:gd name="connsiteY4" fmla="*/ 959390 h 959389"/>
                <a:gd name="connsiteX5" fmla="*/ 2104634 w 2112166"/>
                <a:gd name="connsiteY5" fmla="*/ 823736 h 959389"/>
                <a:gd name="connsiteX6" fmla="*/ 1184541 w 2112166"/>
                <a:gd name="connsiteY6" fmla="*/ 77895 h 959389"/>
                <a:gd name="connsiteX7" fmla="*/ 624584 w 2112166"/>
                <a:gd name="connsiteY7" fmla="*/ 6 h 95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2166" h="959389">
                  <a:moveTo>
                    <a:pt x="624558" y="40"/>
                  </a:moveTo>
                  <a:cubicBezTo>
                    <a:pt x="301052" y="929"/>
                    <a:pt x="60044" y="94937"/>
                    <a:pt x="14803" y="263780"/>
                  </a:cubicBezTo>
                  <a:cubicBezTo>
                    <a:pt x="-44093" y="483581"/>
                    <a:pt x="63244" y="733709"/>
                    <a:pt x="509419" y="905805"/>
                  </a:cubicBezTo>
                  <a:cubicBezTo>
                    <a:pt x="782129" y="991360"/>
                    <a:pt x="1282835" y="825230"/>
                    <a:pt x="1681733" y="932099"/>
                  </a:cubicBezTo>
                  <a:cubicBezTo>
                    <a:pt x="1765841" y="954636"/>
                    <a:pt x="1865374" y="955526"/>
                    <a:pt x="1935114" y="959390"/>
                  </a:cubicBezTo>
                  <a:cubicBezTo>
                    <a:pt x="1993097" y="940511"/>
                    <a:pt x="2083343" y="903198"/>
                    <a:pt x="2104634" y="823736"/>
                  </a:cubicBezTo>
                  <a:cubicBezTo>
                    <a:pt x="2173573" y="566450"/>
                    <a:pt x="1761617" y="232559"/>
                    <a:pt x="1184541" y="77895"/>
                  </a:cubicBezTo>
                  <a:cubicBezTo>
                    <a:pt x="986168" y="24741"/>
                    <a:pt x="794039" y="-457"/>
                    <a:pt x="624584" y="6"/>
                  </a:cubicBezTo>
                  <a:close/>
                </a:path>
              </a:pathLst>
            </a:custGeom>
            <a:solidFill>
              <a:srgbClr val="D4AA00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08BB6B4A-482F-31D6-E6AA-AA25B5F2894D}"/>
                </a:ext>
              </a:extLst>
            </p:cNvPr>
            <p:cNvSpPr/>
            <p:nvPr/>
          </p:nvSpPr>
          <p:spPr>
            <a:xfrm>
              <a:off x="5217712" y="1672265"/>
              <a:ext cx="430480" cy="328266"/>
            </a:xfrm>
            <a:custGeom>
              <a:avLst/>
              <a:gdLst>
                <a:gd name="connsiteX0" fmla="*/ 362127 w 430480"/>
                <a:gd name="connsiteY0" fmla="*/ 233589 h 328266"/>
                <a:gd name="connsiteX1" fmla="*/ 146887 w 430480"/>
                <a:gd name="connsiteY1" fmla="*/ 258811 h 328266"/>
                <a:gd name="connsiteX2" fmla="*/ 68353 w 430480"/>
                <a:gd name="connsiteY2" fmla="*/ 94678 h 328266"/>
                <a:gd name="connsiteX3" fmla="*/ 283593 w 430480"/>
                <a:gd name="connsiteY3" fmla="*/ 69456 h 328266"/>
                <a:gd name="connsiteX4" fmla="*/ 362127 w 430480"/>
                <a:gd name="connsiteY4" fmla="*/ 233589 h 32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480" h="328266">
                  <a:moveTo>
                    <a:pt x="362127" y="233589"/>
                  </a:moveTo>
                  <a:cubicBezTo>
                    <a:pt x="324377" y="285878"/>
                    <a:pt x="228010" y="297170"/>
                    <a:pt x="146887" y="258811"/>
                  </a:cubicBezTo>
                  <a:cubicBezTo>
                    <a:pt x="65763" y="220451"/>
                    <a:pt x="30603" y="146966"/>
                    <a:pt x="68353" y="94678"/>
                  </a:cubicBezTo>
                  <a:cubicBezTo>
                    <a:pt x="106103" y="42389"/>
                    <a:pt x="202470" y="31096"/>
                    <a:pt x="283593" y="69456"/>
                  </a:cubicBezTo>
                  <a:cubicBezTo>
                    <a:pt x="364717" y="107815"/>
                    <a:pt x="399877" y="181300"/>
                    <a:pt x="362127" y="233589"/>
                  </a:cubicBezTo>
                  <a:close/>
                </a:path>
              </a:pathLst>
            </a:custGeom>
            <a:solidFill>
              <a:srgbClr val="000000"/>
            </a:solidFill>
            <a:ln w="55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522284F-4A1C-4178-C657-F0FCD96A8D69}"/>
                </a:ext>
              </a:extLst>
            </p:cNvPr>
            <p:cNvSpPr/>
            <p:nvPr/>
          </p:nvSpPr>
          <p:spPr>
            <a:xfrm>
              <a:off x="6086542" y="1884534"/>
              <a:ext cx="333662" cy="337847"/>
            </a:xfrm>
            <a:custGeom>
              <a:avLst/>
              <a:gdLst>
                <a:gd name="connsiteX0" fmla="*/ 166731 w 333662"/>
                <a:gd name="connsiteY0" fmla="*/ 2 h 337847"/>
                <a:gd name="connsiteX1" fmla="*/ 0 w 333662"/>
                <a:gd name="connsiteY1" fmla="*/ 168329 h 337847"/>
                <a:gd name="connsiteX2" fmla="*/ 45218 w 333662"/>
                <a:gd name="connsiteY2" fmla="*/ 162353 h 337847"/>
                <a:gd name="connsiteX3" fmla="*/ 207366 w 333662"/>
                <a:gd name="connsiteY3" fmla="*/ 315537 h 337847"/>
                <a:gd name="connsiteX4" fmla="*/ 205772 w 333662"/>
                <a:gd name="connsiteY4" fmla="*/ 337848 h 337847"/>
                <a:gd name="connsiteX5" fmla="*/ 333662 w 333662"/>
                <a:gd name="connsiteY5" fmla="*/ 171313 h 337847"/>
                <a:gd name="connsiteX6" fmla="*/ 166730 w 333662"/>
                <a:gd name="connsiteY6" fmla="*/ 0 h 33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662" h="337847">
                  <a:moveTo>
                    <a:pt x="166731" y="2"/>
                  </a:moveTo>
                  <a:cubicBezTo>
                    <a:pt x="75601" y="2"/>
                    <a:pt x="1565" y="75121"/>
                    <a:pt x="0" y="168329"/>
                  </a:cubicBezTo>
                  <a:cubicBezTo>
                    <a:pt x="14324" y="164422"/>
                    <a:pt x="29563" y="162353"/>
                    <a:pt x="45218" y="162353"/>
                  </a:cubicBezTo>
                  <a:cubicBezTo>
                    <a:pt x="134835" y="162353"/>
                    <a:pt x="207366" y="230901"/>
                    <a:pt x="207366" y="315537"/>
                  </a:cubicBezTo>
                  <a:cubicBezTo>
                    <a:pt x="207366" y="323121"/>
                    <a:pt x="206899" y="330559"/>
                    <a:pt x="205772" y="337848"/>
                  </a:cubicBezTo>
                  <a:cubicBezTo>
                    <a:pt x="279092" y="319834"/>
                    <a:pt x="333662" y="252142"/>
                    <a:pt x="333662" y="171313"/>
                  </a:cubicBezTo>
                  <a:cubicBezTo>
                    <a:pt x="333662" y="76716"/>
                    <a:pt x="258837" y="0"/>
                    <a:pt x="166730" y="0"/>
                  </a:cubicBezTo>
                  <a:close/>
                </a:path>
              </a:pathLst>
            </a:custGeom>
            <a:solidFill>
              <a:srgbClr val="000000"/>
            </a:solidFill>
            <a:ln w="6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38" name="图形 137">
            <a:extLst>
              <a:ext uri="{FF2B5EF4-FFF2-40B4-BE49-F238E27FC236}">
                <a16:creationId xmlns:a16="http://schemas.microsoft.com/office/drawing/2014/main" id="{511165C0-8E83-82A5-220D-8B30439908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32910" y="1342017"/>
            <a:ext cx="1772703" cy="1772703"/>
          </a:xfrm>
          <a:prstGeom prst="rect">
            <a:avLst/>
          </a:prstGeom>
        </p:spPr>
      </p:pic>
      <p:grpSp>
        <p:nvGrpSpPr>
          <p:cNvPr id="139" name="图形 34">
            <a:extLst>
              <a:ext uri="{FF2B5EF4-FFF2-40B4-BE49-F238E27FC236}">
                <a16:creationId xmlns:a16="http://schemas.microsoft.com/office/drawing/2014/main" id="{E709A871-A779-5088-AB7A-AB938927D6CF}"/>
              </a:ext>
            </a:extLst>
          </p:cNvPr>
          <p:cNvGrpSpPr/>
          <p:nvPr/>
        </p:nvGrpSpPr>
        <p:grpSpPr>
          <a:xfrm>
            <a:off x="6430990" y="1588576"/>
            <a:ext cx="2033030" cy="1436758"/>
            <a:chOff x="4250078" y="1044963"/>
            <a:chExt cx="4066058" cy="2873515"/>
          </a:xfrm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FD99330F-5519-2FB8-F030-4ACABA098E4E}"/>
                </a:ext>
              </a:extLst>
            </p:cNvPr>
            <p:cNvSpPr/>
            <p:nvPr/>
          </p:nvSpPr>
          <p:spPr>
            <a:xfrm>
              <a:off x="7732693" y="2391501"/>
              <a:ext cx="544798" cy="989129"/>
            </a:xfrm>
            <a:custGeom>
              <a:avLst/>
              <a:gdLst>
                <a:gd name="connsiteX0" fmla="*/ 303566 w 544798"/>
                <a:gd name="connsiteY0" fmla="*/ -144 h 989129"/>
                <a:gd name="connsiteX1" fmla="*/ 535946 w 544798"/>
                <a:gd name="connsiteY1" fmla="*/ 244153 h 989129"/>
                <a:gd name="connsiteX2" fmla="*/ 202274 w 544798"/>
                <a:gd name="connsiteY2" fmla="*/ 988955 h 989129"/>
                <a:gd name="connsiteX3" fmla="*/ -310 w 544798"/>
                <a:gd name="connsiteY3" fmla="*/ 988955 h 989129"/>
                <a:gd name="connsiteX4" fmla="*/ 303566 w 544798"/>
                <a:gd name="connsiteY4" fmla="*/ -174 h 98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98" h="989129">
                  <a:moveTo>
                    <a:pt x="303566" y="-144"/>
                  </a:moveTo>
                  <a:cubicBezTo>
                    <a:pt x="393314" y="65312"/>
                    <a:pt x="587400" y="-4869"/>
                    <a:pt x="535946" y="244153"/>
                  </a:cubicBezTo>
                  <a:cubicBezTo>
                    <a:pt x="426799" y="494271"/>
                    <a:pt x="442060" y="854957"/>
                    <a:pt x="202274" y="988955"/>
                  </a:cubicBezTo>
                  <a:lnTo>
                    <a:pt x="-310" y="988955"/>
                  </a:lnTo>
                  <a:cubicBezTo>
                    <a:pt x="365470" y="744269"/>
                    <a:pt x="378906" y="386336"/>
                    <a:pt x="303566" y="-174"/>
                  </a:cubicBezTo>
                  <a:close/>
                </a:path>
              </a:pathLst>
            </a:custGeom>
            <a:solidFill>
              <a:srgbClr val="ECECEC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EC767F6-5191-696F-66FC-760DD3B83654}"/>
                </a:ext>
              </a:extLst>
            </p:cNvPr>
            <p:cNvSpPr/>
            <p:nvPr/>
          </p:nvSpPr>
          <p:spPr>
            <a:xfrm>
              <a:off x="4526677" y="3338923"/>
              <a:ext cx="310267" cy="498481"/>
            </a:xfrm>
            <a:custGeom>
              <a:avLst/>
              <a:gdLst>
                <a:gd name="connsiteX0" fmla="*/ 101513 w 310267"/>
                <a:gd name="connsiteY0" fmla="*/ 118970 h 498481"/>
                <a:gd name="connsiteX1" fmla="*/ 41928 w 310267"/>
                <a:gd name="connsiteY1" fmla="*/ 416891 h 498481"/>
                <a:gd name="connsiteX2" fmla="*/ 310053 w 310267"/>
                <a:gd name="connsiteY2" fmla="*/ 452641 h 498481"/>
                <a:gd name="connsiteX3" fmla="*/ 184926 w 310267"/>
                <a:gd name="connsiteY3" fmla="*/ -194 h 49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267" h="498481">
                  <a:moveTo>
                    <a:pt x="101513" y="118970"/>
                  </a:moveTo>
                  <a:cubicBezTo>
                    <a:pt x="16185" y="200774"/>
                    <a:pt x="-44927" y="303779"/>
                    <a:pt x="41928" y="416891"/>
                  </a:cubicBezTo>
                  <a:cubicBezTo>
                    <a:pt x="104913" y="481589"/>
                    <a:pt x="169388" y="543311"/>
                    <a:pt x="310053" y="452641"/>
                  </a:cubicBezTo>
                  <a:lnTo>
                    <a:pt x="184926" y="-194"/>
                  </a:lnTo>
                  <a:close/>
                </a:path>
              </a:pathLst>
            </a:custGeom>
            <a:solidFill>
              <a:schemeClr val="bg1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E403E810-3497-BDE8-E246-DA5960D29E32}"/>
                </a:ext>
              </a:extLst>
            </p:cNvPr>
            <p:cNvSpPr/>
            <p:nvPr/>
          </p:nvSpPr>
          <p:spPr>
            <a:xfrm>
              <a:off x="6009524" y="3515271"/>
              <a:ext cx="1564448" cy="365678"/>
            </a:xfrm>
            <a:custGeom>
              <a:avLst/>
              <a:gdLst>
                <a:gd name="connsiteX0" fmla="*/ 42601 w 1564448"/>
                <a:gd name="connsiteY0" fmla="*/ 97550 h 365678"/>
                <a:gd name="connsiteX1" fmla="*/ 1561979 w 1564448"/>
                <a:gd name="connsiteY1" fmla="*/ 8175 h 365678"/>
                <a:gd name="connsiteX2" fmla="*/ 829094 w 1564448"/>
                <a:gd name="connsiteY2" fmla="*/ 270345 h 365678"/>
                <a:gd name="connsiteX3" fmla="*/ 66413 w 1564448"/>
                <a:gd name="connsiteY3" fmla="*/ 341845 h 365678"/>
                <a:gd name="connsiteX4" fmla="*/ 42579 w 1564448"/>
                <a:gd name="connsiteY4" fmla="*/ 97547 h 36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448" h="365678">
                  <a:moveTo>
                    <a:pt x="42601" y="97550"/>
                  </a:moveTo>
                  <a:cubicBezTo>
                    <a:pt x="318588" y="-60283"/>
                    <a:pt x="1031356" y="24552"/>
                    <a:pt x="1561979" y="8175"/>
                  </a:cubicBezTo>
                  <a:cubicBezTo>
                    <a:pt x="1595819" y="234630"/>
                    <a:pt x="1233147" y="262834"/>
                    <a:pt x="829094" y="270345"/>
                  </a:cubicBezTo>
                  <a:cubicBezTo>
                    <a:pt x="588754" y="331209"/>
                    <a:pt x="352813" y="403797"/>
                    <a:pt x="66413" y="341845"/>
                  </a:cubicBezTo>
                  <a:cubicBezTo>
                    <a:pt x="-7160" y="282290"/>
                    <a:pt x="-26658" y="204705"/>
                    <a:pt x="42579" y="97547"/>
                  </a:cubicBezTo>
                  <a:close/>
                </a:path>
              </a:pathLst>
            </a:custGeom>
            <a:solidFill>
              <a:schemeClr val="bg1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12C73C29-3963-EA0D-36D6-D36D27906EEB}"/>
                </a:ext>
              </a:extLst>
            </p:cNvPr>
            <p:cNvSpPr/>
            <p:nvPr/>
          </p:nvSpPr>
          <p:spPr>
            <a:xfrm>
              <a:off x="4686053" y="2439200"/>
              <a:ext cx="1968129" cy="1379564"/>
            </a:xfrm>
            <a:custGeom>
              <a:avLst/>
              <a:gdLst>
                <a:gd name="connsiteX0" fmla="*/ 31431 w 1968129"/>
                <a:gd name="connsiteY0" fmla="*/ 881656 h 1379564"/>
                <a:gd name="connsiteX1" fmla="*/ 162512 w 1968129"/>
                <a:gd name="connsiteY1" fmla="*/ 1358327 h 1379564"/>
                <a:gd name="connsiteX2" fmla="*/ 1967886 w 1968129"/>
                <a:gd name="connsiteY2" fmla="*/ 1012737 h 1379564"/>
                <a:gd name="connsiteX3" fmla="*/ 1634214 w 1968129"/>
                <a:gd name="connsiteY3" fmla="*/ -181 h 137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129" h="1379564">
                  <a:moveTo>
                    <a:pt x="31431" y="881656"/>
                  </a:moveTo>
                  <a:cubicBezTo>
                    <a:pt x="37338" y="1057339"/>
                    <a:pt x="-102560" y="1297828"/>
                    <a:pt x="162512" y="1358327"/>
                  </a:cubicBezTo>
                  <a:cubicBezTo>
                    <a:pt x="644411" y="1458953"/>
                    <a:pt x="1340011" y="1174969"/>
                    <a:pt x="1967886" y="1012737"/>
                  </a:cubicBezTo>
                  <a:lnTo>
                    <a:pt x="1634214" y="-181"/>
                  </a:lnTo>
                  <a:close/>
                </a:path>
              </a:pathLst>
            </a:custGeom>
            <a:solidFill>
              <a:schemeClr val="bg1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D87EE2C-3553-D0F8-90E1-C5DC3AD212FC}"/>
                </a:ext>
              </a:extLst>
            </p:cNvPr>
            <p:cNvSpPr/>
            <p:nvPr/>
          </p:nvSpPr>
          <p:spPr>
            <a:xfrm>
              <a:off x="5444649" y="1573212"/>
              <a:ext cx="2639994" cy="1996022"/>
            </a:xfrm>
            <a:custGeom>
              <a:avLst/>
              <a:gdLst>
                <a:gd name="connsiteX0" fmla="*/ -275 w 2639994"/>
                <a:gd name="connsiteY0" fmla="*/ 853913 h 1996022"/>
                <a:gd name="connsiteX1" fmla="*/ 762407 w 2639994"/>
                <a:gd name="connsiteY1" fmla="*/ 246154 h 1996022"/>
                <a:gd name="connsiteX2" fmla="*/ 2126855 w 2639994"/>
                <a:gd name="connsiteY2" fmla="*/ 204446 h 1996022"/>
                <a:gd name="connsiteX3" fmla="*/ 2633321 w 2639994"/>
                <a:gd name="connsiteY3" fmla="*/ 1175696 h 1996022"/>
                <a:gd name="connsiteX4" fmla="*/ 2097066 w 2639994"/>
                <a:gd name="connsiteY4" fmla="*/ 1926482 h 1996022"/>
                <a:gd name="connsiteX5" fmla="*/ 708753 w 2639994"/>
                <a:gd name="connsiteY5" fmla="*/ 1467684 h 1996022"/>
                <a:gd name="connsiteX6" fmla="*/ 1113921 w 2639994"/>
                <a:gd name="connsiteY6" fmla="*/ 985051 h 1996022"/>
                <a:gd name="connsiteX7" fmla="*/ 196309 w 2639994"/>
                <a:gd name="connsiteY7" fmla="*/ 1342558 h 199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9994" h="1996022">
                  <a:moveTo>
                    <a:pt x="-275" y="853913"/>
                  </a:moveTo>
                  <a:lnTo>
                    <a:pt x="762407" y="246154"/>
                  </a:lnTo>
                  <a:cubicBezTo>
                    <a:pt x="1290381" y="-115220"/>
                    <a:pt x="1725352" y="-34800"/>
                    <a:pt x="2126855" y="204446"/>
                  </a:cubicBezTo>
                  <a:cubicBezTo>
                    <a:pt x="2439595" y="446836"/>
                    <a:pt x="2682725" y="728575"/>
                    <a:pt x="2633321" y="1175696"/>
                  </a:cubicBezTo>
                  <a:cubicBezTo>
                    <a:pt x="2563893" y="1752520"/>
                    <a:pt x="2316840" y="1785631"/>
                    <a:pt x="2097066" y="1926482"/>
                  </a:cubicBezTo>
                  <a:cubicBezTo>
                    <a:pt x="1446306" y="2051481"/>
                    <a:pt x="857175" y="2064849"/>
                    <a:pt x="708753" y="1467684"/>
                  </a:cubicBezTo>
                  <a:cubicBezTo>
                    <a:pt x="727038" y="1245351"/>
                    <a:pt x="796834" y="1050128"/>
                    <a:pt x="1113921" y="985051"/>
                  </a:cubicBezTo>
                  <a:lnTo>
                    <a:pt x="196309" y="1342558"/>
                  </a:lnTo>
                  <a:close/>
                </a:path>
              </a:pathLst>
            </a:custGeom>
            <a:solidFill>
              <a:schemeClr val="bg1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ABD05E5-9E8E-2814-22D9-9F39EC29B82A}"/>
                </a:ext>
              </a:extLst>
            </p:cNvPr>
            <p:cNvSpPr/>
            <p:nvPr/>
          </p:nvSpPr>
          <p:spPr>
            <a:xfrm>
              <a:off x="4307285" y="2240569"/>
              <a:ext cx="1393597" cy="1231668"/>
            </a:xfrm>
            <a:custGeom>
              <a:avLst/>
              <a:gdLst>
                <a:gd name="connsiteX0" fmla="*/ 1369573 w 1393597"/>
                <a:gd name="connsiteY0" fmla="*/ 180563 h 1231668"/>
                <a:gd name="connsiteX1" fmla="*/ 481736 w 1393597"/>
                <a:gd name="connsiteY1" fmla="*/ 49474 h 1231668"/>
                <a:gd name="connsiteX2" fmla="*/ 82523 w 1393597"/>
                <a:gd name="connsiteY2" fmla="*/ 1133911 h 1231668"/>
                <a:gd name="connsiteX3" fmla="*/ 624734 w 1393597"/>
                <a:gd name="connsiteY3" fmla="*/ 1032619 h 1231668"/>
                <a:gd name="connsiteX4" fmla="*/ 1107366 w 1393597"/>
                <a:gd name="connsiteY4" fmla="*/ 1110077 h 1231668"/>
                <a:gd name="connsiteX5" fmla="*/ 1375490 w 1393597"/>
                <a:gd name="connsiteY5" fmla="*/ 627444 h 123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3597" h="1231668">
                  <a:moveTo>
                    <a:pt x="1369573" y="180563"/>
                  </a:moveTo>
                  <a:cubicBezTo>
                    <a:pt x="1076926" y="133242"/>
                    <a:pt x="760311" y="-100706"/>
                    <a:pt x="481736" y="49474"/>
                  </a:cubicBezTo>
                  <a:cubicBezTo>
                    <a:pt x="-128941" y="410953"/>
                    <a:pt x="-26661" y="843950"/>
                    <a:pt x="82523" y="1133911"/>
                  </a:cubicBezTo>
                  <a:cubicBezTo>
                    <a:pt x="233466" y="1226248"/>
                    <a:pt x="444002" y="1335522"/>
                    <a:pt x="624734" y="1032619"/>
                  </a:cubicBezTo>
                  <a:cubicBezTo>
                    <a:pt x="385867" y="1292739"/>
                    <a:pt x="1025846" y="1206251"/>
                    <a:pt x="1107366" y="1110077"/>
                  </a:cubicBezTo>
                  <a:cubicBezTo>
                    <a:pt x="1350953" y="1095297"/>
                    <a:pt x="1433767" y="928200"/>
                    <a:pt x="1375490" y="627444"/>
                  </a:cubicBezTo>
                  <a:close/>
                </a:path>
              </a:pathLst>
            </a:custGeom>
            <a:solidFill>
              <a:schemeClr val="bg1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5979D13-A4DF-A7DD-8FEB-76B4462E89A4}"/>
                </a:ext>
              </a:extLst>
            </p:cNvPr>
            <p:cNvSpPr/>
            <p:nvPr/>
          </p:nvSpPr>
          <p:spPr>
            <a:xfrm>
              <a:off x="7768757" y="2413460"/>
              <a:ext cx="547379" cy="996728"/>
            </a:xfrm>
            <a:custGeom>
              <a:avLst/>
              <a:gdLst>
                <a:gd name="connsiteX0" fmla="*/ 292188 w 547379"/>
                <a:gd name="connsiteY0" fmla="*/ 49264 h 996728"/>
                <a:gd name="connsiteX1" fmla="*/ 294290 w 547379"/>
                <a:gd name="connsiteY1" fmla="*/ 40473 h 996728"/>
                <a:gd name="connsiteX2" fmla="*/ 309863 w 547379"/>
                <a:gd name="connsiteY2" fmla="*/ 24125 h 996728"/>
                <a:gd name="connsiteX3" fmla="*/ 342412 w 547379"/>
                <a:gd name="connsiteY3" fmla="*/ 6725 h 996728"/>
                <a:gd name="connsiteX4" fmla="*/ 393258 w 547379"/>
                <a:gd name="connsiteY4" fmla="*/ 166 h 996728"/>
                <a:gd name="connsiteX5" fmla="*/ 467520 w 547379"/>
                <a:gd name="connsiteY5" fmla="*/ 27697 h 996728"/>
                <a:gd name="connsiteX6" fmla="*/ 519871 w 547379"/>
                <a:gd name="connsiteY6" fmla="*/ 87341 h 996728"/>
                <a:gd name="connsiteX7" fmla="*/ 543685 w 547379"/>
                <a:gd name="connsiteY7" fmla="*/ 158381 h 996728"/>
                <a:gd name="connsiteX8" fmla="*/ 544453 w 547379"/>
                <a:gd name="connsiteY8" fmla="*/ 238464 h 996728"/>
                <a:gd name="connsiteX9" fmla="*/ 544453 w 547379"/>
                <a:gd name="connsiteY9" fmla="*/ 238464 h 996728"/>
                <a:gd name="connsiteX10" fmla="*/ 528478 w 547379"/>
                <a:gd name="connsiteY10" fmla="*/ 308760 h 996728"/>
                <a:gd name="connsiteX11" fmla="*/ 502395 w 547379"/>
                <a:gd name="connsiteY11" fmla="*/ 377120 h 996728"/>
                <a:gd name="connsiteX12" fmla="*/ 449508 w 547379"/>
                <a:gd name="connsiteY12" fmla="*/ 500630 h 996728"/>
                <a:gd name="connsiteX13" fmla="*/ 438632 w 547379"/>
                <a:gd name="connsiteY13" fmla="*/ 533847 h 996728"/>
                <a:gd name="connsiteX14" fmla="*/ 417202 w 547379"/>
                <a:gd name="connsiteY14" fmla="*/ 618718 h 996728"/>
                <a:gd name="connsiteX15" fmla="*/ 396558 w 547379"/>
                <a:gd name="connsiteY15" fmla="*/ 704090 h 996728"/>
                <a:gd name="connsiteX16" fmla="*/ 356366 w 547379"/>
                <a:gd name="connsiteY16" fmla="*/ 815631 h 996728"/>
                <a:gd name="connsiteX17" fmla="*/ 293988 w 547379"/>
                <a:gd name="connsiteY17" fmla="*/ 907347 h 996728"/>
                <a:gd name="connsiteX18" fmla="*/ 224388 w 547379"/>
                <a:gd name="connsiteY18" fmla="*/ 961051 h 996728"/>
                <a:gd name="connsiteX19" fmla="*/ 154030 w 547379"/>
                <a:gd name="connsiteY19" fmla="*/ 988801 h 996728"/>
                <a:gd name="connsiteX20" fmla="*/ 87032 w 547379"/>
                <a:gd name="connsiteY20" fmla="*/ 996529 h 996728"/>
                <a:gd name="connsiteX21" fmla="*/ 37649 w 547379"/>
                <a:gd name="connsiteY21" fmla="*/ 990611 h 996728"/>
                <a:gd name="connsiteX22" fmla="*/ 8435 w 547379"/>
                <a:gd name="connsiteY22" fmla="*/ 980275 h 996728"/>
                <a:gd name="connsiteX23" fmla="*/ -254 w 547379"/>
                <a:gd name="connsiteY23" fmla="*/ 971793 h 996728"/>
                <a:gd name="connsiteX24" fmla="*/ 10944 w 547379"/>
                <a:gd name="connsiteY24" fmla="*/ 967651 h 996728"/>
                <a:gd name="connsiteX25" fmla="*/ 39895 w 547379"/>
                <a:gd name="connsiteY25" fmla="*/ 965681 h 996728"/>
                <a:gd name="connsiteX26" fmla="*/ 84228 w 547379"/>
                <a:gd name="connsiteY26" fmla="*/ 960340 h 996728"/>
                <a:gd name="connsiteX27" fmla="*/ 140137 w 547379"/>
                <a:gd name="connsiteY27" fmla="*/ 944455 h 996728"/>
                <a:gd name="connsiteX28" fmla="*/ 140137 w 547379"/>
                <a:gd name="connsiteY28" fmla="*/ 944455 h 996728"/>
                <a:gd name="connsiteX29" fmla="*/ 195653 w 547379"/>
                <a:gd name="connsiteY29" fmla="*/ 914570 h 996728"/>
                <a:gd name="connsiteX30" fmla="*/ 248075 w 547379"/>
                <a:gd name="connsiteY30" fmla="*/ 866256 h 996728"/>
                <a:gd name="connsiteX31" fmla="*/ 294591 w 547379"/>
                <a:gd name="connsiteY31" fmla="*/ 787392 h 996728"/>
                <a:gd name="connsiteX32" fmla="*/ 326468 w 547379"/>
                <a:gd name="connsiteY32" fmla="*/ 686264 h 996728"/>
                <a:gd name="connsiteX33" fmla="*/ 344723 w 547379"/>
                <a:gd name="connsiteY33" fmla="*/ 602590 h 996728"/>
                <a:gd name="connsiteX34" fmla="*/ 367031 w 547379"/>
                <a:gd name="connsiteY34" fmla="*/ 512609 h 996728"/>
                <a:gd name="connsiteX35" fmla="*/ 379256 w 547379"/>
                <a:gd name="connsiteY35" fmla="*/ 475234 h 996728"/>
                <a:gd name="connsiteX36" fmla="*/ 436331 w 547379"/>
                <a:gd name="connsiteY36" fmla="*/ 347519 h 996728"/>
                <a:gd name="connsiteX37" fmla="*/ 462195 w 547379"/>
                <a:gd name="connsiteY37" fmla="*/ 286322 h 996728"/>
                <a:gd name="connsiteX38" fmla="*/ 478414 w 547379"/>
                <a:gd name="connsiteY38" fmla="*/ 228381 h 996728"/>
                <a:gd name="connsiteX39" fmla="*/ 481886 w 547379"/>
                <a:gd name="connsiteY39" fmla="*/ 166213 h 996728"/>
                <a:gd name="connsiteX40" fmla="*/ 468939 w 547379"/>
                <a:gd name="connsiteY40" fmla="*/ 112797 h 996728"/>
                <a:gd name="connsiteX41" fmla="*/ 436651 w 547379"/>
                <a:gd name="connsiteY41" fmla="*/ 66621 h 996728"/>
                <a:gd name="connsiteX42" fmla="*/ 387406 w 547379"/>
                <a:gd name="connsiteY42" fmla="*/ 39555 h 996728"/>
                <a:gd name="connsiteX43" fmla="*/ 349319 w 547379"/>
                <a:gd name="connsiteY43" fmla="*/ 36754 h 996728"/>
                <a:gd name="connsiteX44" fmla="*/ 319857 w 547379"/>
                <a:gd name="connsiteY44" fmla="*/ 42674 h 996728"/>
                <a:gd name="connsiteX45" fmla="*/ 300957 w 547379"/>
                <a:gd name="connsiteY45" fmla="*/ 48928 h 996728"/>
                <a:gd name="connsiteX46" fmla="*/ 292189 w 547379"/>
                <a:gd name="connsiteY46" fmla="*/ 49268 h 99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47379" h="996728">
                  <a:moveTo>
                    <a:pt x="292188" y="49264"/>
                  </a:moveTo>
                  <a:cubicBezTo>
                    <a:pt x="290969" y="47901"/>
                    <a:pt x="291535" y="44882"/>
                    <a:pt x="294290" y="40473"/>
                  </a:cubicBezTo>
                  <a:cubicBezTo>
                    <a:pt x="297046" y="36062"/>
                    <a:pt x="302021" y="30255"/>
                    <a:pt x="309863" y="24125"/>
                  </a:cubicBezTo>
                  <a:cubicBezTo>
                    <a:pt x="317704" y="17995"/>
                    <a:pt x="328456" y="11537"/>
                    <a:pt x="342412" y="6725"/>
                  </a:cubicBezTo>
                  <a:cubicBezTo>
                    <a:pt x="356367" y="1914"/>
                    <a:pt x="373574" y="-1253"/>
                    <a:pt x="393258" y="166"/>
                  </a:cubicBezTo>
                  <a:cubicBezTo>
                    <a:pt x="416925" y="1996"/>
                    <a:pt x="443374" y="10400"/>
                    <a:pt x="467520" y="27697"/>
                  </a:cubicBezTo>
                  <a:cubicBezTo>
                    <a:pt x="487813" y="42242"/>
                    <a:pt x="506272" y="62455"/>
                    <a:pt x="519871" y="87341"/>
                  </a:cubicBezTo>
                  <a:cubicBezTo>
                    <a:pt x="531336" y="108693"/>
                    <a:pt x="539469" y="132732"/>
                    <a:pt x="543685" y="158381"/>
                  </a:cubicBezTo>
                  <a:cubicBezTo>
                    <a:pt x="547902" y="184030"/>
                    <a:pt x="548197" y="211291"/>
                    <a:pt x="544453" y="238464"/>
                  </a:cubicBezTo>
                  <a:lnTo>
                    <a:pt x="544453" y="238464"/>
                  </a:lnTo>
                  <a:cubicBezTo>
                    <a:pt x="541302" y="262074"/>
                    <a:pt x="535759" y="285583"/>
                    <a:pt x="528478" y="308760"/>
                  </a:cubicBezTo>
                  <a:cubicBezTo>
                    <a:pt x="521196" y="331936"/>
                    <a:pt x="512176" y="354779"/>
                    <a:pt x="502395" y="377120"/>
                  </a:cubicBezTo>
                  <a:cubicBezTo>
                    <a:pt x="484486" y="418711"/>
                    <a:pt x="464225" y="459179"/>
                    <a:pt x="449508" y="500630"/>
                  </a:cubicBezTo>
                  <a:cubicBezTo>
                    <a:pt x="445591" y="511425"/>
                    <a:pt x="441996" y="522505"/>
                    <a:pt x="438632" y="533847"/>
                  </a:cubicBezTo>
                  <a:cubicBezTo>
                    <a:pt x="430392" y="561630"/>
                    <a:pt x="423758" y="590133"/>
                    <a:pt x="417202" y="618718"/>
                  </a:cubicBezTo>
                  <a:cubicBezTo>
                    <a:pt x="410645" y="647302"/>
                    <a:pt x="404159" y="675964"/>
                    <a:pt x="396558" y="704090"/>
                  </a:cubicBezTo>
                  <a:cubicBezTo>
                    <a:pt x="386499" y="742942"/>
                    <a:pt x="373386" y="781032"/>
                    <a:pt x="356366" y="815631"/>
                  </a:cubicBezTo>
                  <a:cubicBezTo>
                    <a:pt x="339345" y="850226"/>
                    <a:pt x="318422" y="881312"/>
                    <a:pt x="293988" y="907347"/>
                  </a:cubicBezTo>
                  <a:cubicBezTo>
                    <a:pt x="272259" y="930024"/>
                    <a:pt x="248330" y="947739"/>
                    <a:pt x="224388" y="961051"/>
                  </a:cubicBezTo>
                  <a:cubicBezTo>
                    <a:pt x="200445" y="974362"/>
                    <a:pt x="176486" y="983281"/>
                    <a:pt x="154030" y="988801"/>
                  </a:cubicBezTo>
                  <a:cubicBezTo>
                    <a:pt x="129363" y="994849"/>
                    <a:pt x="106666" y="996804"/>
                    <a:pt x="87032" y="996529"/>
                  </a:cubicBezTo>
                  <a:cubicBezTo>
                    <a:pt x="67398" y="996254"/>
                    <a:pt x="50806" y="993762"/>
                    <a:pt x="37649" y="990611"/>
                  </a:cubicBezTo>
                  <a:cubicBezTo>
                    <a:pt x="24491" y="987460"/>
                    <a:pt x="14743" y="983660"/>
                    <a:pt x="8435" y="980275"/>
                  </a:cubicBezTo>
                  <a:cubicBezTo>
                    <a:pt x="2126" y="976889"/>
                    <a:pt x="-762" y="973928"/>
                    <a:pt x="-254" y="971793"/>
                  </a:cubicBezTo>
                  <a:cubicBezTo>
                    <a:pt x="254" y="969658"/>
                    <a:pt x="4129" y="968427"/>
                    <a:pt x="10944" y="967651"/>
                  </a:cubicBezTo>
                  <a:cubicBezTo>
                    <a:pt x="17759" y="966873"/>
                    <a:pt x="27531" y="966532"/>
                    <a:pt x="39895" y="965681"/>
                  </a:cubicBezTo>
                  <a:cubicBezTo>
                    <a:pt x="52259" y="964829"/>
                    <a:pt x="67237" y="963453"/>
                    <a:pt x="84228" y="960340"/>
                  </a:cubicBezTo>
                  <a:cubicBezTo>
                    <a:pt x="101219" y="957228"/>
                    <a:pt x="120244" y="952368"/>
                    <a:pt x="140137" y="944455"/>
                  </a:cubicBezTo>
                  <a:lnTo>
                    <a:pt x="140137" y="944455"/>
                  </a:lnTo>
                  <a:cubicBezTo>
                    <a:pt x="158254" y="937264"/>
                    <a:pt x="177167" y="927487"/>
                    <a:pt x="195653" y="914570"/>
                  </a:cubicBezTo>
                  <a:cubicBezTo>
                    <a:pt x="214140" y="901652"/>
                    <a:pt x="232207" y="885587"/>
                    <a:pt x="248075" y="866256"/>
                  </a:cubicBezTo>
                  <a:cubicBezTo>
                    <a:pt x="266516" y="844388"/>
                    <a:pt x="281868" y="817848"/>
                    <a:pt x="294591" y="787392"/>
                  </a:cubicBezTo>
                  <a:cubicBezTo>
                    <a:pt x="307314" y="756932"/>
                    <a:pt x="317414" y="722551"/>
                    <a:pt x="326468" y="686264"/>
                  </a:cubicBezTo>
                  <a:cubicBezTo>
                    <a:pt x="332780" y="659693"/>
                    <a:pt x="338441" y="631679"/>
                    <a:pt x="344723" y="602590"/>
                  </a:cubicBezTo>
                  <a:cubicBezTo>
                    <a:pt x="351006" y="573497"/>
                    <a:pt x="357916" y="543328"/>
                    <a:pt x="367031" y="512609"/>
                  </a:cubicBezTo>
                  <a:cubicBezTo>
                    <a:pt x="370752" y="500071"/>
                    <a:pt x="374799" y="487598"/>
                    <a:pt x="379256" y="475234"/>
                  </a:cubicBezTo>
                  <a:cubicBezTo>
                    <a:pt x="396589" y="428046"/>
                    <a:pt x="418126" y="386517"/>
                    <a:pt x="436331" y="347519"/>
                  </a:cubicBezTo>
                  <a:cubicBezTo>
                    <a:pt x="445985" y="326490"/>
                    <a:pt x="454921" y="306135"/>
                    <a:pt x="462195" y="286322"/>
                  </a:cubicBezTo>
                  <a:cubicBezTo>
                    <a:pt x="469469" y="266508"/>
                    <a:pt x="475080" y="247234"/>
                    <a:pt x="478414" y="228381"/>
                  </a:cubicBezTo>
                  <a:cubicBezTo>
                    <a:pt x="482097" y="206924"/>
                    <a:pt x="483398" y="185789"/>
                    <a:pt x="481886" y="166213"/>
                  </a:cubicBezTo>
                  <a:cubicBezTo>
                    <a:pt x="480374" y="146637"/>
                    <a:pt x="476050" y="128617"/>
                    <a:pt x="468939" y="112797"/>
                  </a:cubicBezTo>
                  <a:cubicBezTo>
                    <a:pt x="460835" y="94255"/>
                    <a:pt x="449570" y="78417"/>
                    <a:pt x="436651" y="66621"/>
                  </a:cubicBezTo>
                  <a:cubicBezTo>
                    <a:pt x="421383" y="52658"/>
                    <a:pt x="403847" y="43683"/>
                    <a:pt x="387406" y="39555"/>
                  </a:cubicBezTo>
                  <a:cubicBezTo>
                    <a:pt x="373967" y="36053"/>
                    <a:pt x="360820" y="35710"/>
                    <a:pt x="349319" y="36754"/>
                  </a:cubicBezTo>
                  <a:cubicBezTo>
                    <a:pt x="337816" y="37799"/>
                    <a:pt x="327913" y="40237"/>
                    <a:pt x="319857" y="42674"/>
                  </a:cubicBezTo>
                  <a:cubicBezTo>
                    <a:pt x="311801" y="45111"/>
                    <a:pt x="305546" y="47546"/>
                    <a:pt x="300957" y="48928"/>
                  </a:cubicBezTo>
                  <a:cubicBezTo>
                    <a:pt x="296368" y="50311"/>
                    <a:pt x="293407" y="50631"/>
                    <a:pt x="292189" y="49268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A04051F-8D35-6595-D5B2-AFA67BE07A8D}"/>
                </a:ext>
              </a:extLst>
            </p:cNvPr>
            <p:cNvSpPr/>
            <p:nvPr/>
          </p:nvSpPr>
          <p:spPr>
            <a:xfrm>
              <a:off x="5961960" y="3606560"/>
              <a:ext cx="252615" cy="295180"/>
            </a:xfrm>
            <a:custGeom>
              <a:avLst/>
              <a:gdLst>
                <a:gd name="connsiteX0" fmla="*/ 86818 w 252615"/>
                <a:gd name="connsiteY0" fmla="*/ 1994 h 295180"/>
                <a:gd name="connsiteX1" fmla="*/ 87363 w 252615"/>
                <a:gd name="connsiteY1" fmla="*/ 17675 h 295180"/>
                <a:gd name="connsiteX2" fmla="*/ 78301 w 252615"/>
                <a:gd name="connsiteY2" fmla="*/ 46103 h 295180"/>
                <a:gd name="connsiteX3" fmla="*/ 69051 w 252615"/>
                <a:gd name="connsiteY3" fmla="*/ 86559 h 295180"/>
                <a:gd name="connsiteX4" fmla="*/ 69419 w 252615"/>
                <a:gd name="connsiteY4" fmla="*/ 135746 h 295180"/>
                <a:gd name="connsiteX5" fmla="*/ 83447 w 252615"/>
                <a:gd name="connsiteY5" fmla="*/ 178211 h 295180"/>
                <a:gd name="connsiteX6" fmla="*/ 93578 w 252615"/>
                <a:gd name="connsiteY6" fmla="*/ 193630 h 295180"/>
                <a:gd name="connsiteX7" fmla="*/ 109816 w 252615"/>
                <a:gd name="connsiteY7" fmla="*/ 209937 h 295180"/>
                <a:gd name="connsiteX8" fmla="*/ 145312 w 252615"/>
                <a:gd name="connsiteY8" fmla="*/ 226273 h 295180"/>
                <a:gd name="connsiteX9" fmla="*/ 184239 w 252615"/>
                <a:gd name="connsiteY9" fmla="*/ 223203 h 295180"/>
                <a:gd name="connsiteX10" fmla="*/ 206088 w 252615"/>
                <a:gd name="connsiteY10" fmla="*/ 210668 h 295180"/>
                <a:gd name="connsiteX11" fmla="*/ 221872 w 252615"/>
                <a:gd name="connsiteY11" fmla="*/ 195323 h 295180"/>
                <a:gd name="connsiteX12" fmla="*/ 232844 w 252615"/>
                <a:gd name="connsiteY12" fmla="*/ 183032 h 295180"/>
                <a:gd name="connsiteX13" fmla="*/ 241780 w 252615"/>
                <a:gd name="connsiteY13" fmla="*/ 178331 h 295180"/>
                <a:gd name="connsiteX14" fmla="*/ 249414 w 252615"/>
                <a:gd name="connsiteY14" fmla="*/ 185455 h 295180"/>
                <a:gd name="connsiteX15" fmla="*/ 252228 w 252615"/>
                <a:gd name="connsiteY15" fmla="*/ 206039 h 295180"/>
                <a:gd name="connsiteX16" fmla="*/ 243179 w 252615"/>
                <a:gd name="connsiteY16" fmla="*/ 237749 h 295180"/>
                <a:gd name="connsiteX17" fmla="*/ 213825 w 252615"/>
                <a:gd name="connsiteY17" fmla="*/ 272391 h 295180"/>
                <a:gd name="connsiteX18" fmla="*/ 180551 w 252615"/>
                <a:gd name="connsiteY18" fmla="*/ 289321 h 295180"/>
                <a:gd name="connsiteX19" fmla="*/ 139538 w 252615"/>
                <a:gd name="connsiteY19" fmla="*/ 294896 h 295180"/>
                <a:gd name="connsiteX20" fmla="*/ 66144 w 252615"/>
                <a:gd name="connsiteY20" fmla="*/ 269763 h 295180"/>
                <a:gd name="connsiteX21" fmla="*/ 34782 w 252615"/>
                <a:gd name="connsiteY21" fmla="*/ 239928 h 295180"/>
                <a:gd name="connsiteX22" fmla="*/ 17224 w 252615"/>
                <a:gd name="connsiteY22" fmla="*/ 212052 h 295180"/>
                <a:gd name="connsiteX23" fmla="*/ -173 w 252615"/>
                <a:gd name="connsiteY23" fmla="*/ 141568 h 295180"/>
                <a:gd name="connsiteX24" fmla="*/ 12472 w 252615"/>
                <a:gd name="connsiteY24" fmla="*/ 70250 h 295180"/>
                <a:gd name="connsiteX25" fmla="*/ 41948 w 252615"/>
                <a:gd name="connsiteY25" fmla="*/ 23510 h 295180"/>
                <a:gd name="connsiteX26" fmla="*/ 70575 w 252615"/>
                <a:gd name="connsiteY26" fmla="*/ 2243 h 295180"/>
                <a:gd name="connsiteX27" fmla="*/ 86818 w 252615"/>
                <a:gd name="connsiteY27" fmla="*/ 1994 h 29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2615" h="295180">
                  <a:moveTo>
                    <a:pt x="86818" y="1994"/>
                  </a:moveTo>
                  <a:cubicBezTo>
                    <a:pt x="89553" y="4885"/>
                    <a:pt x="89287" y="10274"/>
                    <a:pt x="87363" y="17675"/>
                  </a:cubicBezTo>
                  <a:cubicBezTo>
                    <a:pt x="85440" y="25077"/>
                    <a:pt x="81889" y="34560"/>
                    <a:pt x="78301" y="46103"/>
                  </a:cubicBezTo>
                  <a:cubicBezTo>
                    <a:pt x="74713" y="57646"/>
                    <a:pt x="71088" y="71299"/>
                    <a:pt x="69051" y="86559"/>
                  </a:cubicBezTo>
                  <a:cubicBezTo>
                    <a:pt x="67015" y="101820"/>
                    <a:pt x="66555" y="118696"/>
                    <a:pt x="69419" y="135746"/>
                  </a:cubicBezTo>
                  <a:cubicBezTo>
                    <a:pt x="71857" y="150314"/>
                    <a:pt x="76226" y="165096"/>
                    <a:pt x="83447" y="178211"/>
                  </a:cubicBezTo>
                  <a:cubicBezTo>
                    <a:pt x="86396" y="183572"/>
                    <a:pt x="89780" y="188772"/>
                    <a:pt x="93578" y="193630"/>
                  </a:cubicBezTo>
                  <a:cubicBezTo>
                    <a:pt x="98510" y="199942"/>
                    <a:pt x="103975" y="205459"/>
                    <a:pt x="109816" y="209937"/>
                  </a:cubicBezTo>
                  <a:cubicBezTo>
                    <a:pt x="120808" y="218403"/>
                    <a:pt x="133360" y="224150"/>
                    <a:pt x="145312" y="226273"/>
                  </a:cubicBezTo>
                  <a:cubicBezTo>
                    <a:pt x="159000" y="228779"/>
                    <a:pt x="172998" y="227391"/>
                    <a:pt x="184239" y="223203"/>
                  </a:cubicBezTo>
                  <a:cubicBezTo>
                    <a:pt x="192405" y="220400"/>
                    <a:pt x="199804" y="215713"/>
                    <a:pt x="206088" y="210668"/>
                  </a:cubicBezTo>
                  <a:cubicBezTo>
                    <a:pt x="212372" y="205622"/>
                    <a:pt x="217554" y="200194"/>
                    <a:pt x="221872" y="195323"/>
                  </a:cubicBezTo>
                  <a:cubicBezTo>
                    <a:pt x="226190" y="190452"/>
                    <a:pt x="229674" y="186113"/>
                    <a:pt x="232844" y="183032"/>
                  </a:cubicBezTo>
                  <a:cubicBezTo>
                    <a:pt x="236012" y="179952"/>
                    <a:pt x="238907" y="178118"/>
                    <a:pt x="241780" y="178331"/>
                  </a:cubicBezTo>
                  <a:cubicBezTo>
                    <a:pt x="244653" y="178544"/>
                    <a:pt x="247371" y="180835"/>
                    <a:pt x="249414" y="185455"/>
                  </a:cubicBezTo>
                  <a:cubicBezTo>
                    <a:pt x="251456" y="190075"/>
                    <a:pt x="252801" y="197053"/>
                    <a:pt x="252228" y="206039"/>
                  </a:cubicBezTo>
                  <a:cubicBezTo>
                    <a:pt x="251654" y="215025"/>
                    <a:pt x="249126" y="226043"/>
                    <a:pt x="243179" y="237749"/>
                  </a:cubicBezTo>
                  <a:cubicBezTo>
                    <a:pt x="237231" y="249457"/>
                    <a:pt x="227825" y="261861"/>
                    <a:pt x="213825" y="272391"/>
                  </a:cubicBezTo>
                  <a:cubicBezTo>
                    <a:pt x="204316" y="279397"/>
                    <a:pt x="193107" y="285308"/>
                    <a:pt x="180551" y="289321"/>
                  </a:cubicBezTo>
                  <a:cubicBezTo>
                    <a:pt x="167996" y="293335"/>
                    <a:pt x="154094" y="295444"/>
                    <a:pt x="139538" y="294896"/>
                  </a:cubicBezTo>
                  <a:cubicBezTo>
                    <a:pt x="114492" y="293905"/>
                    <a:pt x="88489" y="285635"/>
                    <a:pt x="66144" y="269763"/>
                  </a:cubicBezTo>
                  <a:cubicBezTo>
                    <a:pt x="54429" y="261424"/>
                    <a:pt x="43824" y="251364"/>
                    <a:pt x="34782" y="239928"/>
                  </a:cubicBezTo>
                  <a:cubicBezTo>
                    <a:pt x="27821" y="231125"/>
                    <a:pt x="21964" y="221737"/>
                    <a:pt x="17224" y="212052"/>
                  </a:cubicBezTo>
                  <a:cubicBezTo>
                    <a:pt x="5724" y="188533"/>
                    <a:pt x="498" y="164150"/>
                    <a:pt x="-173" y="141568"/>
                  </a:cubicBezTo>
                  <a:cubicBezTo>
                    <a:pt x="-993" y="114572"/>
                    <a:pt x="4354" y="90214"/>
                    <a:pt x="12472" y="70250"/>
                  </a:cubicBezTo>
                  <a:cubicBezTo>
                    <a:pt x="20589" y="50285"/>
                    <a:pt x="31420" y="34682"/>
                    <a:pt x="41948" y="23510"/>
                  </a:cubicBezTo>
                  <a:cubicBezTo>
                    <a:pt x="52477" y="12339"/>
                    <a:pt x="62670" y="5534"/>
                    <a:pt x="70575" y="2243"/>
                  </a:cubicBezTo>
                  <a:cubicBezTo>
                    <a:pt x="78479" y="-1047"/>
                    <a:pt x="84084" y="-896"/>
                    <a:pt x="86818" y="1994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42B52F1-A77A-04E1-40E8-0C5DFF5AC9D0}"/>
                </a:ext>
              </a:extLst>
            </p:cNvPr>
            <p:cNvSpPr/>
            <p:nvPr/>
          </p:nvSpPr>
          <p:spPr>
            <a:xfrm>
              <a:off x="6145472" y="3519961"/>
              <a:ext cx="1428696" cy="396915"/>
            </a:xfrm>
            <a:custGeom>
              <a:avLst/>
              <a:gdLst>
                <a:gd name="connsiteX0" fmla="*/ -61 w 1428696"/>
                <a:gd name="connsiteY0" fmla="*/ 319158 h 396915"/>
                <a:gd name="connsiteX1" fmla="*/ 17065 w 1428696"/>
                <a:gd name="connsiteY1" fmla="*/ 319320 h 396915"/>
                <a:gd name="connsiteX2" fmla="*/ 59968 w 1428696"/>
                <a:gd name="connsiteY2" fmla="*/ 329590 h 396915"/>
                <a:gd name="connsiteX3" fmla="*/ 127171 w 1428696"/>
                <a:gd name="connsiteY3" fmla="*/ 341548 h 396915"/>
                <a:gd name="connsiteX4" fmla="*/ 216075 w 1428696"/>
                <a:gd name="connsiteY4" fmla="*/ 344165 h 396915"/>
                <a:gd name="connsiteX5" fmla="*/ 216075 w 1428696"/>
                <a:gd name="connsiteY5" fmla="*/ 344165 h 396915"/>
                <a:gd name="connsiteX6" fmla="*/ 317389 w 1428696"/>
                <a:gd name="connsiteY6" fmla="*/ 328271 h 396915"/>
                <a:gd name="connsiteX7" fmla="*/ 433209 w 1428696"/>
                <a:gd name="connsiteY7" fmla="*/ 294202 h 396915"/>
                <a:gd name="connsiteX8" fmla="*/ 540658 w 1428696"/>
                <a:gd name="connsiteY8" fmla="*/ 259307 h 396915"/>
                <a:gd name="connsiteX9" fmla="*/ 661452 w 1428696"/>
                <a:gd name="connsiteY9" fmla="*/ 230734 h 396915"/>
                <a:gd name="connsiteX10" fmla="*/ 763530 w 1428696"/>
                <a:gd name="connsiteY10" fmla="*/ 221862 h 396915"/>
                <a:gd name="connsiteX11" fmla="*/ 877981 w 1428696"/>
                <a:gd name="connsiteY11" fmla="*/ 221954 h 396915"/>
                <a:gd name="connsiteX12" fmla="*/ 984614 w 1428696"/>
                <a:gd name="connsiteY12" fmla="*/ 222140 h 396915"/>
                <a:gd name="connsiteX13" fmla="*/ 1081731 w 1428696"/>
                <a:gd name="connsiteY13" fmla="*/ 213887 h 396915"/>
                <a:gd name="connsiteX14" fmla="*/ 1192928 w 1428696"/>
                <a:gd name="connsiteY14" fmla="*/ 187534 h 396915"/>
                <a:gd name="connsiteX15" fmla="*/ 1292724 w 1428696"/>
                <a:gd name="connsiteY15" fmla="*/ 156244 h 396915"/>
                <a:gd name="connsiteX16" fmla="*/ 1338313 w 1428696"/>
                <a:gd name="connsiteY16" fmla="*/ 140096 h 396915"/>
                <a:gd name="connsiteX17" fmla="*/ 1373552 w 1428696"/>
                <a:gd name="connsiteY17" fmla="*/ 115742 h 396915"/>
                <a:gd name="connsiteX18" fmla="*/ 1394963 w 1428696"/>
                <a:gd name="connsiteY18" fmla="*/ 78630 h 396915"/>
                <a:gd name="connsiteX19" fmla="*/ 1400318 w 1428696"/>
                <a:gd name="connsiteY19" fmla="*/ 52986 h 396915"/>
                <a:gd name="connsiteX20" fmla="*/ 1402907 w 1428696"/>
                <a:gd name="connsiteY20" fmla="*/ 30526 h 396915"/>
                <a:gd name="connsiteX21" fmla="*/ 1411623 w 1428696"/>
                <a:gd name="connsiteY21" fmla="*/ -196 h 396915"/>
                <a:gd name="connsiteX22" fmla="*/ 1423479 w 1428696"/>
                <a:gd name="connsiteY22" fmla="*/ 29456 h 396915"/>
                <a:gd name="connsiteX23" fmla="*/ 1427450 w 1428696"/>
                <a:gd name="connsiteY23" fmla="*/ 53135 h 396915"/>
                <a:gd name="connsiteX24" fmla="*/ 1427666 w 1428696"/>
                <a:gd name="connsiteY24" fmla="*/ 85069 h 396915"/>
                <a:gd name="connsiteX25" fmla="*/ 1406298 w 1428696"/>
                <a:gd name="connsiteY25" fmla="*/ 141732 h 396915"/>
                <a:gd name="connsiteX26" fmla="*/ 1361347 w 1428696"/>
                <a:gd name="connsiteY26" fmla="*/ 182589 h 396915"/>
                <a:gd name="connsiteX27" fmla="*/ 1311053 w 1428696"/>
                <a:gd name="connsiteY27" fmla="*/ 206650 h 396915"/>
                <a:gd name="connsiteX28" fmla="*/ 1212500 w 1428696"/>
                <a:gd name="connsiteY28" fmla="*/ 246209 h 396915"/>
                <a:gd name="connsiteX29" fmla="*/ 1093800 w 1428696"/>
                <a:gd name="connsiteY29" fmla="*/ 281002 h 396915"/>
                <a:gd name="connsiteX30" fmla="*/ 987705 w 1428696"/>
                <a:gd name="connsiteY30" fmla="*/ 293879 h 396915"/>
                <a:gd name="connsiteX31" fmla="*/ 877226 w 1428696"/>
                <a:gd name="connsiteY31" fmla="*/ 295992 h 396915"/>
                <a:gd name="connsiteX32" fmla="*/ 765873 w 1428696"/>
                <a:gd name="connsiteY32" fmla="*/ 296629 h 396915"/>
                <a:gd name="connsiteX33" fmla="*/ 672428 w 1428696"/>
                <a:gd name="connsiteY33" fmla="*/ 304147 h 396915"/>
                <a:gd name="connsiteX34" fmla="*/ 560469 w 1428696"/>
                <a:gd name="connsiteY34" fmla="*/ 328452 h 396915"/>
                <a:gd name="connsiteX35" fmla="*/ 453065 w 1428696"/>
                <a:gd name="connsiteY35" fmla="*/ 359148 h 396915"/>
                <a:gd name="connsiteX36" fmla="*/ 329420 w 1428696"/>
                <a:gd name="connsiteY36" fmla="*/ 388158 h 396915"/>
                <a:gd name="connsiteX37" fmla="*/ 216660 w 1428696"/>
                <a:gd name="connsiteY37" fmla="*/ 396492 h 396915"/>
                <a:gd name="connsiteX38" fmla="*/ 216660 w 1428696"/>
                <a:gd name="connsiteY38" fmla="*/ 396492 h 396915"/>
                <a:gd name="connsiteX39" fmla="*/ 119273 w 1428696"/>
                <a:gd name="connsiteY39" fmla="*/ 382113 h 396915"/>
                <a:gd name="connsiteX40" fmla="*/ 50267 w 1428696"/>
                <a:gd name="connsiteY40" fmla="*/ 356645 h 396915"/>
                <a:gd name="connsiteX41" fmla="*/ 10711 w 1428696"/>
                <a:gd name="connsiteY41" fmla="*/ 332763 h 396915"/>
                <a:gd name="connsiteX42" fmla="*/ -63 w 1428696"/>
                <a:gd name="connsiteY42" fmla="*/ 319156 h 39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428696" h="396915">
                  <a:moveTo>
                    <a:pt x="-61" y="319158"/>
                  </a:moveTo>
                  <a:cubicBezTo>
                    <a:pt x="1104" y="316895"/>
                    <a:pt x="6964" y="317206"/>
                    <a:pt x="17065" y="319320"/>
                  </a:cubicBezTo>
                  <a:cubicBezTo>
                    <a:pt x="27165" y="321434"/>
                    <a:pt x="41534" y="325333"/>
                    <a:pt x="59968" y="329590"/>
                  </a:cubicBezTo>
                  <a:cubicBezTo>
                    <a:pt x="78403" y="333847"/>
                    <a:pt x="100934" y="338450"/>
                    <a:pt x="127171" y="341548"/>
                  </a:cubicBezTo>
                  <a:cubicBezTo>
                    <a:pt x="153408" y="344644"/>
                    <a:pt x="183376" y="346226"/>
                    <a:pt x="216075" y="344165"/>
                  </a:cubicBezTo>
                  <a:lnTo>
                    <a:pt x="216075" y="344165"/>
                  </a:lnTo>
                  <a:cubicBezTo>
                    <a:pt x="247331" y="342337"/>
                    <a:pt x="281155" y="336965"/>
                    <a:pt x="317389" y="328271"/>
                  </a:cubicBezTo>
                  <a:cubicBezTo>
                    <a:pt x="353623" y="319576"/>
                    <a:pt x="392273" y="307548"/>
                    <a:pt x="433209" y="294202"/>
                  </a:cubicBezTo>
                  <a:cubicBezTo>
                    <a:pt x="467056" y="282962"/>
                    <a:pt x="502748" y="270672"/>
                    <a:pt x="540658" y="259307"/>
                  </a:cubicBezTo>
                  <a:cubicBezTo>
                    <a:pt x="578565" y="247942"/>
                    <a:pt x="618691" y="237512"/>
                    <a:pt x="661452" y="230734"/>
                  </a:cubicBezTo>
                  <a:cubicBezTo>
                    <a:pt x="695132" y="225600"/>
                    <a:pt x="729275" y="222979"/>
                    <a:pt x="763530" y="221862"/>
                  </a:cubicBezTo>
                  <a:cubicBezTo>
                    <a:pt x="802969" y="220575"/>
                    <a:pt x="841234" y="221261"/>
                    <a:pt x="877981" y="221954"/>
                  </a:cubicBezTo>
                  <a:cubicBezTo>
                    <a:pt x="914931" y="222494"/>
                    <a:pt x="950579" y="223067"/>
                    <a:pt x="984614" y="222140"/>
                  </a:cubicBezTo>
                  <a:cubicBezTo>
                    <a:pt x="1018650" y="221213"/>
                    <a:pt x="1051077" y="218782"/>
                    <a:pt x="1081731" y="213887"/>
                  </a:cubicBezTo>
                  <a:cubicBezTo>
                    <a:pt x="1120655" y="207951"/>
                    <a:pt x="1157715" y="198038"/>
                    <a:pt x="1192928" y="187534"/>
                  </a:cubicBezTo>
                  <a:cubicBezTo>
                    <a:pt x="1228145" y="177031"/>
                    <a:pt x="1261515" y="165936"/>
                    <a:pt x="1292724" y="156244"/>
                  </a:cubicBezTo>
                  <a:cubicBezTo>
                    <a:pt x="1310156" y="150712"/>
                    <a:pt x="1325488" y="146116"/>
                    <a:pt x="1338313" y="140096"/>
                  </a:cubicBezTo>
                  <a:cubicBezTo>
                    <a:pt x="1352642" y="133345"/>
                    <a:pt x="1364763" y="125201"/>
                    <a:pt x="1373552" y="115742"/>
                  </a:cubicBezTo>
                  <a:cubicBezTo>
                    <a:pt x="1384141" y="104675"/>
                    <a:pt x="1390953" y="91250"/>
                    <a:pt x="1394963" y="78630"/>
                  </a:cubicBezTo>
                  <a:cubicBezTo>
                    <a:pt x="1397810" y="69947"/>
                    <a:pt x="1399236" y="61177"/>
                    <a:pt x="1400318" y="52986"/>
                  </a:cubicBezTo>
                  <a:cubicBezTo>
                    <a:pt x="1401400" y="44795"/>
                    <a:pt x="1402117" y="37179"/>
                    <a:pt x="1402907" y="30526"/>
                  </a:cubicBezTo>
                  <a:cubicBezTo>
                    <a:pt x="1405153" y="10698"/>
                    <a:pt x="1408056" y="-10"/>
                    <a:pt x="1411623" y="-196"/>
                  </a:cubicBezTo>
                  <a:cubicBezTo>
                    <a:pt x="1415190" y="-381"/>
                    <a:pt x="1419189" y="9968"/>
                    <a:pt x="1423479" y="29456"/>
                  </a:cubicBezTo>
                  <a:cubicBezTo>
                    <a:pt x="1424960" y="36094"/>
                    <a:pt x="1426465" y="43929"/>
                    <a:pt x="1427450" y="53135"/>
                  </a:cubicBezTo>
                  <a:cubicBezTo>
                    <a:pt x="1428437" y="62340"/>
                    <a:pt x="1428923" y="72918"/>
                    <a:pt x="1427666" y="85069"/>
                  </a:cubicBezTo>
                  <a:cubicBezTo>
                    <a:pt x="1425717" y="102709"/>
                    <a:pt x="1419590" y="122711"/>
                    <a:pt x="1406298" y="141732"/>
                  </a:cubicBezTo>
                  <a:cubicBezTo>
                    <a:pt x="1395065" y="157500"/>
                    <a:pt x="1379635" y="171659"/>
                    <a:pt x="1361347" y="182589"/>
                  </a:cubicBezTo>
                  <a:cubicBezTo>
                    <a:pt x="1345255" y="192242"/>
                    <a:pt x="1327873" y="199726"/>
                    <a:pt x="1311053" y="206650"/>
                  </a:cubicBezTo>
                  <a:cubicBezTo>
                    <a:pt x="1281217" y="219154"/>
                    <a:pt x="1248511" y="232962"/>
                    <a:pt x="1212500" y="246209"/>
                  </a:cubicBezTo>
                  <a:cubicBezTo>
                    <a:pt x="1176485" y="259457"/>
                    <a:pt x="1137159" y="272147"/>
                    <a:pt x="1093800" y="281002"/>
                  </a:cubicBezTo>
                  <a:cubicBezTo>
                    <a:pt x="1059562" y="287773"/>
                    <a:pt x="1024005" y="291774"/>
                    <a:pt x="987705" y="293879"/>
                  </a:cubicBezTo>
                  <a:cubicBezTo>
                    <a:pt x="951408" y="295985"/>
                    <a:pt x="914375" y="296200"/>
                    <a:pt x="877226" y="295992"/>
                  </a:cubicBezTo>
                  <a:cubicBezTo>
                    <a:pt x="840284" y="295940"/>
                    <a:pt x="803001" y="295511"/>
                    <a:pt x="765873" y="296629"/>
                  </a:cubicBezTo>
                  <a:cubicBezTo>
                    <a:pt x="733621" y="297599"/>
                    <a:pt x="702418" y="299758"/>
                    <a:pt x="672428" y="304147"/>
                  </a:cubicBezTo>
                  <a:cubicBezTo>
                    <a:pt x="634279" y="309469"/>
                    <a:pt x="597013" y="318484"/>
                    <a:pt x="560469" y="328452"/>
                  </a:cubicBezTo>
                  <a:cubicBezTo>
                    <a:pt x="523923" y="338419"/>
                    <a:pt x="488098" y="349330"/>
                    <a:pt x="453065" y="359148"/>
                  </a:cubicBezTo>
                  <a:cubicBezTo>
                    <a:pt x="410780" y="371246"/>
                    <a:pt x="369196" y="381579"/>
                    <a:pt x="329420" y="388158"/>
                  </a:cubicBezTo>
                  <a:cubicBezTo>
                    <a:pt x="289647" y="394737"/>
                    <a:pt x="251700" y="397575"/>
                    <a:pt x="216660" y="396492"/>
                  </a:cubicBezTo>
                  <a:lnTo>
                    <a:pt x="216660" y="396492"/>
                  </a:lnTo>
                  <a:cubicBezTo>
                    <a:pt x="179907" y="395213"/>
                    <a:pt x="147155" y="389551"/>
                    <a:pt x="119273" y="382113"/>
                  </a:cubicBezTo>
                  <a:cubicBezTo>
                    <a:pt x="91388" y="374676"/>
                    <a:pt x="68341" y="365475"/>
                    <a:pt x="50267" y="356645"/>
                  </a:cubicBezTo>
                  <a:cubicBezTo>
                    <a:pt x="32193" y="347814"/>
                    <a:pt x="19060" y="339365"/>
                    <a:pt x="10711" y="332763"/>
                  </a:cubicBezTo>
                  <a:cubicBezTo>
                    <a:pt x="2362" y="326162"/>
                    <a:pt x="-1229" y="321419"/>
                    <a:pt x="-63" y="319156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760335D-0848-C620-8C86-17082B3CE779}"/>
                </a:ext>
              </a:extLst>
            </p:cNvPr>
            <p:cNvSpPr/>
            <p:nvPr/>
          </p:nvSpPr>
          <p:spPr>
            <a:xfrm>
              <a:off x="4649447" y="2734169"/>
              <a:ext cx="196982" cy="196982"/>
            </a:xfrm>
            <a:custGeom>
              <a:avLst/>
              <a:gdLst>
                <a:gd name="connsiteX0" fmla="*/ 195379 w 196982"/>
                <a:gd name="connsiteY0" fmla="*/ 115091 h 196982"/>
                <a:gd name="connsiteX1" fmla="*/ 81519 w 196982"/>
                <a:gd name="connsiteY1" fmla="*/ 195413 h 196982"/>
                <a:gd name="connsiteX2" fmla="*/ 1196 w 196982"/>
                <a:gd name="connsiteY2" fmla="*/ 81554 h 196982"/>
                <a:gd name="connsiteX3" fmla="*/ 115056 w 196982"/>
                <a:gd name="connsiteY3" fmla="*/ 1231 h 196982"/>
                <a:gd name="connsiteX4" fmla="*/ 195379 w 196982"/>
                <a:gd name="connsiteY4" fmla="*/ 115091 h 196982"/>
                <a:gd name="connsiteX5" fmla="*/ 162409 w 196982"/>
                <a:gd name="connsiteY5" fmla="*/ 173132 h 19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82" h="196982">
                  <a:moveTo>
                    <a:pt x="195379" y="115091"/>
                  </a:moveTo>
                  <a:cubicBezTo>
                    <a:pt x="186245" y="167980"/>
                    <a:pt x="134408" y="204548"/>
                    <a:pt x="81519" y="195413"/>
                  </a:cubicBezTo>
                  <a:cubicBezTo>
                    <a:pt x="28629" y="186279"/>
                    <a:pt x="-7938" y="134442"/>
                    <a:pt x="1196" y="81554"/>
                  </a:cubicBezTo>
                  <a:cubicBezTo>
                    <a:pt x="10330" y="28664"/>
                    <a:pt x="62167" y="-7903"/>
                    <a:pt x="115056" y="1231"/>
                  </a:cubicBezTo>
                  <a:cubicBezTo>
                    <a:pt x="167945" y="10365"/>
                    <a:pt x="204513" y="62202"/>
                    <a:pt x="195379" y="115091"/>
                  </a:cubicBezTo>
                  <a:cubicBezTo>
                    <a:pt x="191500" y="137550"/>
                    <a:pt x="179713" y="158299"/>
                    <a:pt x="162409" y="173132"/>
                  </a:cubicBezTo>
                </a:path>
              </a:pathLst>
            </a:custGeom>
            <a:solidFill>
              <a:srgbClr val="000000"/>
            </a:solidFill>
            <a:ln w="149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B71BA50-FAEA-AC7D-D913-7769BFBC2B45}"/>
                </a:ext>
              </a:extLst>
            </p:cNvPr>
            <p:cNvSpPr/>
            <p:nvPr/>
          </p:nvSpPr>
          <p:spPr>
            <a:xfrm>
              <a:off x="4424385" y="1048405"/>
              <a:ext cx="498569" cy="1256589"/>
            </a:xfrm>
            <a:custGeom>
              <a:avLst/>
              <a:gdLst>
                <a:gd name="connsiteX0" fmla="*/ 416188 w 498569"/>
                <a:gd name="connsiteY0" fmla="*/ 1213043 h 1256589"/>
                <a:gd name="connsiteX1" fmla="*/ 257024 w 498569"/>
                <a:gd name="connsiteY1" fmla="*/ 1256450 h 1256589"/>
                <a:gd name="connsiteX2" fmla="*/ 135481 w 498569"/>
                <a:gd name="connsiteY2" fmla="*/ 43940 h 1256589"/>
                <a:gd name="connsiteX3" fmla="*/ 251234 w 498569"/>
                <a:gd name="connsiteY3" fmla="*/ 9215 h 1256589"/>
                <a:gd name="connsiteX4" fmla="*/ 416181 w 498569"/>
                <a:gd name="connsiteY4" fmla="*/ 1213047 h 125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8569" h="1256589">
                  <a:moveTo>
                    <a:pt x="416188" y="1213043"/>
                  </a:moveTo>
                  <a:lnTo>
                    <a:pt x="257024" y="1256450"/>
                  </a:lnTo>
                  <a:cubicBezTo>
                    <a:pt x="101271" y="826259"/>
                    <a:pt x="-162836" y="371605"/>
                    <a:pt x="135481" y="43940"/>
                  </a:cubicBezTo>
                  <a:cubicBezTo>
                    <a:pt x="183750" y="-11217"/>
                    <a:pt x="218146" y="-3940"/>
                    <a:pt x="251234" y="9215"/>
                  </a:cubicBezTo>
                  <a:cubicBezTo>
                    <a:pt x="673188" y="232924"/>
                    <a:pt x="429961" y="778479"/>
                    <a:pt x="416181" y="1213047"/>
                  </a:cubicBezTo>
                  <a:close/>
                </a:path>
              </a:pathLst>
            </a:custGeom>
            <a:solidFill>
              <a:srgbClr val="FF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4F7DF87-430F-3AEF-EC5B-ABDD9E42E82E}"/>
                </a:ext>
              </a:extLst>
            </p:cNvPr>
            <p:cNvSpPr/>
            <p:nvPr/>
          </p:nvSpPr>
          <p:spPr>
            <a:xfrm>
              <a:off x="4361849" y="1051494"/>
              <a:ext cx="317344" cy="1276551"/>
            </a:xfrm>
            <a:custGeom>
              <a:avLst/>
              <a:gdLst>
                <a:gd name="connsiteX0" fmla="*/ 250635 w 317344"/>
                <a:gd name="connsiteY0" fmla="*/ 2979 h 1276551"/>
                <a:gd name="connsiteX1" fmla="*/ 216688 w 317344"/>
                <a:gd name="connsiteY1" fmla="*/ 35383 h 1276551"/>
                <a:gd name="connsiteX2" fmla="*/ 166768 w 317344"/>
                <a:gd name="connsiteY2" fmla="*/ 96796 h 1276551"/>
                <a:gd name="connsiteX3" fmla="*/ 108292 w 317344"/>
                <a:gd name="connsiteY3" fmla="*/ 200728 h 1276551"/>
                <a:gd name="connsiteX4" fmla="*/ 71991 w 317344"/>
                <a:gd name="connsiteY4" fmla="*/ 346712 h 1276551"/>
                <a:gd name="connsiteX5" fmla="*/ 87156 w 317344"/>
                <a:gd name="connsiteY5" fmla="*/ 532815 h 1276551"/>
                <a:gd name="connsiteX6" fmla="*/ 111113 w 317344"/>
                <a:gd name="connsiteY6" fmla="*/ 618142 h 1276551"/>
                <a:gd name="connsiteX7" fmla="*/ 145917 w 317344"/>
                <a:gd name="connsiteY7" fmla="*/ 717534 h 1276551"/>
                <a:gd name="connsiteX8" fmla="*/ 314567 w 317344"/>
                <a:gd name="connsiteY8" fmla="*/ 1276277 h 1276551"/>
                <a:gd name="connsiteX9" fmla="*/ 76651 w 317344"/>
                <a:gd name="connsiteY9" fmla="*/ 743328 h 1276551"/>
                <a:gd name="connsiteX10" fmla="*/ 76651 w 317344"/>
                <a:gd name="connsiteY10" fmla="*/ 743328 h 1276551"/>
                <a:gd name="connsiteX11" fmla="*/ 39952 w 317344"/>
                <a:gd name="connsiteY11" fmla="*/ 641206 h 1276551"/>
                <a:gd name="connsiteX12" fmla="*/ 14757 w 317344"/>
                <a:gd name="connsiteY12" fmla="*/ 548809 h 1276551"/>
                <a:gd name="connsiteX13" fmla="*/ 482 w 317344"/>
                <a:gd name="connsiteY13" fmla="*/ 441495 h 1276551"/>
                <a:gd name="connsiteX14" fmla="*/ 4605 w 317344"/>
                <a:gd name="connsiteY14" fmla="*/ 339201 h 1276551"/>
                <a:gd name="connsiteX15" fmla="*/ 57374 w 317344"/>
                <a:gd name="connsiteY15" fmla="*/ 176296 h 1276551"/>
                <a:gd name="connsiteX16" fmla="*/ 136036 w 317344"/>
                <a:gd name="connsiteY16" fmla="*/ 70268 h 1276551"/>
                <a:gd name="connsiteX17" fmla="*/ 203230 w 317344"/>
                <a:gd name="connsiteY17" fmla="*/ 18582 h 1276551"/>
                <a:gd name="connsiteX18" fmla="*/ 247165 w 317344"/>
                <a:gd name="connsiteY18" fmla="*/ -140 h 127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7344" h="1276551">
                  <a:moveTo>
                    <a:pt x="250635" y="2979"/>
                  </a:moveTo>
                  <a:cubicBezTo>
                    <a:pt x="252773" y="6059"/>
                    <a:pt x="228954" y="21202"/>
                    <a:pt x="216688" y="35383"/>
                  </a:cubicBezTo>
                  <a:cubicBezTo>
                    <a:pt x="204423" y="49564"/>
                    <a:pt x="186393" y="69564"/>
                    <a:pt x="166768" y="96796"/>
                  </a:cubicBezTo>
                  <a:cubicBezTo>
                    <a:pt x="147142" y="124029"/>
                    <a:pt x="125936" y="158646"/>
                    <a:pt x="108292" y="200728"/>
                  </a:cubicBezTo>
                  <a:cubicBezTo>
                    <a:pt x="90647" y="242816"/>
                    <a:pt x="76583" y="292445"/>
                    <a:pt x="71991" y="346712"/>
                  </a:cubicBezTo>
                  <a:cubicBezTo>
                    <a:pt x="67026" y="404282"/>
                    <a:pt x="72389" y="467678"/>
                    <a:pt x="87156" y="532815"/>
                  </a:cubicBezTo>
                  <a:cubicBezTo>
                    <a:pt x="93498" y="560802"/>
                    <a:pt x="101713" y="589212"/>
                    <a:pt x="111113" y="618142"/>
                  </a:cubicBezTo>
                  <a:cubicBezTo>
                    <a:pt x="122032" y="651742"/>
                    <a:pt x="134109" y="684848"/>
                    <a:pt x="145917" y="717534"/>
                  </a:cubicBezTo>
                  <a:cubicBezTo>
                    <a:pt x="258408" y="1027589"/>
                    <a:pt x="332065" y="1269762"/>
                    <a:pt x="314567" y="1276277"/>
                  </a:cubicBezTo>
                  <a:cubicBezTo>
                    <a:pt x="297066" y="1282795"/>
                    <a:pt x="194378" y="1051446"/>
                    <a:pt x="76651" y="743328"/>
                  </a:cubicBezTo>
                  <a:lnTo>
                    <a:pt x="76651" y="743328"/>
                  </a:lnTo>
                  <a:cubicBezTo>
                    <a:pt x="64147" y="710729"/>
                    <a:pt x="51436" y="676746"/>
                    <a:pt x="39952" y="641206"/>
                  </a:cubicBezTo>
                  <a:cubicBezTo>
                    <a:pt x="30065" y="610601"/>
                    <a:pt x="21428" y="579778"/>
                    <a:pt x="14757" y="548809"/>
                  </a:cubicBezTo>
                  <a:cubicBezTo>
                    <a:pt x="6992" y="512746"/>
                    <a:pt x="2177" y="476693"/>
                    <a:pt x="482" y="441495"/>
                  </a:cubicBezTo>
                  <a:cubicBezTo>
                    <a:pt x="-1212" y="406300"/>
                    <a:pt x="217" y="371966"/>
                    <a:pt x="4605" y="339201"/>
                  </a:cubicBezTo>
                  <a:cubicBezTo>
                    <a:pt x="13046" y="276713"/>
                    <a:pt x="33134" y="221451"/>
                    <a:pt x="57374" y="176296"/>
                  </a:cubicBezTo>
                  <a:cubicBezTo>
                    <a:pt x="81613" y="131139"/>
                    <a:pt x="109935" y="96003"/>
                    <a:pt x="136036" y="70268"/>
                  </a:cubicBezTo>
                  <a:cubicBezTo>
                    <a:pt x="162135" y="44536"/>
                    <a:pt x="185974" y="28045"/>
                    <a:pt x="203230" y="18582"/>
                  </a:cubicBezTo>
                  <a:cubicBezTo>
                    <a:pt x="220486" y="9119"/>
                    <a:pt x="247165" y="-140"/>
                    <a:pt x="247165" y="-140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DB8CC865-B523-4863-ADF2-C26BB77E5085}"/>
                </a:ext>
              </a:extLst>
            </p:cNvPr>
            <p:cNvSpPr/>
            <p:nvPr/>
          </p:nvSpPr>
          <p:spPr>
            <a:xfrm>
              <a:off x="4606652" y="1047582"/>
              <a:ext cx="350614" cy="1254464"/>
            </a:xfrm>
            <a:custGeom>
              <a:avLst/>
              <a:gdLst>
                <a:gd name="connsiteX0" fmla="*/ 3655 w 350614"/>
                <a:gd name="connsiteY0" fmla="*/ 3900 h 1254464"/>
                <a:gd name="connsiteX1" fmla="*/ 48146 w 350614"/>
                <a:gd name="connsiteY1" fmla="*/ 3527 h 1254464"/>
                <a:gd name="connsiteX2" fmla="*/ 125193 w 350614"/>
                <a:gd name="connsiteY2" fmla="*/ 38894 h 1254464"/>
                <a:gd name="connsiteX3" fmla="*/ 225557 w 350614"/>
                <a:gd name="connsiteY3" fmla="*/ 124663 h 1254464"/>
                <a:gd name="connsiteX4" fmla="*/ 313390 w 350614"/>
                <a:gd name="connsiteY4" fmla="*/ 271663 h 1254464"/>
                <a:gd name="connsiteX5" fmla="*/ 340265 w 350614"/>
                <a:gd name="connsiteY5" fmla="*/ 370449 h 1254464"/>
                <a:gd name="connsiteX6" fmla="*/ 350329 w 350614"/>
                <a:gd name="connsiteY6" fmla="*/ 478234 h 1254464"/>
                <a:gd name="connsiteX7" fmla="*/ 346416 w 350614"/>
                <a:gd name="connsiteY7" fmla="*/ 573930 h 1254464"/>
                <a:gd name="connsiteX8" fmla="*/ 333464 w 350614"/>
                <a:gd name="connsiteY8" fmla="*/ 681678 h 1254464"/>
                <a:gd name="connsiteX9" fmla="*/ 333464 w 350614"/>
                <a:gd name="connsiteY9" fmla="*/ 681678 h 1254464"/>
                <a:gd name="connsiteX10" fmla="*/ 220644 w 350614"/>
                <a:gd name="connsiteY10" fmla="*/ 1254307 h 1254464"/>
                <a:gd name="connsiteX11" fmla="*/ 260180 w 350614"/>
                <a:gd name="connsiteY11" fmla="*/ 672006 h 1254464"/>
                <a:gd name="connsiteX12" fmla="*/ 260180 w 350614"/>
                <a:gd name="connsiteY12" fmla="*/ 672006 h 1254464"/>
                <a:gd name="connsiteX13" fmla="*/ 271896 w 350614"/>
                <a:gd name="connsiteY13" fmla="*/ 567355 h 1254464"/>
                <a:gd name="connsiteX14" fmla="*/ 276183 w 350614"/>
                <a:gd name="connsiteY14" fmla="*/ 478825 h 1254464"/>
                <a:gd name="connsiteX15" fmla="*/ 249383 w 350614"/>
                <a:gd name="connsiteY15" fmla="*/ 294039 h 1254464"/>
                <a:gd name="connsiteX16" fmla="*/ 181382 w 350614"/>
                <a:gd name="connsiteY16" fmla="*/ 159853 h 1254464"/>
                <a:gd name="connsiteX17" fmla="*/ 101164 w 350614"/>
                <a:gd name="connsiteY17" fmla="*/ 71608 h 1254464"/>
                <a:gd name="connsiteX18" fmla="*/ 38784 w 350614"/>
                <a:gd name="connsiteY18" fmla="*/ 22901 h 1254464"/>
                <a:gd name="connsiteX19" fmla="*/ -162 w 350614"/>
                <a:gd name="connsiteY19" fmla="*/ 7357 h 125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0614" h="1254464">
                  <a:moveTo>
                    <a:pt x="3655" y="3900"/>
                  </a:moveTo>
                  <a:cubicBezTo>
                    <a:pt x="8871" y="-969"/>
                    <a:pt x="29212" y="-1841"/>
                    <a:pt x="48146" y="3527"/>
                  </a:cubicBezTo>
                  <a:cubicBezTo>
                    <a:pt x="67081" y="8895"/>
                    <a:pt x="94002" y="19643"/>
                    <a:pt x="125193" y="38894"/>
                  </a:cubicBezTo>
                  <a:cubicBezTo>
                    <a:pt x="156382" y="58144"/>
                    <a:pt x="191838" y="86064"/>
                    <a:pt x="225557" y="124663"/>
                  </a:cubicBezTo>
                  <a:cubicBezTo>
                    <a:pt x="259274" y="163263"/>
                    <a:pt x="291201" y="212646"/>
                    <a:pt x="313390" y="271663"/>
                  </a:cubicBezTo>
                  <a:cubicBezTo>
                    <a:pt x="324988" y="302619"/>
                    <a:pt x="334052" y="335767"/>
                    <a:pt x="340265" y="370449"/>
                  </a:cubicBezTo>
                  <a:cubicBezTo>
                    <a:pt x="346478" y="405132"/>
                    <a:pt x="349839" y="441350"/>
                    <a:pt x="350329" y="478234"/>
                  </a:cubicBezTo>
                  <a:cubicBezTo>
                    <a:pt x="350746" y="509918"/>
                    <a:pt x="349216" y="541890"/>
                    <a:pt x="346416" y="573930"/>
                  </a:cubicBezTo>
                  <a:cubicBezTo>
                    <a:pt x="343165" y="611144"/>
                    <a:pt x="338369" y="647107"/>
                    <a:pt x="333464" y="681678"/>
                  </a:cubicBezTo>
                  <a:lnTo>
                    <a:pt x="333464" y="681678"/>
                  </a:lnTo>
                  <a:cubicBezTo>
                    <a:pt x="287562" y="1008304"/>
                    <a:pt x="239166" y="1256753"/>
                    <a:pt x="220644" y="1254307"/>
                  </a:cubicBezTo>
                  <a:cubicBezTo>
                    <a:pt x="202128" y="1251864"/>
                    <a:pt x="219810" y="999356"/>
                    <a:pt x="260180" y="672006"/>
                  </a:cubicBezTo>
                  <a:lnTo>
                    <a:pt x="260180" y="672006"/>
                  </a:lnTo>
                  <a:cubicBezTo>
                    <a:pt x="264386" y="637512"/>
                    <a:pt x="268761" y="602544"/>
                    <a:pt x="271896" y="567355"/>
                  </a:cubicBezTo>
                  <a:cubicBezTo>
                    <a:pt x="274595" y="537056"/>
                    <a:pt x="276255" y="507529"/>
                    <a:pt x="276183" y="478825"/>
                  </a:cubicBezTo>
                  <a:cubicBezTo>
                    <a:pt x="276024" y="412041"/>
                    <a:pt x="267085" y="349046"/>
                    <a:pt x="249383" y="294039"/>
                  </a:cubicBezTo>
                  <a:cubicBezTo>
                    <a:pt x="232781" y="242163"/>
                    <a:pt x="207984" y="196936"/>
                    <a:pt x="181382" y="159853"/>
                  </a:cubicBezTo>
                  <a:cubicBezTo>
                    <a:pt x="154780" y="122772"/>
                    <a:pt x="126375" y="93768"/>
                    <a:pt x="101164" y="71608"/>
                  </a:cubicBezTo>
                  <a:cubicBezTo>
                    <a:pt x="75949" y="49449"/>
                    <a:pt x="53908" y="33984"/>
                    <a:pt x="38784" y="22901"/>
                  </a:cubicBezTo>
                  <a:cubicBezTo>
                    <a:pt x="23661" y="11819"/>
                    <a:pt x="-1558" y="10836"/>
                    <a:pt x="-162" y="7357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ABA87C4-931D-C7DE-3FD8-567A524FFD6B}"/>
                </a:ext>
              </a:extLst>
            </p:cNvPr>
            <p:cNvSpPr/>
            <p:nvPr/>
          </p:nvSpPr>
          <p:spPr>
            <a:xfrm>
              <a:off x="4352829" y="3238061"/>
              <a:ext cx="247106" cy="215645"/>
            </a:xfrm>
            <a:custGeom>
              <a:avLst/>
              <a:gdLst>
                <a:gd name="connsiteX0" fmla="*/ 1041 w 247106"/>
                <a:gd name="connsiteY0" fmla="*/ 53239 h 215645"/>
                <a:gd name="connsiteX1" fmla="*/ 2335 w 247106"/>
                <a:gd name="connsiteY1" fmla="*/ 39946 h 215645"/>
                <a:gd name="connsiteX2" fmla="*/ 19509 w 247106"/>
                <a:gd name="connsiteY2" fmla="*/ 21735 h 215645"/>
                <a:gd name="connsiteX3" fmla="*/ 53933 w 247106"/>
                <a:gd name="connsiteY3" fmla="*/ 5262 h 215645"/>
                <a:gd name="connsiteX4" fmla="*/ 103845 w 247106"/>
                <a:gd name="connsiteY4" fmla="*/ 229 h 215645"/>
                <a:gd name="connsiteX5" fmla="*/ 145301 w 247106"/>
                <a:gd name="connsiteY5" fmla="*/ 9411 h 215645"/>
                <a:gd name="connsiteX6" fmla="*/ 185640 w 247106"/>
                <a:gd name="connsiteY6" fmla="*/ 31460 h 215645"/>
                <a:gd name="connsiteX7" fmla="*/ 213343 w 247106"/>
                <a:gd name="connsiteY7" fmla="*/ 58070 h 215645"/>
                <a:gd name="connsiteX8" fmla="*/ 213343 w 247106"/>
                <a:gd name="connsiteY8" fmla="*/ 58070 h 215645"/>
                <a:gd name="connsiteX9" fmla="*/ 243578 w 247106"/>
                <a:gd name="connsiteY9" fmla="*/ 120573 h 215645"/>
                <a:gd name="connsiteX10" fmla="*/ 244585 w 247106"/>
                <a:gd name="connsiteY10" fmla="*/ 174482 h 215645"/>
                <a:gd name="connsiteX11" fmla="*/ 230782 w 247106"/>
                <a:gd name="connsiteY11" fmla="*/ 207092 h 215645"/>
                <a:gd name="connsiteX12" fmla="*/ 215503 w 247106"/>
                <a:gd name="connsiteY12" fmla="*/ 215162 h 215645"/>
                <a:gd name="connsiteX13" fmla="*/ 205142 w 247106"/>
                <a:gd name="connsiteY13" fmla="*/ 202168 h 215645"/>
                <a:gd name="connsiteX14" fmla="*/ 196337 w 247106"/>
                <a:gd name="connsiteY14" fmla="*/ 175423 h 215645"/>
                <a:gd name="connsiteX15" fmla="*/ 182146 w 247106"/>
                <a:gd name="connsiteY15" fmla="*/ 140937 h 215645"/>
                <a:gd name="connsiteX16" fmla="*/ 157649 w 247106"/>
                <a:gd name="connsiteY16" fmla="*/ 106241 h 215645"/>
                <a:gd name="connsiteX17" fmla="*/ 157649 w 247106"/>
                <a:gd name="connsiteY17" fmla="*/ 106241 h 215645"/>
                <a:gd name="connsiteX18" fmla="*/ 140733 w 247106"/>
                <a:gd name="connsiteY18" fmla="*/ 91296 h 215645"/>
                <a:gd name="connsiteX19" fmla="*/ 93283 w 247106"/>
                <a:gd name="connsiteY19" fmla="*/ 67604 h 215645"/>
                <a:gd name="connsiteX20" fmla="*/ 61317 w 247106"/>
                <a:gd name="connsiteY20" fmla="*/ 61650 h 215645"/>
                <a:gd name="connsiteX21" fmla="*/ 33526 w 247106"/>
                <a:gd name="connsiteY21" fmla="*/ 60338 h 215645"/>
                <a:gd name="connsiteX22" fmla="*/ 12660 w 247106"/>
                <a:gd name="connsiteY22" fmla="*/ 59138 h 215645"/>
                <a:gd name="connsiteX23" fmla="*/ 1041 w 247106"/>
                <a:gd name="connsiteY23" fmla="*/ 53239 h 2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7106" h="215645">
                  <a:moveTo>
                    <a:pt x="1041" y="53239"/>
                  </a:moveTo>
                  <a:cubicBezTo>
                    <a:pt x="-930" y="50001"/>
                    <a:pt x="-622" y="45451"/>
                    <a:pt x="2335" y="39946"/>
                  </a:cubicBezTo>
                  <a:cubicBezTo>
                    <a:pt x="5291" y="34441"/>
                    <a:pt x="10925" y="27993"/>
                    <a:pt x="19509" y="21735"/>
                  </a:cubicBezTo>
                  <a:cubicBezTo>
                    <a:pt x="28094" y="15477"/>
                    <a:pt x="39656" y="9433"/>
                    <a:pt x="53933" y="5262"/>
                  </a:cubicBezTo>
                  <a:cubicBezTo>
                    <a:pt x="68210" y="1091"/>
                    <a:pt x="85215" y="-1175"/>
                    <a:pt x="103845" y="229"/>
                  </a:cubicBezTo>
                  <a:cubicBezTo>
                    <a:pt x="117314" y="1288"/>
                    <a:pt x="131390" y="4253"/>
                    <a:pt x="145301" y="9411"/>
                  </a:cubicBezTo>
                  <a:cubicBezTo>
                    <a:pt x="159213" y="14568"/>
                    <a:pt x="172953" y="21923"/>
                    <a:pt x="185640" y="31460"/>
                  </a:cubicBezTo>
                  <a:cubicBezTo>
                    <a:pt x="196107" y="39329"/>
                    <a:pt x="205411" y="48345"/>
                    <a:pt x="213343" y="58070"/>
                  </a:cubicBezTo>
                  <a:lnTo>
                    <a:pt x="213343" y="58070"/>
                  </a:lnTo>
                  <a:cubicBezTo>
                    <a:pt x="229456" y="78084"/>
                    <a:pt x="239070" y="100175"/>
                    <a:pt x="243578" y="120573"/>
                  </a:cubicBezTo>
                  <a:cubicBezTo>
                    <a:pt x="248087" y="140971"/>
                    <a:pt x="247576" y="159647"/>
                    <a:pt x="244585" y="174482"/>
                  </a:cubicBezTo>
                  <a:cubicBezTo>
                    <a:pt x="241595" y="189317"/>
                    <a:pt x="236214" y="200341"/>
                    <a:pt x="230782" y="207092"/>
                  </a:cubicBezTo>
                  <a:cubicBezTo>
                    <a:pt x="225351" y="213842"/>
                    <a:pt x="219934" y="216385"/>
                    <a:pt x="215503" y="215162"/>
                  </a:cubicBezTo>
                  <a:cubicBezTo>
                    <a:pt x="211073" y="213939"/>
                    <a:pt x="207936" y="209149"/>
                    <a:pt x="205142" y="202168"/>
                  </a:cubicBezTo>
                  <a:cubicBezTo>
                    <a:pt x="202348" y="195186"/>
                    <a:pt x="199822" y="185963"/>
                    <a:pt x="196337" y="175423"/>
                  </a:cubicBezTo>
                  <a:cubicBezTo>
                    <a:pt x="192852" y="164882"/>
                    <a:pt x="188392" y="152981"/>
                    <a:pt x="182146" y="140937"/>
                  </a:cubicBezTo>
                  <a:cubicBezTo>
                    <a:pt x="175900" y="128893"/>
                    <a:pt x="167896" y="116704"/>
                    <a:pt x="157649" y="106241"/>
                  </a:cubicBezTo>
                  <a:lnTo>
                    <a:pt x="157649" y="106241"/>
                  </a:lnTo>
                  <a:cubicBezTo>
                    <a:pt x="152607" y="100967"/>
                    <a:pt x="146942" y="95943"/>
                    <a:pt x="140733" y="91296"/>
                  </a:cubicBezTo>
                  <a:cubicBezTo>
                    <a:pt x="125683" y="80031"/>
                    <a:pt x="109086" y="72186"/>
                    <a:pt x="93283" y="67604"/>
                  </a:cubicBezTo>
                  <a:cubicBezTo>
                    <a:pt x="82369" y="64377"/>
                    <a:pt x="71468" y="62623"/>
                    <a:pt x="61317" y="61650"/>
                  </a:cubicBezTo>
                  <a:cubicBezTo>
                    <a:pt x="51165" y="60678"/>
                    <a:pt x="41756" y="60491"/>
                    <a:pt x="33526" y="60338"/>
                  </a:cubicBezTo>
                  <a:cubicBezTo>
                    <a:pt x="25296" y="60184"/>
                    <a:pt x="18224" y="60059"/>
                    <a:pt x="12660" y="59138"/>
                  </a:cubicBezTo>
                  <a:cubicBezTo>
                    <a:pt x="7096" y="58217"/>
                    <a:pt x="3012" y="56477"/>
                    <a:pt x="1041" y="53239"/>
                  </a:cubicBezTo>
                  <a:close/>
                </a:path>
              </a:pathLst>
            </a:custGeom>
            <a:solidFill>
              <a:srgbClr val="0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869CBAB-66C2-4097-933E-D92C9122FAA1}"/>
                </a:ext>
              </a:extLst>
            </p:cNvPr>
            <p:cNvSpPr/>
            <p:nvPr/>
          </p:nvSpPr>
          <p:spPr>
            <a:xfrm>
              <a:off x="4480457" y="3475305"/>
              <a:ext cx="328647" cy="381122"/>
            </a:xfrm>
            <a:custGeom>
              <a:avLst/>
              <a:gdLst>
                <a:gd name="connsiteX0" fmla="*/ 115565 w 328647"/>
                <a:gd name="connsiteY0" fmla="*/ 2411 h 381122"/>
                <a:gd name="connsiteX1" fmla="*/ 114288 w 328647"/>
                <a:gd name="connsiteY1" fmla="*/ 14412 h 381122"/>
                <a:gd name="connsiteX2" fmla="*/ 103021 w 328647"/>
                <a:gd name="connsiteY2" fmla="*/ 35185 h 381122"/>
                <a:gd name="connsiteX3" fmla="*/ 87304 w 328647"/>
                <a:gd name="connsiteY3" fmla="*/ 65402 h 381122"/>
                <a:gd name="connsiteX4" fmla="*/ 73660 w 328647"/>
                <a:gd name="connsiteY4" fmla="*/ 105311 h 381122"/>
                <a:gd name="connsiteX5" fmla="*/ 68892 w 328647"/>
                <a:gd name="connsiteY5" fmla="*/ 151468 h 381122"/>
                <a:gd name="connsiteX6" fmla="*/ 77116 w 328647"/>
                <a:gd name="connsiteY6" fmla="*/ 201744 h 381122"/>
                <a:gd name="connsiteX7" fmla="*/ 97728 w 328647"/>
                <a:gd name="connsiteY7" fmla="*/ 244615 h 381122"/>
                <a:gd name="connsiteX8" fmla="*/ 129138 w 328647"/>
                <a:gd name="connsiteY8" fmla="*/ 280325 h 381122"/>
                <a:gd name="connsiteX9" fmla="*/ 172208 w 328647"/>
                <a:gd name="connsiteY9" fmla="*/ 307532 h 381122"/>
                <a:gd name="connsiteX10" fmla="*/ 216561 w 328647"/>
                <a:gd name="connsiteY10" fmla="*/ 321169 h 381122"/>
                <a:gd name="connsiteX11" fmla="*/ 258634 w 328647"/>
                <a:gd name="connsiteY11" fmla="*/ 324197 h 381122"/>
                <a:gd name="connsiteX12" fmla="*/ 292592 w 328647"/>
                <a:gd name="connsiteY12" fmla="*/ 321528 h 381122"/>
                <a:gd name="connsiteX13" fmla="*/ 316119 w 328647"/>
                <a:gd name="connsiteY13" fmla="*/ 319267 h 381122"/>
                <a:gd name="connsiteX14" fmla="*/ 327667 w 328647"/>
                <a:gd name="connsiteY14" fmla="*/ 322778 h 381122"/>
                <a:gd name="connsiteX15" fmla="*/ 324754 w 328647"/>
                <a:gd name="connsiteY15" fmla="*/ 334771 h 381122"/>
                <a:gd name="connsiteX16" fmla="*/ 305301 w 328647"/>
                <a:gd name="connsiteY16" fmla="*/ 353035 h 381122"/>
                <a:gd name="connsiteX17" fmla="*/ 267824 w 328647"/>
                <a:gd name="connsiteY17" fmla="*/ 371492 h 381122"/>
                <a:gd name="connsiteX18" fmla="*/ 212809 w 328647"/>
                <a:gd name="connsiteY18" fmla="*/ 380894 h 381122"/>
                <a:gd name="connsiteX19" fmla="*/ 148654 w 328647"/>
                <a:gd name="connsiteY19" fmla="*/ 371536 h 381122"/>
                <a:gd name="connsiteX20" fmla="*/ 83140 w 328647"/>
                <a:gd name="connsiteY20" fmla="*/ 337410 h 381122"/>
                <a:gd name="connsiteX21" fmla="*/ 35338 w 328647"/>
                <a:gd name="connsiteY21" fmla="*/ 285921 h 381122"/>
                <a:gd name="connsiteX22" fmla="*/ 6601 w 328647"/>
                <a:gd name="connsiteY22" fmla="*/ 221793 h 381122"/>
                <a:gd name="connsiteX23" fmla="*/ 774 w 328647"/>
                <a:gd name="connsiteY23" fmla="*/ 148153 h 381122"/>
                <a:gd name="connsiteX24" fmla="*/ 17217 w 328647"/>
                <a:gd name="connsiteY24" fmla="*/ 85439 h 381122"/>
                <a:gd name="connsiteX25" fmla="*/ 47356 w 328647"/>
                <a:gd name="connsiteY25" fmla="*/ 38471 h 381122"/>
                <a:gd name="connsiteX26" fmla="*/ 78981 w 328647"/>
                <a:gd name="connsiteY26" fmla="*/ 11182 h 381122"/>
                <a:gd name="connsiteX27" fmla="*/ 103387 w 328647"/>
                <a:gd name="connsiteY27" fmla="*/ 409 h 381122"/>
                <a:gd name="connsiteX28" fmla="*/ 115565 w 328647"/>
                <a:gd name="connsiteY28" fmla="*/ 2410 h 381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8647" h="381122">
                  <a:moveTo>
                    <a:pt x="115565" y="2411"/>
                  </a:moveTo>
                  <a:cubicBezTo>
                    <a:pt x="117334" y="4905"/>
                    <a:pt x="116660" y="8961"/>
                    <a:pt x="114288" y="14412"/>
                  </a:cubicBezTo>
                  <a:cubicBezTo>
                    <a:pt x="111916" y="19862"/>
                    <a:pt x="107851" y="26736"/>
                    <a:pt x="103021" y="35185"/>
                  </a:cubicBezTo>
                  <a:cubicBezTo>
                    <a:pt x="98189" y="43634"/>
                    <a:pt x="92590" y="53683"/>
                    <a:pt x="87304" y="65402"/>
                  </a:cubicBezTo>
                  <a:cubicBezTo>
                    <a:pt x="82017" y="77120"/>
                    <a:pt x="77040" y="90523"/>
                    <a:pt x="73660" y="105311"/>
                  </a:cubicBezTo>
                  <a:cubicBezTo>
                    <a:pt x="70394" y="119465"/>
                    <a:pt x="68551" y="135077"/>
                    <a:pt x="68892" y="151468"/>
                  </a:cubicBezTo>
                  <a:cubicBezTo>
                    <a:pt x="69232" y="167858"/>
                    <a:pt x="71753" y="185023"/>
                    <a:pt x="77116" y="201744"/>
                  </a:cubicBezTo>
                  <a:cubicBezTo>
                    <a:pt x="81767" y="216385"/>
                    <a:pt x="88687" y="230959"/>
                    <a:pt x="97728" y="244615"/>
                  </a:cubicBezTo>
                  <a:cubicBezTo>
                    <a:pt x="106767" y="258269"/>
                    <a:pt x="117479" y="270328"/>
                    <a:pt x="129138" y="280325"/>
                  </a:cubicBezTo>
                  <a:cubicBezTo>
                    <a:pt x="142435" y="291793"/>
                    <a:pt x="157252" y="300817"/>
                    <a:pt x="172208" y="307532"/>
                  </a:cubicBezTo>
                  <a:cubicBezTo>
                    <a:pt x="187164" y="314247"/>
                    <a:pt x="202255" y="318649"/>
                    <a:pt x="216561" y="321169"/>
                  </a:cubicBezTo>
                  <a:cubicBezTo>
                    <a:pt x="231496" y="323834"/>
                    <a:pt x="245780" y="324486"/>
                    <a:pt x="258634" y="324197"/>
                  </a:cubicBezTo>
                  <a:cubicBezTo>
                    <a:pt x="271488" y="323906"/>
                    <a:pt x="282927" y="322676"/>
                    <a:pt x="292592" y="321528"/>
                  </a:cubicBezTo>
                  <a:cubicBezTo>
                    <a:pt x="302258" y="320380"/>
                    <a:pt x="310174" y="319322"/>
                    <a:pt x="316119" y="319267"/>
                  </a:cubicBezTo>
                  <a:cubicBezTo>
                    <a:pt x="322064" y="319214"/>
                    <a:pt x="326062" y="320176"/>
                    <a:pt x="327667" y="322778"/>
                  </a:cubicBezTo>
                  <a:cubicBezTo>
                    <a:pt x="329273" y="325380"/>
                    <a:pt x="328382" y="329495"/>
                    <a:pt x="324754" y="334771"/>
                  </a:cubicBezTo>
                  <a:cubicBezTo>
                    <a:pt x="321125" y="340047"/>
                    <a:pt x="314737" y="346477"/>
                    <a:pt x="305301" y="353035"/>
                  </a:cubicBezTo>
                  <a:cubicBezTo>
                    <a:pt x="295866" y="359592"/>
                    <a:pt x="283358" y="366265"/>
                    <a:pt x="267824" y="371492"/>
                  </a:cubicBezTo>
                  <a:cubicBezTo>
                    <a:pt x="252291" y="376719"/>
                    <a:pt x="233713" y="380481"/>
                    <a:pt x="212809" y="380894"/>
                  </a:cubicBezTo>
                  <a:cubicBezTo>
                    <a:pt x="192790" y="381259"/>
                    <a:pt x="170888" y="378507"/>
                    <a:pt x="148654" y="371536"/>
                  </a:cubicBezTo>
                  <a:cubicBezTo>
                    <a:pt x="126419" y="364563"/>
                    <a:pt x="103862" y="353356"/>
                    <a:pt x="83140" y="337410"/>
                  </a:cubicBezTo>
                  <a:cubicBezTo>
                    <a:pt x="65039" y="323428"/>
                    <a:pt x="48660" y="306045"/>
                    <a:pt x="35338" y="285921"/>
                  </a:cubicBezTo>
                  <a:cubicBezTo>
                    <a:pt x="22012" y="265793"/>
                    <a:pt x="12403" y="243921"/>
                    <a:pt x="6601" y="221793"/>
                  </a:cubicBezTo>
                  <a:cubicBezTo>
                    <a:pt x="15" y="196488"/>
                    <a:pt x="-1492" y="171346"/>
                    <a:pt x="774" y="148153"/>
                  </a:cubicBezTo>
                  <a:cubicBezTo>
                    <a:pt x="3041" y="124961"/>
                    <a:pt x="9063" y="103725"/>
                    <a:pt x="17217" y="85439"/>
                  </a:cubicBezTo>
                  <a:cubicBezTo>
                    <a:pt x="25761" y="66359"/>
                    <a:pt x="36479" y="50728"/>
                    <a:pt x="47356" y="38471"/>
                  </a:cubicBezTo>
                  <a:cubicBezTo>
                    <a:pt x="58233" y="26213"/>
                    <a:pt x="69260" y="17306"/>
                    <a:pt x="78981" y="11182"/>
                  </a:cubicBezTo>
                  <a:cubicBezTo>
                    <a:pt x="88702" y="5058"/>
                    <a:pt x="97114" y="1688"/>
                    <a:pt x="103387" y="409"/>
                  </a:cubicBezTo>
                  <a:cubicBezTo>
                    <a:pt x="109660" y="-871"/>
                    <a:pt x="113796" y="-84"/>
                    <a:pt x="115565" y="2410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E0E2AC0A-8B38-C4F2-6810-AB9F7C0D58B7}"/>
                </a:ext>
              </a:extLst>
            </p:cNvPr>
            <p:cNvSpPr/>
            <p:nvPr/>
          </p:nvSpPr>
          <p:spPr>
            <a:xfrm rot="-2929546">
              <a:off x="4289238" y="1240876"/>
              <a:ext cx="802109" cy="862358"/>
            </a:xfrm>
            <a:custGeom>
              <a:avLst/>
              <a:gdLst>
                <a:gd name="connsiteX0" fmla="*/ 697201 w 802109"/>
                <a:gd name="connsiteY0" fmla="*/ 333 h 862358"/>
                <a:gd name="connsiteX1" fmla="*/ 306779 w 802109"/>
                <a:gd name="connsiteY1" fmla="*/ 302622 h 862358"/>
                <a:gd name="connsiteX2" fmla="*/ -201 w 802109"/>
                <a:gd name="connsiteY2" fmla="*/ 856472 h 862358"/>
                <a:gd name="connsiteX3" fmla="*/ 43920 w 802109"/>
                <a:gd name="connsiteY3" fmla="*/ 837455 h 862358"/>
                <a:gd name="connsiteX4" fmla="*/ 755259 w 802109"/>
                <a:gd name="connsiteY4" fmla="*/ 242878 h 862358"/>
                <a:gd name="connsiteX5" fmla="*/ 794738 w 802109"/>
                <a:gd name="connsiteY5" fmla="*/ 8852 h 862358"/>
                <a:gd name="connsiteX6" fmla="*/ 697209 w 802109"/>
                <a:gd name="connsiteY6" fmla="*/ 334 h 86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2109" h="862358">
                  <a:moveTo>
                    <a:pt x="697201" y="333"/>
                  </a:moveTo>
                  <a:cubicBezTo>
                    <a:pt x="521332" y="16783"/>
                    <a:pt x="397949" y="164472"/>
                    <a:pt x="306779" y="302622"/>
                  </a:cubicBezTo>
                  <a:cubicBezTo>
                    <a:pt x="188730" y="477564"/>
                    <a:pt x="95114" y="668335"/>
                    <a:pt x="-201" y="856472"/>
                  </a:cubicBezTo>
                  <a:cubicBezTo>
                    <a:pt x="14597" y="877036"/>
                    <a:pt x="26892" y="835749"/>
                    <a:pt x="43920" y="837455"/>
                  </a:cubicBezTo>
                  <a:cubicBezTo>
                    <a:pt x="303015" y="670278"/>
                    <a:pt x="585599" y="509887"/>
                    <a:pt x="755259" y="242878"/>
                  </a:cubicBezTo>
                  <a:cubicBezTo>
                    <a:pt x="791460" y="171619"/>
                    <a:pt x="814289" y="88360"/>
                    <a:pt x="794738" y="8852"/>
                  </a:cubicBezTo>
                  <a:cubicBezTo>
                    <a:pt x="762776" y="2112"/>
                    <a:pt x="729863" y="-1472"/>
                    <a:pt x="697209" y="334"/>
                  </a:cubicBezTo>
                  <a:close/>
                </a:path>
              </a:pathLst>
            </a:custGeom>
            <a:solidFill>
              <a:srgbClr val="E6E6E6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00CD0E8-DC33-5FCD-8741-E3B092E25AFD}"/>
                </a:ext>
              </a:extLst>
            </p:cNvPr>
            <p:cNvSpPr/>
            <p:nvPr/>
          </p:nvSpPr>
          <p:spPr>
            <a:xfrm>
              <a:off x="6130828" y="1559717"/>
              <a:ext cx="1991071" cy="2051841"/>
            </a:xfrm>
            <a:custGeom>
              <a:avLst/>
              <a:gdLst>
                <a:gd name="connsiteX0" fmla="*/ 10087 w 1991071"/>
                <a:gd name="connsiteY0" fmla="*/ 303868 h 2051841"/>
                <a:gd name="connsiteX1" fmla="*/ 20088 w 1991071"/>
                <a:gd name="connsiteY1" fmla="*/ 290632 h 2051841"/>
                <a:gd name="connsiteX2" fmla="*/ 55275 w 1991071"/>
                <a:gd name="connsiteY2" fmla="*/ 258563 h 2051841"/>
                <a:gd name="connsiteX3" fmla="*/ 206233 w 1991071"/>
                <a:gd name="connsiteY3" fmla="*/ 154930 h 2051841"/>
                <a:gd name="connsiteX4" fmla="*/ 325359 w 1991071"/>
                <a:gd name="connsiteY4" fmla="*/ 96169 h 2051841"/>
                <a:gd name="connsiteX5" fmla="*/ 474791 w 1991071"/>
                <a:gd name="connsiteY5" fmla="*/ 43961 h 2051841"/>
                <a:gd name="connsiteX6" fmla="*/ 653465 w 1991071"/>
                <a:gd name="connsiteY6" fmla="*/ 8525 h 2051841"/>
                <a:gd name="connsiteX7" fmla="*/ 857875 w 1991071"/>
                <a:gd name="connsiteY7" fmla="*/ 1421 h 2051841"/>
                <a:gd name="connsiteX8" fmla="*/ 857875 w 1991071"/>
                <a:gd name="connsiteY8" fmla="*/ 1421 h 2051841"/>
                <a:gd name="connsiteX9" fmla="*/ 1065336 w 1991071"/>
                <a:gd name="connsiteY9" fmla="*/ 30888 h 2051841"/>
                <a:gd name="connsiteX10" fmla="*/ 1280092 w 1991071"/>
                <a:gd name="connsiteY10" fmla="*/ 102071 h 2051841"/>
                <a:gd name="connsiteX11" fmla="*/ 1491248 w 1991071"/>
                <a:gd name="connsiteY11" fmla="*/ 219619 h 2051841"/>
                <a:gd name="connsiteX12" fmla="*/ 1685214 w 1991071"/>
                <a:gd name="connsiteY12" fmla="*/ 386406 h 2051841"/>
                <a:gd name="connsiteX13" fmla="*/ 1899827 w 1991071"/>
                <a:gd name="connsiteY13" fmla="*/ 709328 h 2051841"/>
                <a:gd name="connsiteX14" fmla="*/ 1990616 w 1991071"/>
                <a:gd name="connsiteY14" fmla="*/ 1108279 h 2051841"/>
                <a:gd name="connsiteX15" fmla="*/ 1912170 w 1991071"/>
                <a:gd name="connsiteY15" fmla="*/ 1501709 h 2051841"/>
                <a:gd name="connsiteX16" fmla="*/ 1901565 w 1991071"/>
                <a:gd name="connsiteY16" fmla="*/ 1525107 h 2051841"/>
                <a:gd name="connsiteX17" fmla="*/ 1672409 w 1991071"/>
                <a:gd name="connsiteY17" fmla="*/ 1822295 h 2051841"/>
                <a:gd name="connsiteX18" fmla="*/ 1484271 w 1991071"/>
                <a:gd name="connsiteY18" fmla="*/ 1939409 h 2051841"/>
                <a:gd name="connsiteX19" fmla="*/ 1281103 w 1991071"/>
                <a:gd name="connsiteY19" fmla="*/ 2010192 h 2051841"/>
                <a:gd name="connsiteX20" fmla="*/ 853792 w 1991071"/>
                <a:gd name="connsiteY20" fmla="*/ 2051227 h 2051841"/>
                <a:gd name="connsiteX21" fmla="*/ 585242 w 1991071"/>
                <a:gd name="connsiteY21" fmla="*/ 2026520 h 2051841"/>
                <a:gd name="connsiteX22" fmla="*/ 342261 w 1991071"/>
                <a:gd name="connsiteY22" fmla="*/ 1948463 h 2051841"/>
                <a:gd name="connsiteX23" fmla="*/ 129720 w 1991071"/>
                <a:gd name="connsiteY23" fmla="*/ 1788723 h 2051841"/>
                <a:gd name="connsiteX24" fmla="*/ 52225 w 1991071"/>
                <a:gd name="connsiteY24" fmla="*/ 1674168 h 2051841"/>
                <a:gd name="connsiteX25" fmla="*/ 8929 w 1991071"/>
                <a:gd name="connsiteY25" fmla="*/ 1550927 h 2051841"/>
                <a:gd name="connsiteX26" fmla="*/ 232 w 1991071"/>
                <a:gd name="connsiteY26" fmla="*/ 1437044 h 2051841"/>
                <a:gd name="connsiteX27" fmla="*/ 17053 w 1991071"/>
                <a:gd name="connsiteY27" fmla="*/ 1331989 h 2051841"/>
                <a:gd name="connsiteX28" fmla="*/ 102410 w 1991071"/>
                <a:gd name="connsiteY28" fmla="*/ 1164746 h 2051841"/>
                <a:gd name="connsiteX29" fmla="*/ 167117 w 1991071"/>
                <a:gd name="connsiteY29" fmla="*/ 1099954 h 2051841"/>
                <a:gd name="connsiteX30" fmla="*/ 233629 w 1991071"/>
                <a:gd name="connsiteY30" fmla="*/ 1054844 h 2051841"/>
                <a:gd name="connsiteX31" fmla="*/ 350863 w 1991071"/>
                <a:gd name="connsiteY31" fmla="*/ 1009571 h 2051841"/>
                <a:gd name="connsiteX32" fmla="*/ 427595 w 1991071"/>
                <a:gd name="connsiteY32" fmla="*/ 1000064 h 2051841"/>
                <a:gd name="connsiteX33" fmla="*/ 454094 w 1991071"/>
                <a:gd name="connsiteY33" fmla="*/ 1003234 h 2051841"/>
                <a:gd name="connsiteX34" fmla="*/ 428558 w 1991071"/>
                <a:gd name="connsiteY34" fmla="*/ 1009897 h 2051841"/>
                <a:gd name="connsiteX35" fmla="*/ 356030 w 1991071"/>
                <a:gd name="connsiteY35" fmla="*/ 1028247 h 2051841"/>
                <a:gd name="connsiteX36" fmla="*/ 248178 w 1991071"/>
                <a:gd name="connsiteY36" fmla="*/ 1079262 h 2051841"/>
                <a:gd name="connsiteX37" fmla="*/ 188388 w 1991071"/>
                <a:gd name="connsiteY37" fmla="*/ 1124790 h 2051841"/>
                <a:gd name="connsiteX38" fmla="*/ 131544 w 1991071"/>
                <a:gd name="connsiteY38" fmla="*/ 1187344 h 2051841"/>
                <a:gd name="connsiteX39" fmla="*/ 59532 w 1991071"/>
                <a:gd name="connsiteY39" fmla="*/ 1343007 h 2051841"/>
                <a:gd name="connsiteX40" fmla="*/ 47339 w 1991071"/>
                <a:gd name="connsiteY40" fmla="*/ 1438583 h 2051841"/>
                <a:gd name="connsiteX41" fmla="*/ 58040 w 1991071"/>
                <a:gd name="connsiteY41" fmla="*/ 1540190 h 2051841"/>
                <a:gd name="connsiteX42" fmla="*/ 99678 w 1991071"/>
                <a:gd name="connsiteY42" fmla="*/ 1649508 h 2051841"/>
                <a:gd name="connsiteX43" fmla="*/ 171872 w 1991071"/>
                <a:gd name="connsiteY43" fmla="*/ 1751107 h 2051841"/>
                <a:gd name="connsiteX44" fmla="*/ 368837 w 1991071"/>
                <a:gd name="connsiteY44" fmla="*/ 1893058 h 2051841"/>
                <a:gd name="connsiteX45" fmla="*/ 596781 w 1991071"/>
                <a:gd name="connsiteY45" fmla="*/ 1962231 h 2051841"/>
                <a:gd name="connsiteX46" fmla="*/ 854664 w 1991071"/>
                <a:gd name="connsiteY46" fmla="*/ 1982657 h 2051841"/>
                <a:gd name="connsiteX47" fmla="*/ 1263684 w 1991071"/>
                <a:gd name="connsiteY47" fmla="*/ 1940070 h 2051841"/>
                <a:gd name="connsiteX48" fmla="*/ 1453034 w 1991071"/>
                <a:gd name="connsiteY48" fmla="*/ 1872915 h 2051841"/>
                <a:gd name="connsiteX49" fmla="*/ 1625313 w 1991071"/>
                <a:gd name="connsiteY49" fmla="*/ 1764852 h 2051841"/>
                <a:gd name="connsiteX50" fmla="*/ 1833851 w 1991071"/>
                <a:gd name="connsiteY50" fmla="*/ 1493205 h 2051841"/>
                <a:gd name="connsiteX51" fmla="*/ 1843620 w 1991071"/>
                <a:gd name="connsiteY51" fmla="*/ 1471735 h 2051841"/>
                <a:gd name="connsiteX52" fmla="*/ 1916507 w 1991071"/>
                <a:gd name="connsiteY52" fmla="*/ 1109591 h 2051841"/>
                <a:gd name="connsiteX53" fmla="*/ 1833797 w 1991071"/>
                <a:gd name="connsiteY53" fmla="*/ 738319 h 2051841"/>
                <a:gd name="connsiteX54" fmla="*/ 1634827 w 1991071"/>
                <a:gd name="connsiteY54" fmla="*/ 433180 h 2051841"/>
                <a:gd name="connsiteX55" fmla="*/ 1453489 w 1991071"/>
                <a:gd name="connsiteY55" fmla="*/ 273424 h 2051841"/>
                <a:gd name="connsiteX56" fmla="*/ 1254750 w 1991071"/>
                <a:gd name="connsiteY56" fmla="*/ 158883 h 2051841"/>
                <a:gd name="connsiteX57" fmla="*/ 1051613 w 1991071"/>
                <a:gd name="connsiteY57" fmla="*/ 87352 h 2051841"/>
                <a:gd name="connsiteX58" fmla="*/ 854431 w 1991071"/>
                <a:gd name="connsiteY58" fmla="*/ 54899 h 2051841"/>
                <a:gd name="connsiteX59" fmla="*/ 854430 w 1991071"/>
                <a:gd name="connsiteY59" fmla="*/ 54899 h 2051841"/>
                <a:gd name="connsiteX60" fmla="*/ 658572 w 1991071"/>
                <a:gd name="connsiteY60" fmla="*/ 56488 h 2051841"/>
                <a:gd name="connsiteX61" fmla="*/ 485411 w 1991071"/>
                <a:gd name="connsiteY61" fmla="*/ 85059 h 2051841"/>
                <a:gd name="connsiteX62" fmla="*/ 338769 w 1991071"/>
                <a:gd name="connsiteY62" fmla="*/ 129799 h 2051841"/>
                <a:gd name="connsiteX63" fmla="*/ 220062 w 1991071"/>
                <a:gd name="connsiteY63" fmla="*/ 181058 h 2051841"/>
                <a:gd name="connsiteX64" fmla="*/ 64399 w 1991071"/>
                <a:gd name="connsiteY64" fmla="*/ 270844 h 2051841"/>
                <a:gd name="connsiteX65" fmla="*/ 24958 w 1991071"/>
                <a:gd name="connsiteY65" fmla="*/ 296664 h 2051841"/>
                <a:gd name="connsiteX66" fmla="*/ 10066 w 1991071"/>
                <a:gd name="connsiteY66" fmla="*/ 303853 h 205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991071" h="2051841">
                  <a:moveTo>
                    <a:pt x="10087" y="303868"/>
                  </a:moveTo>
                  <a:cubicBezTo>
                    <a:pt x="9246" y="302859"/>
                    <a:pt x="12588" y="298342"/>
                    <a:pt x="20088" y="290632"/>
                  </a:cubicBezTo>
                  <a:cubicBezTo>
                    <a:pt x="27587" y="282921"/>
                    <a:pt x="39252" y="272019"/>
                    <a:pt x="55275" y="258563"/>
                  </a:cubicBezTo>
                  <a:cubicBezTo>
                    <a:pt x="87320" y="231650"/>
                    <a:pt x="136840" y="194252"/>
                    <a:pt x="206233" y="154930"/>
                  </a:cubicBezTo>
                  <a:cubicBezTo>
                    <a:pt x="240930" y="135267"/>
                    <a:pt x="280595" y="115193"/>
                    <a:pt x="325359" y="96169"/>
                  </a:cubicBezTo>
                  <a:cubicBezTo>
                    <a:pt x="370120" y="77146"/>
                    <a:pt x="419986" y="59174"/>
                    <a:pt x="474791" y="43961"/>
                  </a:cubicBezTo>
                  <a:cubicBezTo>
                    <a:pt x="529595" y="28747"/>
                    <a:pt x="589346" y="16292"/>
                    <a:pt x="653465" y="8525"/>
                  </a:cubicBezTo>
                  <a:cubicBezTo>
                    <a:pt x="717588" y="758"/>
                    <a:pt x="786088" y="-2320"/>
                    <a:pt x="857875" y="1421"/>
                  </a:cubicBezTo>
                  <a:lnTo>
                    <a:pt x="857875" y="1421"/>
                  </a:lnTo>
                  <a:cubicBezTo>
                    <a:pt x="924830" y="4941"/>
                    <a:pt x="994439" y="14417"/>
                    <a:pt x="1065336" y="30888"/>
                  </a:cubicBezTo>
                  <a:cubicBezTo>
                    <a:pt x="1136235" y="47359"/>
                    <a:pt x="1208424" y="70827"/>
                    <a:pt x="1280092" y="102071"/>
                  </a:cubicBezTo>
                  <a:cubicBezTo>
                    <a:pt x="1351757" y="133315"/>
                    <a:pt x="1422902" y="172338"/>
                    <a:pt x="1491248" y="219619"/>
                  </a:cubicBezTo>
                  <a:cubicBezTo>
                    <a:pt x="1559599" y="266901"/>
                    <a:pt x="1625157" y="322444"/>
                    <a:pt x="1685214" y="386406"/>
                  </a:cubicBezTo>
                  <a:cubicBezTo>
                    <a:pt x="1771140" y="477793"/>
                    <a:pt x="1845695" y="587000"/>
                    <a:pt x="1899827" y="709328"/>
                  </a:cubicBezTo>
                  <a:cubicBezTo>
                    <a:pt x="1953956" y="831649"/>
                    <a:pt x="1987623" y="967069"/>
                    <a:pt x="1990616" y="1108279"/>
                  </a:cubicBezTo>
                  <a:cubicBezTo>
                    <a:pt x="1993169" y="1240647"/>
                    <a:pt x="1967082" y="1376096"/>
                    <a:pt x="1912170" y="1501709"/>
                  </a:cubicBezTo>
                  <a:cubicBezTo>
                    <a:pt x="1908750" y="1509548"/>
                    <a:pt x="1905215" y="1517349"/>
                    <a:pt x="1901565" y="1525107"/>
                  </a:cubicBezTo>
                  <a:cubicBezTo>
                    <a:pt x="1847177" y="1640695"/>
                    <a:pt x="1768786" y="1743363"/>
                    <a:pt x="1672409" y="1822295"/>
                  </a:cubicBezTo>
                  <a:cubicBezTo>
                    <a:pt x="1613986" y="1869860"/>
                    <a:pt x="1550357" y="1908490"/>
                    <a:pt x="1484271" y="1939409"/>
                  </a:cubicBezTo>
                  <a:cubicBezTo>
                    <a:pt x="1418185" y="1970323"/>
                    <a:pt x="1349651" y="1993522"/>
                    <a:pt x="1281103" y="2010192"/>
                  </a:cubicBezTo>
                  <a:cubicBezTo>
                    <a:pt x="1135914" y="2045578"/>
                    <a:pt x="991150" y="2053851"/>
                    <a:pt x="853792" y="2051227"/>
                  </a:cubicBezTo>
                  <a:cubicBezTo>
                    <a:pt x="762248" y="2049827"/>
                    <a:pt x="671527" y="2042765"/>
                    <a:pt x="585242" y="2026520"/>
                  </a:cubicBezTo>
                  <a:cubicBezTo>
                    <a:pt x="498964" y="2010275"/>
                    <a:pt x="417123" y="1984849"/>
                    <a:pt x="342261" y="1948463"/>
                  </a:cubicBezTo>
                  <a:cubicBezTo>
                    <a:pt x="259073" y="1907818"/>
                    <a:pt x="186216" y="1853194"/>
                    <a:pt x="129720" y="1788723"/>
                  </a:cubicBezTo>
                  <a:cubicBezTo>
                    <a:pt x="98468" y="1753061"/>
                    <a:pt x="72461" y="1714310"/>
                    <a:pt x="52225" y="1674168"/>
                  </a:cubicBezTo>
                  <a:cubicBezTo>
                    <a:pt x="31989" y="1634025"/>
                    <a:pt x="17521" y="1592491"/>
                    <a:pt x="8929" y="1550927"/>
                  </a:cubicBezTo>
                  <a:cubicBezTo>
                    <a:pt x="1019" y="1512190"/>
                    <a:pt x="-1492" y="1473851"/>
                    <a:pt x="232" y="1437044"/>
                  </a:cubicBezTo>
                  <a:cubicBezTo>
                    <a:pt x="1957" y="1400239"/>
                    <a:pt x="7917" y="1364966"/>
                    <a:pt x="17053" y="1331989"/>
                  </a:cubicBezTo>
                  <a:cubicBezTo>
                    <a:pt x="35324" y="1266032"/>
                    <a:pt x="66197" y="1209534"/>
                    <a:pt x="102410" y="1164746"/>
                  </a:cubicBezTo>
                  <a:cubicBezTo>
                    <a:pt x="122858" y="1139527"/>
                    <a:pt x="144869" y="1118092"/>
                    <a:pt x="167117" y="1099954"/>
                  </a:cubicBezTo>
                  <a:cubicBezTo>
                    <a:pt x="189366" y="1081817"/>
                    <a:pt x="211854" y="1066974"/>
                    <a:pt x="233629" y="1054844"/>
                  </a:cubicBezTo>
                  <a:cubicBezTo>
                    <a:pt x="277181" y="1030584"/>
                    <a:pt x="317663" y="1017153"/>
                    <a:pt x="350863" y="1009571"/>
                  </a:cubicBezTo>
                  <a:cubicBezTo>
                    <a:pt x="384066" y="1001990"/>
                    <a:pt x="410127" y="1000151"/>
                    <a:pt x="427595" y="1000064"/>
                  </a:cubicBezTo>
                  <a:cubicBezTo>
                    <a:pt x="445065" y="999978"/>
                    <a:pt x="454034" y="1001560"/>
                    <a:pt x="454094" y="1003234"/>
                  </a:cubicBezTo>
                  <a:cubicBezTo>
                    <a:pt x="454154" y="1004909"/>
                    <a:pt x="445320" y="1006633"/>
                    <a:pt x="428558" y="1009897"/>
                  </a:cubicBezTo>
                  <a:cubicBezTo>
                    <a:pt x="411796" y="1013160"/>
                    <a:pt x="387026" y="1018059"/>
                    <a:pt x="356030" y="1028247"/>
                  </a:cubicBezTo>
                  <a:cubicBezTo>
                    <a:pt x="325035" y="1038436"/>
                    <a:pt x="287681" y="1054028"/>
                    <a:pt x="248178" y="1079262"/>
                  </a:cubicBezTo>
                  <a:cubicBezTo>
                    <a:pt x="228427" y="1091880"/>
                    <a:pt x="208191" y="1106906"/>
                    <a:pt x="188388" y="1124790"/>
                  </a:cubicBezTo>
                  <a:cubicBezTo>
                    <a:pt x="168585" y="1142673"/>
                    <a:pt x="149212" y="1163417"/>
                    <a:pt x="131544" y="1187344"/>
                  </a:cubicBezTo>
                  <a:cubicBezTo>
                    <a:pt x="100137" y="1229745"/>
                    <a:pt x="74067" y="1282494"/>
                    <a:pt x="59532" y="1343007"/>
                  </a:cubicBezTo>
                  <a:cubicBezTo>
                    <a:pt x="52265" y="1373264"/>
                    <a:pt x="47902" y="1405391"/>
                    <a:pt x="47339" y="1438583"/>
                  </a:cubicBezTo>
                  <a:cubicBezTo>
                    <a:pt x="46777" y="1471776"/>
                    <a:pt x="50016" y="1506038"/>
                    <a:pt x="58040" y="1540190"/>
                  </a:cubicBezTo>
                  <a:cubicBezTo>
                    <a:pt x="66596" y="1577070"/>
                    <a:pt x="80556" y="1613906"/>
                    <a:pt x="99678" y="1649508"/>
                  </a:cubicBezTo>
                  <a:cubicBezTo>
                    <a:pt x="118800" y="1685111"/>
                    <a:pt x="143086" y="1719482"/>
                    <a:pt x="171872" y="1751107"/>
                  </a:cubicBezTo>
                  <a:cubicBezTo>
                    <a:pt x="224024" y="1808404"/>
                    <a:pt x="291664" y="1856753"/>
                    <a:pt x="368837" y="1893058"/>
                  </a:cubicBezTo>
                  <a:cubicBezTo>
                    <a:pt x="438257" y="1925905"/>
                    <a:pt x="514932" y="1948274"/>
                    <a:pt x="596781" y="1962231"/>
                  </a:cubicBezTo>
                  <a:cubicBezTo>
                    <a:pt x="678630" y="1976188"/>
                    <a:pt x="765656" y="1981734"/>
                    <a:pt x="854664" y="1982657"/>
                  </a:cubicBezTo>
                  <a:cubicBezTo>
                    <a:pt x="988408" y="1983520"/>
                    <a:pt x="1127254" y="1974609"/>
                    <a:pt x="1263684" y="1940070"/>
                  </a:cubicBezTo>
                  <a:cubicBezTo>
                    <a:pt x="1327972" y="1923759"/>
                    <a:pt x="1391900" y="1901741"/>
                    <a:pt x="1453034" y="1872915"/>
                  </a:cubicBezTo>
                  <a:cubicBezTo>
                    <a:pt x="1514170" y="1844088"/>
                    <a:pt x="1572512" y="1808453"/>
                    <a:pt x="1625313" y="1764852"/>
                  </a:cubicBezTo>
                  <a:cubicBezTo>
                    <a:pt x="1712443" y="1693375"/>
                    <a:pt x="1783811" y="1599262"/>
                    <a:pt x="1833851" y="1493205"/>
                  </a:cubicBezTo>
                  <a:cubicBezTo>
                    <a:pt x="1837210" y="1486087"/>
                    <a:pt x="1840466" y="1478929"/>
                    <a:pt x="1843620" y="1471735"/>
                  </a:cubicBezTo>
                  <a:cubicBezTo>
                    <a:pt x="1894151" y="1356215"/>
                    <a:pt x="1918466" y="1231321"/>
                    <a:pt x="1916507" y="1109591"/>
                  </a:cubicBezTo>
                  <a:cubicBezTo>
                    <a:pt x="1914669" y="979280"/>
                    <a:pt x="1883822" y="853092"/>
                    <a:pt x="1833797" y="738319"/>
                  </a:cubicBezTo>
                  <a:cubicBezTo>
                    <a:pt x="1783774" y="623547"/>
                    <a:pt x="1714604" y="520213"/>
                    <a:pt x="1634827" y="433180"/>
                  </a:cubicBezTo>
                  <a:cubicBezTo>
                    <a:pt x="1578946" y="372297"/>
                    <a:pt x="1517630" y="319065"/>
                    <a:pt x="1453489" y="273424"/>
                  </a:cubicBezTo>
                  <a:cubicBezTo>
                    <a:pt x="1389347" y="227781"/>
                    <a:pt x="1322378" y="189728"/>
                    <a:pt x="1254750" y="158883"/>
                  </a:cubicBezTo>
                  <a:cubicBezTo>
                    <a:pt x="1187121" y="128043"/>
                    <a:pt x="1118837" y="104419"/>
                    <a:pt x="1051613" y="87352"/>
                  </a:cubicBezTo>
                  <a:cubicBezTo>
                    <a:pt x="984391" y="70285"/>
                    <a:pt x="918236" y="59774"/>
                    <a:pt x="854431" y="54899"/>
                  </a:cubicBezTo>
                  <a:lnTo>
                    <a:pt x="854430" y="54899"/>
                  </a:lnTo>
                  <a:cubicBezTo>
                    <a:pt x="786023" y="49639"/>
                    <a:pt x="720365" y="50829"/>
                    <a:pt x="658572" y="56488"/>
                  </a:cubicBezTo>
                  <a:cubicBezTo>
                    <a:pt x="596779" y="62146"/>
                    <a:pt x="538855" y="72271"/>
                    <a:pt x="485411" y="85059"/>
                  </a:cubicBezTo>
                  <a:cubicBezTo>
                    <a:pt x="431974" y="97847"/>
                    <a:pt x="383019" y="113296"/>
                    <a:pt x="338769" y="129799"/>
                  </a:cubicBezTo>
                  <a:cubicBezTo>
                    <a:pt x="294523" y="146301"/>
                    <a:pt x="254976" y="163855"/>
                    <a:pt x="220062" y="181058"/>
                  </a:cubicBezTo>
                  <a:cubicBezTo>
                    <a:pt x="150241" y="215464"/>
                    <a:pt x="98961" y="248226"/>
                    <a:pt x="64399" y="270844"/>
                  </a:cubicBezTo>
                  <a:cubicBezTo>
                    <a:pt x="47119" y="282154"/>
                    <a:pt x="34011" y="290986"/>
                    <a:pt x="24958" y="296664"/>
                  </a:cubicBezTo>
                  <a:cubicBezTo>
                    <a:pt x="15907" y="302342"/>
                    <a:pt x="10906" y="304863"/>
                    <a:pt x="10066" y="303853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7B2FA62-97FE-01B9-9C27-0B5C706E5F4B}"/>
                </a:ext>
              </a:extLst>
            </p:cNvPr>
            <p:cNvSpPr/>
            <p:nvPr/>
          </p:nvSpPr>
          <p:spPr>
            <a:xfrm>
              <a:off x="4820515" y="2855053"/>
              <a:ext cx="921766" cy="607655"/>
            </a:xfrm>
            <a:custGeom>
              <a:avLst/>
              <a:gdLst>
                <a:gd name="connsiteX0" fmla="*/ -82 w 921766"/>
                <a:gd name="connsiteY0" fmla="*/ 519515 h 607655"/>
                <a:gd name="connsiteX1" fmla="*/ 41503 w 921766"/>
                <a:gd name="connsiteY1" fmla="*/ 520157 h 607655"/>
                <a:gd name="connsiteX2" fmla="*/ 148384 w 921766"/>
                <a:gd name="connsiteY2" fmla="*/ 535836 h 607655"/>
                <a:gd name="connsiteX3" fmla="*/ 308580 w 921766"/>
                <a:gd name="connsiteY3" fmla="*/ 542529 h 607655"/>
                <a:gd name="connsiteX4" fmla="*/ 504992 w 921766"/>
                <a:gd name="connsiteY4" fmla="*/ 514990 h 607655"/>
                <a:gd name="connsiteX5" fmla="*/ 611005 w 921766"/>
                <a:gd name="connsiteY5" fmla="*/ 480263 h 607655"/>
                <a:gd name="connsiteX6" fmla="*/ 698868 w 921766"/>
                <a:gd name="connsiteY6" fmla="*/ 434182 h 607655"/>
                <a:gd name="connsiteX7" fmla="*/ 781039 w 921766"/>
                <a:gd name="connsiteY7" fmla="*/ 364922 h 607655"/>
                <a:gd name="connsiteX8" fmla="*/ 836472 w 921766"/>
                <a:gd name="connsiteY8" fmla="*/ 285422 h 607655"/>
                <a:gd name="connsiteX9" fmla="*/ 869273 w 921766"/>
                <a:gd name="connsiteY9" fmla="*/ 175258 h 607655"/>
                <a:gd name="connsiteX10" fmla="*/ 869403 w 921766"/>
                <a:gd name="connsiteY10" fmla="*/ 83886 h 607655"/>
                <a:gd name="connsiteX11" fmla="*/ 859433 w 921766"/>
                <a:gd name="connsiteY11" fmla="*/ 24044 h 607655"/>
                <a:gd name="connsiteX12" fmla="*/ 859019 w 921766"/>
                <a:gd name="connsiteY12" fmla="*/ 78 h 607655"/>
                <a:gd name="connsiteX13" fmla="*/ 877449 w 921766"/>
                <a:gd name="connsiteY13" fmla="*/ 16340 h 607655"/>
                <a:gd name="connsiteX14" fmla="*/ 905783 w 921766"/>
                <a:gd name="connsiteY14" fmla="*/ 75792 h 607655"/>
                <a:gd name="connsiteX15" fmla="*/ 921534 w 921766"/>
                <a:gd name="connsiteY15" fmla="*/ 178244 h 607655"/>
                <a:gd name="connsiteX16" fmla="*/ 894716 w 921766"/>
                <a:gd name="connsiteY16" fmla="*/ 312010 h 607655"/>
                <a:gd name="connsiteX17" fmla="*/ 833845 w 921766"/>
                <a:gd name="connsiteY17" fmla="*/ 411013 h 607655"/>
                <a:gd name="connsiteX18" fmla="*/ 739855 w 921766"/>
                <a:gd name="connsiteY18" fmla="*/ 495525 h 607655"/>
                <a:gd name="connsiteX19" fmla="*/ 639842 w 921766"/>
                <a:gd name="connsiteY19" fmla="*/ 549283 h 607655"/>
                <a:gd name="connsiteX20" fmla="*/ 522122 w 921766"/>
                <a:gd name="connsiteY20" fmla="*/ 586516 h 607655"/>
                <a:gd name="connsiteX21" fmla="*/ 522122 w 921766"/>
                <a:gd name="connsiteY21" fmla="*/ 586516 h 607655"/>
                <a:gd name="connsiteX22" fmla="*/ 308564 w 921766"/>
                <a:gd name="connsiteY22" fmla="*/ 607018 h 607655"/>
                <a:gd name="connsiteX23" fmla="*/ 139517 w 921766"/>
                <a:gd name="connsiteY23" fmla="*/ 583091 h 607655"/>
                <a:gd name="connsiteX24" fmla="*/ 33550 w 921766"/>
                <a:gd name="connsiteY24" fmla="*/ 544935 h 607655"/>
                <a:gd name="connsiteX25" fmla="*/ -87 w 921766"/>
                <a:gd name="connsiteY25" fmla="*/ 519516 h 60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21766" h="607655">
                  <a:moveTo>
                    <a:pt x="-82" y="519515"/>
                  </a:moveTo>
                  <a:cubicBezTo>
                    <a:pt x="1515" y="515228"/>
                    <a:pt x="16124" y="516270"/>
                    <a:pt x="41503" y="520157"/>
                  </a:cubicBezTo>
                  <a:cubicBezTo>
                    <a:pt x="66883" y="524045"/>
                    <a:pt x="103131" y="530656"/>
                    <a:pt x="148384" y="535836"/>
                  </a:cubicBezTo>
                  <a:cubicBezTo>
                    <a:pt x="193640" y="541017"/>
                    <a:pt x="247970" y="544683"/>
                    <a:pt x="308580" y="542529"/>
                  </a:cubicBezTo>
                  <a:cubicBezTo>
                    <a:pt x="369189" y="540375"/>
                    <a:pt x="436070" y="532349"/>
                    <a:pt x="504992" y="514990"/>
                  </a:cubicBezTo>
                  <a:cubicBezTo>
                    <a:pt x="540344" y="505992"/>
                    <a:pt x="576158" y="494761"/>
                    <a:pt x="611005" y="480263"/>
                  </a:cubicBezTo>
                  <a:cubicBezTo>
                    <a:pt x="642556" y="467138"/>
                    <a:pt x="672056" y="451816"/>
                    <a:pt x="698868" y="434182"/>
                  </a:cubicBezTo>
                  <a:cubicBezTo>
                    <a:pt x="730010" y="413663"/>
                    <a:pt x="757835" y="390137"/>
                    <a:pt x="781039" y="364922"/>
                  </a:cubicBezTo>
                  <a:cubicBezTo>
                    <a:pt x="804241" y="339707"/>
                    <a:pt x="822814" y="312804"/>
                    <a:pt x="836472" y="285422"/>
                  </a:cubicBezTo>
                  <a:cubicBezTo>
                    <a:pt x="855338" y="248237"/>
                    <a:pt x="865047" y="209940"/>
                    <a:pt x="869273" y="175258"/>
                  </a:cubicBezTo>
                  <a:cubicBezTo>
                    <a:pt x="873499" y="140576"/>
                    <a:pt x="872268" y="109457"/>
                    <a:pt x="869403" y="83886"/>
                  </a:cubicBezTo>
                  <a:cubicBezTo>
                    <a:pt x="866537" y="58318"/>
                    <a:pt x="862089" y="38189"/>
                    <a:pt x="859433" y="24044"/>
                  </a:cubicBezTo>
                  <a:cubicBezTo>
                    <a:pt x="856778" y="9898"/>
                    <a:pt x="855998" y="1621"/>
                    <a:pt x="859019" y="78"/>
                  </a:cubicBezTo>
                  <a:cubicBezTo>
                    <a:pt x="862039" y="-1466"/>
                    <a:pt x="868716" y="3856"/>
                    <a:pt x="877449" y="16340"/>
                  </a:cubicBezTo>
                  <a:cubicBezTo>
                    <a:pt x="886181" y="28823"/>
                    <a:pt x="896908" y="48589"/>
                    <a:pt x="905783" y="75792"/>
                  </a:cubicBezTo>
                  <a:cubicBezTo>
                    <a:pt x="914657" y="102995"/>
                    <a:pt x="921610" y="137750"/>
                    <a:pt x="921534" y="178244"/>
                  </a:cubicBezTo>
                  <a:cubicBezTo>
                    <a:pt x="921457" y="218739"/>
                    <a:pt x="914276" y="265030"/>
                    <a:pt x="894716" y="312010"/>
                  </a:cubicBezTo>
                  <a:cubicBezTo>
                    <a:pt x="880315" y="346082"/>
                    <a:pt x="859938" y="379750"/>
                    <a:pt x="833845" y="411013"/>
                  </a:cubicBezTo>
                  <a:cubicBezTo>
                    <a:pt x="807753" y="442275"/>
                    <a:pt x="775949" y="471118"/>
                    <a:pt x="739855" y="495525"/>
                  </a:cubicBezTo>
                  <a:cubicBezTo>
                    <a:pt x="708978" y="516435"/>
                    <a:pt x="675346" y="534391"/>
                    <a:pt x="639842" y="549283"/>
                  </a:cubicBezTo>
                  <a:cubicBezTo>
                    <a:pt x="600629" y="565731"/>
                    <a:pt x="560873" y="577764"/>
                    <a:pt x="522122" y="586516"/>
                  </a:cubicBezTo>
                  <a:lnTo>
                    <a:pt x="522122" y="586516"/>
                  </a:lnTo>
                  <a:cubicBezTo>
                    <a:pt x="446632" y="603756"/>
                    <a:pt x="373708" y="609197"/>
                    <a:pt x="308564" y="607018"/>
                  </a:cubicBezTo>
                  <a:cubicBezTo>
                    <a:pt x="243420" y="604839"/>
                    <a:pt x="186056" y="595134"/>
                    <a:pt x="139517" y="583091"/>
                  </a:cubicBezTo>
                  <a:cubicBezTo>
                    <a:pt x="92977" y="571048"/>
                    <a:pt x="57189" y="556775"/>
                    <a:pt x="33550" y="544935"/>
                  </a:cubicBezTo>
                  <a:cubicBezTo>
                    <a:pt x="9911" y="533095"/>
                    <a:pt x="-1684" y="523804"/>
                    <a:pt x="-87" y="519516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7E77BE48-F1E0-426E-646F-E5786FAEC5AE}"/>
                </a:ext>
              </a:extLst>
            </p:cNvPr>
            <p:cNvSpPr/>
            <p:nvPr/>
          </p:nvSpPr>
          <p:spPr>
            <a:xfrm>
              <a:off x="4653729" y="3431349"/>
              <a:ext cx="1917100" cy="441370"/>
            </a:xfrm>
            <a:custGeom>
              <a:avLst/>
              <a:gdLst>
                <a:gd name="connsiteX0" fmla="*/ 1916859 w 1917100"/>
                <a:gd name="connsiteY0" fmla="*/ 62825 h 441370"/>
                <a:gd name="connsiteX1" fmla="*/ 1689446 w 1917100"/>
                <a:gd name="connsiteY1" fmla="*/ 127901 h 441370"/>
                <a:gd name="connsiteX2" fmla="*/ 836246 w 1917100"/>
                <a:gd name="connsiteY2" fmla="*/ 370732 h 441370"/>
                <a:gd name="connsiteX3" fmla="*/ 172597 w 1917100"/>
                <a:gd name="connsiteY3" fmla="*/ 395779 h 441370"/>
                <a:gd name="connsiteX4" fmla="*/ 6557 w 1917100"/>
                <a:gd name="connsiteY4" fmla="*/ 122231 h 441370"/>
                <a:gd name="connsiteX5" fmla="*/ 155847 w 1917100"/>
                <a:gd name="connsiteY5" fmla="*/ 1728 h 441370"/>
                <a:gd name="connsiteX6" fmla="*/ 44299 w 1917100"/>
                <a:gd name="connsiteY6" fmla="*/ 154594 h 441370"/>
                <a:gd name="connsiteX7" fmla="*/ 260056 w 1917100"/>
                <a:gd name="connsiteY7" fmla="*/ 356392 h 441370"/>
                <a:gd name="connsiteX8" fmla="*/ 990615 w 1917100"/>
                <a:gd name="connsiteY8" fmla="*/ 245173 h 441370"/>
                <a:gd name="connsiteX9" fmla="*/ 1875310 w 1917100"/>
                <a:gd name="connsiteY9" fmla="*/ 59818 h 441370"/>
                <a:gd name="connsiteX10" fmla="*/ 1916855 w 1917100"/>
                <a:gd name="connsiteY10" fmla="*/ 62832 h 44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17100" h="441370">
                  <a:moveTo>
                    <a:pt x="1916859" y="62825"/>
                  </a:moveTo>
                  <a:cubicBezTo>
                    <a:pt x="1846202" y="96453"/>
                    <a:pt x="1764832" y="105932"/>
                    <a:pt x="1689446" y="127901"/>
                  </a:cubicBezTo>
                  <a:cubicBezTo>
                    <a:pt x="1401715" y="196697"/>
                    <a:pt x="1117835" y="280280"/>
                    <a:pt x="836246" y="370732"/>
                  </a:cubicBezTo>
                  <a:cubicBezTo>
                    <a:pt x="623278" y="434233"/>
                    <a:pt x="386529" y="478877"/>
                    <a:pt x="172597" y="395779"/>
                  </a:cubicBezTo>
                  <a:cubicBezTo>
                    <a:pt x="66121" y="355591"/>
                    <a:pt x="-26493" y="240176"/>
                    <a:pt x="6557" y="122231"/>
                  </a:cubicBezTo>
                  <a:cubicBezTo>
                    <a:pt x="22968" y="58912"/>
                    <a:pt x="87875" y="-12927"/>
                    <a:pt x="155847" y="1728"/>
                  </a:cubicBezTo>
                  <a:cubicBezTo>
                    <a:pt x="97039" y="24671"/>
                    <a:pt x="42040" y="86136"/>
                    <a:pt x="44299" y="154594"/>
                  </a:cubicBezTo>
                  <a:cubicBezTo>
                    <a:pt x="44593" y="268813"/>
                    <a:pt x="158435" y="339874"/>
                    <a:pt x="260056" y="356392"/>
                  </a:cubicBezTo>
                  <a:cubicBezTo>
                    <a:pt x="508790" y="406241"/>
                    <a:pt x="755691" y="316863"/>
                    <a:pt x="990615" y="245173"/>
                  </a:cubicBezTo>
                  <a:cubicBezTo>
                    <a:pt x="1279513" y="159322"/>
                    <a:pt x="1574539" y="86959"/>
                    <a:pt x="1875310" y="59818"/>
                  </a:cubicBezTo>
                  <a:cubicBezTo>
                    <a:pt x="1888614" y="60787"/>
                    <a:pt x="1904732" y="55540"/>
                    <a:pt x="1916855" y="62832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58677FB-6A4E-0BDC-0154-BD3B236091C1}"/>
                </a:ext>
              </a:extLst>
            </p:cNvPr>
            <p:cNvSpPr/>
            <p:nvPr/>
          </p:nvSpPr>
          <p:spPr>
            <a:xfrm>
              <a:off x="4342334" y="3276088"/>
              <a:ext cx="235358" cy="199921"/>
            </a:xfrm>
            <a:custGeom>
              <a:avLst/>
              <a:gdLst>
                <a:gd name="connsiteX0" fmla="*/ -209 w 235358"/>
                <a:gd name="connsiteY0" fmla="*/ 6085 h 199921"/>
                <a:gd name="connsiteX1" fmla="*/ 184503 w 235358"/>
                <a:gd name="connsiteY1" fmla="*/ 38855 h 199921"/>
                <a:gd name="connsiteX2" fmla="*/ 235150 w 235358"/>
                <a:gd name="connsiteY2" fmla="*/ 199733 h 199921"/>
                <a:gd name="connsiteX3" fmla="*/ 8732 w 235358"/>
                <a:gd name="connsiteY3" fmla="*/ 15021 h 19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358" h="199921">
                  <a:moveTo>
                    <a:pt x="-209" y="6085"/>
                  </a:moveTo>
                  <a:cubicBezTo>
                    <a:pt x="77234" y="-5213"/>
                    <a:pt x="146463" y="-5009"/>
                    <a:pt x="184503" y="38855"/>
                  </a:cubicBezTo>
                  <a:cubicBezTo>
                    <a:pt x="250123" y="74204"/>
                    <a:pt x="227418" y="142676"/>
                    <a:pt x="235150" y="199733"/>
                  </a:cubicBezTo>
                  <a:cubicBezTo>
                    <a:pt x="123430" y="174412"/>
                    <a:pt x="41132" y="119665"/>
                    <a:pt x="8732" y="15021"/>
                  </a:cubicBezTo>
                  <a:close/>
                </a:path>
              </a:pathLst>
            </a:custGeom>
            <a:solidFill>
              <a:srgbClr val="000000"/>
            </a:solidFill>
            <a:ln w="748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B19D9F59-EA4F-81BC-07F4-501922907567}"/>
                </a:ext>
              </a:extLst>
            </p:cNvPr>
            <p:cNvSpPr/>
            <p:nvPr/>
          </p:nvSpPr>
          <p:spPr>
            <a:xfrm>
              <a:off x="4265015" y="2227865"/>
              <a:ext cx="942488" cy="1273366"/>
            </a:xfrm>
            <a:custGeom>
              <a:avLst/>
              <a:gdLst>
                <a:gd name="connsiteX0" fmla="*/ 942272 w 942488"/>
                <a:gd name="connsiteY0" fmla="*/ 38187 h 1273366"/>
                <a:gd name="connsiteX1" fmla="*/ 764480 w 942488"/>
                <a:gd name="connsiteY1" fmla="*/ 34144 h 1273366"/>
                <a:gd name="connsiteX2" fmla="*/ 265666 w 942488"/>
                <a:gd name="connsiteY2" fmla="*/ 294286 h 1273366"/>
                <a:gd name="connsiteX3" fmla="*/ 73301 w 942488"/>
                <a:gd name="connsiteY3" fmla="*/ 884457 h 1273366"/>
                <a:gd name="connsiteX4" fmla="*/ 245266 w 942488"/>
                <a:gd name="connsiteY4" fmla="*/ 1194557 h 1273366"/>
                <a:gd name="connsiteX5" fmla="*/ 625462 w 942488"/>
                <a:gd name="connsiteY5" fmla="*/ 1077734 h 1273366"/>
                <a:gd name="connsiteX6" fmla="*/ 656566 w 942488"/>
                <a:gd name="connsiteY6" fmla="*/ 1066891 h 1273366"/>
                <a:gd name="connsiteX7" fmla="*/ 188364 w 942488"/>
                <a:gd name="connsiteY7" fmla="*/ 1236282 h 1273366"/>
                <a:gd name="connsiteX8" fmla="*/ -215 w 942488"/>
                <a:gd name="connsiteY8" fmla="*/ 870278 h 1273366"/>
                <a:gd name="connsiteX9" fmla="*/ 282265 w 942488"/>
                <a:gd name="connsiteY9" fmla="*/ 174618 h 1273366"/>
                <a:gd name="connsiteX10" fmla="*/ 870805 w 942488"/>
                <a:gd name="connsiteY10" fmla="*/ 30573 h 1273366"/>
                <a:gd name="connsiteX11" fmla="*/ 942261 w 942488"/>
                <a:gd name="connsiteY11" fmla="*/ 38194 h 1273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42488" h="1273366">
                  <a:moveTo>
                    <a:pt x="942272" y="38187"/>
                  </a:moveTo>
                  <a:cubicBezTo>
                    <a:pt x="883930" y="40786"/>
                    <a:pt x="823737" y="28109"/>
                    <a:pt x="764480" y="34144"/>
                  </a:cubicBezTo>
                  <a:cubicBezTo>
                    <a:pt x="570230" y="41984"/>
                    <a:pt x="383483" y="139760"/>
                    <a:pt x="265666" y="294286"/>
                  </a:cubicBezTo>
                  <a:cubicBezTo>
                    <a:pt x="135266" y="460684"/>
                    <a:pt x="74162" y="674811"/>
                    <a:pt x="73301" y="884457"/>
                  </a:cubicBezTo>
                  <a:cubicBezTo>
                    <a:pt x="74284" y="1006336"/>
                    <a:pt x="127198" y="1142714"/>
                    <a:pt x="245266" y="1194557"/>
                  </a:cubicBezTo>
                  <a:cubicBezTo>
                    <a:pt x="379646" y="1253980"/>
                    <a:pt x="539169" y="1188721"/>
                    <a:pt x="625462" y="1077734"/>
                  </a:cubicBezTo>
                  <a:cubicBezTo>
                    <a:pt x="641266" y="1051641"/>
                    <a:pt x="682014" y="1008368"/>
                    <a:pt x="656566" y="1066891"/>
                  </a:cubicBezTo>
                  <a:cubicBezTo>
                    <a:pt x="582746" y="1238586"/>
                    <a:pt x="355196" y="1328649"/>
                    <a:pt x="188364" y="1236282"/>
                  </a:cubicBezTo>
                  <a:cubicBezTo>
                    <a:pt x="58435" y="1165669"/>
                    <a:pt x="-514" y="1012146"/>
                    <a:pt x="-215" y="870278"/>
                  </a:cubicBezTo>
                  <a:cubicBezTo>
                    <a:pt x="1351" y="615028"/>
                    <a:pt x="91755" y="350562"/>
                    <a:pt x="282265" y="174618"/>
                  </a:cubicBezTo>
                  <a:cubicBezTo>
                    <a:pt x="447092" y="18797"/>
                    <a:pt x="653177" y="-42703"/>
                    <a:pt x="870805" y="30573"/>
                  </a:cubicBezTo>
                  <a:cubicBezTo>
                    <a:pt x="879428" y="34844"/>
                    <a:pt x="942261" y="38194"/>
                    <a:pt x="942261" y="38194"/>
                  </a:cubicBezTo>
                  <a:close/>
                </a:path>
              </a:pathLst>
            </a:custGeom>
            <a:solidFill>
              <a:schemeClr val="bg1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98B65045-6973-4578-3C9A-689FD9A6BA47}"/>
                </a:ext>
              </a:extLst>
            </p:cNvPr>
            <p:cNvSpPr/>
            <p:nvPr/>
          </p:nvSpPr>
          <p:spPr>
            <a:xfrm>
              <a:off x="5044045" y="1393718"/>
              <a:ext cx="1134885" cy="1206605"/>
            </a:xfrm>
            <a:custGeom>
              <a:avLst/>
              <a:gdLst>
                <a:gd name="connsiteX0" fmla="*/ -242 w 1134885"/>
                <a:gd name="connsiteY0" fmla="*/ 1076065 h 1206605"/>
                <a:gd name="connsiteX1" fmla="*/ 1103271 w 1134885"/>
                <a:gd name="connsiteY1" fmla="*/ 36140 h 1206605"/>
                <a:gd name="connsiteX2" fmla="*/ 130151 w 1134885"/>
                <a:gd name="connsiteY2" fmla="*/ 1206457 h 1206605"/>
                <a:gd name="connsiteX3" fmla="*/ 12483 w 1134885"/>
                <a:gd name="connsiteY3" fmla="*/ 1079251 h 120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4885" h="1206605">
                  <a:moveTo>
                    <a:pt x="-242" y="1076065"/>
                  </a:moveTo>
                  <a:cubicBezTo>
                    <a:pt x="299856" y="526216"/>
                    <a:pt x="552083" y="-167267"/>
                    <a:pt x="1103271" y="36140"/>
                  </a:cubicBezTo>
                  <a:cubicBezTo>
                    <a:pt x="1282036" y="530330"/>
                    <a:pt x="661828" y="859192"/>
                    <a:pt x="130151" y="1206457"/>
                  </a:cubicBezTo>
                  <a:cubicBezTo>
                    <a:pt x="157217" y="1102188"/>
                    <a:pt x="112578" y="1064843"/>
                    <a:pt x="12483" y="1079251"/>
                  </a:cubicBezTo>
                  <a:close/>
                </a:path>
              </a:pathLst>
            </a:custGeom>
            <a:solidFill>
              <a:srgbClr val="FF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C694200B-EDFB-E824-8300-C3BFCECAC865}"/>
                </a:ext>
              </a:extLst>
            </p:cNvPr>
            <p:cNvSpPr/>
            <p:nvPr/>
          </p:nvSpPr>
          <p:spPr>
            <a:xfrm>
              <a:off x="5242634" y="1528740"/>
              <a:ext cx="802111" cy="862359"/>
            </a:xfrm>
            <a:custGeom>
              <a:avLst/>
              <a:gdLst>
                <a:gd name="connsiteX0" fmla="*/ 697160 w 802111"/>
                <a:gd name="connsiteY0" fmla="*/ 317 h 862359"/>
                <a:gd name="connsiteX1" fmla="*/ 306738 w 802111"/>
                <a:gd name="connsiteY1" fmla="*/ 302606 h 862359"/>
                <a:gd name="connsiteX2" fmla="*/ -243 w 802111"/>
                <a:gd name="connsiteY2" fmla="*/ 856457 h 862359"/>
                <a:gd name="connsiteX3" fmla="*/ 43878 w 802111"/>
                <a:gd name="connsiteY3" fmla="*/ 837439 h 862359"/>
                <a:gd name="connsiteX4" fmla="*/ 755218 w 802111"/>
                <a:gd name="connsiteY4" fmla="*/ 242862 h 862359"/>
                <a:gd name="connsiteX5" fmla="*/ 794697 w 802111"/>
                <a:gd name="connsiteY5" fmla="*/ 8836 h 862359"/>
                <a:gd name="connsiteX6" fmla="*/ 697168 w 802111"/>
                <a:gd name="connsiteY6" fmla="*/ 317 h 86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2111" h="862359">
                  <a:moveTo>
                    <a:pt x="697160" y="317"/>
                  </a:moveTo>
                  <a:cubicBezTo>
                    <a:pt x="521291" y="16766"/>
                    <a:pt x="397908" y="164456"/>
                    <a:pt x="306738" y="302606"/>
                  </a:cubicBezTo>
                  <a:cubicBezTo>
                    <a:pt x="188688" y="477548"/>
                    <a:pt x="95072" y="668319"/>
                    <a:pt x="-243" y="856457"/>
                  </a:cubicBezTo>
                  <a:cubicBezTo>
                    <a:pt x="14555" y="877021"/>
                    <a:pt x="26850" y="835733"/>
                    <a:pt x="43878" y="837439"/>
                  </a:cubicBezTo>
                  <a:cubicBezTo>
                    <a:pt x="302973" y="670263"/>
                    <a:pt x="585558" y="509871"/>
                    <a:pt x="755218" y="242862"/>
                  </a:cubicBezTo>
                  <a:cubicBezTo>
                    <a:pt x="791419" y="171602"/>
                    <a:pt x="814249" y="88343"/>
                    <a:pt x="794697" y="8836"/>
                  </a:cubicBezTo>
                  <a:cubicBezTo>
                    <a:pt x="762736" y="2095"/>
                    <a:pt x="729822" y="-1489"/>
                    <a:pt x="697168" y="317"/>
                  </a:cubicBezTo>
                  <a:close/>
                </a:path>
              </a:pathLst>
            </a:custGeom>
            <a:solidFill>
              <a:srgbClr val="E6E6E6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F639354-F2B4-F274-B941-A5B0B6C0B445}"/>
                </a:ext>
              </a:extLst>
            </p:cNvPr>
            <p:cNvSpPr/>
            <p:nvPr/>
          </p:nvSpPr>
          <p:spPr>
            <a:xfrm>
              <a:off x="5034283" y="1371563"/>
              <a:ext cx="1126616" cy="1115103"/>
            </a:xfrm>
            <a:custGeom>
              <a:avLst/>
              <a:gdLst>
                <a:gd name="connsiteX0" fmla="*/ 1122011 w 1126616"/>
                <a:gd name="connsiteY0" fmla="*/ 81263 h 1115103"/>
                <a:gd name="connsiteX1" fmla="*/ 1056799 w 1126616"/>
                <a:gd name="connsiteY1" fmla="*/ 42421 h 1115103"/>
                <a:gd name="connsiteX2" fmla="*/ 962397 w 1126616"/>
                <a:gd name="connsiteY2" fmla="*/ 41801 h 1115103"/>
                <a:gd name="connsiteX3" fmla="*/ 821598 w 1126616"/>
                <a:gd name="connsiteY3" fmla="*/ 66770 h 1115103"/>
                <a:gd name="connsiteX4" fmla="*/ 658865 w 1126616"/>
                <a:gd name="connsiteY4" fmla="*/ 146068 h 1115103"/>
                <a:gd name="connsiteX5" fmla="*/ 576313 w 1126616"/>
                <a:gd name="connsiteY5" fmla="*/ 216301 h 1115103"/>
                <a:gd name="connsiteX6" fmla="*/ 500546 w 1126616"/>
                <a:gd name="connsiteY6" fmla="*/ 304927 h 1115103"/>
                <a:gd name="connsiteX7" fmla="*/ 435431 w 1126616"/>
                <a:gd name="connsiteY7" fmla="*/ 404080 h 1115103"/>
                <a:gd name="connsiteX8" fmla="*/ 379421 w 1126616"/>
                <a:gd name="connsiteY8" fmla="*/ 502349 h 1115103"/>
                <a:gd name="connsiteX9" fmla="*/ 379421 w 1126616"/>
                <a:gd name="connsiteY9" fmla="*/ 502349 h 1115103"/>
                <a:gd name="connsiteX10" fmla="*/ 1117 w 1126616"/>
                <a:gd name="connsiteY10" fmla="*/ 1114731 h 1115103"/>
                <a:gd name="connsiteX11" fmla="*/ 314449 w 1126616"/>
                <a:gd name="connsiteY11" fmla="*/ 466695 h 1115103"/>
                <a:gd name="connsiteX12" fmla="*/ 314449 w 1126616"/>
                <a:gd name="connsiteY12" fmla="*/ 466695 h 1115103"/>
                <a:gd name="connsiteX13" fmla="*/ 371172 w 1126616"/>
                <a:gd name="connsiteY13" fmla="*/ 365740 h 1115103"/>
                <a:gd name="connsiteX14" fmla="*/ 441326 w 1126616"/>
                <a:gd name="connsiteY14" fmla="*/ 260551 h 1115103"/>
                <a:gd name="connsiteX15" fmla="*/ 526406 w 1126616"/>
                <a:gd name="connsiteY15" fmla="*/ 165071 h 1115103"/>
                <a:gd name="connsiteX16" fmla="*/ 621048 w 1126616"/>
                <a:gd name="connsiteY16" fmla="*/ 90157 h 1115103"/>
                <a:gd name="connsiteX17" fmla="*/ 807540 w 1126616"/>
                <a:gd name="connsiteY17" fmla="*/ 12430 h 1115103"/>
                <a:gd name="connsiteX18" fmla="*/ 962994 w 1126616"/>
                <a:gd name="connsiteY18" fmla="*/ 1506 h 1115103"/>
                <a:gd name="connsiteX19" fmla="*/ 1061061 w 1126616"/>
                <a:gd name="connsiteY19" fmla="*/ 21491 h 1115103"/>
                <a:gd name="connsiteX20" fmla="*/ 1114162 w 1126616"/>
                <a:gd name="connsiteY20" fmla="*/ 55722 h 1115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6616" h="1115103">
                  <a:moveTo>
                    <a:pt x="1122011" y="81263"/>
                  </a:moveTo>
                  <a:cubicBezTo>
                    <a:pt x="1143632" y="96978"/>
                    <a:pt x="1079031" y="43496"/>
                    <a:pt x="1056799" y="42421"/>
                  </a:cubicBezTo>
                  <a:cubicBezTo>
                    <a:pt x="1034566" y="41345"/>
                    <a:pt x="1002488" y="39469"/>
                    <a:pt x="962397" y="41801"/>
                  </a:cubicBezTo>
                  <a:cubicBezTo>
                    <a:pt x="922300" y="44134"/>
                    <a:pt x="874054" y="50808"/>
                    <a:pt x="821598" y="66770"/>
                  </a:cubicBezTo>
                  <a:cubicBezTo>
                    <a:pt x="769142" y="82731"/>
                    <a:pt x="712429" y="108049"/>
                    <a:pt x="658865" y="146068"/>
                  </a:cubicBezTo>
                  <a:cubicBezTo>
                    <a:pt x="630505" y="166136"/>
                    <a:pt x="602837" y="189652"/>
                    <a:pt x="576313" y="216301"/>
                  </a:cubicBezTo>
                  <a:cubicBezTo>
                    <a:pt x="549790" y="242950"/>
                    <a:pt x="524413" y="272733"/>
                    <a:pt x="500546" y="304927"/>
                  </a:cubicBezTo>
                  <a:cubicBezTo>
                    <a:pt x="477711" y="335733"/>
                    <a:pt x="456297" y="369044"/>
                    <a:pt x="435431" y="404080"/>
                  </a:cubicBezTo>
                  <a:cubicBezTo>
                    <a:pt x="415996" y="436707"/>
                    <a:pt x="397617" y="469762"/>
                    <a:pt x="379421" y="502349"/>
                  </a:cubicBezTo>
                  <a:lnTo>
                    <a:pt x="379421" y="502349"/>
                  </a:lnTo>
                  <a:cubicBezTo>
                    <a:pt x="181962" y="856983"/>
                    <a:pt x="17695" y="1123828"/>
                    <a:pt x="1117" y="1114731"/>
                  </a:cubicBezTo>
                  <a:cubicBezTo>
                    <a:pt x="-15457" y="1105637"/>
                    <a:pt x="121388" y="823738"/>
                    <a:pt x="314449" y="466695"/>
                  </a:cubicBezTo>
                  <a:lnTo>
                    <a:pt x="314449" y="466695"/>
                  </a:lnTo>
                  <a:cubicBezTo>
                    <a:pt x="332237" y="433708"/>
                    <a:pt x="350835" y="399776"/>
                    <a:pt x="371172" y="365740"/>
                  </a:cubicBezTo>
                  <a:cubicBezTo>
                    <a:pt x="393008" y="329196"/>
                    <a:pt x="416149" y="293812"/>
                    <a:pt x="441326" y="260551"/>
                  </a:cubicBezTo>
                  <a:cubicBezTo>
                    <a:pt x="467654" y="225768"/>
                    <a:pt x="496221" y="193671"/>
                    <a:pt x="526406" y="165071"/>
                  </a:cubicBezTo>
                  <a:cubicBezTo>
                    <a:pt x="556590" y="136472"/>
                    <a:pt x="588387" y="111370"/>
                    <a:pt x="621048" y="90157"/>
                  </a:cubicBezTo>
                  <a:cubicBezTo>
                    <a:pt x="683466" y="49716"/>
                    <a:pt x="748440" y="25343"/>
                    <a:pt x="807540" y="12430"/>
                  </a:cubicBezTo>
                  <a:cubicBezTo>
                    <a:pt x="866633" y="-482"/>
                    <a:pt x="919874" y="-2057"/>
                    <a:pt x="962994" y="1506"/>
                  </a:cubicBezTo>
                  <a:cubicBezTo>
                    <a:pt x="1006115" y="5068"/>
                    <a:pt x="1039239" y="13612"/>
                    <a:pt x="1061061" y="21491"/>
                  </a:cubicBezTo>
                  <a:cubicBezTo>
                    <a:pt x="1082881" y="29370"/>
                    <a:pt x="1115152" y="52140"/>
                    <a:pt x="1114162" y="55722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5D0A0F9-8E7B-7D53-7FB3-E0A3AEB35E1F}"/>
                </a:ext>
              </a:extLst>
            </p:cNvPr>
            <p:cNvSpPr/>
            <p:nvPr/>
          </p:nvSpPr>
          <p:spPr>
            <a:xfrm>
              <a:off x="4661086" y="2739810"/>
              <a:ext cx="120110" cy="120110"/>
            </a:xfrm>
            <a:custGeom>
              <a:avLst/>
              <a:gdLst>
                <a:gd name="connsiteX0" fmla="*/ 119041 w 120110"/>
                <a:gd name="connsiteY0" fmla="*/ 70108 h 120110"/>
                <a:gd name="connsiteX1" fmla="*/ 49615 w 120110"/>
                <a:gd name="connsiteY1" fmla="*/ 119085 h 120110"/>
                <a:gd name="connsiteX2" fmla="*/ 638 w 120110"/>
                <a:gd name="connsiteY2" fmla="*/ 49659 h 120110"/>
                <a:gd name="connsiteX3" fmla="*/ 70064 w 120110"/>
                <a:gd name="connsiteY3" fmla="*/ 682 h 120110"/>
                <a:gd name="connsiteX4" fmla="*/ 119041 w 120110"/>
                <a:gd name="connsiteY4" fmla="*/ 70108 h 120110"/>
                <a:gd name="connsiteX5" fmla="*/ 98937 w 120110"/>
                <a:gd name="connsiteY5" fmla="*/ 105498 h 12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110" h="120110">
                  <a:moveTo>
                    <a:pt x="119041" y="70108"/>
                  </a:moveTo>
                  <a:cubicBezTo>
                    <a:pt x="113471" y="102357"/>
                    <a:pt x="81863" y="124654"/>
                    <a:pt x="49615" y="119085"/>
                  </a:cubicBezTo>
                  <a:cubicBezTo>
                    <a:pt x="17366" y="113515"/>
                    <a:pt x="-4932" y="81908"/>
                    <a:pt x="638" y="49659"/>
                  </a:cubicBezTo>
                  <a:cubicBezTo>
                    <a:pt x="6207" y="17410"/>
                    <a:pt x="37815" y="-4888"/>
                    <a:pt x="70064" y="682"/>
                  </a:cubicBezTo>
                  <a:cubicBezTo>
                    <a:pt x="102312" y="6252"/>
                    <a:pt x="124610" y="37859"/>
                    <a:pt x="119041" y="70108"/>
                  </a:cubicBezTo>
                  <a:cubicBezTo>
                    <a:pt x="116675" y="83802"/>
                    <a:pt x="109489" y="96454"/>
                    <a:pt x="98937" y="105498"/>
                  </a:cubicBezTo>
                </a:path>
              </a:pathLst>
            </a:custGeom>
            <a:solidFill>
              <a:srgbClr val="FFFFFF"/>
            </a:solidFill>
            <a:ln w="91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86C1573-13CA-1FD0-3ED3-FE8EB56E8057}"/>
                </a:ext>
              </a:extLst>
            </p:cNvPr>
            <p:cNvSpPr/>
            <p:nvPr/>
          </p:nvSpPr>
          <p:spPr>
            <a:xfrm>
              <a:off x="4250078" y="2221337"/>
              <a:ext cx="703066" cy="1273264"/>
            </a:xfrm>
            <a:custGeom>
              <a:avLst/>
              <a:gdLst>
                <a:gd name="connsiteX0" fmla="*/ 690593 w 703066"/>
                <a:gd name="connsiteY0" fmla="*/ -171 h 1273264"/>
                <a:gd name="connsiteX1" fmla="*/ 282269 w 703066"/>
                <a:gd name="connsiteY1" fmla="*/ 174606 h 1273264"/>
                <a:gd name="connsiteX2" fmla="*/ -212 w 703066"/>
                <a:gd name="connsiteY2" fmla="*/ 870274 h 1273264"/>
                <a:gd name="connsiteX3" fmla="*/ 188360 w 703066"/>
                <a:gd name="connsiteY3" fmla="*/ 1236271 h 1273264"/>
                <a:gd name="connsiteX4" fmla="*/ 349215 w 703066"/>
                <a:gd name="connsiteY4" fmla="*/ 1272769 h 1273264"/>
                <a:gd name="connsiteX5" fmla="*/ 218284 w 703066"/>
                <a:gd name="connsiteY5" fmla="*/ 1236271 h 1273264"/>
                <a:gd name="connsiteX6" fmla="*/ 29712 w 703066"/>
                <a:gd name="connsiteY6" fmla="*/ 870274 h 1273264"/>
                <a:gd name="connsiteX7" fmla="*/ 312192 w 703066"/>
                <a:gd name="connsiteY7" fmla="*/ 174606 h 1273264"/>
                <a:gd name="connsiteX8" fmla="*/ 702854 w 703066"/>
                <a:gd name="connsiteY8" fmla="*/ 91 h 1273264"/>
                <a:gd name="connsiteX9" fmla="*/ 690595 w 703066"/>
                <a:gd name="connsiteY9" fmla="*/ -172 h 127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3066" h="1273264">
                  <a:moveTo>
                    <a:pt x="690593" y="-171"/>
                  </a:moveTo>
                  <a:cubicBezTo>
                    <a:pt x="540525" y="-647"/>
                    <a:pt x="400744" y="62612"/>
                    <a:pt x="282269" y="174606"/>
                  </a:cubicBezTo>
                  <a:cubicBezTo>
                    <a:pt x="91759" y="350550"/>
                    <a:pt x="1359" y="615024"/>
                    <a:pt x="-212" y="870274"/>
                  </a:cubicBezTo>
                  <a:cubicBezTo>
                    <a:pt x="-515" y="1012142"/>
                    <a:pt x="58431" y="1165658"/>
                    <a:pt x="188360" y="1236271"/>
                  </a:cubicBezTo>
                  <a:cubicBezTo>
                    <a:pt x="238439" y="1263998"/>
                    <a:pt x="293991" y="1275193"/>
                    <a:pt x="349215" y="1272769"/>
                  </a:cubicBezTo>
                  <a:cubicBezTo>
                    <a:pt x="304030" y="1270622"/>
                    <a:pt x="259317" y="1258987"/>
                    <a:pt x="218284" y="1236271"/>
                  </a:cubicBezTo>
                  <a:cubicBezTo>
                    <a:pt x="88355" y="1165658"/>
                    <a:pt x="29406" y="1012142"/>
                    <a:pt x="29712" y="870274"/>
                  </a:cubicBezTo>
                  <a:cubicBezTo>
                    <a:pt x="31279" y="615024"/>
                    <a:pt x="121675" y="350550"/>
                    <a:pt x="312192" y="174606"/>
                  </a:cubicBezTo>
                  <a:cubicBezTo>
                    <a:pt x="426000" y="67016"/>
                    <a:pt x="559482" y="4430"/>
                    <a:pt x="702854" y="91"/>
                  </a:cubicBezTo>
                  <a:cubicBezTo>
                    <a:pt x="698763" y="-16"/>
                    <a:pt x="694672" y="-159"/>
                    <a:pt x="690595" y="-172"/>
                  </a:cubicBezTo>
                  <a:close/>
                </a:path>
              </a:pathLst>
            </a:custGeom>
            <a:solidFill>
              <a:srgbClr val="FFFFFF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B6B0F9A9-FF02-23E4-96C3-A403FB129AC5}"/>
                </a:ext>
              </a:extLst>
            </p:cNvPr>
            <p:cNvSpPr/>
            <p:nvPr/>
          </p:nvSpPr>
          <p:spPr>
            <a:xfrm>
              <a:off x="4620937" y="3276815"/>
              <a:ext cx="296350" cy="171468"/>
            </a:xfrm>
            <a:custGeom>
              <a:avLst/>
              <a:gdLst>
                <a:gd name="connsiteX0" fmla="*/ 293845 w 296350"/>
                <a:gd name="connsiteY0" fmla="*/ -178 h 171468"/>
                <a:gd name="connsiteX1" fmla="*/ 271363 w 296350"/>
                <a:gd name="connsiteY1" fmla="*/ 28596 h 171468"/>
                <a:gd name="connsiteX2" fmla="*/ -217 w 296350"/>
                <a:gd name="connsiteY2" fmla="*/ 170786 h 171468"/>
                <a:gd name="connsiteX3" fmla="*/ 270308 w 296350"/>
                <a:gd name="connsiteY3" fmla="*/ 54435 h 171468"/>
                <a:gd name="connsiteX4" fmla="*/ 293957 w 296350"/>
                <a:gd name="connsiteY4" fmla="*/ 15509 h 171468"/>
                <a:gd name="connsiteX5" fmla="*/ 293850 w 296350"/>
                <a:gd name="connsiteY5" fmla="*/ -177 h 17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350" h="171468">
                  <a:moveTo>
                    <a:pt x="293845" y="-178"/>
                  </a:moveTo>
                  <a:cubicBezTo>
                    <a:pt x="286731" y="505"/>
                    <a:pt x="281241" y="12288"/>
                    <a:pt x="271363" y="28596"/>
                  </a:cubicBezTo>
                  <a:cubicBezTo>
                    <a:pt x="210483" y="106899"/>
                    <a:pt x="99017" y="165729"/>
                    <a:pt x="-217" y="170786"/>
                  </a:cubicBezTo>
                  <a:cubicBezTo>
                    <a:pt x="103715" y="176411"/>
                    <a:pt x="202583" y="133778"/>
                    <a:pt x="270308" y="54435"/>
                  </a:cubicBezTo>
                  <a:cubicBezTo>
                    <a:pt x="274354" y="46862"/>
                    <a:pt x="289914" y="30143"/>
                    <a:pt x="293957" y="15509"/>
                  </a:cubicBezTo>
                  <a:cubicBezTo>
                    <a:pt x="295350" y="10469"/>
                    <a:pt x="298119" y="-587"/>
                    <a:pt x="293850" y="-177"/>
                  </a:cubicBezTo>
                  <a:close/>
                </a:path>
              </a:pathLst>
            </a:custGeom>
            <a:solidFill>
              <a:srgbClr val="FFFFFF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2C85DA2-5482-0916-5522-2768FB02205D}"/>
                </a:ext>
              </a:extLst>
            </p:cNvPr>
            <p:cNvSpPr/>
            <p:nvPr/>
          </p:nvSpPr>
          <p:spPr>
            <a:xfrm>
              <a:off x="4348786" y="1044963"/>
              <a:ext cx="317290" cy="1276555"/>
            </a:xfrm>
            <a:custGeom>
              <a:avLst/>
              <a:gdLst>
                <a:gd name="connsiteX0" fmla="*/ 247166 w 317290"/>
                <a:gd name="connsiteY0" fmla="*/ -140 h 1276555"/>
                <a:gd name="connsiteX1" fmla="*/ 203230 w 317290"/>
                <a:gd name="connsiteY1" fmla="*/ 18578 h 1276555"/>
                <a:gd name="connsiteX2" fmla="*/ 136034 w 317290"/>
                <a:gd name="connsiteY2" fmla="*/ 70257 h 1276555"/>
                <a:gd name="connsiteX3" fmla="*/ 57379 w 317290"/>
                <a:gd name="connsiteY3" fmla="*/ 176292 h 1276555"/>
                <a:gd name="connsiteX4" fmla="*/ 4603 w 317290"/>
                <a:gd name="connsiteY4" fmla="*/ 339190 h 1276555"/>
                <a:gd name="connsiteX5" fmla="*/ 483 w 317290"/>
                <a:gd name="connsiteY5" fmla="*/ 441484 h 1276555"/>
                <a:gd name="connsiteX6" fmla="*/ 14758 w 317290"/>
                <a:gd name="connsiteY6" fmla="*/ 548805 h 1276555"/>
                <a:gd name="connsiteX7" fmla="*/ 39948 w 317290"/>
                <a:gd name="connsiteY7" fmla="*/ 641210 h 1276555"/>
                <a:gd name="connsiteX8" fmla="*/ 76651 w 317290"/>
                <a:gd name="connsiteY8" fmla="*/ 743340 h 1276555"/>
                <a:gd name="connsiteX9" fmla="*/ 314567 w 317290"/>
                <a:gd name="connsiteY9" fmla="*/ 1276281 h 1276555"/>
                <a:gd name="connsiteX10" fmla="*/ 317007 w 317290"/>
                <a:gd name="connsiteY10" fmla="*/ 1264738 h 1276555"/>
                <a:gd name="connsiteX11" fmla="*/ 91614 w 317290"/>
                <a:gd name="connsiteY11" fmla="*/ 743340 h 1276555"/>
                <a:gd name="connsiteX12" fmla="*/ 54911 w 317290"/>
                <a:gd name="connsiteY12" fmla="*/ 641210 h 1276555"/>
                <a:gd name="connsiteX13" fmla="*/ 29721 w 317290"/>
                <a:gd name="connsiteY13" fmla="*/ 548805 h 1276555"/>
                <a:gd name="connsiteX14" fmla="*/ 15446 w 317290"/>
                <a:gd name="connsiteY14" fmla="*/ 441484 h 1276555"/>
                <a:gd name="connsiteX15" fmla="*/ 19566 w 317290"/>
                <a:gd name="connsiteY15" fmla="*/ 339190 h 1276555"/>
                <a:gd name="connsiteX16" fmla="*/ 72342 w 317290"/>
                <a:gd name="connsiteY16" fmla="*/ 176292 h 1276555"/>
                <a:gd name="connsiteX17" fmla="*/ 150997 w 317290"/>
                <a:gd name="connsiteY17" fmla="*/ 70257 h 1276555"/>
                <a:gd name="connsiteX18" fmla="*/ 218193 w 317290"/>
                <a:gd name="connsiteY18" fmla="*/ 18578 h 1276555"/>
                <a:gd name="connsiteX19" fmla="*/ 250513 w 317290"/>
                <a:gd name="connsiteY19" fmla="*/ 4200 h 1276555"/>
                <a:gd name="connsiteX20" fmla="*/ 250645 w 317290"/>
                <a:gd name="connsiteY20" fmla="*/ 2987 h 1276555"/>
                <a:gd name="connsiteX21" fmla="*/ 247167 w 317290"/>
                <a:gd name="connsiteY21" fmla="*/ -139 h 1276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7290" h="1276555">
                  <a:moveTo>
                    <a:pt x="247166" y="-140"/>
                  </a:moveTo>
                  <a:cubicBezTo>
                    <a:pt x="247166" y="-140"/>
                    <a:pt x="220486" y="9114"/>
                    <a:pt x="203230" y="18578"/>
                  </a:cubicBezTo>
                  <a:cubicBezTo>
                    <a:pt x="185974" y="28040"/>
                    <a:pt x="162133" y="44525"/>
                    <a:pt x="136034" y="70257"/>
                  </a:cubicBezTo>
                  <a:cubicBezTo>
                    <a:pt x="109935" y="95986"/>
                    <a:pt x="81621" y="131133"/>
                    <a:pt x="57379" y="176292"/>
                  </a:cubicBezTo>
                  <a:cubicBezTo>
                    <a:pt x="33139" y="221446"/>
                    <a:pt x="13045" y="276701"/>
                    <a:pt x="4603" y="339190"/>
                  </a:cubicBezTo>
                  <a:cubicBezTo>
                    <a:pt x="215" y="371958"/>
                    <a:pt x="-1211" y="406288"/>
                    <a:pt x="483" y="441484"/>
                  </a:cubicBezTo>
                  <a:cubicBezTo>
                    <a:pt x="2177" y="476682"/>
                    <a:pt x="6994" y="512740"/>
                    <a:pt x="14758" y="548805"/>
                  </a:cubicBezTo>
                  <a:cubicBezTo>
                    <a:pt x="21429" y="579778"/>
                    <a:pt x="30060" y="610601"/>
                    <a:pt x="39948" y="641210"/>
                  </a:cubicBezTo>
                  <a:cubicBezTo>
                    <a:pt x="51432" y="676754"/>
                    <a:pt x="64147" y="710743"/>
                    <a:pt x="76651" y="743340"/>
                  </a:cubicBezTo>
                  <a:cubicBezTo>
                    <a:pt x="194378" y="1051457"/>
                    <a:pt x="297062" y="1282797"/>
                    <a:pt x="314567" y="1276281"/>
                  </a:cubicBezTo>
                  <a:cubicBezTo>
                    <a:pt x="316586" y="1275529"/>
                    <a:pt x="317334" y="1271506"/>
                    <a:pt x="317007" y="1264738"/>
                  </a:cubicBezTo>
                  <a:cubicBezTo>
                    <a:pt x="282491" y="1215311"/>
                    <a:pt x="192681" y="1007858"/>
                    <a:pt x="91614" y="743340"/>
                  </a:cubicBezTo>
                  <a:cubicBezTo>
                    <a:pt x="79110" y="710741"/>
                    <a:pt x="66394" y="676752"/>
                    <a:pt x="54911" y="641210"/>
                  </a:cubicBezTo>
                  <a:cubicBezTo>
                    <a:pt x="45023" y="610605"/>
                    <a:pt x="36393" y="579781"/>
                    <a:pt x="29721" y="548805"/>
                  </a:cubicBezTo>
                  <a:cubicBezTo>
                    <a:pt x="21957" y="512742"/>
                    <a:pt x="17140" y="476685"/>
                    <a:pt x="15446" y="441484"/>
                  </a:cubicBezTo>
                  <a:cubicBezTo>
                    <a:pt x="13752" y="406289"/>
                    <a:pt x="15178" y="371958"/>
                    <a:pt x="19566" y="339190"/>
                  </a:cubicBezTo>
                  <a:cubicBezTo>
                    <a:pt x="28008" y="276702"/>
                    <a:pt x="48102" y="221440"/>
                    <a:pt x="72342" y="176292"/>
                  </a:cubicBezTo>
                  <a:cubicBezTo>
                    <a:pt x="96581" y="131135"/>
                    <a:pt x="124896" y="95984"/>
                    <a:pt x="150997" y="70257"/>
                  </a:cubicBezTo>
                  <a:cubicBezTo>
                    <a:pt x="177096" y="44525"/>
                    <a:pt x="200937" y="28040"/>
                    <a:pt x="218193" y="18578"/>
                  </a:cubicBezTo>
                  <a:cubicBezTo>
                    <a:pt x="228986" y="12659"/>
                    <a:pt x="241181" y="7744"/>
                    <a:pt x="250513" y="4200"/>
                  </a:cubicBezTo>
                  <a:cubicBezTo>
                    <a:pt x="250742" y="3706"/>
                    <a:pt x="250846" y="3278"/>
                    <a:pt x="250645" y="2987"/>
                  </a:cubicBezTo>
                  <a:lnTo>
                    <a:pt x="247167" y="-139"/>
                  </a:ln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8B248D69-5A26-8B8F-2701-661A3FB19D0E}"/>
                </a:ext>
              </a:extLst>
            </p:cNvPr>
            <p:cNvSpPr/>
            <p:nvPr/>
          </p:nvSpPr>
          <p:spPr>
            <a:xfrm>
              <a:off x="5034250" y="1364956"/>
              <a:ext cx="931386" cy="1115088"/>
            </a:xfrm>
            <a:custGeom>
              <a:avLst/>
              <a:gdLst>
                <a:gd name="connsiteX0" fmla="*/ 928815 w 931386"/>
                <a:gd name="connsiteY0" fmla="*/ -106 h 1115088"/>
                <a:gd name="connsiteX1" fmla="*/ 807541 w 931386"/>
                <a:gd name="connsiteY1" fmla="*/ 12431 h 1115088"/>
                <a:gd name="connsiteX2" fmla="*/ 621041 w 931386"/>
                <a:gd name="connsiteY2" fmla="*/ 90165 h 1115088"/>
                <a:gd name="connsiteX3" fmla="*/ 526408 w 931386"/>
                <a:gd name="connsiteY3" fmla="*/ 165079 h 1115088"/>
                <a:gd name="connsiteX4" fmla="*/ 441327 w 931386"/>
                <a:gd name="connsiteY4" fmla="*/ 260551 h 1115088"/>
                <a:gd name="connsiteX5" fmla="*/ 371164 w 931386"/>
                <a:gd name="connsiteY5" fmla="*/ 365748 h 1115088"/>
                <a:gd name="connsiteX6" fmla="*/ 314444 w 931386"/>
                <a:gd name="connsiteY6" fmla="*/ 466695 h 1115088"/>
                <a:gd name="connsiteX7" fmla="*/ 1120 w 931386"/>
                <a:gd name="connsiteY7" fmla="*/ 1114732 h 1115088"/>
                <a:gd name="connsiteX8" fmla="*/ 15789 w 931386"/>
                <a:gd name="connsiteY8" fmla="*/ 1103437 h 1115088"/>
                <a:gd name="connsiteX9" fmla="*/ 329405 w 931386"/>
                <a:gd name="connsiteY9" fmla="*/ 466697 h 1115088"/>
                <a:gd name="connsiteX10" fmla="*/ 386125 w 931386"/>
                <a:gd name="connsiteY10" fmla="*/ 365749 h 1115088"/>
                <a:gd name="connsiteX11" fmla="*/ 456288 w 931386"/>
                <a:gd name="connsiteY11" fmla="*/ 260552 h 1115088"/>
                <a:gd name="connsiteX12" fmla="*/ 541369 w 931386"/>
                <a:gd name="connsiteY12" fmla="*/ 165081 h 1115088"/>
                <a:gd name="connsiteX13" fmla="*/ 636003 w 931386"/>
                <a:gd name="connsiteY13" fmla="*/ 90167 h 1115088"/>
                <a:gd name="connsiteX14" fmla="*/ 822502 w 931386"/>
                <a:gd name="connsiteY14" fmla="*/ 12432 h 1115088"/>
                <a:gd name="connsiteX15" fmla="*/ 931148 w 931386"/>
                <a:gd name="connsiteY15" fmla="*/ -31 h 1115088"/>
                <a:gd name="connsiteX16" fmla="*/ 928810 w 931386"/>
                <a:gd name="connsiteY16" fmla="*/ -106 h 111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1386" h="1115088">
                  <a:moveTo>
                    <a:pt x="928815" y="-106"/>
                  </a:moveTo>
                  <a:cubicBezTo>
                    <a:pt x="892879" y="-561"/>
                    <a:pt x="851858" y="2747"/>
                    <a:pt x="807541" y="12431"/>
                  </a:cubicBezTo>
                  <a:cubicBezTo>
                    <a:pt x="748444" y="25343"/>
                    <a:pt x="683462" y="49721"/>
                    <a:pt x="621041" y="90165"/>
                  </a:cubicBezTo>
                  <a:cubicBezTo>
                    <a:pt x="588378" y="111376"/>
                    <a:pt x="556589" y="136477"/>
                    <a:pt x="526408" y="165079"/>
                  </a:cubicBezTo>
                  <a:cubicBezTo>
                    <a:pt x="496221" y="193680"/>
                    <a:pt x="467655" y="225766"/>
                    <a:pt x="441327" y="260551"/>
                  </a:cubicBezTo>
                  <a:cubicBezTo>
                    <a:pt x="416150" y="293814"/>
                    <a:pt x="393000" y="329208"/>
                    <a:pt x="371164" y="365748"/>
                  </a:cubicBezTo>
                  <a:cubicBezTo>
                    <a:pt x="350827" y="399781"/>
                    <a:pt x="332232" y="433710"/>
                    <a:pt x="314444" y="466695"/>
                  </a:cubicBezTo>
                  <a:cubicBezTo>
                    <a:pt x="121383" y="823738"/>
                    <a:pt x="-15451" y="1105635"/>
                    <a:pt x="1120" y="1114732"/>
                  </a:cubicBezTo>
                  <a:cubicBezTo>
                    <a:pt x="3354" y="1115958"/>
                    <a:pt x="8466" y="1111781"/>
                    <a:pt x="15789" y="1103437"/>
                  </a:cubicBezTo>
                  <a:cubicBezTo>
                    <a:pt x="28184" y="1047010"/>
                    <a:pt x="156094" y="787203"/>
                    <a:pt x="329405" y="466697"/>
                  </a:cubicBezTo>
                  <a:cubicBezTo>
                    <a:pt x="347193" y="433710"/>
                    <a:pt x="365788" y="399781"/>
                    <a:pt x="386125" y="365749"/>
                  </a:cubicBezTo>
                  <a:cubicBezTo>
                    <a:pt x="407961" y="329205"/>
                    <a:pt x="431111" y="293812"/>
                    <a:pt x="456288" y="260552"/>
                  </a:cubicBezTo>
                  <a:cubicBezTo>
                    <a:pt x="482617" y="225770"/>
                    <a:pt x="511183" y="193683"/>
                    <a:pt x="541369" y="165081"/>
                  </a:cubicBezTo>
                  <a:cubicBezTo>
                    <a:pt x="571553" y="136481"/>
                    <a:pt x="603342" y="111379"/>
                    <a:pt x="636003" y="90167"/>
                  </a:cubicBezTo>
                  <a:cubicBezTo>
                    <a:pt x="698421" y="49725"/>
                    <a:pt x="763403" y="25347"/>
                    <a:pt x="822502" y="12432"/>
                  </a:cubicBezTo>
                  <a:cubicBezTo>
                    <a:pt x="861749" y="3857"/>
                    <a:pt x="898314" y="359"/>
                    <a:pt x="931148" y="-31"/>
                  </a:cubicBezTo>
                  <a:cubicBezTo>
                    <a:pt x="930354" y="-46"/>
                    <a:pt x="929609" y="-91"/>
                    <a:pt x="928810" y="-106"/>
                  </a:cubicBezTo>
                  <a:close/>
                </a:path>
              </a:pathLst>
            </a:custGeom>
            <a:solidFill>
              <a:srgbClr val="FFFFFF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2565D53-1B29-088E-6045-F71A3DD7CB84}"/>
                </a:ext>
              </a:extLst>
            </p:cNvPr>
            <p:cNvSpPr/>
            <p:nvPr/>
          </p:nvSpPr>
          <p:spPr>
            <a:xfrm>
              <a:off x="6141034" y="1553192"/>
              <a:ext cx="1886086" cy="701193"/>
            </a:xfrm>
            <a:custGeom>
              <a:avLst/>
              <a:gdLst>
                <a:gd name="connsiteX0" fmla="*/ 794431 w 1886086"/>
                <a:gd name="connsiteY0" fmla="*/ -120 h 701193"/>
                <a:gd name="connsiteX1" fmla="*/ 643234 w 1886086"/>
                <a:gd name="connsiteY1" fmla="*/ 8544 h 701193"/>
                <a:gd name="connsiteX2" fmla="*/ 464552 w 1886086"/>
                <a:gd name="connsiteY2" fmla="*/ 43976 h 701193"/>
                <a:gd name="connsiteX3" fmla="*/ 315120 w 1886086"/>
                <a:gd name="connsiteY3" fmla="*/ 96182 h 701193"/>
                <a:gd name="connsiteX4" fmla="*/ 195994 w 1886086"/>
                <a:gd name="connsiteY4" fmla="*/ 154949 h 701193"/>
                <a:gd name="connsiteX5" fmla="*/ 45029 w 1886086"/>
                <a:gd name="connsiteY5" fmla="*/ 258574 h 701193"/>
                <a:gd name="connsiteX6" fmla="*/ 9845 w 1886086"/>
                <a:gd name="connsiteY6" fmla="*/ 290646 h 701193"/>
                <a:gd name="connsiteX7" fmla="*/ -164 w 1886086"/>
                <a:gd name="connsiteY7" fmla="*/ 303869 h 701193"/>
                <a:gd name="connsiteX8" fmla="*/ 14711 w 1886086"/>
                <a:gd name="connsiteY8" fmla="*/ 296680 h 701193"/>
                <a:gd name="connsiteX9" fmla="*/ 30096 w 1886086"/>
                <a:gd name="connsiteY9" fmla="*/ 286613 h 701193"/>
                <a:gd name="connsiteX10" fmla="*/ 45029 w 1886086"/>
                <a:gd name="connsiteY10" fmla="*/ 273537 h 701193"/>
                <a:gd name="connsiteX11" fmla="*/ 195994 w 1886086"/>
                <a:gd name="connsiteY11" fmla="*/ 169911 h 701193"/>
                <a:gd name="connsiteX12" fmla="*/ 315120 w 1886086"/>
                <a:gd name="connsiteY12" fmla="*/ 111144 h 701193"/>
                <a:gd name="connsiteX13" fmla="*/ 464552 w 1886086"/>
                <a:gd name="connsiteY13" fmla="*/ 58939 h 701193"/>
                <a:gd name="connsiteX14" fmla="*/ 643234 w 1886086"/>
                <a:gd name="connsiteY14" fmla="*/ 23507 h 701193"/>
                <a:gd name="connsiteX15" fmla="*/ 794431 w 1886086"/>
                <a:gd name="connsiteY15" fmla="*/ 14842 h 701193"/>
                <a:gd name="connsiteX16" fmla="*/ 847645 w 1886086"/>
                <a:gd name="connsiteY16" fmla="*/ 16391 h 701193"/>
                <a:gd name="connsiteX17" fmla="*/ 1055092 w 1886086"/>
                <a:gd name="connsiteY17" fmla="*/ 45862 h 701193"/>
                <a:gd name="connsiteX18" fmla="*/ 1269847 w 1886086"/>
                <a:gd name="connsiteY18" fmla="*/ 117048 h 701193"/>
                <a:gd name="connsiteX19" fmla="*/ 1481011 w 1886086"/>
                <a:gd name="connsiteY19" fmla="*/ 234596 h 701193"/>
                <a:gd name="connsiteX20" fmla="*/ 1674977 w 1886086"/>
                <a:gd name="connsiteY20" fmla="*/ 401383 h 701193"/>
                <a:gd name="connsiteX21" fmla="*/ 1878847 w 1886086"/>
                <a:gd name="connsiteY21" fmla="*/ 701047 h 701193"/>
                <a:gd name="connsiteX22" fmla="*/ 1885802 w 1886086"/>
                <a:gd name="connsiteY22" fmla="*/ 701047 h 701193"/>
                <a:gd name="connsiteX23" fmla="*/ 1674974 w 1886086"/>
                <a:gd name="connsiteY23" fmla="*/ 386421 h 701193"/>
                <a:gd name="connsiteX24" fmla="*/ 1481009 w 1886086"/>
                <a:gd name="connsiteY24" fmla="*/ 219634 h 701193"/>
                <a:gd name="connsiteX25" fmla="*/ 1269845 w 1886086"/>
                <a:gd name="connsiteY25" fmla="*/ 102086 h 701193"/>
                <a:gd name="connsiteX26" fmla="*/ 1055089 w 1886086"/>
                <a:gd name="connsiteY26" fmla="*/ 30900 h 701193"/>
                <a:gd name="connsiteX27" fmla="*/ 847643 w 1886086"/>
                <a:gd name="connsiteY27" fmla="*/ 1429 h 701193"/>
                <a:gd name="connsiteX28" fmla="*/ 794429 w 1886086"/>
                <a:gd name="connsiteY28" fmla="*/ -120 h 70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86086" h="701193">
                  <a:moveTo>
                    <a:pt x="794431" y="-120"/>
                  </a:moveTo>
                  <a:cubicBezTo>
                    <a:pt x="741875" y="-469"/>
                    <a:pt x="691329" y="2719"/>
                    <a:pt x="643234" y="8544"/>
                  </a:cubicBezTo>
                  <a:cubicBezTo>
                    <a:pt x="579115" y="16311"/>
                    <a:pt x="519357" y="28762"/>
                    <a:pt x="464552" y="43976"/>
                  </a:cubicBezTo>
                  <a:cubicBezTo>
                    <a:pt x="409747" y="59189"/>
                    <a:pt x="359886" y="77159"/>
                    <a:pt x="315120" y="96182"/>
                  </a:cubicBezTo>
                  <a:cubicBezTo>
                    <a:pt x="270356" y="115206"/>
                    <a:pt x="230690" y="135286"/>
                    <a:pt x="195994" y="154949"/>
                  </a:cubicBezTo>
                  <a:cubicBezTo>
                    <a:pt x="126601" y="194271"/>
                    <a:pt x="77077" y="231658"/>
                    <a:pt x="45029" y="258574"/>
                  </a:cubicBezTo>
                  <a:cubicBezTo>
                    <a:pt x="29006" y="272030"/>
                    <a:pt x="17345" y="282935"/>
                    <a:pt x="9845" y="290646"/>
                  </a:cubicBezTo>
                  <a:cubicBezTo>
                    <a:pt x="2364" y="298337"/>
                    <a:pt x="-980" y="302844"/>
                    <a:pt x="-164" y="303869"/>
                  </a:cubicBezTo>
                  <a:cubicBezTo>
                    <a:pt x="696" y="304858"/>
                    <a:pt x="5682" y="302344"/>
                    <a:pt x="14711" y="296680"/>
                  </a:cubicBezTo>
                  <a:cubicBezTo>
                    <a:pt x="18241" y="294466"/>
                    <a:pt x="25324" y="289746"/>
                    <a:pt x="30096" y="286613"/>
                  </a:cubicBezTo>
                  <a:cubicBezTo>
                    <a:pt x="34737" y="282466"/>
                    <a:pt x="39270" y="278372"/>
                    <a:pt x="45029" y="273537"/>
                  </a:cubicBezTo>
                  <a:cubicBezTo>
                    <a:pt x="77074" y="246624"/>
                    <a:pt x="126601" y="209236"/>
                    <a:pt x="195994" y="169911"/>
                  </a:cubicBezTo>
                  <a:cubicBezTo>
                    <a:pt x="230690" y="150249"/>
                    <a:pt x="270354" y="130168"/>
                    <a:pt x="315120" y="111144"/>
                  </a:cubicBezTo>
                  <a:cubicBezTo>
                    <a:pt x="359882" y="92121"/>
                    <a:pt x="409747" y="74152"/>
                    <a:pt x="464552" y="58939"/>
                  </a:cubicBezTo>
                  <a:cubicBezTo>
                    <a:pt x="519357" y="43725"/>
                    <a:pt x="579115" y="31273"/>
                    <a:pt x="643234" y="23507"/>
                  </a:cubicBezTo>
                  <a:cubicBezTo>
                    <a:pt x="691326" y="17681"/>
                    <a:pt x="741878" y="14494"/>
                    <a:pt x="794431" y="14842"/>
                  </a:cubicBezTo>
                  <a:cubicBezTo>
                    <a:pt x="811950" y="14958"/>
                    <a:pt x="829699" y="15456"/>
                    <a:pt x="847645" y="16391"/>
                  </a:cubicBezTo>
                  <a:cubicBezTo>
                    <a:pt x="914601" y="19912"/>
                    <a:pt x="984195" y="29391"/>
                    <a:pt x="1055092" y="45862"/>
                  </a:cubicBezTo>
                  <a:cubicBezTo>
                    <a:pt x="1125990" y="62333"/>
                    <a:pt x="1198179" y="85804"/>
                    <a:pt x="1269847" y="117048"/>
                  </a:cubicBezTo>
                  <a:cubicBezTo>
                    <a:pt x="1341513" y="148292"/>
                    <a:pt x="1412665" y="187314"/>
                    <a:pt x="1481011" y="234596"/>
                  </a:cubicBezTo>
                  <a:cubicBezTo>
                    <a:pt x="1549362" y="281878"/>
                    <a:pt x="1614920" y="337421"/>
                    <a:pt x="1674977" y="401383"/>
                  </a:cubicBezTo>
                  <a:cubicBezTo>
                    <a:pt x="1755405" y="486920"/>
                    <a:pt x="1825770" y="588137"/>
                    <a:pt x="1878847" y="701047"/>
                  </a:cubicBezTo>
                  <a:lnTo>
                    <a:pt x="1885802" y="701047"/>
                  </a:lnTo>
                  <a:cubicBezTo>
                    <a:pt x="1831999" y="582093"/>
                    <a:pt x="1758948" y="475729"/>
                    <a:pt x="1674974" y="386421"/>
                  </a:cubicBezTo>
                  <a:cubicBezTo>
                    <a:pt x="1614918" y="322459"/>
                    <a:pt x="1549362" y="266913"/>
                    <a:pt x="1481009" y="219634"/>
                  </a:cubicBezTo>
                  <a:cubicBezTo>
                    <a:pt x="1412663" y="172353"/>
                    <a:pt x="1341512" y="133334"/>
                    <a:pt x="1269845" y="102086"/>
                  </a:cubicBezTo>
                  <a:cubicBezTo>
                    <a:pt x="1198177" y="70842"/>
                    <a:pt x="1125986" y="47371"/>
                    <a:pt x="1055089" y="30900"/>
                  </a:cubicBezTo>
                  <a:cubicBezTo>
                    <a:pt x="984192" y="14429"/>
                    <a:pt x="914597" y="4950"/>
                    <a:pt x="847643" y="1429"/>
                  </a:cubicBezTo>
                  <a:cubicBezTo>
                    <a:pt x="829696" y="494"/>
                    <a:pt x="811948" y="-4"/>
                    <a:pt x="794429" y="-120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FAC741B8-7CFE-F215-B899-2E9B1A55E7D9}"/>
                </a:ext>
              </a:extLst>
            </p:cNvPr>
            <p:cNvSpPr/>
            <p:nvPr/>
          </p:nvSpPr>
          <p:spPr>
            <a:xfrm>
              <a:off x="5169424" y="1424882"/>
              <a:ext cx="1031954" cy="1182810"/>
            </a:xfrm>
            <a:custGeom>
              <a:avLst/>
              <a:gdLst>
                <a:gd name="connsiteX0" fmla="*/ 974749 w 1031954"/>
                <a:gd name="connsiteY0" fmla="*/ -37 h 1182810"/>
                <a:gd name="connsiteX1" fmla="*/ 995959 w 1031954"/>
                <a:gd name="connsiteY1" fmla="*/ 29707 h 1182810"/>
                <a:gd name="connsiteX2" fmla="*/ 1024483 w 1031954"/>
                <a:gd name="connsiteY2" fmla="*/ 125635 h 1182810"/>
                <a:gd name="connsiteX3" fmla="*/ 1027260 w 1031954"/>
                <a:gd name="connsiteY3" fmla="*/ 281455 h 1182810"/>
                <a:gd name="connsiteX4" fmla="*/ 966218 w 1031954"/>
                <a:gd name="connsiteY4" fmla="*/ 474044 h 1182810"/>
                <a:gd name="connsiteX5" fmla="*/ 899911 w 1031954"/>
                <a:gd name="connsiteY5" fmla="*/ 574902 h 1182810"/>
                <a:gd name="connsiteX6" fmla="*/ 812272 w 1031954"/>
                <a:gd name="connsiteY6" fmla="*/ 668047 h 1182810"/>
                <a:gd name="connsiteX7" fmla="*/ 713651 w 1031954"/>
                <a:gd name="connsiteY7" fmla="*/ 747166 h 1182810"/>
                <a:gd name="connsiteX8" fmla="*/ 618075 w 1031954"/>
                <a:gd name="connsiteY8" fmla="*/ 812540 h 1182810"/>
                <a:gd name="connsiteX9" fmla="*/ 618074 w 1031954"/>
                <a:gd name="connsiteY9" fmla="*/ 812540 h 1182810"/>
                <a:gd name="connsiteX10" fmla="*/ 74 w 1031954"/>
                <a:gd name="connsiteY10" fmla="*/ 1181604 h 1182810"/>
                <a:gd name="connsiteX11" fmla="*/ 576847 w 1031954"/>
                <a:gd name="connsiteY11" fmla="*/ 750956 h 1182810"/>
                <a:gd name="connsiteX12" fmla="*/ 576847 w 1031954"/>
                <a:gd name="connsiteY12" fmla="*/ 750956 h 1182810"/>
                <a:gd name="connsiteX13" fmla="*/ 669820 w 1031954"/>
                <a:gd name="connsiteY13" fmla="*/ 686529 h 1182810"/>
                <a:gd name="connsiteX14" fmla="*/ 762860 w 1031954"/>
                <a:gd name="connsiteY14" fmla="*/ 612954 h 1182810"/>
                <a:gd name="connsiteX15" fmla="*/ 844492 w 1031954"/>
                <a:gd name="connsiteY15" fmla="*/ 529691 h 1182810"/>
                <a:gd name="connsiteX16" fmla="*/ 907202 w 1031954"/>
                <a:gd name="connsiteY16" fmla="*/ 441289 h 1182810"/>
                <a:gd name="connsiteX17" fmla="*/ 971892 w 1031954"/>
                <a:gd name="connsiteY17" fmla="*/ 272220 h 1182810"/>
                <a:gd name="connsiteX18" fmla="*/ 984393 w 1031954"/>
                <a:gd name="connsiteY18" fmla="*/ 129775 h 1182810"/>
                <a:gd name="connsiteX19" fmla="*/ 975482 w 1031954"/>
                <a:gd name="connsiteY19" fmla="*/ 35785 h 1182810"/>
                <a:gd name="connsiteX20" fmla="*/ 974741 w 1031954"/>
                <a:gd name="connsiteY20" fmla="*/ -35 h 118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31954" h="1182810">
                  <a:moveTo>
                    <a:pt x="974749" y="-37"/>
                  </a:moveTo>
                  <a:cubicBezTo>
                    <a:pt x="978229" y="-1339"/>
                    <a:pt x="986193" y="8664"/>
                    <a:pt x="995959" y="29707"/>
                  </a:cubicBezTo>
                  <a:cubicBezTo>
                    <a:pt x="1005725" y="50749"/>
                    <a:pt x="1017146" y="82996"/>
                    <a:pt x="1024483" y="125635"/>
                  </a:cubicBezTo>
                  <a:cubicBezTo>
                    <a:pt x="1031821" y="168276"/>
                    <a:pt x="1034930" y="221458"/>
                    <a:pt x="1027260" y="281455"/>
                  </a:cubicBezTo>
                  <a:cubicBezTo>
                    <a:pt x="1019591" y="341455"/>
                    <a:pt x="1001020" y="408324"/>
                    <a:pt x="966218" y="474044"/>
                  </a:cubicBezTo>
                  <a:cubicBezTo>
                    <a:pt x="947959" y="508444"/>
                    <a:pt x="925749" y="542324"/>
                    <a:pt x="899911" y="574902"/>
                  </a:cubicBezTo>
                  <a:cubicBezTo>
                    <a:pt x="874073" y="607482"/>
                    <a:pt x="844611" y="638759"/>
                    <a:pt x="812272" y="668047"/>
                  </a:cubicBezTo>
                  <a:cubicBezTo>
                    <a:pt x="781349" y="696046"/>
                    <a:pt x="748137" y="722206"/>
                    <a:pt x="713651" y="747166"/>
                  </a:cubicBezTo>
                  <a:cubicBezTo>
                    <a:pt x="681534" y="770415"/>
                    <a:pt x="649366" y="791922"/>
                    <a:pt x="618075" y="812540"/>
                  </a:cubicBezTo>
                  <a:lnTo>
                    <a:pt x="618074" y="812540"/>
                  </a:lnTo>
                  <a:cubicBezTo>
                    <a:pt x="279375" y="1036234"/>
                    <a:pt x="10585" y="1197314"/>
                    <a:pt x="74" y="1181604"/>
                  </a:cubicBezTo>
                  <a:cubicBezTo>
                    <a:pt x="-10441" y="1165893"/>
                    <a:pt x="240938" y="978811"/>
                    <a:pt x="576847" y="750956"/>
                  </a:cubicBezTo>
                  <a:cubicBezTo>
                    <a:pt x="576847" y="750956"/>
                    <a:pt x="576847" y="750956"/>
                    <a:pt x="576847" y="750956"/>
                  </a:cubicBezTo>
                  <a:cubicBezTo>
                    <a:pt x="607711" y="729968"/>
                    <a:pt x="639024" y="708755"/>
                    <a:pt x="669820" y="686529"/>
                  </a:cubicBezTo>
                  <a:cubicBezTo>
                    <a:pt x="702883" y="662666"/>
                    <a:pt x="734184" y="638408"/>
                    <a:pt x="762860" y="612954"/>
                  </a:cubicBezTo>
                  <a:cubicBezTo>
                    <a:pt x="792840" y="586352"/>
                    <a:pt x="820276" y="558455"/>
                    <a:pt x="844492" y="529691"/>
                  </a:cubicBezTo>
                  <a:cubicBezTo>
                    <a:pt x="868708" y="500930"/>
                    <a:pt x="889703" y="471303"/>
                    <a:pt x="907202" y="441289"/>
                  </a:cubicBezTo>
                  <a:cubicBezTo>
                    <a:pt x="940363" y="384595"/>
                    <a:pt x="960601" y="325873"/>
                    <a:pt x="971892" y="272220"/>
                  </a:cubicBezTo>
                  <a:cubicBezTo>
                    <a:pt x="983182" y="218564"/>
                    <a:pt x="985593" y="169918"/>
                    <a:pt x="984393" y="129775"/>
                  </a:cubicBezTo>
                  <a:cubicBezTo>
                    <a:pt x="983194" y="89629"/>
                    <a:pt x="978507" y="57839"/>
                    <a:pt x="975482" y="35785"/>
                  </a:cubicBezTo>
                  <a:cubicBezTo>
                    <a:pt x="972457" y="13733"/>
                    <a:pt x="971261" y="1267"/>
                    <a:pt x="974741" y="-35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431BDD69-9D34-4EBD-3E85-9095A4FF7767}"/>
                </a:ext>
              </a:extLst>
            </p:cNvPr>
            <p:cNvSpPr/>
            <p:nvPr/>
          </p:nvSpPr>
          <p:spPr>
            <a:xfrm>
              <a:off x="6134924" y="2561049"/>
              <a:ext cx="441980" cy="583146"/>
            </a:xfrm>
            <a:custGeom>
              <a:avLst/>
              <a:gdLst>
                <a:gd name="connsiteX0" fmla="*/ 433473 w 441980"/>
                <a:gd name="connsiteY0" fmla="*/ -173 h 583146"/>
                <a:gd name="connsiteX1" fmla="*/ 15169 w 441980"/>
                <a:gd name="connsiteY1" fmla="*/ 582973 h 583146"/>
                <a:gd name="connsiteX2" fmla="*/ 105838 w 441980"/>
                <a:gd name="connsiteY2" fmla="*/ 154368 h 583146"/>
                <a:gd name="connsiteX3" fmla="*/ 441717 w 441980"/>
                <a:gd name="connsiteY3" fmla="*/ -173 h 58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980" h="583146">
                  <a:moveTo>
                    <a:pt x="433473" y="-173"/>
                  </a:moveTo>
                  <a:cubicBezTo>
                    <a:pt x="188959" y="40156"/>
                    <a:pt x="-19086" y="181636"/>
                    <a:pt x="15169" y="582973"/>
                  </a:cubicBezTo>
                  <a:cubicBezTo>
                    <a:pt x="2008" y="458902"/>
                    <a:pt x="-38761" y="346800"/>
                    <a:pt x="105838" y="154368"/>
                  </a:cubicBezTo>
                  <a:cubicBezTo>
                    <a:pt x="193298" y="69452"/>
                    <a:pt x="294245" y="2909"/>
                    <a:pt x="441717" y="-173"/>
                  </a:cubicBezTo>
                  <a:close/>
                </a:path>
              </a:pathLst>
            </a:custGeom>
            <a:solidFill>
              <a:srgbClr val="FFFFFF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08D7D1F3-21B5-8A4D-C7F2-697EDB68F1DD}"/>
                </a:ext>
              </a:extLst>
            </p:cNvPr>
            <p:cNvSpPr/>
            <p:nvPr/>
          </p:nvSpPr>
          <p:spPr>
            <a:xfrm>
              <a:off x="4866598" y="2859830"/>
              <a:ext cx="843063" cy="544956"/>
            </a:xfrm>
            <a:custGeom>
              <a:avLst/>
              <a:gdLst>
                <a:gd name="connsiteX0" fmla="*/ -232 w 843063"/>
                <a:gd name="connsiteY0" fmla="*/ 514963 h 544956"/>
                <a:gd name="connsiteX1" fmla="*/ 819903 w 843063"/>
                <a:gd name="connsiteY1" fmla="*/ -181 h 544956"/>
                <a:gd name="connsiteX2" fmla="*/ 723054 w 843063"/>
                <a:gd name="connsiteY2" fmla="*/ 399578 h 544956"/>
                <a:gd name="connsiteX3" fmla="*/ -218 w 843063"/>
                <a:gd name="connsiteY3" fmla="*/ 514971 h 54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063" h="544956">
                  <a:moveTo>
                    <a:pt x="-232" y="514963"/>
                  </a:moveTo>
                  <a:cubicBezTo>
                    <a:pt x="432809" y="570041"/>
                    <a:pt x="892094" y="473047"/>
                    <a:pt x="819903" y="-181"/>
                  </a:cubicBezTo>
                  <a:cubicBezTo>
                    <a:pt x="858325" y="146101"/>
                    <a:pt x="861885" y="276613"/>
                    <a:pt x="723054" y="399578"/>
                  </a:cubicBezTo>
                  <a:cubicBezTo>
                    <a:pt x="572815" y="552121"/>
                    <a:pt x="164909" y="573068"/>
                    <a:pt x="-218" y="514971"/>
                  </a:cubicBezTo>
                  <a:close/>
                </a:path>
              </a:pathLst>
            </a:custGeom>
            <a:solidFill>
              <a:srgbClr val="FFFFFF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9842B7A-16E6-FE96-07F4-85B753C0DC65}"/>
                </a:ext>
              </a:extLst>
            </p:cNvPr>
            <p:cNvSpPr/>
            <p:nvPr/>
          </p:nvSpPr>
          <p:spPr>
            <a:xfrm>
              <a:off x="4472091" y="3475269"/>
              <a:ext cx="217014" cy="381131"/>
            </a:xfrm>
            <a:custGeom>
              <a:avLst/>
              <a:gdLst>
                <a:gd name="connsiteX0" fmla="*/ 107700 w 217014"/>
                <a:gd name="connsiteY0" fmla="*/ -171 h 381131"/>
                <a:gd name="connsiteX1" fmla="*/ 103390 w 217014"/>
                <a:gd name="connsiteY1" fmla="*/ 413 h 381131"/>
                <a:gd name="connsiteX2" fmla="*/ 78989 w 217014"/>
                <a:gd name="connsiteY2" fmla="*/ 11181 h 381131"/>
                <a:gd name="connsiteX3" fmla="*/ 47370 w 217014"/>
                <a:gd name="connsiteY3" fmla="*/ 38475 h 381131"/>
                <a:gd name="connsiteX4" fmla="*/ 17227 w 217014"/>
                <a:gd name="connsiteY4" fmla="*/ 85435 h 381131"/>
                <a:gd name="connsiteX5" fmla="*/ 775 w 217014"/>
                <a:gd name="connsiteY5" fmla="*/ 148161 h 381131"/>
                <a:gd name="connsiteX6" fmla="*/ 6605 w 217014"/>
                <a:gd name="connsiteY6" fmla="*/ 221802 h 381131"/>
                <a:gd name="connsiteX7" fmla="*/ 35346 w 217014"/>
                <a:gd name="connsiteY7" fmla="*/ 285931 h 381131"/>
                <a:gd name="connsiteX8" fmla="*/ 83153 w 217014"/>
                <a:gd name="connsiteY8" fmla="*/ 337421 h 381131"/>
                <a:gd name="connsiteX9" fmla="*/ 148655 w 217014"/>
                <a:gd name="connsiteY9" fmla="*/ 371537 h 381131"/>
                <a:gd name="connsiteX10" fmla="*/ 212813 w 217014"/>
                <a:gd name="connsiteY10" fmla="*/ 380903 h 381131"/>
                <a:gd name="connsiteX11" fmla="*/ 216802 w 217014"/>
                <a:gd name="connsiteY11" fmla="*/ 380669 h 381131"/>
                <a:gd name="connsiteX12" fmla="*/ 163617 w 217014"/>
                <a:gd name="connsiteY12" fmla="*/ 371537 h 381131"/>
                <a:gd name="connsiteX13" fmla="*/ 98115 w 217014"/>
                <a:gd name="connsiteY13" fmla="*/ 337421 h 381131"/>
                <a:gd name="connsiteX14" fmla="*/ 50307 w 217014"/>
                <a:gd name="connsiteY14" fmla="*/ 285931 h 381131"/>
                <a:gd name="connsiteX15" fmla="*/ 21567 w 217014"/>
                <a:gd name="connsiteY15" fmla="*/ 221802 h 381131"/>
                <a:gd name="connsiteX16" fmla="*/ 15737 w 217014"/>
                <a:gd name="connsiteY16" fmla="*/ 148161 h 381131"/>
                <a:gd name="connsiteX17" fmla="*/ 32189 w 217014"/>
                <a:gd name="connsiteY17" fmla="*/ 85435 h 381131"/>
                <a:gd name="connsiteX18" fmla="*/ 62332 w 217014"/>
                <a:gd name="connsiteY18" fmla="*/ 38475 h 381131"/>
                <a:gd name="connsiteX19" fmla="*/ 93951 w 217014"/>
                <a:gd name="connsiteY19" fmla="*/ 11181 h 381131"/>
                <a:gd name="connsiteX20" fmla="*/ 114480 w 217014"/>
                <a:gd name="connsiteY20" fmla="*/ 1450 h 381131"/>
                <a:gd name="connsiteX21" fmla="*/ 107700 w 217014"/>
                <a:gd name="connsiteY21" fmla="*/ -172 h 38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7014" h="381131">
                  <a:moveTo>
                    <a:pt x="107700" y="-171"/>
                  </a:moveTo>
                  <a:cubicBezTo>
                    <a:pt x="106403" y="-104"/>
                    <a:pt x="104958" y="94"/>
                    <a:pt x="103390" y="413"/>
                  </a:cubicBezTo>
                  <a:cubicBezTo>
                    <a:pt x="97116" y="1693"/>
                    <a:pt x="88710" y="5057"/>
                    <a:pt x="78989" y="11181"/>
                  </a:cubicBezTo>
                  <a:cubicBezTo>
                    <a:pt x="69269" y="17306"/>
                    <a:pt x="58248" y="26217"/>
                    <a:pt x="47370" y="38475"/>
                  </a:cubicBezTo>
                  <a:cubicBezTo>
                    <a:pt x="36493" y="50732"/>
                    <a:pt x="25771" y="66355"/>
                    <a:pt x="17227" y="85435"/>
                  </a:cubicBezTo>
                  <a:cubicBezTo>
                    <a:pt x="9074" y="103721"/>
                    <a:pt x="3042" y="124969"/>
                    <a:pt x="775" y="148161"/>
                  </a:cubicBezTo>
                  <a:cubicBezTo>
                    <a:pt x="-1491" y="171353"/>
                    <a:pt x="20" y="196497"/>
                    <a:pt x="6605" y="221802"/>
                  </a:cubicBezTo>
                  <a:cubicBezTo>
                    <a:pt x="12408" y="243930"/>
                    <a:pt x="22020" y="265802"/>
                    <a:pt x="35346" y="285931"/>
                  </a:cubicBezTo>
                  <a:cubicBezTo>
                    <a:pt x="48668" y="306053"/>
                    <a:pt x="65053" y="323439"/>
                    <a:pt x="83153" y="337421"/>
                  </a:cubicBezTo>
                  <a:cubicBezTo>
                    <a:pt x="103876" y="353367"/>
                    <a:pt x="126421" y="364566"/>
                    <a:pt x="148655" y="371537"/>
                  </a:cubicBezTo>
                  <a:cubicBezTo>
                    <a:pt x="170890" y="378509"/>
                    <a:pt x="192795" y="381268"/>
                    <a:pt x="212813" y="380903"/>
                  </a:cubicBezTo>
                  <a:cubicBezTo>
                    <a:pt x="214181" y="380873"/>
                    <a:pt x="215455" y="380724"/>
                    <a:pt x="216802" y="380669"/>
                  </a:cubicBezTo>
                  <a:cubicBezTo>
                    <a:pt x="199851" y="380025"/>
                    <a:pt x="181877" y="377263"/>
                    <a:pt x="163617" y="371537"/>
                  </a:cubicBezTo>
                  <a:cubicBezTo>
                    <a:pt x="141382" y="364565"/>
                    <a:pt x="118838" y="353367"/>
                    <a:pt x="98115" y="337421"/>
                  </a:cubicBezTo>
                  <a:cubicBezTo>
                    <a:pt x="80015" y="323439"/>
                    <a:pt x="63630" y="306053"/>
                    <a:pt x="50307" y="285931"/>
                  </a:cubicBezTo>
                  <a:cubicBezTo>
                    <a:pt x="36982" y="265802"/>
                    <a:pt x="27370" y="243930"/>
                    <a:pt x="21567" y="221802"/>
                  </a:cubicBezTo>
                  <a:cubicBezTo>
                    <a:pt x="14982" y="196497"/>
                    <a:pt x="13471" y="171353"/>
                    <a:pt x="15737" y="148161"/>
                  </a:cubicBezTo>
                  <a:cubicBezTo>
                    <a:pt x="18004" y="124969"/>
                    <a:pt x="24036" y="103721"/>
                    <a:pt x="32189" y="85435"/>
                  </a:cubicBezTo>
                  <a:cubicBezTo>
                    <a:pt x="40733" y="66355"/>
                    <a:pt x="51455" y="50732"/>
                    <a:pt x="62332" y="38475"/>
                  </a:cubicBezTo>
                  <a:cubicBezTo>
                    <a:pt x="73210" y="26217"/>
                    <a:pt x="84231" y="17306"/>
                    <a:pt x="93951" y="11181"/>
                  </a:cubicBezTo>
                  <a:cubicBezTo>
                    <a:pt x="101821" y="6223"/>
                    <a:pt x="108766" y="3150"/>
                    <a:pt x="114480" y="1450"/>
                  </a:cubicBezTo>
                  <a:cubicBezTo>
                    <a:pt x="112994" y="287"/>
                    <a:pt x="110787" y="-332"/>
                    <a:pt x="107700" y="-172"/>
                  </a:cubicBezTo>
                  <a:close/>
                </a:path>
              </a:pathLst>
            </a:custGeom>
            <a:solidFill>
              <a:srgbClr val="C00000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725FDC2-396E-7D58-907C-01D849476000}"/>
                </a:ext>
              </a:extLst>
            </p:cNvPr>
            <p:cNvSpPr/>
            <p:nvPr/>
          </p:nvSpPr>
          <p:spPr>
            <a:xfrm>
              <a:off x="4645357" y="3442227"/>
              <a:ext cx="414023" cy="438624"/>
            </a:xfrm>
            <a:custGeom>
              <a:avLst/>
              <a:gdLst>
                <a:gd name="connsiteX0" fmla="*/ 117334 w 414023"/>
                <a:gd name="connsiteY0" fmla="*/ -195 h 438624"/>
                <a:gd name="connsiteX1" fmla="*/ 6579 w 414023"/>
                <a:gd name="connsiteY1" fmla="*/ 119717 h 438624"/>
                <a:gd name="connsiteX2" fmla="*/ 172619 w 414023"/>
                <a:gd name="connsiteY2" fmla="*/ 393265 h 438624"/>
                <a:gd name="connsiteX3" fmla="*/ 413804 w 414023"/>
                <a:gd name="connsiteY3" fmla="*/ 438428 h 438624"/>
                <a:gd name="connsiteX4" fmla="*/ 413804 w 414023"/>
                <a:gd name="connsiteY4" fmla="*/ 429193 h 438624"/>
                <a:gd name="connsiteX5" fmla="*/ 195937 w 414023"/>
                <a:gd name="connsiteY5" fmla="*/ 384907 h 438624"/>
                <a:gd name="connsiteX6" fmla="*/ 29897 w 414023"/>
                <a:gd name="connsiteY6" fmla="*/ 111359 h 438624"/>
                <a:gd name="connsiteX7" fmla="*/ 117334 w 414023"/>
                <a:gd name="connsiteY7" fmla="*/ -196 h 43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4023" h="438624">
                  <a:moveTo>
                    <a:pt x="117334" y="-195"/>
                  </a:moveTo>
                  <a:cubicBezTo>
                    <a:pt x="64742" y="11999"/>
                    <a:pt x="19835" y="68576"/>
                    <a:pt x="6579" y="119717"/>
                  </a:cubicBezTo>
                  <a:cubicBezTo>
                    <a:pt x="-26472" y="237662"/>
                    <a:pt x="66142" y="353077"/>
                    <a:pt x="172619" y="393265"/>
                  </a:cubicBezTo>
                  <a:cubicBezTo>
                    <a:pt x="250727" y="423605"/>
                    <a:pt x="331880" y="436846"/>
                    <a:pt x="413804" y="438428"/>
                  </a:cubicBezTo>
                  <a:lnTo>
                    <a:pt x="413804" y="429193"/>
                  </a:lnTo>
                  <a:cubicBezTo>
                    <a:pt x="339813" y="425713"/>
                    <a:pt x="266624" y="412365"/>
                    <a:pt x="195937" y="384907"/>
                  </a:cubicBezTo>
                  <a:cubicBezTo>
                    <a:pt x="89461" y="344719"/>
                    <a:pt x="-3153" y="229296"/>
                    <a:pt x="29897" y="111359"/>
                  </a:cubicBezTo>
                  <a:cubicBezTo>
                    <a:pt x="41140" y="67976"/>
                    <a:pt x="75168" y="20623"/>
                    <a:pt x="117334" y="-196"/>
                  </a:cubicBezTo>
                  <a:close/>
                </a:path>
              </a:pathLst>
            </a:custGeom>
            <a:solidFill>
              <a:srgbClr val="FFFFFF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76BCE0B-7889-1A54-E738-C8DF5C87DC17}"/>
                </a:ext>
              </a:extLst>
            </p:cNvPr>
            <p:cNvSpPr/>
            <p:nvPr/>
          </p:nvSpPr>
          <p:spPr>
            <a:xfrm>
              <a:off x="5945255" y="3637331"/>
              <a:ext cx="237964" cy="281147"/>
            </a:xfrm>
            <a:custGeom>
              <a:avLst/>
              <a:gdLst>
                <a:gd name="connsiteX0" fmla="*/ 52355 w 237964"/>
                <a:gd name="connsiteY0" fmla="*/ -199 h 281147"/>
                <a:gd name="connsiteX1" fmla="*/ 41937 w 237964"/>
                <a:gd name="connsiteY1" fmla="*/ 9474 h 281147"/>
                <a:gd name="connsiteX2" fmla="*/ 12467 w 237964"/>
                <a:gd name="connsiteY2" fmla="*/ 56214 h 281147"/>
                <a:gd name="connsiteX3" fmla="*/ -172 w 237964"/>
                <a:gd name="connsiteY3" fmla="*/ 127532 h 281147"/>
                <a:gd name="connsiteX4" fmla="*/ 17216 w 237964"/>
                <a:gd name="connsiteY4" fmla="*/ 198016 h 281147"/>
                <a:gd name="connsiteX5" fmla="*/ 34779 w 237964"/>
                <a:gd name="connsiteY5" fmla="*/ 225895 h 281147"/>
                <a:gd name="connsiteX6" fmla="*/ 66134 w 237964"/>
                <a:gd name="connsiteY6" fmla="*/ 255731 h 281147"/>
                <a:gd name="connsiteX7" fmla="*/ 139526 w 237964"/>
                <a:gd name="connsiteY7" fmla="*/ 280863 h 281147"/>
                <a:gd name="connsiteX8" fmla="*/ 180539 w 237964"/>
                <a:gd name="connsiteY8" fmla="*/ 275281 h 281147"/>
                <a:gd name="connsiteX9" fmla="*/ 213824 w 237964"/>
                <a:gd name="connsiteY9" fmla="*/ 258361 h 281147"/>
                <a:gd name="connsiteX10" fmla="*/ 231985 w 237964"/>
                <a:gd name="connsiteY10" fmla="*/ 240827 h 281147"/>
                <a:gd name="connsiteX11" fmla="*/ 228785 w 237964"/>
                <a:gd name="connsiteY11" fmla="*/ 243399 h 281147"/>
                <a:gd name="connsiteX12" fmla="*/ 195501 w 237964"/>
                <a:gd name="connsiteY12" fmla="*/ 260319 h 281147"/>
                <a:gd name="connsiteX13" fmla="*/ 154487 w 237964"/>
                <a:gd name="connsiteY13" fmla="*/ 265900 h 281147"/>
                <a:gd name="connsiteX14" fmla="*/ 81096 w 237964"/>
                <a:gd name="connsiteY14" fmla="*/ 240769 h 281147"/>
                <a:gd name="connsiteX15" fmla="*/ 49740 w 237964"/>
                <a:gd name="connsiteY15" fmla="*/ 210933 h 281147"/>
                <a:gd name="connsiteX16" fmla="*/ 32177 w 237964"/>
                <a:gd name="connsiteY16" fmla="*/ 183054 h 281147"/>
                <a:gd name="connsiteX17" fmla="*/ 14790 w 237964"/>
                <a:gd name="connsiteY17" fmla="*/ 112569 h 281147"/>
                <a:gd name="connsiteX18" fmla="*/ 27428 w 237964"/>
                <a:gd name="connsiteY18" fmla="*/ 41252 h 281147"/>
                <a:gd name="connsiteX19" fmla="*/ 52355 w 237964"/>
                <a:gd name="connsiteY19" fmla="*/ -200 h 281147"/>
                <a:gd name="connsiteX20" fmla="*/ 237710 w 237964"/>
                <a:gd name="connsiteY20" fmla="*/ 165301 h 281147"/>
                <a:gd name="connsiteX21" fmla="*/ 232830 w 237964"/>
                <a:gd name="connsiteY21" fmla="*/ 168998 h 281147"/>
                <a:gd name="connsiteX22" fmla="*/ 223231 w 237964"/>
                <a:gd name="connsiteY22" fmla="*/ 179694 h 281147"/>
                <a:gd name="connsiteX23" fmla="*/ 236819 w 237964"/>
                <a:gd name="connsiteY23" fmla="*/ 166325 h 281147"/>
                <a:gd name="connsiteX24" fmla="*/ 237710 w 237964"/>
                <a:gd name="connsiteY24" fmla="*/ 165302 h 28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7964" h="281147">
                  <a:moveTo>
                    <a:pt x="52355" y="-199"/>
                  </a:moveTo>
                  <a:cubicBezTo>
                    <a:pt x="48955" y="2608"/>
                    <a:pt x="45489" y="5705"/>
                    <a:pt x="41937" y="9474"/>
                  </a:cubicBezTo>
                  <a:cubicBezTo>
                    <a:pt x="31408" y="20645"/>
                    <a:pt x="20584" y="36250"/>
                    <a:pt x="12467" y="56214"/>
                  </a:cubicBezTo>
                  <a:cubicBezTo>
                    <a:pt x="4349" y="76179"/>
                    <a:pt x="-992" y="100536"/>
                    <a:pt x="-172" y="127532"/>
                  </a:cubicBezTo>
                  <a:cubicBezTo>
                    <a:pt x="499" y="150114"/>
                    <a:pt x="5716" y="174497"/>
                    <a:pt x="17216" y="198016"/>
                  </a:cubicBezTo>
                  <a:cubicBezTo>
                    <a:pt x="21956" y="207701"/>
                    <a:pt x="27818" y="217092"/>
                    <a:pt x="34779" y="225895"/>
                  </a:cubicBezTo>
                  <a:cubicBezTo>
                    <a:pt x="43821" y="237332"/>
                    <a:pt x="54419" y="247392"/>
                    <a:pt x="66134" y="255731"/>
                  </a:cubicBezTo>
                  <a:cubicBezTo>
                    <a:pt x="88480" y="271602"/>
                    <a:pt x="114480" y="279872"/>
                    <a:pt x="139526" y="280863"/>
                  </a:cubicBezTo>
                  <a:cubicBezTo>
                    <a:pt x="154082" y="281411"/>
                    <a:pt x="167984" y="279294"/>
                    <a:pt x="180539" y="275281"/>
                  </a:cubicBezTo>
                  <a:cubicBezTo>
                    <a:pt x="193095" y="271268"/>
                    <a:pt x="204315" y="265367"/>
                    <a:pt x="213824" y="258361"/>
                  </a:cubicBezTo>
                  <a:cubicBezTo>
                    <a:pt x="221076" y="252906"/>
                    <a:pt x="227041" y="246931"/>
                    <a:pt x="231985" y="240827"/>
                  </a:cubicBezTo>
                  <a:cubicBezTo>
                    <a:pt x="230928" y="241689"/>
                    <a:pt x="229900" y="242561"/>
                    <a:pt x="228785" y="243399"/>
                  </a:cubicBezTo>
                  <a:cubicBezTo>
                    <a:pt x="219276" y="250405"/>
                    <a:pt x="208056" y="256305"/>
                    <a:pt x="195501" y="260319"/>
                  </a:cubicBezTo>
                  <a:cubicBezTo>
                    <a:pt x="182946" y="264332"/>
                    <a:pt x="169044" y="266448"/>
                    <a:pt x="154487" y="265900"/>
                  </a:cubicBezTo>
                  <a:cubicBezTo>
                    <a:pt x="129441" y="264909"/>
                    <a:pt x="103441" y="256640"/>
                    <a:pt x="81096" y="240769"/>
                  </a:cubicBezTo>
                  <a:cubicBezTo>
                    <a:pt x="69381" y="232430"/>
                    <a:pt x="58782" y="222369"/>
                    <a:pt x="49740" y="210933"/>
                  </a:cubicBezTo>
                  <a:cubicBezTo>
                    <a:pt x="42780" y="202130"/>
                    <a:pt x="36917" y="192739"/>
                    <a:pt x="32177" y="183054"/>
                  </a:cubicBezTo>
                  <a:cubicBezTo>
                    <a:pt x="20678" y="159535"/>
                    <a:pt x="15460" y="135152"/>
                    <a:pt x="14790" y="112569"/>
                  </a:cubicBezTo>
                  <a:cubicBezTo>
                    <a:pt x="13970" y="85574"/>
                    <a:pt x="19311" y="61217"/>
                    <a:pt x="27428" y="41252"/>
                  </a:cubicBezTo>
                  <a:cubicBezTo>
                    <a:pt x="34379" y="24156"/>
                    <a:pt x="43318" y="10456"/>
                    <a:pt x="52355" y="-200"/>
                  </a:cubicBezTo>
                  <a:close/>
                  <a:moveTo>
                    <a:pt x="237710" y="165301"/>
                  </a:moveTo>
                  <a:cubicBezTo>
                    <a:pt x="236138" y="166114"/>
                    <a:pt x="234519" y="167356"/>
                    <a:pt x="232830" y="168998"/>
                  </a:cubicBezTo>
                  <a:cubicBezTo>
                    <a:pt x="230031" y="171720"/>
                    <a:pt x="226880" y="175509"/>
                    <a:pt x="223231" y="179694"/>
                  </a:cubicBezTo>
                  <a:cubicBezTo>
                    <a:pt x="228474" y="175218"/>
                    <a:pt x="233050" y="170576"/>
                    <a:pt x="236819" y="166325"/>
                  </a:cubicBezTo>
                  <a:cubicBezTo>
                    <a:pt x="237143" y="165958"/>
                    <a:pt x="237395" y="165662"/>
                    <a:pt x="237710" y="165302"/>
                  </a:cubicBezTo>
                  <a:close/>
                </a:path>
              </a:pathLst>
            </a:custGeom>
            <a:solidFill>
              <a:srgbClr val="FFFFFF"/>
            </a:solidFill>
            <a:ln w="7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742ED0D0-345B-C651-38ED-9DC98A4F336F}"/>
              </a:ext>
            </a:extLst>
          </p:cNvPr>
          <p:cNvGrpSpPr/>
          <p:nvPr/>
        </p:nvGrpSpPr>
        <p:grpSpPr>
          <a:xfrm>
            <a:off x="9252964" y="906935"/>
            <a:ext cx="1373671" cy="2095116"/>
            <a:chOff x="6648654" y="845098"/>
            <a:chExt cx="1050176" cy="1601723"/>
          </a:xfrm>
        </p:grpSpPr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3CB4270-94EC-558E-2847-EED3769B3FD3}"/>
                </a:ext>
              </a:extLst>
            </p:cNvPr>
            <p:cNvSpPr/>
            <p:nvPr/>
          </p:nvSpPr>
          <p:spPr>
            <a:xfrm>
              <a:off x="6648654" y="1685774"/>
              <a:ext cx="1014055" cy="761047"/>
            </a:xfrm>
            <a:custGeom>
              <a:avLst/>
              <a:gdLst>
                <a:gd name="connsiteX0" fmla="*/ 934611 w 1014055"/>
                <a:gd name="connsiteY0" fmla="*/ 46958 h 761047"/>
                <a:gd name="connsiteX1" fmla="*/ 697915 w 1014055"/>
                <a:gd name="connsiteY1" fmla="*/ 75343 h 761047"/>
                <a:gd name="connsiteX2" fmla="*/ 514368 w 1014055"/>
                <a:gd name="connsiteY2" fmla="*/ 0 h 761047"/>
                <a:gd name="connsiteX3" fmla="*/ 318724 w 1014055"/>
                <a:gd name="connsiteY3" fmla="*/ 87249 h 761047"/>
                <a:gd name="connsiteX4" fmla="*/ 79171 w 1014055"/>
                <a:gd name="connsiteY4" fmla="*/ 57626 h 761047"/>
                <a:gd name="connsiteX5" fmla="*/ 875 w 1014055"/>
                <a:gd name="connsiteY5" fmla="*/ 136684 h 761047"/>
                <a:gd name="connsiteX6" fmla="*/ 95649 w 1014055"/>
                <a:gd name="connsiteY6" fmla="*/ 218503 h 761047"/>
                <a:gd name="connsiteX7" fmla="*/ 257574 w 1014055"/>
                <a:gd name="connsiteY7" fmla="*/ 176498 h 761047"/>
                <a:gd name="connsiteX8" fmla="*/ 220617 w 1014055"/>
                <a:gd name="connsiteY8" fmla="*/ 343090 h 761047"/>
                <a:gd name="connsiteX9" fmla="*/ 302056 w 1014055"/>
                <a:gd name="connsiteY9" fmla="*/ 611505 h 761047"/>
                <a:gd name="connsiteX10" fmla="*/ 194137 w 1014055"/>
                <a:gd name="connsiteY10" fmla="*/ 686276 h 761047"/>
                <a:gd name="connsiteX11" fmla="*/ 304532 w 1014055"/>
                <a:gd name="connsiteY11" fmla="*/ 761048 h 761047"/>
                <a:gd name="connsiteX12" fmla="*/ 414927 w 1014055"/>
                <a:gd name="connsiteY12" fmla="*/ 686276 h 761047"/>
                <a:gd name="connsiteX13" fmla="*/ 413403 w 1014055"/>
                <a:gd name="connsiteY13" fmla="*/ 674275 h 761047"/>
                <a:gd name="connsiteX14" fmla="*/ 514463 w 1014055"/>
                <a:gd name="connsiteY14" fmla="*/ 686276 h 761047"/>
                <a:gd name="connsiteX15" fmla="*/ 615142 w 1014055"/>
                <a:gd name="connsiteY15" fmla="*/ 675894 h 761047"/>
                <a:gd name="connsiteX16" fmla="*/ 613999 w 1014055"/>
                <a:gd name="connsiteY16" fmla="*/ 686276 h 761047"/>
                <a:gd name="connsiteX17" fmla="*/ 724394 w 1014055"/>
                <a:gd name="connsiteY17" fmla="*/ 761048 h 761047"/>
                <a:gd name="connsiteX18" fmla="*/ 834789 w 1014055"/>
                <a:gd name="connsiteY18" fmla="*/ 686276 h 761047"/>
                <a:gd name="connsiteX19" fmla="*/ 734014 w 1014055"/>
                <a:gd name="connsiteY19" fmla="*/ 611791 h 761047"/>
                <a:gd name="connsiteX20" fmla="*/ 808309 w 1014055"/>
                <a:gd name="connsiteY20" fmla="*/ 343186 h 761047"/>
                <a:gd name="connsiteX21" fmla="*/ 768305 w 1014055"/>
                <a:gd name="connsiteY21" fmla="*/ 170307 h 761047"/>
                <a:gd name="connsiteX22" fmla="*/ 918418 w 1014055"/>
                <a:gd name="connsiteY22" fmla="*/ 207931 h 761047"/>
                <a:gd name="connsiteX23" fmla="*/ 1013192 w 1014055"/>
                <a:gd name="connsiteY23" fmla="*/ 126111 h 761047"/>
                <a:gd name="connsiteX24" fmla="*/ 934611 w 1014055"/>
                <a:gd name="connsiteY24" fmla="*/ 46958 h 76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14055" h="761047">
                  <a:moveTo>
                    <a:pt x="934611" y="46958"/>
                  </a:moveTo>
                  <a:cubicBezTo>
                    <a:pt x="879937" y="41624"/>
                    <a:pt x="755255" y="50768"/>
                    <a:pt x="697915" y="75343"/>
                  </a:cubicBezTo>
                  <a:cubicBezTo>
                    <a:pt x="647623" y="28289"/>
                    <a:pt x="583805" y="0"/>
                    <a:pt x="514368" y="0"/>
                  </a:cubicBezTo>
                  <a:cubicBezTo>
                    <a:pt x="439216" y="0"/>
                    <a:pt x="370731" y="33052"/>
                    <a:pt x="318724" y="87249"/>
                  </a:cubicBezTo>
                  <a:cubicBezTo>
                    <a:pt x="262717" y="61817"/>
                    <a:pt x="134797" y="52197"/>
                    <a:pt x="79171" y="57626"/>
                  </a:cubicBezTo>
                  <a:cubicBezTo>
                    <a:pt x="7828" y="64579"/>
                    <a:pt x="-3697" y="92297"/>
                    <a:pt x="875" y="136684"/>
                  </a:cubicBezTo>
                  <a:cubicBezTo>
                    <a:pt x="5447" y="181070"/>
                    <a:pt x="24307" y="225457"/>
                    <a:pt x="95649" y="218503"/>
                  </a:cubicBezTo>
                  <a:cubicBezTo>
                    <a:pt x="133177" y="214789"/>
                    <a:pt x="201662" y="198025"/>
                    <a:pt x="257574" y="176498"/>
                  </a:cubicBezTo>
                  <a:cubicBezTo>
                    <a:pt x="234047" y="225838"/>
                    <a:pt x="220617" y="282607"/>
                    <a:pt x="220617" y="343090"/>
                  </a:cubicBezTo>
                  <a:cubicBezTo>
                    <a:pt x="220617" y="451771"/>
                    <a:pt x="241000" y="548640"/>
                    <a:pt x="302056" y="611505"/>
                  </a:cubicBezTo>
                  <a:cubicBezTo>
                    <a:pt x="242239" y="612362"/>
                    <a:pt x="194137" y="645509"/>
                    <a:pt x="194137" y="686276"/>
                  </a:cubicBezTo>
                  <a:cubicBezTo>
                    <a:pt x="194137" y="727615"/>
                    <a:pt x="243572" y="761048"/>
                    <a:pt x="304532" y="761048"/>
                  </a:cubicBezTo>
                  <a:cubicBezTo>
                    <a:pt x="365492" y="761048"/>
                    <a:pt x="414927" y="727520"/>
                    <a:pt x="414927" y="686276"/>
                  </a:cubicBezTo>
                  <a:cubicBezTo>
                    <a:pt x="414927" y="682181"/>
                    <a:pt x="414355" y="678180"/>
                    <a:pt x="413403" y="674275"/>
                  </a:cubicBezTo>
                  <a:cubicBezTo>
                    <a:pt x="442835" y="682085"/>
                    <a:pt x="476268" y="686276"/>
                    <a:pt x="514463" y="686276"/>
                  </a:cubicBezTo>
                  <a:cubicBezTo>
                    <a:pt x="552658" y="686276"/>
                    <a:pt x="585996" y="682657"/>
                    <a:pt x="615142" y="675894"/>
                  </a:cubicBezTo>
                  <a:cubicBezTo>
                    <a:pt x="614476" y="679323"/>
                    <a:pt x="613999" y="682752"/>
                    <a:pt x="613999" y="686276"/>
                  </a:cubicBezTo>
                  <a:cubicBezTo>
                    <a:pt x="613999" y="727615"/>
                    <a:pt x="663434" y="761048"/>
                    <a:pt x="724394" y="761048"/>
                  </a:cubicBezTo>
                  <a:cubicBezTo>
                    <a:pt x="785354" y="761048"/>
                    <a:pt x="834789" y="727520"/>
                    <a:pt x="834789" y="686276"/>
                  </a:cubicBezTo>
                  <a:cubicBezTo>
                    <a:pt x="834789" y="647128"/>
                    <a:pt x="790498" y="615124"/>
                    <a:pt x="734014" y="611791"/>
                  </a:cubicBezTo>
                  <a:cubicBezTo>
                    <a:pt x="793641" y="548926"/>
                    <a:pt x="808309" y="451961"/>
                    <a:pt x="808309" y="343186"/>
                  </a:cubicBezTo>
                  <a:cubicBezTo>
                    <a:pt x="808309" y="280130"/>
                    <a:pt x="793641" y="221075"/>
                    <a:pt x="768305" y="170307"/>
                  </a:cubicBezTo>
                  <a:cubicBezTo>
                    <a:pt x="821740" y="189738"/>
                    <a:pt x="883462" y="204502"/>
                    <a:pt x="918418" y="207931"/>
                  </a:cubicBezTo>
                  <a:cubicBezTo>
                    <a:pt x="989761" y="214884"/>
                    <a:pt x="1008620" y="170593"/>
                    <a:pt x="1013192" y="126111"/>
                  </a:cubicBezTo>
                  <a:cubicBezTo>
                    <a:pt x="1017764" y="81629"/>
                    <a:pt x="1005953" y="54007"/>
                    <a:pt x="934611" y="46958"/>
                  </a:cubicBezTo>
                  <a:close/>
                </a:path>
              </a:pathLst>
            </a:custGeom>
            <a:solidFill>
              <a:srgbClr val="C00000"/>
            </a:solidFill>
            <a:ln w="19050" cap="flat">
              <a:solidFill>
                <a:srgbClr val="F4F4F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6DFB8F0-D895-C438-3601-E6420479E3D5}"/>
                </a:ext>
              </a:extLst>
            </p:cNvPr>
            <p:cNvSpPr/>
            <p:nvPr/>
          </p:nvSpPr>
          <p:spPr>
            <a:xfrm>
              <a:off x="6702871" y="845098"/>
              <a:ext cx="995959" cy="967739"/>
            </a:xfrm>
            <a:custGeom>
              <a:avLst/>
              <a:gdLst>
                <a:gd name="connsiteX0" fmla="*/ 827053 w 995959"/>
                <a:gd name="connsiteY0" fmla="*/ 450723 h 967739"/>
                <a:gd name="connsiteX1" fmla="*/ 959546 w 995959"/>
                <a:gd name="connsiteY1" fmla="*/ 24765 h 967739"/>
                <a:gd name="connsiteX2" fmla="*/ 660652 w 995959"/>
                <a:gd name="connsiteY2" fmla="*/ 306610 h 967739"/>
                <a:gd name="connsiteX3" fmla="*/ 465389 w 995959"/>
                <a:gd name="connsiteY3" fmla="*/ 264128 h 967739"/>
                <a:gd name="connsiteX4" fmla="*/ 284795 w 995959"/>
                <a:gd name="connsiteY4" fmla="*/ 300133 h 967739"/>
                <a:gd name="connsiteX5" fmla="*/ 14571 w 995959"/>
                <a:gd name="connsiteY5" fmla="*/ 24765 h 967739"/>
                <a:gd name="connsiteX6" fmla="*/ 120679 w 995959"/>
                <a:gd name="connsiteY6" fmla="*/ 426148 h 967739"/>
                <a:gd name="connsiteX7" fmla="*/ 55814 w 995959"/>
                <a:gd name="connsiteY7" fmla="*/ 615982 h 967739"/>
                <a:gd name="connsiteX8" fmla="*/ 465389 w 995959"/>
                <a:gd name="connsiteY8" fmla="*/ 967740 h 967739"/>
                <a:gd name="connsiteX9" fmla="*/ 874964 w 995959"/>
                <a:gd name="connsiteY9" fmla="*/ 615982 h 967739"/>
                <a:gd name="connsiteX10" fmla="*/ 827053 w 995959"/>
                <a:gd name="connsiteY10" fmla="*/ 450723 h 96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5959" h="967739">
                  <a:moveTo>
                    <a:pt x="827053" y="450723"/>
                  </a:moveTo>
                  <a:cubicBezTo>
                    <a:pt x="833626" y="426339"/>
                    <a:pt x="1088610" y="92202"/>
                    <a:pt x="959546" y="24765"/>
                  </a:cubicBezTo>
                  <a:cubicBezTo>
                    <a:pt x="873250" y="-20288"/>
                    <a:pt x="710467" y="267843"/>
                    <a:pt x="660652" y="306610"/>
                  </a:cubicBezTo>
                  <a:cubicBezTo>
                    <a:pt x="602644" y="279559"/>
                    <a:pt x="536065" y="264128"/>
                    <a:pt x="465389" y="264128"/>
                  </a:cubicBezTo>
                  <a:cubicBezTo>
                    <a:pt x="400619" y="264128"/>
                    <a:pt x="339278" y="277082"/>
                    <a:pt x="284795" y="300133"/>
                  </a:cubicBezTo>
                  <a:cubicBezTo>
                    <a:pt x="234408" y="261652"/>
                    <a:pt x="147921" y="-95917"/>
                    <a:pt x="14571" y="24765"/>
                  </a:cubicBezTo>
                  <a:cubicBezTo>
                    <a:pt x="-47437" y="80867"/>
                    <a:pt x="107725" y="371094"/>
                    <a:pt x="120679" y="426148"/>
                  </a:cubicBezTo>
                  <a:cubicBezTo>
                    <a:pt x="79722" y="480917"/>
                    <a:pt x="55814" y="546068"/>
                    <a:pt x="55814" y="615982"/>
                  </a:cubicBezTo>
                  <a:cubicBezTo>
                    <a:pt x="55814" y="810292"/>
                    <a:pt x="239170" y="967740"/>
                    <a:pt x="465389" y="967740"/>
                  </a:cubicBezTo>
                  <a:cubicBezTo>
                    <a:pt x="691608" y="967740"/>
                    <a:pt x="874964" y="810196"/>
                    <a:pt x="874964" y="615982"/>
                  </a:cubicBezTo>
                  <a:cubicBezTo>
                    <a:pt x="874964" y="556260"/>
                    <a:pt x="857629" y="499967"/>
                    <a:pt x="827053" y="450723"/>
                  </a:cubicBezTo>
                  <a:close/>
                </a:path>
              </a:pathLst>
            </a:custGeom>
            <a:solidFill>
              <a:srgbClr val="C00000"/>
            </a:solidFill>
            <a:ln w="19050" cap="flat">
              <a:solidFill>
                <a:srgbClr val="F4F4F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CA11A3A-4039-2D90-FCD8-A20C8A2D61E3}"/>
                </a:ext>
              </a:extLst>
            </p:cNvPr>
            <p:cNvSpPr/>
            <p:nvPr/>
          </p:nvSpPr>
          <p:spPr>
            <a:xfrm>
              <a:off x="6850792" y="1387451"/>
              <a:ext cx="120586" cy="130111"/>
            </a:xfrm>
            <a:custGeom>
              <a:avLst/>
              <a:gdLst>
                <a:gd name="connsiteX0" fmla="*/ 120587 w 120586"/>
                <a:gd name="connsiteY0" fmla="*/ 65056 h 130111"/>
                <a:gd name="connsiteX1" fmla="*/ 60293 w 120586"/>
                <a:gd name="connsiteY1" fmla="*/ 130111 h 130111"/>
                <a:gd name="connsiteX2" fmla="*/ 0 w 120586"/>
                <a:gd name="connsiteY2" fmla="*/ 65056 h 130111"/>
                <a:gd name="connsiteX3" fmla="*/ 60293 w 120586"/>
                <a:gd name="connsiteY3" fmla="*/ 0 h 130111"/>
                <a:gd name="connsiteX4" fmla="*/ 120587 w 120586"/>
                <a:gd name="connsiteY4" fmla="*/ 65056 h 130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86" h="130111">
                  <a:moveTo>
                    <a:pt x="120587" y="65056"/>
                  </a:moveTo>
                  <a:cubicBezTo>
                    <a:pt x="120587" y="100985"/>
                    <a:pt x="93592" y="130111"/>
                    <a:pt x="60293" y="130111"/>
                  </a:cubicBezTo>
                  <a:cubicBezTo>
                    <a:pt x="26994" y="130111"/>
                    <a:pt x="0" y="100985"/>
                    <a:pt x="0" y="65056"/>
                  </a:cubicBezTo>
                  <a:cubicBezTo>
                    <a:pt x="0" y="29126"/>
                    <a:pt x="26994" y="0"/>
                    <a:pt x="60293" y="0"/>
                  </a:cubicBezTo>
                  <a:cubicBezTo>
                    <a:pt x="93592" y="0"/>
                    <a:pt x="120587" y="29126"/>
                    <a:pt x="120587" y="65056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00B506A-0065-E128-3080-5077601CD7EA}"/>
                </a:ext>
              </a:extLst>
            </p:cNvPr>
            <p:cNvSpPr/>
            <p:nvPr/>
          </p:nvSpPr>
          <p:spPr>
            <a:xfrm>
              <a:off x="6904144" y="1423932"/>
              <a:ext cx="55221" cy="57149"/>
            </a:xfrm>
            <a:custGeom>
              <a:avLst/>
              <a:gdLst>
                <a:gd name="connsiteX0" fmla="*/ 27611 w 55221"/>
                <a:gd name="connsiteY0" fmla="*/ 57150 h 57149"/>
                <a:gd name="connsiteX1" fmla="*/ 27611 w 55221"/>
                <a:gd name="connsiteY1" fmla="*/ 0 h 57149"/>
                <a:gd name="connsiteX2" fmla="*/ 27611 w 55221"/>
                <a:gd name="connsiteY2" fmla="*/ 57150 h 57149"/>
                <a:gd name="connsiteX3" fmla="*/ 27611 w 55221"/>
                <a:gd name="connsiteY3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21" h="57149">
                  <a:moveTo>
                    <a:pt x="27611" y="57150"/>
                  </a:moveTo>
                  <a:cubicBezTo>
                    <a:pt x="64377" y="57150"/>
                    <a:pt x="64472" y="0"/>
                    <a:pt x="27611" y="0"/>
                  </a:cubicBezTo>
                  <a:cubicBezTo>
                    <a:pt x="-9156" y="0"/>
                    <a:pt x="-9251" y="57150"/>
                    <a:pt x="27611" y="57150"/>
                  </a:cubicBezTo>
                  <a:lnTo>
                    <a:pt x="27611" y="571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0ECBBE9B-3480-2730-3CC2-2CFB967E6A16}"/>
                </a:ext>
              </a:extLst>
            </p:cNvPr>
            <p:cNvSpPr/>
            <p:nvPr/>
          </p:nvSpPr>
          <p:spPr>
            <a:xfrm>
              <a:off x="6875069" y="1467080"/>
              <a:ext cx="27610" cy="28575"/>
            </a:xfrm>
            <a:custGeom>
              <a:avLst/>
              <a:gdLst>
                <a:gd name="connsiteX0" fmla="*/ 13823 w 27610"/>
                <a:gd name="connsiteY0" fmla="*/ 28575 h 28575"/>
                <a:gd name="connsiteX1" fmla="*/ 13823 w 27610"/>
                <a:gd name="connsiteY1" fmla="*/ 0 h 28575"/>
                <a:gd name="connsiteX2" fmla="*/ 13823 w 27610"/>
                <a:gd name="connsiteY2" fmla="*/ 28575 h 28575"/>
                <a:gd name="connsiteX3" fmla="*/ 13823 w 2761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10" h="28575">
                  <a:moveTo>
                    <a:pt x="13823" y="28575"/>
                  </a:moveTo>
                  <a:cubicBezTo>
                    <a:pt x="32206" y="28575"/>
                    <a:pt x="32206" y="0"/>
                    <a:pt x="13823" y="0"/>
                  </a:cubicBezTo>
                  <a:cubicBezTo>
                    <a:pt x="-4560" y="0"/>
                    <a:pt x="-4655" y="28575"/>
                    <a:pt x="13823" y="28575"/>
                  </a:cubicBezTo>
                  <a:lnTo>
                    <a:pt x="13823" y="2857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089D236C-1DC4-DFB0-3705-6BD77084178A}"/>
                </a:ext>
              </a:extLst>
            </p:cNvPr>
            <p:cNvSpPr/>
            <p:nvPr/>
          </p:nvSpPr>
          <p:spPr>
            <a:xfrm>
              <a:off x="7365142" y="1387451"/>
              <a:ext cx="120586" cy="130111"/>
            </a:xfrm>
            <a:custGeom>
              <a:avLst/>
              <a:gdLst>
                <a:gd name="connsiteX0" fmla="*/ 120586 w 120586"/>
                <a:gd name="connsiteY0" fmla="*/ 65056 h 130111"/>
                <a:gd name="connsiteX1" fmla="*/ 60293 w 120586"/>
                <a:gd name="connsiteY1" fmla="*/ 130111 h 130111"/>
                <a:gd name="connsiteX2" fmla="*/ 0 w 120586"/>
                <a:gd name="connsiteY2" fmla="*/ 65056 h 130111"/>
                <a:gd name="connsiteX3" fmla="*/ 60293 w 120586"/>
                <a:gd name="connsiteY3" fmla="*/ 0 h 130111"/>
                <a:gd name="connsiteX4" fmla="*/ 120586 w 120586"/>
                <a:gd name="connsiteY4" fmla="*/ 65056 h 130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86" h="130111">
                  <a:moveTo>
                    <a:pt x="120586" y="65056"/>
                  </a:moveTo>
                  <a:cubicBezTo>
                    <a:pt x="120586" y="100985"/>
                    <a:pt x="93592" y="130111"/>
                    <a:pt x="60293" y="130111"/>
                  </a:cubicBezTo>
                  <a:cubicBezTo>
                    <a:pt x="26994" y="130111"/>
                    <a:pt x="0" y="100985"/>
                    <a:pt x="0" y="65056"/>
                  </a:cubicBezTo>
                  <a:cubicBezTo>
                    <a:pt x="0" y="29126"/>
                    <a:pt x="26994" y="0"/>
                    <a:pt x="60293" y="0"/>
                  </a:cubicBezTo>
                  <a:cubicBezTo>
                    <a:pt x="93592" y="0"/>
                    <a:pt x="120586" y="29126"/>
                    <a:pt x="120586" y="65056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DA0E0C8C-2A41-5100-49B5-AC992D6FEFF6}"/>
                </a:ext>
              </a:extLst>
            </p:cNvPr>
            <p:cNvSpPr/>
            <p:nvPr/>
          </p:nvSpPr>
          <p:spPr>
            <a:xfrm>
              <a:off x="7419256" y="1423932"/>
              <a:ext cx="55221" cy="57149"/>
            </a:xfrm>
            <a:custGeom>
              <a:avLst/>
              <a:gdLst>
                <a:gd name="connsiteX0" fmla="*/ 27611 w 55221"/>
                <a:gd name="connsiteY0" fmla="*/ 57150 h 57149"/>
                <a:gd name="connsiteX1" fmla="*/ 27611 w 55221"/>
                <a:gd name="connsiteY1" fmla="*/ 0 h 57149"/>
                <a:gd name="connsiteX2" fmla="*/ 27611 w 55221"/>
                <a:gd name="connsiteY2" fmla="*/ 57150 h 57149"/>
                <a:gd name="connsiteX3" fmla="*/ 27611 w 55221"/>
                <a:gd name="connsiteY3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21" h="57149">
                  <a:moveTo>
                    <a:pt x="27611" y="57150"/>
                  </a:moveTo>
                  <a:cubicBezTo>
                    <a:pt x="64377" y="57150"/>
                    <a:pt x="64472" y="0"/>
                    <a:pt x="27611" y="0"/>
                  </a:cubicBezTo>
                  <a:cubicBezTo>
                    <a:pt x="-9156" y="0"/>
                    <a:pt x="-9251" y="57150"/>
                    <a:pt x="27611" y="57150"/>
                  </a:cubicBezTo>
                  <a:lnTo>
                    <a:pt x="27611" y="571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CA734A0D-B36C-8DD5-368E-46DA7F02E021}"/>
                </a:ext>
              </a:extLst>
            </p:cNvPr>
            <p:cNvSpPr/>
            <p:nvPr/>
          </p:nvSpPr>
          <p:spPr>
            <a:xfrm>
              <a:off x="7390217" y="1467080"/>
              <a:ext cx="27574" cy="28575"/>
            </a:xfrm>
            <a:custGeom>
              <a:avLst/>
              <a:gdLst>
                <a:gd name="connsiteX0" fmla="*/ 13787 w 27574"/>
                <a:gd name="connsiteY0" fmla="*/ 28575 h 28575"/>
                <a:gd name="connsiteX1" fmla="*/ 13787 w 27574"/>
                <a:gd name="connsiteY1" fmla="*/ 0 h 28575"/>
                <a:gd name="connsiteX2" fmla="*/ 13787 w 27574"/>
                <a:gd name="connsiteY2" fmla="*/ 28575 h 28575"/>
                <a:gd name="connsiteX3" fmla="*/ 13787 w 27574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74" h="28575">
                  <a:moveTo>
                    <a:pt x="13787" y="28575"/>
                  </a:moveTo>
                  <a:cubicBezTo>
                    <a:pt x="32171" y="28575"/>
                    <a:pt x="32171" y="0"/>
                    <a:pt x="13787" y="0"/>
                  </a:cubicBezTo>
                  <a:cubicBezTo>
                    <a:pt x="-4596" y="0"/>
                    <a:pt x="-4596" y="28575"/>
                    <a:pt x="13787" y="28575"/>
                  </a:cubicBezTo>
                  <a:lnTo>
                    <a:pt x="13787" y="2857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AF18310C-078A-F563-4BD3-98FF5E158BED}"/>
                </a:ext>
              </a:extLst>
            </p:cNvPr>
            <p:cNvSpPr/>
            <p:nvPr/>
          </p:nvSpPr>
          <p:spPr>
            <a:xfrm>
              <a:off x="6809644" y="1514229"/>
              <a:ext cx="76200" cy="79057"/>
            </a:xfrm>
            <a:custGeom>
              <a:avLst/>
              <a:gdLst>
                <a:gd name="connsiteX0" fmla="*/ 76200 w 76200"/>
                <a:gd name="connsiteY0" fmla="*/ 39529 h 79057"/>
                <a:gd name="connsiteX1" fmla="*/ 38100 w 76200"/>
                <a:gd name="connsiteY1" fmla="*/ 79058 h 79057"/>
                <a:gd name="connsiteX2" fmla="*/ 0 w 76200"/>
                <a:gd name="connsiteY2" fmla="*/ 39529 h 79057"/>
                <a:gd name="connsiteX3" fmla="*/ 38100 w 76200"/>
                <a:gd name="connsiteY3" fmla="*/ 0 h 79057"/>
                <a:gd name="connsiteX4" fmla="*/ 76200 w 76200"/>
                <a:gd name="connsiteY4" fmla="*/ 39529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9057">
                  <a:moveTo>
                    <a:pt x="76200" y="39529"/>
                  </a:moveTo>
                  <a:cubicBezTo>
                    <a:pt x="76200" y="61360"/>
                    <a:pt x="59142" y="79058"/>
                    <a:pt x="38100" y="79058"/>
                  </a:cubicBezTo>
                  <a:cubicBezTo>
                    <a:pt x="17058" y="79058"/>
                    <a:pt x="0" y="61360"/>
                    <a:pt x="0" y="39529"/>
                  </a:cubicBezTo>
                  <a:cubicBezTo>
                    <a:pt x="0" y="17698"/>
                    <a:pt x="17058" y="0"/>
                    <a:pt x="38100" y="0"/>
                  </a:cubicBezTo>
                  <a:cubicBezTo>
                    <a:pt x="59142" y="0"/>
                    <a:pt x="76200" y="17698"/>
                    <a:pt x="76200" y="39529"/>
                  </a:cubicBezTo>
                  <a:close/>
                </a:path>
              </a:pathLst>
            </a:custGeom>
            <a:solidFill>
              <a:srgbClr val="F7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D1C2A7A6-73DE-2CAA-5F60-BD1E5A5CB78D}"/>
                </a:ext>
              </a:extLst>
            </p:cNvPr>
            <p:cNvSpPr/>
            <p:nvPr/>
          </p:nvSpPr>
          <p:spPr>
            <a:xfrm>
              <a:off x="7447629" y="1514229"/>
              <a:ext cx="76200" cy="79057"/>
            </a:xfrm>
            <a:custGeom>
              <a:avLst/>
              <a:gdLst>
                <a:gd name="connsiteX0" fmla="*/ 76200 w 76200"/>
                <a:gd name="connsiteY0" fmla="*/ 39529 h 79057"/>
                <a:gd name="connsiteX1" fmla="*/ 38100 w 76200"/>
                <a:gd name="connsiteY1" fmla="*/ 79058 h 79057"/>
                <a:gd name="connsiteX2" fmla="*/ 0 w 76200"/>
                <a:gd name="connsiteY2" fmla="*/ 39529 h 79057"/>
                <a:gd name="connsiteX3" fmla="*/ 38100 w 76200"/>
                <a:gd name="connsiteY3" fmla="*/ 0 h 79057"/>
                <a:gd name="connsiteX4" fmla="*/ 76200 w 76200"/>
                <a:gd name="connsiteY4" fmla="*/ 39529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9057">
                  <a:moveTo>
                    <a:pt x="76200" y="39529"/>
                  </a:moveTo>
                  <a:cubicBezTo>
                    <a:pt x="76200" y="61360"/>
                    <a:pt x="59142" y="79058"/>
                    <a:pt x="38100" y="79058"/>
                  </a:cubicBezTo>
                  <a:cubicBezTo>
                    <a:pt x="17058" y="79058"/>
                    <a:pt x="0" y="61360"/>
                    <a:pt x="0" y="39529"/>
                  </a:cubicBezTo>
                  <a:cubicBezTo>
                    <a:pt x="0" y="17698"/>
                    <a:pt x="17058" y="0"/>
                    <a:pt x="38100" y="0"/>
                  </a:cubicBezTo>
                  <a:cubicBezTo>
                    <a:pt x="59142" y="0"/>
                    <a:pt x="76200" y="17698"/>
                    <a:pt x="76200" y="39529"/>
                  </a:cubicBezTo>
                  <a:close/>
                </a:path>
              </a:pathLst>
            </a:custGeom>
            <a:solidFill>
              <a:srgbClr val="F7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D4576370-61BA-C83E-BFB6-CB34DBDDA2EA}"/>
                </a:ext>
              </a:extLst>
            </p:cNvPr>
            <p:cNvSpPr/>
            <p:nvPr/>
          </p:nvSpPr>
          <p:spPr>
            <a:xfrm>
              <a:off x="7072604" y="1474357"/>
              <a:ext cx="100629" cy="85980"/>
            </a:xfrm>
            <a:custGeom>
              <a:avLst/>
              <a:gdLst>
                <a:gd name="connsiteX0" fmla="*/ 216 w 100629"/>
                <a:gd name="connsiteY0" fmla="*/ 55493 h 85980"/>
                <a:gd name="connsiteX1" fmla="*/ 70129 w 100629"/>
                <a:gd name="connsiteY1" fmla="*/ 77400 h 85980"/>
                <a:gd name="connsiteX2" fmla="*/ 98990 w 100629"/>
                <a:gd name="connsiteY2" fmla="*/ 5105 h 85980"/>
                <a:gd name="connsiteX3" fmla="*/ 85179 w 100629"/>
                <a:gd name="connsiteY3" fmla="*/ 8916 h 85980"/>
                <a:gd name="connsiteX4" fmla="*/ 71653 w 100629"/>
                <a:gd name="connsiteY4" fmla="*/ 57684 h 85980"/>
                <a:gd name="connsiteX5" fmla="*/ 13932 w 100629"/>
                <a:gd name="connsiteY5" fmla="*/ 51683 h 85980"/>
                <a:gd name="connsiteX6" fmla="*/ 216 w 100629"/>
                <a:gd name="connsiteY6" fmla="*/ 55493 h 85980"/>
                <a:gd name="connsiteX7" fmla="*/ 216 w 100629"/>
                <a:gd name="connsiteY7" fmla="*/ 55493 h 8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629" h="85980">
                  <a:moveTo>
                    <a:pt x="216" y="55493"/>
                  </a:moveTo>
                  <a:cubicBezTo>
                    <a:pt x="7455" y="87878"/>
                    <a:pt x="44983" y="93212"/>
                    <a:pt x="70129" y="77400"/>
                  </a:cubicBezTo>
                  <a:cubicBezTo>
                    <a:pt x="94323" y="62160"/>
                    <a:pt x="104991" y="32538"/>
                    <a:pt x="98990" y="5105"/>
                  </a:cubicBezTo>
                  <a:cubicBezTo>
                    <a:pt x="96990" y="-3848"/>
                    <a:pt x="83274" y="-38"/>
                    <a:pt x="85179" y="8916"/>
                  </a:cubicBezTo>
                  <a:cubicBezTo>
                    <a:pt x="88989" y="26441"/>
                    <a:pt x="84131" y="44634"/>
                    <a:pt x="71653" y="57684"/>
                  </a:cubicBezTo>
                  <a:cubicBezTo>
                    <a:pt x="55842" y="74257"/>
                    <a:pt x="20409" y="80639"/>
                    <a:pt x="13932" y="51683"/>
                  </a:cubicBezTo>
                  <a:cubicBezTo>
                    <a:pt x="11931" y="42729"/>
                    <a:pt x="-1880" y="46539"/>
                    <a:pt x="216" y="55493"/>
                  </a:cubicBezTo>
                  <a:lnTo>
                    <a:pt x="216" y="5549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F4961697-563F-4677-DE27-DF7D7B2681D2}"/>
                </a:ext>
              </a:extLst>
            </p:cNvPr>
            <p:cNvSpPr/>
            <p:nvPr/>
          </p:nvSpPr>
          <p:spPr>
            <a:xfrm>
              <a:off x="7163287" y="1474357"/>
              <a:ext cx="100628" cy="85980"/>
            </a:xfrm>
            <a:custGeom>
              <a:avLst/>
              <a:gdLst>
                <a:gd name="connsiteX0" fmla="*/ 86697 w 100628"/>
                <a:gd name="connsiteY0" fmla="*/ 51683 h 85980"/>
                <a:gd name="connsiteX1" fmla="*/ 28976 w 100628"/>
                <a:gd name="connsiteY1" fmla="*/ 57684 h 85980"/>
                <a:gd name="connsiteX2" fmla="*/ 15450 w 100628"/>
                <a:gd name="connsiteY2" fmla="*/ 8916 h 85980"/>
                <a:gd name="connsiteX3" fmla="*/ 1639 w 100628"/>
                <a:gd name="connsiteY3" fmla="*/ 5105 h 85980"/>
                <a:gd name="connsiteX4" fmla="*/ 30500 w 100628"/>
                <a:gd name="connsiteY4" fmla="*/ 77400 h 85980"/>
                <a:gd name="connsiteX5" fmla="*/ 100413 w 100628"/>
                <a:gd name="connsiteY5" fmla="*/ 55493 h 85980"/>
                <a:gd name="connsiteX6" fmla="*/ 86697 w 100628"/>
                <a:gd name="connsiteY6" fmla="*/ 51683 h 85980"/>
                <a:gd name="connsiteX7" fmla="*/ 86697 w 100628"/>
                <a:gd name="connsiteY7" fmla="*/ 51683 h 8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628" h="85980">
                  <a:moveTo>
                    <a:pt x="86697" y="51683"/>
                  </a:moveTo>
                  <a:cubicBezTo>
                    <a:pt x="80220" y="80543"/>
                    <a:pt x="44787" y="74257"/>
                    <a:pt x="28976" y="57684"/>
                  </a:cubicBezTo>
                  <a:cubicBezTo>
                    <a:pt x="16498" y="44634"/>
                    <a:pt x="11640" y="26441"/>
                    <a:pt x="15450" y="8916"/>
                  </a:cubicBezTo>
                  <a:cubicBezTo>
                    <a:pt x="17451" y="-38"/>
                    <a:pt x="3639" y="-3848"/>
                    <a:pt x="1639" y="5105"/>
                  </a:cubicBezTo>
                  <a:cubicBezTo>
                    <a:pt x="-4362" y="32538"/>
                    <a:pt x="6306" y="62065"/>
                    <a:pt x="30500" y="77400"/>
                  </a:cubicBezTo>
                  <a:cubicBezTo>
                    <a:pt x="55646" y="93212"/>
                    <a:pt x="93174" y="87878"/>
                    <a:pt x="100413" y="55493"/>
                  </a:cubicBezTo>
                  <a:cubicBezTo>
                    <a:pt x="102509" y="46539"/>
                    <a:pt x="88697" y="42729"/>
                    <a:pt x="86697" y="51683"/>
                  </a:cubicBezTo>
                  <a:lnTo>
                    <a:pt x="86697" y="5168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53839F37-8785-A3D5-7559-8FF6B765EE7C}"/>
                </a:ext>
              </a:extLst>
            </p:cNvPr>
            <p:cNvSpPr/>
            <p:nvPr/>
          </p:nvSpPr>
          <p:spPr>
            <a:xfrm>
              <a:off x="7123017" y="1402977"/>
              <a:ext cx="90487" cy="99060"/>
            </a:xfrm>
            <a:custGeom>
              <a:avLst/>
              <a:gdLst>
                <a:gd name="connsiteX0" fmla="*/ 90487 w 90487"/>
                <a:gd name="connsiteY0" fmla="*/ 49530 h 99060"/>
                <a:gd name="connsiteX1" fmla="*/ 45244 w 90487"/>
                <a:gd name="connsiteY1" fmla="*/ 99060 h 99060"/>
                <a:gd name="connsiteX2" fmla="*/ 0 w 90487"/>
                <a:gd name="connsiteY2" fmla="*/ 49530 h 99060"/>
                <a:gd name="connsiteX3" fmla="*/ 45244 w 90487"/>
                <a:gd name="connsiteY3" fmla="*/ 0 h 99060"/>
                <a:gd name="connsiteX4" fmla="*/ 90487 w 90487"/>
                <a:gd name="connsiteY4" fmla="*/ 49530 h 9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" h="99060">
                  <a:moveTo>
                    <a:pt x="90487" y="49530"/>
                  </a:moveTo>
                  <a:cubicBezTo>
                    <a:pt x="90487" y="76885"/>
                    <a:pt x="70231" y="99060"/>
                    <a:pt x="45244" y="99060"/>
                  </a:cubicBezTo>
                  <a:cubicBezTo>
                    <a:pt x="20256" y="99060"/>
                    <a:pt x="0" y="76885"/>
                    <a:pt x="0" y="49530"/>
                  </a:cubicBezTo>
                  <a:cubicBezTo>
                    <a:pt x="0" y="22175"/>
                    <a:pt x="20256" y="0"/>
                    <a:pt x="45244" y="0"/>
                  </a:cubicBezTo>
                  <a:cubicBezTo>
                    <a:pt x="70231" y="0"/>
                    <a:pt x="90487" y="22175"/>
                    <a:pt x="90487" y="49530"/>
                  </a:cubicBezTo>
                  <a:close/>
                </a:path>
              </a:pathLst>
            </a:custGeom>
            <a:solidFill>
              <a:srgbClr val="F7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B3A63CAA-6B69-829C-8AF2-667DBB12EFA5}"/>
                </a:ext>
              </a:extLst>
            </p:cNvPr>
            <p:cNvSpPr/>
            <p:nvPr/>
          </p:nvSpPr>
          <p:spPr>
            <a:xfrm>
              <a:off x="6765273" y="942649"/>
              <a:ext cx="171002" cy="270196"/>
            </a:xfrm>
            <a:custGeom>
              <a:avLst/>
              <a:gdLst>
                <a:gd name="connsiteX0" fmla="*/ 149336 w 171002"/>
                <a:gd name="connsiteY0" fmla="*/ 161624 h 270196"/>
                <a:gd name="connsiteX1" fmla="*/ 144955 w 171002"/>
                <a:gd name="connsiteY1" fmla="*/ 262684 h 270196"/>
                <a:gd name="connsiteX2" fmla="*/ 59325 w 171002"/>
                <a:gd name="connsiteY2" fmla="*/ 208773 h 270196"/>
                <a:gd name="connsiteX3" fmla="*/ 7795 w 171002"/>
                <a:gd name="connsiteY3" fmla="*/ 1128 h 270196"/>
                <a:gd name="connsiteX4" fmla="*/ 149336 w 171002"/>
                <a:gd name="connsiteY4" fmla="*/ 161624 h 27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02" h="270196">
                  <a:moveTo>
                    <a:pt x="149336" y="161624"/>
                  </a:moveTo>
                  <a:cubicBezTo>
                    <a:pt x="186388" y="232204"/>
                    <a:pt x="169815" y="249635"/>
                    <a:pt x="144955" y="262684"/>
                  </a:cubicBezTo>
                  <a:cubicBezTo>
                    <a:pt x="120094" y="275734"/>
                    <a:pt x="96377" y="279353"/>
                    <a:pt x="59325" y="208773"/>
                  </a:cubicBezTo>
                  <a:cubicBezTo>
                    <a:pt x="22273" y="138193"/>
                    <a:pt x="-17066" y="14177"/>
                    <a:pt x="7795" y="1128"/>
                  </a:cubicBezTo>
                  <a:cubicBezTo>
                    <a:pt x="32655" y="-11921"/>
                    <a:pt x="112284" y="91139"/>
                    <a:pt x="149336" y="161624"/>
                  </a:cubicBezTo>
                  <a:close/>
                </a:path>
              </a:pathLst>
            </a:custGeom>
            <a:solidFill>
              <a:srgbClr val="F7C6C6"/>
            </a:solidFill>
            <a:ln w="19050" cap="flat">
              <a:solidFill>
                <a:srgbClr val="F4F4F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AB38A644-907D-D3D9-61F7-A95D5FD687C1}"/>
                </a:ext>
              </a:extLst>
            </p:cNvPr>
            <p:cNvSpPr/>
            <p:nvPr/>
          </p:nvSpPr>
          <p:spPr>
            <a:xfrm>
              <a:off x="7446890" y="948599"/>
              <a:ext cx="190121" cy="258619"/>
            </a:xfrm>
            <a:custGeom>
              <a:avLst/>
              <a:gdLst>
                <a:gd name="connsiteX0" fmla="*/ 27980 w 190121"/>
                <a:gd name="connsiteY0" fmla="*/ 147578 h 258619"/>
                <a:gd name="connsiteX1" fmla="*/ 22551 w 190121"/>
                <a:gd name="connsiteY1" fmla="*/ 248638 h 258619"/>
                <a:gd name="connsiteX2" fmla="*/ 112943 w 190121"/>
                <a:gd name="connsiteY2" fmla="*/ 203299 h 258619"/>
                <a:gd name="connsiteX3" fmla="*/ 184190 w 190121"/>
                <a:gd name="connsiteY3" fmla="*/ 1655 h 258619"/>
                <a:gd name="connsiteX4" fmla="*/ 27980 w 190121"/>
                <a:gd name="connsiteY4" fmla="*/ 147578 h 25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121" h="258619">
                  <a:moveTo>
                    <a:pt x="27980" y="147578"/>
                  </a:moveTo>
                  <a:cubicBezTo>
                    <a:pt x="-15644" y="214253"/>
                    <a:pt x="-880" y="233208"/>
                    <a:pt x="22551" y="248638"/>
                  </a:cubicBezTo>
                  <a:cubicBezTo>
                    <a:pt x="45983" y="263973"/>
                    <a:pt x="69319" y="269974"/>
                    <a:pt x="112943" y="203299"/>
                  </a:cubicBezTo>
                  <a:cubicBezTo>
                    <a:pt x="156568" y="136624"/>
                    <a:pt x="207717" y="16990"/>
                    <a:pt x="184190" y="1655"/>
                  </a:cubicBezTo>
                  <a:cubicBezTo>
                    <a:pt x="160664" y="-13680"/>
                    <a:pt x="71605" y="80903"/>
                    <a:pt x="27980" y="147578"/>
                  </a:cubicBezTo>
                  <a:close/>
                </a:path>
              </a:pathLst>
            </a:custGeom>
            <a:solidFill>
              <a:srgbClr val="F7C6C6"/>
            </a:solidFill>
            <a:ln w="19050" cap="flat">
              <a:solidFill>
                <a:srgbClr val="F4F4F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FA871A0D-FF2B-E9B5-D23F-F6E8D6293584}"/>
                </a:ext>
              </a:extLst>
            </p:cNvPr>
            <p:cNvSpPr/>
            <p:nvPr/>
          </p:nvSpPr>
          <p:spPr>
            <a:xfrm>
              <a:off x="6980903" y="1839317"/>
              <a:ext cx="365188" cy="453961"/>
            </a:xfrm>
            <a:custGeom>
              <a:avLst/>
              <a:gdLst>
                <a:gd name="connsiteX0" fmla="*/ 365189 w 365188"/>
                <a:gd name="connsiteY0" fmla="*/ 226981 h 453961"/>
                <a:gd name="connsiteX1" fmla="*/ 182594 w 365188"/>
                <a:gd name="connsiteY1" fmla="*/ 453962 h 453961"/>
                <a:gd name="connsiteX2" fmla="*/ 0 w 365188"/>
                <a:gd name="connsiteY2" fmla="*/ 226981 h 453961"/>
                <a:gd name="connsiteX3" fmla="*/ 182594 w 365188"/>
                <a:gd name="connsiteY3" fmla="*/ 0 h 453961"/>
                <a:gd name="connsiteX4" fmla="*/ 365189 w 365188"/>
                <a:gd name="connsiteY4" fmla="*/ 226981 h 453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188" h="453961">
                  <a:moveTo>
                    <a:pt x="365189" y="226981"/>
                  </a:moveTo>
                  <a:cubicBezTo>
                    <a:pt x="365189" y="352339"/>
                    <a:pt x="283438" y="453962"/>
                    <a:pt x="182594" y="453962"/>
                  </a:cubicBezTo>
                  <a:cubicBezTo>
                    <a:pt x="81750" y="453962"/>
                    <a:pt x="0" y="352339"/>
                    <a:pt x="0" y="226981"/>
                  </a:cubicBezTo>
                  <a:cubicBezTo>
                    <a:pt x="0" y="101623"/>
                    <a:pt x="81750" y="0"/>
                    <a:pt x="182594" y="0"/>
                  </a:cubicBezTo>
                  <a:cubicBezTo>
                    <a:pt x="283438" y="0"/>
                    <a:pt x="365189" y="101623"/>
                    <a:pt x="365189" y="226981"/>
                  </a:cubicBezTo>
                  <a:close/>
                </a:path>
              </a:pathLst>
            </a:custGeom>
            <a:solidFill>
              <a:srgbClr val="F7C6C6"/>
            </a:solidFill>
            <a:ln w="19050" cap="flat">
              <a:solidFill>
                <a:srgbClr val="F4F4F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72636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C478"/>
            </a:gs>
            <a:gs pos="35000">
              <a:srgbClr val="DF9540"/>
            </a:gs>
            <a:gs pos="15000">
              <a:srgbClr val="DF9540"/>
            </a:gs>
            <a:gs pos="50000">
              <a:srgbClr val="EEC478"/>
            </a:gs>
            <a:gs pos="100000">
              <a:srgbClr val="EEC478"/>
            </a:gs>
            <a:gs pos="85000">
              <a:srgbClr val="DF9540"/>
            </a:gs>
            <a:gs pos="65000">
              <a:srgbClr val="DF954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图形 180">
            <a:extLst>
              <a:ext uri="{FF2B5EF4-FFF2-40B4-BE49-F238E27FC236}">
                <a16:creationId xmlns:a16="http://schemas.microsoft.com/office/drawing/2014/main" id="{F0C0A856-42B7-3593-4D71-473E922B1290}"/>
              </a:ext>
            </a:extLst>
          </p:cNvPr>
          <p:cNvGrpSpPr/>
          <p:nvPr/>
        </p:nvGrpSpPr>
        <p:grpSpPr>
          <a:xfrm>
            <a:off x="4893596" y="1002958"/>
            <a:ext cx="1824396" cy="1951542"/>
            <a:chOff x="179213" y="4588765"/>
            <a:chExt cx="1173606" cy="1255397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A355012-40E1-5C6E-9BD2-1C12DCC8E24D}"/>
                </a:ext>
              </a:extLst>
            </p:cNvPr>
            <p:cNvSpPr/>
            <p:nvPr/>
          </p:nvSpPr>
          <p:spPr>
            <a:xfrm>
              <a:off x="741420" y="4588765"/>
              <a:ext cx="508468" cy="484860"/>
            </a:xfrm>
            <a:custGeom>
              <a:avLst/>
              <a:gdLst>
                <a:gd name="connsiteX0" fmla="*/ 0 w 508468"/>
                <a:gd name="connsiteY0" fmla="*/ 114435 h 484860"/>
                <a:gd name="connsiteX1" fmla="*/ 429103 w 508468"/>
                <a:gd name="connsiteY1" fmla="*/ 13507 h 484860"/>
                <a:gd name="connsiteX2" fmla="*/ 505464 w 508468"/>
                <a:gd name="connsiteY2" fmla="*/ 100227 h 484860"/>
                <a:gd name="connsiteX3" fmla="*/ 398761 w 508468"/>
                <a:gd name="connsiteY3" fmla="*/ 419969 h 484860"/>
                <a:gd name="connsiteX4" fmla="*/ 0 w 508468"/>
                <a:gd name="connsiteY4" fmla="*/ 114435 h 48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468" h="484860">
                  <a:moveTo>
                    <a:pt x="0" y="114435"/>
                  </a:moveTo>
                  <a:cubicBezTo>
                    <a:pt x="0" y="114435"/>
                    <a:pt x="224406" y="-46811"/>
                    <a:pt x="429103" y="13507"/>
                  </a:cubicBezTo>
                  <a:cubicBezTo>
                    <a:pt x="469071" y="25333"/>
                    <a:pt x="498955" y="59067"/>
                    <a:pt x="505464" y="100227"/>
                  </a:cubicBezTo>
                  <a:cubicBezTo>
                    <a:pt x="515364" y="163295"/>
                    <a:pt x="505831" y="271098"/>
                    <a:pt x="398761" y="419969"/>
                  </a:cubicBezTo>
                  <a:cubicBezTo>
                    <a:pt x="218539" y="670592"/>
                    <a:pt x="0" y="114435"/>
                    <a:pt x="0" y="114435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3BDDBF3-142B-51B6-3AA6-A3D8785FEA63}"/>
                </a:ext>
              </a:extLst>
            </p:cNvPr>
            <p:cNvSpPr/>
            <p:nvPr/>
          </p:nvSpPr>
          <p:spPr>
            <a:xfrm>
              <a:off x="897166" y="4994250"/>
              <a:ext cx="455653" cy="432936"/>
            </a:xfrm>
            <a:custGeom>
              <a:avLst/>
              <a:gdLst>
                <a:gd name="connsiteX0" fmla="*/ 253282 w 455653"/>
                <a:gd name="connsiteY0" fmla="*/ 0 h 432936"/>
                <a:gd name="connsiteX1" fmla="*/ 310667 w 455653"/>
                <a:gd name="connsiteY1" fmla="*/ 154738 h 432936"/>
                <a:gd name="connsiteX2" fmla="*/ 445145 w 455653"/>
                <a:gd name="connsiteY2" fmla="*/ 337342 h 432936"/>
                <a:gd name="connsiteX3" fmla="*/ 431028 w 455653"/>
                <a:gd name="connsiteY3" fmla="*/ 420578 h 432936"/>
                <a:gd name="connsiteX4" fmla="*/ 278858 w 455653"/>
                <a:gd name="connsiteY4" fmla="*/ 370710 h 432936"/>
                <a:gd name="connsiteX5" fmla="*/ 0 w 455653"/>
                <a:gd name="connsiteY5" fmla="*/ 98453 h 432936"/>
                <a:gd name="connsiteX6" fmla="*/ 253282 w 455653"/>
                <a:gd name="connsiteY6" fmla="*/ 0 h 432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653" h="432936">
                  <a:moveTo>
                    <a:pt x="253282" y="0"/>
                  </a:moveTo>
                  <a:cubicBezTo>
                    <a:pt x="253282" y="0"/>
                    <a:pt x="209831" y="49318"/>
                    <a:pt x="310667" y="154738"/>
                  </a:cubicBezTo>
                  <a:cubicBezTo>
                    <a:pt x="411503" y="260157"/>
                    <a:pt x="440287" y="324417"/>
                    <a:pt x="445145" y="337342"/>
                  </a:cubicBezTo>
                  <a:cubicBezTo>
                    <a:pt x="450646" y="352285"/>
                    <a:pt x="472096" y="385927"/>
                    <a:pt x="431028" y="420578"/>
                  </a:cubicBezTo>
                  <a:cubicBezTo>
                    <a:pt x="376944" y="466229"/>
                    <a:pt x="278858" y="370710"/>
                    <a:pt x="278858" y="370710"/>
                  </a:cubicBezTo>
                  <a:lnTo>
                    <a:pt x="0" y="98453"/>
                  </a:lnTo>
                  <a:lnTo>
                    <a:pt x="253282" y="0"/>
                  </a:ln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41B798C-77AA-4B86-E45C-AB644F2B5CA0}"/>
                </a:ext>
              </a:extLst>
            </p:cNvPr>
            <p:cNvSpPr/>
            <p:nvPr/>
          </p:nvSpPr>
          <p:spPr>
            <a:xfrm>
              <a:off x="421045" y="4831262"/>
              <a:ext cx="759392" cy="887368"/>
            </a:xfrm>
            <a:custGeom>
              <a:avLst/>
              <a:gdLst>
                <a:gd name="connsiteX0" fmla="*/ 380052 w 759392"/>
                <a:gd name="connsiteY0" fmla="*/ 0 h 887368"/>
                <a:gd name="connsiteX1" fmla="*/ 127870 w 759392"/>
                <a:gd name="connsiteY1" fmla="*/ 348710 h 887368"/>
                <a:gd name="connsiteX2" fmla="*/ 92760 w 759392"/>
                <a:gd name="connsiteY2" fmla="*/ 828415 h 887368"/>
                <a:gd name="connsiteX3" fmla="*/ 664134 w 759392"/>
                <a:gd name="connsiteY3" fmla="*/ 858940 h 887368"/>
                <a:gd name="connsiteX4" fmla="*/ 751220 w 759392"/>
                <a:gd name="connsiteY4" fmla="*/ 530123 h 887368"/>
                <a:gd name="connsiteX5" fmla="*/ 380052 w 759392"/>
                <a:gd name="connsiteY5" fmla="*/ 0 h 887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392" h="887368">
                  <a:moveTo>
                    <a:pt x="380052" y="0"/>
                  </a:moveTo>
                  <a:cubicBezTo>
                    <a:pt x="380052" y="0"/>
                    <a:pt x="274540" y="255482"/>
                    <a:pt x="127870" y="348710"/>
                  </a:cubicBezTo>
                  <a:cubicBezTo>
                    <a:pt x="-18801" y="441937"/>
                    <a:pt x="-50885" y="716945"/>
                    <a:pt x="92760" y="828415"/>
                  </a:cubicBezTo>
                  <a:cubicBezTo>
                    <a:pt x="236406" y="939976"/>
                    <a:pt x="664134" y="858940"/>
                    <a:pt x="664134" y="858940"/>
                  </a:cubicBezTo>
                  <a:cubicBezTo>
                    <a:pt x="664134" y="858940"/>
                    <a:pt x="792471" y="752787"/>
                    <a:pt x="751220" y="530123"/>
                  </a:cubicBezTo>
                  <a:cubicBezTo>
                    <a:pt x="709969" y="307367"/>
                    <a:pt x="380052" y="0"/>
                    <a:pt x="380052" y="0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0B2C40D-89D6-0375-3736-95A85026AB52}"/>
                </a:ext>
              </a:extLst>
            </p:cNvPr>
            <p:cNvSpPr/>
            <p:nvPr/>
          </p:nvSpPr>
          <p:spPr>
            <a:xfrm>
              <a:off x="478991" y="5644001"/>
              <a:ext cx="807387" cy="200161"/>
            </a:xfrm>
            <a:custGeom>
              <a:avLst/>
              <a:gdLst>
                <a:gd name="connsiteX0" fmla="*/ 16847 w 807387"/>
                <a:gd name="connsiteY0" fmla="*/ 0 h 200161"/>
                <a:gd name="connsiteX1" fmla="*/ 34815 w 807387"/>
                <a:gd name="connsiteY1" fmla="*/ 53810 h 200161"/>
                <a:gd name="connsiteX2" fmla="*/ 63874 w 807387"/>
                <a:gd name="connsiteY2" fmla="*/ 178297 h 200161"/>
                <a:gd name="connsiteX3" fmla="*/ 741492 w 807387"/>
                <a:gd name="connsiteY3" fmla="*/ 185905 h 200161"/>
                <a:gd name="connsiteX4" fmla="*/ 804102 w 807387"/>
                <a:gd name="connsiteY4" fmla="*/ 114861 h 200161"/>
                <a:gd name="connsiteX5" fmla="*/ 696391 w 807387"/>
                <a:gd name="connsiteY5" fmla="*/ 49135 h 200161"/>
                <a:gd name="connsiteX6" fmla="*/ 495452 w 807387"/>
                <a:gd name="connsiteY6" fmla="*/ 36118 h 200161"/>
                <a:gd name="connsiteX7" fmla="*/ 16847 w 807387"/>
                <a:gd name="connsiteY7" fmla="*/ 0 h 2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7387" h="200161">
                  <a:moveTo>
                    <a:pt x="16847" y="0"/>
                  </a:moveTo>
                  <a:cubicBezTo>
                    <a:pt x="16847" y="0"/>
                    <a:pt x="48565" y="17142"/>
                    <a:pt x="34815" y="53810"/>
                  </a:cubicBezTo>
                  <a:cubicBezTo>
                    <a:pt x="21064" y="90477"/>
                    <a:pt x="-50713" y="134020"/>
                    <a:pt x="63874" y="178297"/>
                  </a:cubicBezTo>
                  <a:cubicBezTo>
                    <a:pt x="178460" y="222572"/>
                    <a:pt x="741492" y="185905"/>
                    <a:pt x="741492" y="185905"/>
                  </a:cubicBezTo>
                  <a:cubicBezTo>
                    <a:pt x="741492" y="185905"/>
                    <a:pt x="824728" y="172888"/>
                    <a:pt x="804102" y="114861"/>
                  </a:cubicBezTo>
                  <a:cubicBezTo>
                    <a:pt x="783477" y="56835"/>
                    <a:pt x="736084" y="52252"/>
                    <a:pt x="696391" y="49135"/>
                  </a:cubicBezTo>
                  <a:cubicBezTo>
                    <a:pt x="656698" y="46109"/>
                    <a:pt x="495452" y="36118"/>
                    <a:pt x="495452" y="36118"/>
                  </a:cubicBezTo>
                  <a:lnTo>
                    <a:pt x="16847" y="0"/>
                  </a:ln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884EF14-EC0B-CAE6-2163-200B010514BA}"/>
                </a:ext>
              </a:extLst>
            </p:cNvPr>
            <p:cNvSpPr/>
            <p:nvPr/>
          </p:nvSpPr>
          <p:spPr>
            <a:xfrm>
              <a:off x="179213" y="4701295"/>
              <a:ext cx="606849" cy="205963"/>
            </a:xfrm>
            <a:custGeom>
              <a:avLst/>
              <a:gdLst>
                <a:gd name="connsiteX0" fmla="*/ 0 w 606849"/>
                <a:gd name="connsiteY0" fmla="*/ 186069 h 205963"/>
                <a:gd name="connsiteX1" fmla="*/ 562207 w 606849"/>
                <a:gd name="connsiteY1" fmla="*/ 1997 h 205963"/>
                <a:gd name="connsiteX2" fmla="*/ 606850 w 606849"/>
                <a:gd name="connsiteY2" fmla="*/ 100725 h 205963"/>
                <a:gd name="connsiteX3" fmla="*/ 0 w 606849"/>
                <a:gd name="connsiteY3" fmla="*/ 186069 h 20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849" h="205963">
                  <a:moveTo>
                    <a:pt x="0" y="186069"/>
                  </a:moveTo>
                  <a:cubicBezTo>
                    <a:pt x="0" y="186069"/>
                    <a:pt x="103861" y="-22478"/>
                    <a:pt x="562207" y="1997"/>
                  </a:cubicBezTo>
                  <a:lnTo>
                    <a:pt x="606850" y="100725"/>
                  </a:lnTo>
                  <a:cubicBezTo>
                    <a:pt x="606942" y="100633"/>
                    <a:pt x="194797" y="260871"/>
                    <a:pt x="0" y="186069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DB94E36-F0D8-F10D-3DF0-9CB6DF5463BA}"/>
                </a:ext>
              </a:extLst>
            </p:cNvPr>
            <p:cNvSpPr/>
            <p:nvPr/>
          </p:nvSpPr>
          <p:spPr>
            <a:xfrm>
              <a:off x="322858" y="4759848"/>
              <a:ext cx="490430" cy="352584"/>
            </a:xfrm>
            <a:custGeom>
              <a:avLst/>
              <a:gdLst>
                <a:gd name="connsiteX0" fmla="*/ 0 w 490430"/>
                <a:gd name="connsiteY0" fmla="*/ 351280 h 352584"/>
                <a:gd name="connsiteX1" fmla="*/ 227706 w 490430"/>
                <a:gd name="connsiteY1" fmla="*/ 114041 h 352584"/>
                <a:gd name="connsiteX2" fmla="*/ 444229 w 490430"/>
                <a:gd name="connsiteY2" fmla="*/ 4 h 352584"/>
                <a:gd name="connsiteX3" fmla="*/ 490430 w 490430"/>
                <a:gd name="connsiteY3" fmla="*/ 75448 h 352584"/>
                <a:gd name="connsiteX4" fmla="*/ 291050 w 490430"/>
                <a:gd name="connsiteY4" fmla="*/ 273270 h 352584"/>
                <a:gd name="connsiteX5" fmla="*/ 0 w 490430"/>
                <a:gd name="connsiteY5" fmla="*/ 351280 h 35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0430" h="352584">
                  <a:moveTo>
                    <a:pt x="0" y="351280"/>
                  </a:moveTo>
                  <a:cubicBezTo>
                    <a:pt x="0" y="351280"/>
                    <a:pt x="5500" y="230552"/>
                    <a:pt x="227706" y="114041"/>
                  </a:cubicBezTo>
                  <a:cubicBezTo>
                    <a:pt x="449912" y="-2471"/>
                    <a:pt x="444229" y="4"/>
                    <a:pt x="444229" y="4"/>
                  </a:cubicBezTo>
                  <a:lnTo>
                    <a:pt x="490430" y="75448"/>
                  </a:lnTo>
                  <a:cubicBezTo>
                    <a:pt x="490430" y="75448"/>
                    <a:pt x="430112" y="184717"/>
                    <a:pt x="291050" y="273270"/>
                  </a:cubicBezTo>
                  <a:cubicBezTo>
                    <a:pt x="151987" y="362006"/>
                    <a:pt x="122928" y="353572"/>
                    <a:pt x="0" y="351280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81468AC-7B28-873A-92B6-AAE73B5E428F}"/>
                </a:ext>
              </a:extLst>
            </p:cNvPr>
            <p:cNvSpPr/>
            <p:nvPr/>
          </p:nvSpPr>
          <p:spPr>
            <a:xfrm rot="-2700000">
              <a:off x="336499" y="5500712"/>
              <a:ext cx="181869" cy="181869"/>
            </a:xfrm>
            <a:custGeom>
              <a:avLst/>
              <a:gdLst>
                <a:gd name="connsiteX0" fmla="*/ 181870 w 181869"/>
                <a:gd name="connsiteY0" fmla="*/ 90935 h 181869"/>
                <a:gd name="connsiteX1" fmla="*/ 90935 w 181869"/>
                <a:gd name="connsiteY1" fmla="*/ 181870 h 181869"/>
                <a:gd name="connsiteX2" fmla="*/ 0 w 181869"/>
                <a:gd name="connsiteY2" fmla="*/ 90935 h 181869"/>
                <a:gd name="connsiteX3" fmla="*/ 90935 w 181869"/>
                <a:gd name="connsiteY3" fmla="*/ 0 h 181869"/>
                <a:gd name="connsiteX4" fmla="*/ 181870 w 181869"/>
                <a:gd name="connsiteY4" fmla="*/ 90935 h 18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869" h="181869">
                  <a:moveTo>
                    <a:pt x="181870" y="90935"/>
                  </a:moveTo>
                  <a:cubicBezTo>
                    <a:pt x="181870" y="141157"/>
                    <a:pt x="141157" y="181870"/>
                    <a:pt x="90935" y="181870"/>
                  </a:cubicBezTo>
                  <a:cubicBezTo>
                    <a:pt x="40713" y="181870"/>
                    <a:pt x="0" y="141157"/>
                    <a:pt x="0" y="90935"/>
                  </a:cubicBezTo>
                  <a:cubicBezTo>
                    <a:pt x="0" y="40713"/>
                    <a:pt x="40713" y="0"/>
                    <a:pt x="90935" y="0"/>
                  </a:cubicBezTo>
                  <a:cubicBezTo>
                    <a:pt x="141157" y="0"/>
                    <a:pt x="181870" y="40712"/>
                    <a:pt x="181870" y="90935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1DB5873-81F0-CE27-0F7A-BC3C90594BF3}"/>
                </a:ext>
              </a:extLst>
            </p:cNvPr>
            <p:cNvSpPr/>
            <p:nvPr/>
          </p:nvSpPr>
          <p:spPr>
            <a:xfrm>
              <a:off x="284816" y="4748776"/>
              <a:ext cx="395735" cy="110942"/>
            </a:xfrm>
            <a:custGeom>
              <a:avLst/>
              <a:gdLst>
                <a:gd name="connsiteX0" fmla="*/ 0 w 395735"/>
                <a:gd name="connsiteY0" fmla="*/ 103295 h 110942"/>
                <a:gd name="connsiteX1" fmla="*/ 395736 w 395735"/>
                <a:gd name="connsiteY1" fmla="*/ 5484 h 110942"/>
                <a:gd name="connsiteX2" fmla="*/ 0 w 395735"/>
                <a:gd name="connsiteY2" fmla="*/ 103295 h 1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5735" h="110942">
                  <a:moveTo>
                    <a:pt x="0" y="103295"/>
                  </a:moveTo>
                  <a:cubicBezTo>
                    <a:pt x="0" y="103295"/>
                    <a:pt x="158863" y="-28067"/>
                    <a:pt x="395736" y="5484"/>
                  </a:cubicBezTo>
                  <a:cubicBezTo>
                    <a:pt x="395736" y="5484"/>
                    <a:pt x="218448" y="144546"/>
                    <a:pt x="0" y="103295"/>
                  </a:cubicBezTo>
                  <a:close/>
                </a:path>
              </a:pathLst>
            </a:custGeom>
            <a:solidFill>
              <a:srgbClr val="F2B1A1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829A615-835C-C13C-9EB4-C05D9B42B66E}"/>
                </a:ext>
              </a:extLst>
            </p:cNvPr>
            <p:cNvSpPr/>
            <p:nvPr/>
          </p:nvSpPr>
          <p:spPr>
            <a:xfrm>
              <a:off x="405269" y="4843088"/>
              <a:ext cx="336150" cy="230547"/>
            </a:xfrm>
            <a:custGeom>
              <a:avLst/>
              <a:gdLst>
                <a:gd name="connsiteX0" fmla="*/ 0 w 336150"/>
                <a:gd name="connsiteY0" fmla="*/ 230548 h 230547"/>
                <a:gd name="connsiteX1" fmla="*/ 336151 w 336150"/>
                <a:gd name="connsiteY1" fmla="*/ 0 h 230547"/>
                <a:gd name="connsiteX2" fmla="*/ 0 w 336150"/>
                <a:gd name="connsiteY2" fmla="*/ 230548 h 230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6150" h="230547">
                  <a:moveTo>
                    <a:pt x="0" y="230548"/>
                  </a:moveTo>
                  <a:cubicBezTo>
                    <a:pt x="0" y="230548"/>
                    <a:pt x="102578" y="51701"/>
                    <a:pt x="336151" y="0"/>
                  </a:cubicBezTo>
                  <a:cubicBezTo>
                    <a:pt x="336151" y="0"/>
                    <a:pt x="219089" y="192413"/>
                    <a:pt x="0" y="230548"/>
                  </a:cubicBezTo>
                  <a:close/>
                </a:path>
              </a:pathLst>
            </a:custGeom>
            <a:solidFill>
              <a:srgbClr val="F2B1A1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2E1BE07-57A8-2EE5-EEC7-5F7D81139D35}"/>
                </a:ext>
              </a:extLst>
            </p:cNvPr>
            <p:cNvSpPr/>
            <p:nvPr/>
          </p:nvSpPr>
          <p:spPr>
            <a:xfrm>
              <a:off x="936858" y="4671758"/>
              <a:ext cx="58851" cy="58851"/>
            </a:xfrm>
            <a:custGeom>
              <a:avLst/>
              <a:gdLst>
                <a:gd name="connsiteX0" fmla="*/ 58852 w 58851"/>
                <a:gd name="connsiteY0" fmla="*/ 29426 h 58851"/>
                <a:gd name="connsiteX1" fmla="*/ 29426 w 58851"/>
                <a:gd name="connsiteY1" fmla="*/ 58851 h 58851"/>
                <a:gd name="connsiteX2" fmla="*/ 0 w 58851"/>
                <a:gd name="connsiteY2" fmla="*/ 29426 h 58851"/>
                <a:gd name="connsiteX3" fmla="*/ 29426 w 58851"/>
                <a:gd name="connsiteY3" fmla="*/ 0 h 58851"/>
                <a:gd name="connsiteX4" fmla="*/ 58852 w 58851"/>
                <a:gd name="connsiteY4" fmla="*/ 29426 h 5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51" h="58851">
                  <a:moveTo>
                    <a:pt x="58852" y="29426"/>
                  </a:moveTo>
                  <a:cubicBezTo>
                    <a:pt x="58852" y="45651"/>
                    <a:pt x="45651" y="58851"/>
                    <a:pt x="29426" y="58851"/>
                  </a:cubicBezTo>
                  <a:cubicBezTo>
                    <a:pt x="13200" y="58851"/>
                    <a:pt x="0" y="45651"/>
                    <a:pt x="0" y="29426"/>
                  </a:cubicBezTo>
                  <a:cubicBezTo>
                    <a:pt x="0" y="13200"/>
                    <a:pt x="13200" y="0"/>
                    <a:pt x="29426" y="0"/>
                  </a:cubicBezTo>
                  <a:cubicBezTo>
                    <a:pt x="45651" y="91"/>
                    <a:pt x="58852" y="13200"/>
                    <a:pt x="58852" y="29426"/>
                  </a:cubicBezTo>
                  <a:close/>
                </a:path>
              </a:pathLst>
            </a:custGeom>
            <a:solidFill>
              <a:srgbClr val="231815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" name="图形 180">
            <a:extLst>
              <a:ext uri="{FF2B5EF4-FFF2-40B4-BE49-F238E27FC236}">
                <a16:creationId xmlns:a16="http://schemas.microsoft.com/office/drawing/2014/main" id="{1973846A-380E-105C-C0A6-B5FE5E11224C}"/>
              </a:ext>
            </a:extLst>
          </p:cNvPr>
          <p:cNvGrpSpPr/>
          <p:nvPr/>
        </p:nvGrpSpPr>
        <p:grpSpPr>
          <a:xfrm>
            <a:off x="1297549" y="1027149"/>
            <a:ext cx="2357995" cy="1932402"/>
            <a:chOff x="1887621" y="4758935"/>
            <a:chExt cx="1336078" cy="1094930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7D70549-8794-C830-B2A2-DD765FE40421}"/>
                </a:ext>
              </a:extLst>
            </p:cNvPr>
            <p:cNvSpPr/>
            <p:nvPr/>
          </p:nvSpPr>
          <p:spPr>
            <a:xfrm>
              <a:off x="2733661" y="5285758"/>
              <a:ext cx="490038" cy="509891"/>
            </a:xfrm>
            <a:custGeom>
              <a:avLst/>
              <a:gdLst>
                <a:gd name="connsiteX0" fmla="*/ 321030 w 490038"/>
                <a:gd name="connsiteY0" fmla="*/ 0 h 509891"/>
                <a:gd name="connsiteX1" fmla="*/ 487318 w 490038"/>
                <a:gd name="connsiteY1" fmla="*/ 408295 h 509891"/>
                <a:gd name="connsiteX2" fmla="*/ 413433 w 490038"/>
                <a:gd name="connsiteY2" fmla="*/ 497122 h 509891"/>
                <a:gd name="connsiteX3" fmla="*/ 81040 w 490038"/>
                <a:gd name="connsiteY3" fmla="*/ 441387 h 509891"/>
                <a:gd name="connsiteX4" fmla="*/ 321030 w 490038"/>
                <a:gd name="connsiteY4" fmla="*/ 0 h 50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038" h="509891">
                  <a:moveTo>
                    <a:pt x="321030" y="0"/>
                  </a:moveTo>
                  <a:cubicBezTo>
                    <a:pt x="321030" y="0"/>
                    <a:pt x="515094" y="196630"/>
                    <a:pt x="487318" y="408295"/>
                  </a:cubicBezTo>
                  <a:cubicBezTo>
                    <a:pt x="481910" y="449637"/>
                    <a:pt x="453126" y="484380"/>
                    <a:pt x="413433" y="497122"/>
                  </a:cubicBezTo>
                  <a:cubicBezTo>
                    <a:pt x="352656" y="516739"/>
                    <a:pt x="244670" y="523981"/>
                    <a:pt x="81040" y="441387"/>
                  </a:cubicBezTo>
                  <a:cubicBezTo>
                    <a:pt x="-194517" y="302142"/>
                    <a:pt x="321030" y="0"/>
                    <a:pt x="321030" y="0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6913B1D-F43D-5523-9E07-FD4EE29B383C}"/>
                </a:ext>
              </a:extLst>
            </p:cNvPr>
            <p:cNvSpPr/>
            <p:nvPr/>
          </p:nvSpPr>
          <p:spPr>
            <a:xfrm>
              <a:off x="2538411" y="5540690"/>
              <a:ext cx="464250" cy="313175"/>
            </a:xfrm>
            <a:custGeom>
              <a:avLst/>
              <a:gdLst>
                <a:gd name="connsiteX0" fmla="*/ 173255 w 464250"/>
                <a:gd name="connsiteY0" fmla="*/ 0 h 313175"/>
                <a:gd name="connsiteX1" fmla="*/ 270882 w 464250"/>
                <a:gd name="connsiteY1" fmla="*/ 107895 h 313175"/>
                <a:gd name="connsiteX2" fmla="*/ 440195 w 464250"/>
                <a:gd name="connsiteY2" fmla="*/ 213406 h 313175"/>
                <a:gd name="connsiteX3" fmla="*/ 456146 w 464250"/>
                <a:gd name="connsiteY3" fmla="*/ 286191 h 313175"/>
                <a:gd name="connsiteX4" fmla="*/ 316167 w 464250"/>
                <a:gd name="connsiteY4" fmla="*/ 295083 h 313175"/>
                <a:gd name="connsiteX5" fmla="*/ 0 w 464250"/>
                <a:gd name="connsiteY5" fmla="*/ 163355 h 313175"/>
                <a:gd name="connsiteX6" fmla="*/ 173255 w 464250"/>
                <a:gd name="connsiteY6" fmla="*/ 0 h 31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4250" h="313175">
                  <a:moveTo>
                    <a:pt x="173255" y="0"/>
                  </a:moveTo>
                  <a:cubicBezTo>
                    <a:pt x="173255" y="0"/>
                    <a:pt x="154188" y="54543"/>
                    <a:pt x="270882" y="107895"/>
                  </a:cubicBezTo>
                  <a:cubicBezTo>
                    <a:pt x="387486" y="161246"/>
                    <a:pt x="432037" y="204331"/>
                    <a:pt x="440195" y="213406"/>
                  </a:cubicBezTo>
                  <a:cubicBezTo>
                    <a:pt x="449637" y="223765"/>
                    <a:pt x="478055" y="244390"/>
                    <a:pt x="456146" y="286191"/>
                  </a:cubicBezTo>
                  <a:cubicBezTo>
                    <a:pt x="427362" y="341193"/>
                    <a:pt x="316167" y="295083"/>
                    <a:pt x="316167" y="295083"/>
                  </a:cubicBezTo>
                  <a:lnTo>
                    <a:pt x="0" y="163355"/>
                  </a:lnTo>
                  <a:lnTo>
                    <a:pt x="173255" y="0"/>
                  </a:ln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696603B-FA76-B05D-BB5A-C0880C1B95E4}"/>
                </a:ext>
              </a:extLst>
            </p:cNvPr>
            <p:cNvSpPr/>
            <p:nvPr/>
          </p:nvSpPr>
          <p:spPr>
            <a:xfrm>
              <a:off x="1887621" y="5090624"/>
              <a:ext cx="1049825" cy="749342"/>
            </a:xfrm>
            <a:custGeom>
              <a:avLst/>
              <a:gdLst>
                <a:gd name="connsiteX0" fmla="*/ 1049825 w 1049825"/>
                <a:gd name="connsiteY0" fmla="*/ 273970 h 749342"/>
                <a:gd name="connsiteX1" fmla="*/ 666281 w 1049825"/>
                <a:gd name="connsiteY1" fmla="*/ 78989 h 749342"/>
                <a:gd name="connsiteX2" fmla="*/ 186943 w 1049825"/>
                <a:gd name="connsiteY2" fmla="*/ 118774 h 749342"/>
                <a:gd name="connsiteX3" fmla="*/ 245428 w 1049825"/>
                <a:gd name="connsiteY3" fmla="*/ 688039 h 749342"/>
                <a:gd name="connsiteX4" fmla="*/ 583779 w 1049825"/>
                <a:gd name="connsiteY4" fmla="*/ 723057 h 749342"/>
                <a:gd name="connsiteX5" fmla="*/ 1049825 w 1049825"/>
                <a:gd name="connsiteY5" fmla="*/ 273970 h 74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9825" h="749342">
                  <a:moveTo>
                    <a:pt x="1049825" y="273970"/>
                  </a:moveTo>
                  <a:cubicBezTo>
                    <a:pt x="1049825" y="273970"/>
                    <a:pt x="781051" y="209343"/>
                    <a:pt x="666281" y="78989"/>
                  </a:cubicBezTo>
                  <a:cubicBezTo>
                    <a:pt x="551420" y="-51456"/>
                    <a:pt x="317480" y="-7821"/>
                    <a:pt x="186943" y="118774"/>
                  </a:cubicBezTo>
                  <a:cubicBezTo>
                    <a:pt x="-265444" y="556953"/>
                    <a:pt x="245428" y="688039"/>
                    <a:pt x="245428" y="688039"/>
                  </a:cubicBezTo>
                  <a:cubicBezTo>
                    <a:pt x="245428" y="688039"/>
                    <a:pt x="370282" y="798317"/>
                    <a:pt x="583779" y="723057"/>
                  </a:cubicBezTo>
                  <a:cubicBezTo>
                    <a:pt x="797368" y="647613"/>
                    <a:pt x="1049825" y="273970"/>
                    <a:pt x="1049825" y="273970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E06D543-C7B7-78CA-1ACF-40814F845E49}"/>
                </a:ext>
              </a:extLst>
            </p:cNvPr>
            <p:cNvSpPr/>
            <p:nvPr/>
          </p:nvSpPr>
          <p:spPr>
            <a:xfrm>
              <a:off x="1972465" y="5646659"/>
              <a:ext cx="807387" cy="200161"/>
            </a:xfrm>
            <a:custGeom>
              <a:avLst/>
              <a:gdLst>
                <a:gd name="connsiteX0" fmla="*/ 16847 w 807387"/>
                <a:gd name="connsiteY0" fmla="*/ 0 h 200161"/>
                <a:gd name="connsiteX1" fmla="*/ 34815 w 807387"/>
                <a:gd name="connsiteY1" fmla="*/ 53810 h 200161"/>
                <a:gd name="connsiteX2" fmla="*/ 63874 w 807387"/>
                <a:gd name="connsiteY2" fmla="*/ 178297 h 200161"/>
                <a:gd name="connsiteX3" fmla="*/ 741492 w 807387"/>
                <a:gd name="connsiteY3" fmla="*/ 185905 h 200161"/>
                <a:gd name="connsiteX4" fmla="*/ 804102 w 807387"/>
                <a:gd name="connsiteY4" fmla="*/ 114862 h 200161"/>
                <a:gd name="connsiteX5" fmla="*/ 696391 w 807387"/>
                <a:gd name="connsiteY5" fmla="*/ 49135 h 200161"/>
                <a:gd name="connsiteX6" fmla="*/ 495452 w 807387"/>
                <a:gd name="connsiteY6" fmla="*/ 36118 h 200161"/>
                <a:gd name="connsiteX7" fmla="*/ 16847 w 807387"/>
                <a:gd name="connsiteY7" fmla="*/ 0 h 2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7387" h="200161">
                  <a:moveTo>
                    <a:pt x="16847" y="0"/>
                  </a:moveTo>
                  <a:cubicBezTo>
                    <a:pt x="16847" y="0"/>
                    <a:pt x="48565" y="17142"/>
                    <a:pt x="34815" y="53810"/>
                  </a:cubicBezTo>
                  <a:cubicBezTo>
                    <a:pt x="21064" y="90477"/>
                    <a:pt x="-50713" y="134020"/>
                    <a:pt x="63874" y="178297"/>
                  </a:cubicBezTo>
                  <a:cubicBezTo>
                    <a:pt x="178460" y="222573"/>
                    <a:pt x="741492" y="185905"/>
                    <a:pt x="741492" y="185905"/>
                  </a:cubicBezTo>
                  <a:cubicBezTo>
                    <a:pt x="741492" y="185905"/>
                    <a:pt x="824728" y="172888"/>
                    <a:pt x="804102" y="114862"/>
                  </a:cubicBezTo>
                  <a:cubicBezTo>
                    <a:pt x="783477" y="56835"/>
                    <a:pt x="736084" y="52252"/>
                    <a:pt x="696391" y="49135"/>
                  </a:cubicBezTo>
                  <a:cubicBezTo>
                    <a:pt x="656698" y="46110"/>
                    <a:pt x="495452" y="36118"/>
                    <a:pt x="495452" y="36118"/>
                  </a:cubicBezTo>
                  <a:lnTo>
                    <a:pt x="16847" y="0"/>
                  </a:ln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7B82FAB-445F-B944-64D9-614427456517}"/>
                </a:ext>
              </a:extLst>
            </p:cNvPr>
            <p:cNvSpPr/>
            <p:nvPr/>
          </p:nvSpPr>
          <p:spPr>
            <a:xfrm>
              <a:off x="2779851" y="4758935"/>
              <a:ext cx="274840" cy="586316"/>
            </a:xfrm>
            <a:custGeom>
              <a:avLst/>
              <a:gdLst>
                <a:gd name="connsiteX0" fmla="*/ 5700 w 274840"/>
                <a:gd name="connsiteY0" fmla="*/ 0 h 586316"/>
                <a:gd name="connsiteX1" fmla="*/ 274841 w 274840"/>
                <a:gd name="connsiteY1" fmla="*/ 526823 h 586316"/>
                <a:gd name="connsiteX2" fmla="*/ 184271 w 274840"/>
                <a:gd name="connsiteY2" fmla="*/ 586316 h 586316"/>
                <a:gd name="connsiteX3" fmla="*/ 5700 w 274840"/>
                <a:gd name="connsiteY3" fmla="*/ 0 h 58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40" h="586316">
                  <a:moveTo>
                    <a:pt x="5700" y="0"/>
                  </a:moveTo>
                  <a:cubicBezTo>
                    <a:pt x="5700" y="0"/>
                    <a:pt x="227814" y="70310"/>
                    <a:pt x="274841" y="526823"/>
                  </a:cubicBezTo>
                  <a:lnTo>
                    <a:pt x="184271" y="586316"/>
                  </a:lnTo>
                  <a:cubicBezTo>
                    <a:pt x="184180" y="586316"/>
                    <a:pt x="-38026" y="204056"/>
                    <a:pt x="5700" y="0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AF75CAA-31FD-DDCB-3143-629F8064B46E}"/>
                </a:ext>
              </a:extLst>
            </p:cNvPr>
            <p:cNvSpPr/>
            <p:nvPr/>
          </p:nvSpPr>
          <p:spPr>
            <a:xfrm>
              <a:off x="2586720" y="4935309"/>
              <a:ext cx="416000" cy="441842"/>
            </a:xfrm>
            <a:custGeom>
              <a:avLst/>
              <a:gdLst>
                <a:gd name="connsiteX0" fmla="*/ 0 w 416000"/>
                <a:gd name="connsiteY0" fmla="*/ 181 h 441842"/>
                <a:gd name="connsiteX1" fmla="*/ 269691 w 416000"/>
                <a:gd name="connsiteY1" fmla="*/ 188377 h 441842"/>
                <a:gd name="connsiteX2" fmla="*/ 415995 w 416000"/>
                <a:gd name="connsiteY2" fmla="*/ 384549 h 441842"/>
                <a:gd name="connsiteX3" fmla="*/ 348618 w 416000"/>
                <a:gd name="connsiteY3" fmla="*/ 441843 h 441842"/>
                <a:gd name="connsiteX4" fmla="*/ 122195 w 416000"/>
                <a:gd name="connsiteY4" fmla="*/ 275555 h 441842"/>
                <a:gd name="connsiteX5" fmla="*/ 0 w 416000"/>
                <a:gd name="connsiteY5" fmla="*/ 181 h 44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6000" h="441842">
                  <a:moveTo>
                    <a:pt x="0" y="181"/>
                  </a:moveTo>
                  <a:cubicBezTo>
                    <a:pt x="0" y="181"/>
                    <a:pt x="120087" y="-13111"/>
                    <a:pt x="269691" y="188377"/>
                  </a:cubicBezTo>
                  <a:cubicBezTo>
                    <a:pt x="419295" y="389775"/>
                    <a:pt x="415995" y="384549"/>
                    <a:pt x="415995" y="384549"/>
                  </a:cubicBezTo>
                  <a:lnTo>
                    <a:pt x="348618" y="441843"/>
                  </a:lnTo>
                  <a:cubicBezTo>
                    <a:pt x="348618" y="441843"/>
                    <a:pt x="231373" y="399216"/>
                    <a:pt x="122195" y="275555"/>
                  </a:cubicBezTo>
                  <a:cubicBezTo>
                    <a:pt x="13017" y="151893"/>
                    <a:pt x="16776" y="122101"/>
                    <a:pt x="0" y="181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BB9A7F0-9381-46FE-880B-B861647DC287}"/>
                </a:ext>
              </a:extLst>
            </p:cNvPr>
            <p:cNvSpPr/>
            <p:nvPr/>
          </p:nvSpPr>
          <p:spPr>
            <a:xfrm rot="-3235729">
              <a:off x="2037433" y="5022548"/>
              <a:ext cx="181874" cy="181874"/>
            </a:xfrm>
            <a:custGeom>
              <a:avLst/>
              <a:gdLst>
                <a:gd name="connsiteX0" fmla="*/ 181875 w 181874"/>
                <a:gd name="connsiteY0" fmla="*/ 90937 h 181874"/>
                <a:gd name="connsiteX1" fmla="*/ 90937 w 181874"/>
                <a:gd name="connsiteY1" fmla="*/ 181875 h 181874"/>
                <a:gd name="connsiteX2" fmla="*/ 0 w 181874"/>
                <a:gd name="connsiteY2" fmla="*/ 90937 h 181874"/>
                <a:gd name="connsiteX3" fmla="*/ 90937 w 181874"/>
                <a:gd name="connsiteY3" fmla="*/ 0 h 181874"/>
                <a:gd name="connsiteX4" fmla="*/ 181875 w 181874"/>
                <a:gd name="connsiteY4" fmla="*/ 90937 h 181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874" h="181874">
                  <a:moveTo>
                    <a:pt x="181875" y="90937"/>
                  </a:moveTo>
                  <a:cubicBezTo>
                    <a:pt x="181875" y="141161"/>
                    <a:pt x="141161" y="181875"/>
                    <a:pt x="90937" y="181875"/>
                  </a:cubicBezTo>
                  <a:cubicBezTo>
                    <a:pt x="40714" y="181875"/>
                    <a:pt x="0" y="141161"/>
                    <a:pt x="0" y="90937"/>
                  </a:cubicBezTo>
                  <a:cubicBezTo>
                    <a:pt x="0" y="40714"/>
                    <a:pt x="40714" y="0"/>
                    <a:pt x="90937" y="0"/>
                  </a:cubicBezTo>
                  <a:cubicBezTo>
                    <a:pt x="141161" y="0"/>
                    <a:pt x="181875" y="40714"/>
                    <a:pt x="181875" y="90937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1875D076-64F0-426C-76FF-0DC6D129525F}"/>
                </a:ext>
              </a:extLst>
            </p:cNvPr>
            <p:cNvSpPr/>
            <p:nvPr/>
          </p:nvSpPr>
          <p:spPr>
            <a:xfrm>
              <a:off x="2835710" y="4859038"/>
              <a:ext cx="159487" cy="375201"/>
            </a:xfrm>
            <a:custGeom>
              <a:avLst/>
              <a:gdLst>
                <a:gd name="connsiteX0" fmla="*/ 167 w 159487"/>
                <a:gd name="connsiteY0" fmla="*/ 0 h 375201"/>
                <a:gd name="connsiteX1" fmla="*/ 159488 w 159487"/>
                <a:gd name="connsiteY1" fmla="*/ 375202 h 375201"/>
                <a:gd name="connsiteX2" fmla="*/ 167 w 159487"/>
                <a:gd name="connsiteY2" fmla="*/ 0 h 37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487" h="375201">
                  <a:moveTo>
                    <a:pt x="167" y="0"/>
                  </a:moveTo>
                  <a:cubicBezTo>
                    <a:pt x="167" y="0"/>
                    <a:pt x="155088" y="136037"/>
                    <a:pt x="159488" y="375202"/>
                  </a:cubicBezTo>
                  <a:cubicBezTo>
                    <a:pt x="159397" y="375202"/>
                    <a:pt x="-5975" y="222206"/>
                    <a:pt x="167" y="0"/>
                  </a:cubicBezTo>
                  <a:close/>
                </a:path>
              </a:pathLst>
            </a:custGeom>
            <a:solidFill>
              <a:srgbClr val="F2B1A1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935E6FB-6296-8A1B-50D4-B896191DEB64}"/>
                </a:ext>
              </a:extLst>
            </p:cNvPr>
            <p:cNvSpPr/>
            <p:nvPr/>
          </p:nvSpPr>
          <p:spPr>
            <a:xfrm>
              <a:off x="2636130" y="5013134"/>
              <a:ext cx="280965" cy="295358"/>
            </a:xfrm>
            <a:custGeom>
              <a:avLst/>
              <a:gdLst>
                <a:gd name="connsiteX0" fmla="*/ 0 w 280965"/>
                <a:gd name="connsiteY0" fmla="*/ 0 h 295358"/>
                <a:gd name="connsiteX1" fmla="*/ 280966 w 280965"/>
                <a:gd name="connsiteY1" fmla="*/ 295358 h 295358"/>
                <a:gd name="connsiteX2" fmla="*/ 0 w 280965"/>
                <a:gd name="connsiteY2" fmla="*/ 0 h 29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0965" h="295358">
                  <a:moveTo>
                    <a:pt x="0" y="0"/>
                  </a:moveTo>
                  <a:cubicBezTo>
                    <a:pt x="0" y="0"/>
                    <a:pt x="192872" y="72969"/>
                    <a:pt x="280966" y="295358"/>
                  </a:cubicBezTo>
                  <a:cubicBezTo>
                    <a:pt x="280966" y="295358"/>
                    <a:pt x="72419" y="210197"/>
                    <a:pt x="0" y="0"/>
                  </a:cubicBezTo>
                  <a:close/>
                </a:path>
              </a:pathLst>
            </a:custGeom>
            <a:solidFill>
              <a:srgbClr val="F2B1A1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2890AEF-1445-FD45-5CA5-61179406931B}"/>
                </a:ext>
              </a:extLst>
            </p:cNvPr>
            <p:cNvSpPr/>
            <p:nvPr/>
          </p:nvSpPr>
          <p:spPr>
            <a:xfrm>
              <a:off x="3025174" y="5494580"/>
              <a:ext cx="58851" cy="58851"/>
            </a:xfrm>
            <a:custGeom>
              <a:avLst/>
              <a:gdLst>
                <a:gd name="connsiteX0" fmla="*/ 58851 w 58851"/>
                <a:gd name="connsiteY0" fmla="*/ 29426 h 58851"/>
                <a:gd name="connsiteX1" fmla="*/ 29426 w 58851"/>
                <a:gd name="connsiteY1" fmla="*/ 58852 h 58851"/>
                <a:gd name="connsiteX2" fmla="*/ 0 w 58851"/>
                <a:gd name="connsiteY2" fmla="*/ 29426 h 58851"/>
                <a:gd name="connsiteX3" fmla="*/ 29426 w 58851"/>
                <a:gd name="connsiteY3" fmla="*/ 0 h 58851"/>
                <a:gd name="connsiteX4" fmla="*/ 58851 w 58851"/>
                <a:gd name="connsiteY4" fmla="*/ 29426 h 5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51" h="58851">
                  <a:moveTo>
                    <a:pt x="58851" y="29426"/>
                  </a:moveTo>
                  <a:cubicBezTo>
                    <a:pt x="58851" y="45651"/>
                    <a:pt x="45651" y="58852"/>
                    <a:pt x="29426" y="58852"/>
                  </a:cubicBezTo>
                  <a:cubicBezTo>
                    <a:pt x="13200" y="58852"/>
                    <a:pt x="0" y="45651"/>
                    <a:pt x="0" y="29426"/>
                  </a:cubicBezTo>
                  <a:cubicBezTo>
                    <a:pt x="0" y="13200"/>
                    <a:pt x="13200" y="0"/>
                    <a:pt x="29426" y="0"/>
                  </a:cubicBezTo>
                  <a:cubicBezTo>
                    <a:pt x="45743" y="92"/>
                    <a:pt x="58851" y="13200"/>
                    <a:pt x="58851" y="29426"/>
                  </a:cubicBezTo>
                  <a:close/>
                </a:path>
              </a:pathLst>
            </a:custGeom>
            <a:solidFill>
              <a:srgbClr val="231815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5" name="图形 180">
            <a:extLst>
              <a:ext uri="{FF2B5EF4-FFF2-40B4-BE49-F238E27FC236}">
                <a16:creationId xmlns:a16="http://schemas.microsoft.com/office/drawing/2014/main" id="{3510C7C7-5694-0C33-8D39-CC4346610F27}"/>
              </a:ext>
            </a:extLst>
          </p:cNvPr>
          <p:cNvGrpSpPr/>
          <p:nvPr/>
        </p:nvGrpSpPr>
        <p:grpSpPr>
          <a:xfrm>
            <a:off x="8572436" y="1052577"/>
            <a:ext cx="2322015" cy="1914569"/>
            <a:chOff x="6180358" y="5234882"/>
            <a:chExt cx="778243" cy="641684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B583643-77A7-BF52-0DE7-6438E2DCD1F0}"/>
                </a:ext>
              </a:extLst>
            </p:cNvPr>
            <p:cNvSpPr/>
            <p:nvPr/>
          </p:nvSpPr>
          <p:spPr>
            <a:xfrm>
              <a:off x="6180358" y="5440015"/>
              <a:ext cx="667020" cy="429625"/>
            </a:xfrm>
            <a:custGeom>
              <a:avLst/>
              <a:gdLst>
                <a:gd name="connsiteX0" fmla="*/ 2819 w 667020"/>
                <a:gd name="connsiteY0" fmla="*/ 346440 h 429625"/>
                <a:gd name="connsiteX1" fmla="*/ 96230 w 667020"/>
                <a:gd name="connsiteY1" fmla="*/ 131843 h 429625"/>
                <a:gd name="connsiteX2" fmla="*/ 568051 w 667020"/>
                <a:gd name="connsiteY2" fmla="*/ 42465 h 429625"/>
                <a:gd name="connsiteX3" fmla="*/ 657337 w 667020"/>
                <a:gd name="connsiteY3" fmla="*/ 309314 h 429625"/>
                <a:gd name="connsiteX4" fmla="*/ 2819 w 667020"/>
                <a:gd name="connsiteY4" fmla="*/ 346440 h 42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20" h="429625">
                  <a:moveTo>
                    <a:pt x="2819" y="346440"/>
                  </a:moveTo>
                  <a:cubicBezTo>
                    <a:pt x="2819" y="346440"/>
                    <a:pt x="-25323" y="213245"/>
                    <a:pt x="96230" y="131843"/>
                  </a:cubicBezTo>
                  <a:cubicBezTo>
                    <a:pt x="217783" y="50441"/>
                    <a:pt x="425689" y="-62588"/>
                    <a:pt x="568051" y="42465"/>
                  </a:cubicBezTo>
                  <a:cubicBezTo>
                    <a:pt x="710413" y="147518"/>
                    <a:pt x="657337" y="309314"/>
                    <a:pt x="657337" y="309314"/>
                  </a:cubicBezTo>
                  <a:cubicBezTo>
                    <a:pt x="657337" y="309314"/>
                    <a:pt x="112089" y="553246"/>
                    <a:pt x="2819" y="346440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9924C69-F8FD-EABE-F846-3734D58D1908}"/>
                </a:ext>
              </a:extLst>
            </p:cNvPr>
            <p:cNvSpPr/>
            <p:nvPr/>
          </p:nvSpPr>
          <p:spPr>
            <a:xfrm>
              <a:off x="6450026" y="5629334"/>
              <a:ext cx="508575" cy="225383"/>
            </a:xfrm>
            <a:custGeom>
              <a:avLst/>
              <a:gdLst>
                <a:gd name="connsiteX0" fmla="*/ 508489 w 508575"/>
                <a:gd name="connsiteY0" fmla="*/ 171238 h 225383"/>
                <a:gd name="connsiteX1" fmla="*/ 227156 w 508575"/>
                <a:gd name="connsiteY1" fmla="*/ 193238 h 225383"/>
                <a:gd name="connsiteX2" fmla="*/ 0 w 508575"/>
                <a:gd name="connsiteY2" fmla="*/ 126778 h 225383"/>
                <a:gd name="connsiteX3" fmla="*/ 224315 w 508575"/>
                <a:gd name="connsiteY3" fmla="*/ 0 h 225383"/>
                <a:gd name="connsiteX4" fmla="*/ 508489 w 508575"/>
                <a:gd name="connsiteY4" fmla="*/ 171238 h 22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575" h="225383">
                  <a:moveTo>
                    <a:pt x="508489" y="171238"/>
                  </a:moveTo>
                  <a:cubicBezTo>
                    <a:pt x="501705" y="278766"/>
                    <a:pt x="389410" y="192872"/>
                    <a:pt x="227156" y="193238"/>
                  </a:cubicBezTo>
                  <a:cubicBezTo>
                    <a:pt x="103311" y="193605"/>
                    <a:pt x="0" y="196813"/>
                    <a:pt x="0" y="126778"/>
                  </a:cubicBezTo>
                  <a:cubicBezTo>
                    <a:pt x="0" y="56743"/>
                    <a:pt x="100470" y="0"/>
                    <a:pt x="224315" y="0"/>
                  </a:cubicBezTo>
                  <a:cubicBezTo>
                    <a:pt x="348159" y="0"/>
                    <a:pt x="512889" y="101386"/>
                    <a:pt x="508489" y="171238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B0F1EC3-ADD3-229B-1D94-E4EC60C22F54}"/>
                </a:ext>
              </a:extLst>
            </p:cNvPr>
            <p:cNvSpPr/>
            <p:nvPr/>
          </p:nvSpPr>
          <p:spPr>
            <a:xfrm>
              <a:off x="6424817" y="5705878"/>
              <a:ext cx="209555" cy="170687"/>
            </a:xfrm>
            <a:custGeom>
              <a:avLst/>
              <a:gdLst>
                <a:gd name="connsiteX0" fmla="*/ 209556 w 209555"/>
                <a:gd name="connsiteY0" fmla="*/ 85344 h 170687"/>
                <a:gd name="connsiteX1" fmla="*/ 104778 w 209555"/>
                <a:gd name="connsiteY1" fmla="*/ 170688 h 170687"/>
                <a:gd name="connsiteX2" fmla="*/ 0 w 209555"/>
                <a:gd name="connsiteY2" fmla="*/ 85344 h 170687"/>
                <a:gd name="connsiteX3" fmla="*/ 104778 w 209555"/>
                <a:gd name="connsiteY3" fmla="*/ 0 h 170687"/>
                <a:gd name="connsiteX4" fmla="*/ 209556 w 209555"/>
                <a:gd name="connsiteY4" fmla="*/ 85344 h 17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5" h="170687">
                  <a:moveTo>
                    <a:pt x="209556" y="85344"/>
                  </a:moveTo>
                  <a:cubicBezTo>
                    <a:pt x="209556" y="132478"/>
                    <a:pt x="162645" y="170688"/>
                    <a:pt x="104778" y="170688"/>
                  </a:cubicBezTo>
                  <a:cubicBezTo>
                    <a:pt x="46910" y="170688"/>
                    <a:pt x="0" y="132478"/>
                    <a:pt x="0" y="85344"/>
                  </a:cubicBezTo>
                  <a:cubicBezTo>
                    <a:pt x="0" y="38210"/>
                    <a:pt x="46910" y="0"/>
                    <a:pt x="104778" y="0"/>
                  </a:cubicBezTo>
                  <a:cubicBezTo>
                    <a:pt x="162645" y="0"/>
                    <a:pt x="209556" y="38210"/>
                    <a:pt x="209556" y="85344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0806D6D-32BE-A750-FD72-2E58A6403302}"/>
                </a:ext>
              </a:extLst>
            </p:cNvPr>
            <p:cNvSpPr/>
            <p:nvPr/>
          </p:nvSpPr>
          <p:spPr>
            <a:xfrm>
              <a:off x="6778935" y="5491738"/>
              <a:ext cx="122836" cy="100102"/>
            </a:xfrm>
            <a:custGeom>
              <a:avLst/>
              <a:gdLst>
                <a:gd name="connsiteX0" fmla="*/ 122837 w 122836"/>
                <a:gd name="connsiteY0" fmla="*/ 50051 h 100102"/>
                <a:gd name="connsiteX1" fmla="*/ 61418 w 122836"/>
                <a:gd name="connsiteY1" fmla="*/ 100103 h 100102"/>
                <a:gd name="connsiteX2" fmla="*/ 0 w 122836"/>
                <a:gd name="connsiteY2" fmla="*/ 50051 h 100102"/>
                <a:gd name="connsiteX3" fmla="*/ 61418 w 122836"/>
                <a:gd name="connsiteY3" fmla="*/ 0 h 100102"/>
                <a:gd name="connsiteX4" fmla="*/ 122837 w 122836"/>
                <a:gd name="connsiteY4" fmla="*/ 50051 h 10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836" h="100102">
                  <a:moveTo>
                    <a:pt x="122837" y="50051"/>
                  </a:moveTo>
                  <a:cubicBezTo>
                    <a:pt x="122837" y="77736"/>
                    <a:pt x="95336" y="100103"/>
                    <a:pt x="61418" y="100103"/>
                  </a:cubicBezTo>
                  <a:cubicBezTo>
                    <a:pt x="27501" y="100103"/>
                    <a:pt x="0" y="77644"/>
                    <a:pt x="0" y="50051"/>
                  </a:cubicBezTo>
                  <a:cubicBezTo>
                    <a:pt x="0" y="22367"/>
                    <a:pt x="27501" y="0"/>
                    <a:pt x="61418" y="0"/>
                  </a:cubicBezTo>
                  <a:cubicBezTo>
                    <a:pt x="95244" y="0"/>
                    <a:pt x="122837" y="22459"/>
                    <a:pt x="122837" y="50051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B42AA4D-5412-224F-6CDE-86E94B1F1EA8}"/>
                </a:ext>
              </a:extLst>
            </p:cNvPr>
            <p:cNvSpPr/>
            <p:nvPr/>
          </p:nvSpPr>
          <p:spPr>
            <a:xfrm>
              <a:off x="6307205" y="5234882"/>
              <a:ext cx="188128" cy="429836"/>
            </a:xfrm>
            <a:custGeom>
              <a:avLst/>
              <a:gdLst>
                <a:gd name="connsiteX0" fmla="*/ 161430 w 188128"/>
                <a:gd name="connsiteY0" fmla="*/ 0 h 429836"/>
                <a:gd name="connsiteX1" fmla="*/ 79936 w 188128"/>
                <a:gd name="connsiteY1" fmla="*/ 429837 h 429836"/>
                <a:gd name="connsiteX2" fmla="*/ 0 w 188128"/>
                <a:gd name="connsiteY2" fmla="*/ 423512 h 429836"/>
                <a:gd name="connsiteX3" fmla="*/ 161430 w 188128"/>
                <a:gd name="connsiteY3" fmla="*/ 0 h 42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28" h="429836">
                  <a:moveTo>
                    <a:pt x="161430" y="0"/>
                  </a:moveTo>
                  <a:cubicBezTo>
                    <a:pt x="161430" y="0"/>
                    <a:pt x="259424" y="141720"/>
                    <a:pt x="79936" y="429837"/>
                  </a:cubicBezTo>
                  <a:lnTo>
                    <a:pt x="0" y="423512"/>
                  </a:lnTo>
                  <a:cubicBezTo>
                    <a:pt x="0" y="423512"/>
                    <a:pt x="43360" y="99461"/>
                    <a:pt x="161430" y="0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4C84634-7995-86C4-541D-BD0E920EFFD1}"/>
                </a:ext>
              </a:extLst>
            </p:cNvPr>
            <p:cNvSpPr/>
            <p:nvPr/>
          </p:nvSpPr>
          <p:spPr>
            <a:xfrm>
              <a:off x="6217059" y="5247990"/>
              <a:ext cx="127780" cy="416086"/>
            </a:xfrm>
            <a:custGeom>
              <a:avLst/>
              <a:gdLst>
                <a:gd name="connsiteX0" fmla="*/ 55312 w 127780"/>
                <a:gd name="connsiteY0" fmla="*/ 0 h 416086"/>
                <a:gd name="connsiteX1" fmla="*/ 127639 w 127780"/>
                <a:gd name="connsiteY1" fmla="*/ 232198 h 416086"/>
                <a:gd name="connsiteX2" fmla="*/ 124156 w 127780"/>
                <a:gd name="connsiteY2" fmla="*/ 413153 h 416086"/>
                <a:gd name="connsiteX3" fmla="*/ 58795 w 127780"/>
                <a:gd name="connsiteY3" fmla="*/ 416086 h 416086"/>
                <a:gd name="connsiteX4" fmla="*/ 1869 w 127780"/>
                <a:gd name="connsiteY4" fmla="*/ 216339 h 416086"/>
                <a:gd name="connsiteX5" fmla="*/ 55312 w 127780"/>
                <a:gd name="connsiteY5" fmla="*/ 0 h 41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780" h="416086">
                  <a:moveTo>
                    <a:pt x="55312" y="0"/>
                  </a:moveTo>
                  <a:cubicBezTo>
                    <a:pt x="55312" y="0"/>
                    <a:pt x="131489" y="46660"/>
                    <a:pt x="127639" y="232198"/>
                  </a:cubicBezTo>
                  <a:cubicBezTo>
                    <a:pt x="123697" y="417736"/>
                    <a:pt x="124156" y="413153"/>
                    <a:pt x="124156" y="413153"/>
                  </a:cubicBezTo>
                  <a:lnTo>
                    <a:pt x="58795" y="416086"/>
                  </a:lnTo>
                  <a:cubicBezTo>
                    <a:pt x="58795" y="416086"/>
                    <a:pt x="9569" y="337984"/>
                    <a:pt x="1869" y="216339"/>
                  </a:cubicBezTo>
                  <a:cubicBezTo>
                    <a:pt x="-5831" y="94603"/>
                    <a:pt x="9936" y="78836"/>
                    <a:pt x="55312" y="0"/>
                  </a:cubicBezTo>
                  <a:close/>
                </a:path>
              </a:pathLst>
            </a:custGeom>
            <a:solidFill>
              <a:srgbClr val="FFFFFF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B2ED7B5-FA18-4361-9824-1A9AA4430742}"/>
                </a:ext>
              </a:extLst>
            </p:cNvPr>
            <p:cNvSpPr/>
            <p:nvPr/>
          </p:nvSpPr>
          <p:spPr>
            <a:xfrm>
              <a:off x="6372455" y="5316192"/>
              <a:ext cx="83826" cy="291416"/>
            </a:xfrm>
            <a:custGeom>
              <a:avLst/>
              <a:gdLst>
                <a:gd name="connsiteX0" fmla="*/ 80229 w 83826"/>
                <a:gd name="connsiteY0" fmla="*/ 0 h 291416"/>
                <a:gd name="connsiteX1" fmla="*/ 3227 w 83826"/>
                <a:gd name="connsiteY1" fmla="*/ 291416 h 291416"/>
                <a:gd name="connsiteX2" fmla="*/ 80229 w 83826"/>
                <a:gd name="connsiteY2" fmla="*/ 0 h 29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826" h="291416">
                  <a:moveTo>
                    <a:pt x="80229" y="0"/>
                  </a:moveTo>
                  <a:cubicBezTo>
                    <a:pt x="80229" y="0"/>
                    <a:pt x="109105" y="149696"/>
                    <a:pt x="3227" y="291416"/>
                  </a:cubicBezTo>
                  <a:cubicBezTo>
                    <a:pt x="3227" y="291416"/>
                    <a:pt x="-24090" y="127145"/>
                    <a:pt x="80229" y="0"/>
                  </a:cubicBezTo>
                  <a:close/>
                </a:path>
              </a:pathLst>
            </a:custGeom>
            <a:solidFill>
              <a:srgbClr val="F2B1A1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6AEE286-255C-0AEA-FE5B-1BC2FD4E608E}"/>
                </a:ext>
              </a:extLst>
            </p:cNvPr>
            <p:cNvSpPr/>
            <p:nvPr/>
          </p:nvSpPr>
          <p:spPr>
            <a:xfrm>
              <a:off x="6248494" y="5315734"/>
              <a:ext cx="64094" cy="299941"/>
            </a:xfrm>
            <a:custGeom>
              <a:avLst/>
              <a:gdLst>
                <a:gd name="connsiteX0" fmla="*/ 17643 w 64094"/>
                <a:gd name="connsiteY0" fmla="*/ 0 h 299941"/>
                <a:gd name="connsiteX1" fmla="*/ 47986 w 64094"/>
                <a:gd name="connsiteY1" fmla="*/ 299941 h 299941"/>
                <a:gd name="connsiteX2" fmla="*/ 17643 w 64094"/>
                <a:gd name="connsiteY2" fmla="*/ 0 h 29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094" h="299941">
                  <a:moveTo>
                    <a:pt x="17643" y="0"/>
                  </a:moveTo>
                  <a:cubicBezTo>
                    <a:pt x="17643" y="0"/>
                    <a:pt x="97304" y="130079"/>
                    <a:pt x="47986" y="299941"/>
                  </a:cubicBezTo>
                  <a:cubicBezTo>
                    <a:pt x="47894" y="299941"/>
                    <a:pt x="-35341" y="155654"/>
                    <a:pt x="17643" y="0"/>
                  </a:cubicBezTo>
                  <a:close/>
                </a:path>
              </a:pathLst>
            </a:custGeom>
            <a:solidFill>
              <a:srgbClr val="F2B1A1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1BB6AF6-5B72-D6AA-5A13-27B34A20697B}"/>
                </a:ext>
              </a:extLst>
            </p:cNvPr>
            <p:cNvSpPr/>
            <p:nvPr/>
          </p:nvSpPr>
          <p:spPr>
            <a:xfrm>
              <a:off x="6340939" y="5705878"/>
              <a:ext cx="43451" cy="43451"/>
            </a:xfrm>
            <a:custGeom>
              <a:avLst/>
              <a:gdLst>
                <a:gd name="connsiteX0" fmla="*/ 43452 w 43451"/>
                <a:gd name="connsiteY0" fmla="*/ 21726 h 43451"/>
                <a:gd name="connsiteX1" fmla="*/ 21726 w 43451"/>
                <a:gd name="connsiteY1" fmla="*/ 43451 h 43451"/>
                <a:gd name="connsiteX2" fmla="*/ 0 w 43451"/>
                <a:gd name="connsiteY2" fmla="*/ 21726 h 43451"/>
                <a:gd name="connsiteX3" fmla="*/ 21726 w 43451"/>
                <a:gd name="connsiteY3" fmla="*/ 0 h 43451"/>
                <a:gd name="connsiteX4" fmla="*/ 43452 w 43451"/>
                <a:gd name="connsiteY4" fmla="*/ 21726 h 4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51" h="43451">
                  <a:moveTo>
                    <a:pt x="43452" y="21726"/>
                  </a:moveTo>
                  <a:cubicBezTo>
                    <a:pt x="43452" y="33734"/>
                    <a:pt x="33735" y="43451"/>
                    <a:pt x="21726" y="43451"/>
                  </a:cubicBezTo>
                  <a:cubicBezTo>
                    <a:pt x="9717" y="43451"/>
                    <a:pt x="0" y="33734"/>
                    <a:pt x="0" y="21726"/>
                  </a:cubicBezTo>
                  <a:cubicBezTo>
                    <a:pt x="0" y="9717"/>
                    <a:pt x="9717" y="0"/>
                    <a:pt x="21726" y="0"/>
                  </a:cubicBezTo>
                  <a:cubicBezTo>
                    <a:pt x="33735" y="0"/>
                    <a:pt x="43452" y="9717"/>
                    <a:pt x="43452" y="21726"/>
                  </a:cubicBezTo>
                  <a:close/>
                </a:path>
              </a:pathLst>
            </a:custGeom>
            <a:solidFill>
              <a:srgbClr val="231815"/>
            </a:solidFill>
            <a:ln w="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5" name="图形 28">
            <a:extLst>
              <a:ext uri="{FF2B5EF4-FFF2-40B4-BE49-F238E27FC236}">
                <a16:creationId xmlns:a16="http://schemas.microsoft.com/office/drawing/2014/main" id="{AC714151-2AFB-998F-5BFD-C3D643FDE51A}"/>
              </a:ext>
            </a:extLst>
          </p:cNvPr>
          <p:cNvGrpSpPr/>
          <p:nvPr/>
        </p:nvGrpSpPr>
        <p:grpSpPr>
          <a:xfrm>
            <a:off x="5138216" y="3355999"/>
            <a:ext cx="1915568" cy="2344566"/>
            <a:chOff x="0" y="0"/>
            <a:chExt cx="2414492" cy="2955226"/>
          </a:xfrm>
        </p:grpSpPr>
        <p:grpSp>
          <p:nvGrpSpPr>
            <p:cNvPr id="126" name="图形 28">
              <a:extLst>
                <a:ext uri="{FF2B5EF4-FFF2-40B4-BE49-F238E27FC236}">
                  <a16:creationId xmlns:a16="http://schemas.microsoft.com/office/drawing/2014/main" id="{ADABCF68-65CB-064A-C8DF-74B7971D2270}"/>
                </a:ext>
              </a:extLst>
            </p:cNvPr>
            <p:cNvGrpSpPr/>
            <p:nvPr/>
          </p:nvGrpSpPr>
          <p:grpSpPr>
            <a:xfrm>
              <a:off x="404847" y="0"/>
              <a:ext cx="1528742" cy="2955226"/>
              <a:chOff x="404847" y="0"/>
              <a:chExt cx="1528742" cy="2955226"/>
            </a:xfrm>
          </p:grpSpPr>
          <p:grpSp>
            <p:nvGrpSpPr>
              <p:cNvPr id="129" name="图形 28">
                <a:extLst>
                  <a:ext uri="{FF2B5EF4-FFF2-40B4-BE49-F238E27FC236}">
                    <a16:creationId xmlns:a16="http://schemas.microsoft.com/office/drawing/2014/main" id="{FA5810A2-495C-11EB-BCA4-AA66A3EE62DD}"/>
                  </a:ext>
                </a:extLst>
              </p:cNvPr>
              <p:cNvGrpSpPr/>
              <p:nvPr/>
            </p:nvGrpSpPr>
            <p:grpSpPr>
              <a:xfrm>
                <a:off x="406990" y="21121"/>
                <a:ext cx="698861" cy="1948869"/>
                <a:chOff x="406990" y="21121"/>
                <a:chExt cx="698861" cy="1948869"/>
              </a:xfrm>
            </p:grpSpPr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EA742071-3E36-2D77-3F78-9B21D86F0D60}"/>
                    </a:ext>
                  </a:extLst>
                </p:cNvPr>
                <p:cNvSpPr/>
                <p:nvPr/>
              </p:nvSpPr>
              <p:spPr>
                <a:xfrm>
                  <a:off x="406990" y="21121"/>
                  <a:ext cx="698861" cy="1948869"/>
                </a:xfrm>
                <a:custGeom>
                  <a:avLst/>
                  <a:gdLst>
                    <a:gd name="connsiteX0" fmla="*/ 587991 w 698861"/>
                    <a:gd name="connsiteY0" fmla="*/ 607434 h 1948869"/>
                    <a:gd name="connsiteX1" fmla="*/ 633615 w 698861"/>
                    <a:gd name="connsiteY1" fmla="*/ 1947506 h 1948869"/>
                    <a:gd name="connsiteX2" fmla="*/ 76784 w 698861"/>
                    <a:gd name="connsiteY2" fmla="*/ 727734 h 1948869"/>
                    <a:gd name="connsiteX3" fmla="*/ 175558 w 698861"/>
                    <a:gd name="connsiteY3" fmla="*/ 1072 h 1948869"/>
                    <a:gd name="connsiteX4" fmla="*/ 587991 w 698861"/>
                    <a:gd name="connsiteY4" fmla="*/ 607434 h 1948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8861" h="1948869">
                      <a:moveTo>
                        <a:pt x="587991" y="607434"/>
                      </a:moveTo>
                      <a:cubicBezTo>
                        <a:pt x="652475" y="1334667"/>
                        <a:pt x="774776" y="1914359"/>
                        <a:pt x="633615" y="1947506"/>
                      </a:cubicBezTo>
                      <a:cubicBezTo>
                        <a:pt x="492455" y="1980748"/>
                        <a:pt x="361581" y="1401628"/>
                        <a:pt x="76784" y="727734"/>
                      </a:cubicBezTo>
                      <a:cubicBezTo>
                        <a:pt x="-141720" y="210527"/>
                        <a:pt x="175558" y="1072"/>
                        <a:pt x="175558" y="1072"/>
                      </a:cubicBezTo>
                      <a:cubicBezTo>
                        <a:pt x="175558" y="1072"/>
                        <a:pt x="529412" y="-53030"/>
                        <a:pt x="587991" y="6074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6A6A0F06-48E8-BE46-973E-6FCD2C0A2733}"/>
                    </a:ext>
                  </a:extLst>
                </p:cNvPr>
                <p:cNvSpPr/>
                <p:nvPr/>
              </p:nvSpPr>
              <p:spPr>
                <a:xfrm>
                  <a:off x="558443" y="274109"/>
                  <a:ext cx="501032" cy="1681268"/>
                </a:xfrm>
                <a:custGeom>
                  <a:avLst/>
                  <a:gdLst>
                    <a:gd name="connsiteX0" fmla="*/ 340907 w 501032"/>
                    <a:gd name="connsiteY0" fmla="*/ 460744 h 1681268"/>
                    <a:gd name="connsiteX1" fmla="*/ 479020 w 501032"/>
                    <a:gd name="connsiteY1" fmla="*/ 1680896 h 1681268"/>
                    <a:gd name="connsiteX2" fmla="*/ 58396 w 501032"/>
                    <a:gd name="connsiteY2" fmla="*/ 527324 h 1681268"/>
                    <a:gd name="connsiteX3" fmla="*/ 83446 w 501032"/>
                    <a:gd name="connsiteY3" fmla="*/ 210 h 1681268"/>
                    <a:gd name="connsiteX4" fmla="*/ 340907 w 501032"/>
                    <a:gd name="connsiteY4" fmla="*/ 460744 h 1681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1032" h="1681268">
                      <a:moveTo>
                        <a:pt x="340907" y="460744"/>
                      </a:moveTo>
                      <a:cubicBezTo>
                        <a:pt x="407773" y="995096"/>
                        <a:pt x="557029" y="1662513"/>
                        <a:pt x="479020" y="1680896"/>
                      </a:cubicBezTo>
                      <a:cubicBezTo>
                        <a:pt x="401010" y="1699280"/>
                        <a:pt x="246895" y="1031958"/>
                        <a:pt x="58396" y="527324"/>
                      </a:cubicBezTo>
                      <a:cubicBezTo>
                        <a:pt x="-86289" y="140037"/>
                        <a:pt x="83446" y="210"/>
                        <a:pt x="83446" y="210"/>
                      </a:cubicBezTo>
                      <a:cubicBezTo>
                        <a:pt x="83446" y="210"/>
                        <a:pt x="280233" y="-24460"/>
                        <a:pt x="340907" y="460744"/>
                      </a:cubicBezTo>
                      <a:close/>
                    </a:path>
                  </a:pathLst>
                </a:custGeom>
                <a:solidFill>
                  <a:srgbClr val="FCDF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0" name="图形 28">
                <a:extLst>
                  <a:ext uri="{FF2B5EF4-FFF2-40B4-BE49-F238E27FC236}">
                    <a16:creationId xmlns:a16="http://schemas.microsoft.com/office/drawing/2014/main" id="{C66BFCF0-6368-6F52-B513-A83F6DFF0007}"/>
                  </a:ext>
                </a:extLst>
              </p:cNvPr>
              <p:cNvGrpSpPr/>
              <p:nvPr/>
            </p:nvGrpSpPr>
            <p:grpSpPr>
              <a:xfrm>
                <a:off x="1291746" y="0"/>
                <a:ext cx="640182" cy="1966553"/>
                <a:chOff x="1291746" y="0"/>
                <a:chExt cx="640182" cy="1966553"/>
              </a:xfrm>
            </p:grpSpPr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E3E61870-FF6B-FF9D-9334-52BFE7E11748}"/>
                    </a:ext>
                  </a:extLst>
                </p:cNvPr>
                <p:cNvSpPr/>
                <p:nvPr/>
              </p:nvSpPr>
              <p:spPr>
                <a:xfrm>
                  <a:off x="1291746" y="0"/>
                  <a:ext cx="640182" cy="1966553"/>
                </a:xfrm>
                <a:custGeom>
                  <a:avLst/>
                  <a:gdLst>
                    <a:gd name="connsiteX0" fmla="*/ 570677 w 640182"/>
                    <a:gd name="connsiteY0" fmla="*/ 721328 h 1966553"/>
                    <a:gd name="connsiteX1" fmla="*/ 70996 w 640182"/>
                    <a:gd name="connsiteY1" fmla="*/ 1965674 h 1966553"/>
                    <a:gd name="connsiteX2" fmla="*/ 54422 w 640182"/>
                    <a:gd name="connsiteY2" fmla="*/ 624935 h 1966553"/>
                    <a:gd name="connsiteX3" fmla="*/ 438375 w 640182"/>
                    <a:gd name="connsiteY3" fmla="*/ 0 h 1966553"/>
                    <a:gd name="connsiteX4" fmla="*/ 570677 w 640182"/>
                    <a:gd name="connsiteY4" fmla="*/ 721328 h 1966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182" h="1966553">
                      <a:moveTo>
                        <a:pt x="570677" y="721328"/>
                      </a:moveTo>
                      <a:cubicBezTo>
                        <a:pt x="335886" y="1412558"/>
                        <a:pt x="213585" y="1992249"/>
                        <a:pt x="70996" y="1965674"/>
                      </a:cubicBezTo>
                      <a:cubicBezTo>
                        <a:pt x="-71594" y="1939004"/>
                        <a:pt x="42706" y="1356360"/>
                        <a:pt x="54422" y="624935"/>
                      </a:cubicBezTo>
                      <a:cubicBezTo>
                        <a:pt x="63566" y="63437"/>
                        <a:pt x="438375" y="0"/>
                        <a:pt x="438375" y="0"/>
                      </a:cubicBezTo>
                      <a:cubicBezTo>
                        <a:pt x="438375" y="0"/>
                        <a:pt x="783942" y="93536"/>
                        <a:pt x="570677" y="7213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63223456-36C9-73BC-D2AA-ED6EDF0837CF}"/>
                    </a:ext>
                  </a:extLst>
                </p:cNvPr>
                <p:cNvSpPr/>
                <p:nvPr/>
              </p:nvSpPr>
              <p:spPr>
                <a:xfrm>
                  <a:off x="1340270" y="254603"/>
                  <a:ext cx="443534" cy="1697499"/>
                </a:xfrm>
                <a:custGeom>
                  <a:avLst/>
                  <a:gdLst>
                    <a:gd name="connsiteX0" fmla="*/ 391756 w 443534"/>
                    <a:gd name="connsiteY0" fmla="*/ 525399 h 1697499"/>
                    <a:gd name="connsiteX1" fmla="*/ 25138 w 443534"/>
                    <a:gd name="connsiteY1" fmla="*/ 1697260 h 1697499"/>
                    <a:gd name="connsiteX2" fmla="*/ 106482 w 443534"/>
                    <a:gd name="connsiteY2" fmla="*/ 472059 h 1697499"/>
                    <a:gd name="connsiteX3" fmla="*/ 342321 w 443534"/>
                    <a:gd name="connsiteY3" fmla="*/ 0 h 1697499"/>
                    <a:gd name="connsiteX4" fmla="*/ 391756 w 443534"/>
                    <a:gd name="connsiteY4" fmla="*/ 525399 h 1697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534" h="1697499">
                      <a:moveTo>
                        <a:pt x="391756" y="525399"/>
                      </a:moveTo>
                      <a:cubicBezTo>
                        <a:pt x="236974" y="1041178"/>
                        <a:pt x="103910" y="1712024"/>
                        <a:pt x="25138" y="1697260"/>
                      </a:cubicBezTo>
                      <a:cubicBezTo>
                        <a:pt x="-53633" y="1682591"/>
                        <a:pt x="75049" y="1009841"/>
                        <a:pt x="106482" y="472059"/>
                      </a:cubicBezTo>
                      <a:cubicBezTo>
                        <a:pt x="130580" y="59341"/>
                        <a:pt x="342321" y="0"/>
                        <a:pt x="342321" y="0"/>
                      </a:cubicBezTo>
                      <a:cubicBezTo>
                        <a:pt x="342321" y="0"/>
                        <a:pt x="532249" y="56864"/>
                        <a:pt x="391756" y="525399"/>
                      </a:cubicBezTo>
                      <a:close/>
                    </a:path>
                  </a:pathLst>
                </a:custGeom>
                <a:solidFill>
                  <a:srgbClr val="FCDF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657B0347-5196-6240-2402-72FE52F29153}"/>
                  </a:ext>
                </a:extLst>
              </p:cNvPr>
              <p:cNvSpPr/>
              <p:nvPr/>
            </p:nvSpPr>
            <p:spPr>
              <a:xfrm>
                <a:off x="404847" y="1620799"/>
                <a:ext cx="1528742" cy="1334426"/>
              </a:xfrm>
              <a:custGeom>
                <a:avLst/>
                <a:gdLst>
                  <a:gd name="connsiteX0" fmla="*/ 1499200 w 1528742"/>
                  <a:gd name="connsiteY0" fmla="*/ 932186 h 1334426"/>
                  <a:gd name="connsiteX1" fmla="*/ 810923 w 1528742"/>
                  <a:gd name="connsiteY1" fmla="*/ 260 h 1334426"/>
                  <a:gd name="connsiteX2" fmla="*/ 37779 w 1528742"/>
                  <a:gd name="connsiteY2" fmla="*/ 941616 h 1334426"/>
                  <a:gd name="connsiteX3" fmla="*/ 727 w 1528742"/>
                  <a:gd name="connsiteY3" fmla="*/ 1201934 h 1334426"/>
                  <a:gd name="connsiteX4" fmla="*/ 632 w 1528742"/>
                  <a:gd name="connsiteY4" fmla="*/ 1278515 h 1334426"/>
                  <a:gd name="connsiteX5" fmla="*/ 802446 w 1528742"/>
                  <a:gd name="connsiteY5" fmla="*/ 1334427 h 1334426"/>
                  <a:gd name="connsiteX6" fmla="*/ 1526346 w 1528742"/>
                  <a:gd name="connsiteY6" fmla="*/ 1290231 h 1334426"/>
                  <a:gd name="connsiteX7" fmla="*/ 1527965 w 1528742"/>
                  <a:gd name="connsiteY7" fmla="*/ 1259846 h 1334426"/>
                  <a:gd name="connsiteX8" fmla="*/ 1499200 w 1528742"/>
                  <a:gd name="connsiteY8" fmla="*/ 932186 h 133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8742" h="1334426">
                    <a:moveTo>
                      <a:pt x="1499200" y="932186"/>
                    </a:moveTo>
                    <a:cubicBezTo>
                      <a:pt x="1412999" y="489845"/>
                      <a:pt x="1146013" y="13023"/>
                      <a:pt x="810923" y="260"/>
                    </a:cubicBezTo>
                    <a:cubicBezTo>
                      <a:pt x="459260" y="-13075"/>
                      <a:pt x="143792" y="488988"/>
                      <a:pt x="37779" y="941616"/>
                    </a:cubicBezTo>
                    <a:cubicBezTo>
                      <a:pt x="16634" y="1031817"/>
                      <a:pt x="3775" y="1120114"/>
                      <a:pt x="727" y="1201934"/>
                    </a:cubicBezTo>
                    <a:cubicBezTo>
                      <a:pt x="-226" y="1227651"/>
                      <a:pt x="-226" y="1253179"/>
                      <a:pt x="632" y="1278515"/>
                    </a:cubicBezTo>
                    <a:cubicBezTo>
                      <a:pt x="213896" y="1313281"/>
                      <a:pt x="494693" y="1334427"/>
                      <a:pt x="802446" y="1334427"/>
                    </a:cubicBezTo>
                    <a:cubicBezTo>
                      <a:pt x="1074004" y="1334427"/>
                      <a:pt x="1324607" y="1317949"/>
                      <a:pt x="1526346" y="1290231"/>
                    </a:cubicBezTo>
                    <a:cubicBezTo>
                      <a:pt x="1527013" y="1280134"/>
                      <a:pt x="1527584" y="1270038"/>
                      <a:pt x="1527965" y="1259846"/>
                    </a:cubicBezTo>
                    <a:cubicBezTo>
                      <a:pt x="1531775" y="1158691"/>
                      <a:pt x="1521488" y="1046581"/>
                      <a:pt x="1499200" y="9321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9C4265A0-CA52-611F-6DD4-1E86C2B38F2D}"/>
                  </a:ext>
                </a:extLst>
              </p:cNvPr>
              <p:cNvSpPr/>
              <p:nvPr/>
            </p:nvSpPr>
            <p:spPr>
              <a:xfrm>
                <a:off x="978754" y="2052216"/>
                <a:ext cx="107802" cy="107707"/>
              </a:xfrm>
              <a:custGeom>
                <a:avLst/>
                <a:gdLst>
                  <a:gd name="connsiteX0" fmla="*/ 107762 w 107802"/>
                  <a:gd name="connsiteY0" fmla="*/ 55857 h 107707"/>
                  <a:gd name="connsiteX1" fmla="*/ 51850 w 107802"/>
                  <a:gd name="connsiteY1" fmla="*/ 107673 h 107707"/>
                  <a:gd name="connsiteX2" fmla="*/ 34 w 107802"/>
                  <a:gd name="connsiteY2" fmla="*/ 51856 h 107707"/>
                  <a:gd name="connsiteX3" fmla="*/ 55851 w 107802"/>
                  <a:gd name="connsiteY3" fmla="*/ 40 h 107707"/>
                  <a:gd name="connsiteX4" fmla="*/ 107762 w 107802"/>
                  <a:gd name="connsiteY4" fmla="*/ 55857 h 10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02" h="107707">
                    <a:moveTo>
                      <a:pt x="107762" y="55857"/>
                    </a:moveTo>
                    <a:cubicBezTo>
                      <a:pt x="106619" y="85575"/>
                      <a:pt x="81663" y="108721"/>
                      <a:pt x="51850" y="107673"/>
                    </a:cubicBezTo>
                    <a:cubicBezTo>
                      <a:pt x="22132" y="106530"/>
                      <a:pt x="-1014" y="81574"/>
                      <a:pt x="34" y="51856"/>
                    </a:cubicBezTo>
                    <a:cubicBezTo>
                      <a:pt x="1177" y="22138"/>
                      <a:pt x="26133" y="-1103"/>
                      <a:pt x="55851" y="40"/>
                    </a:cubicBezTo>
                    <a:cubicBezTo>
                      <a:pt x="85759" y="1183"/>
                      <a:pt x="108905" y="26139"/>
                      <a:pt x="107762" y="55857"/>
                    </a:cubicBezTo>
                    <a:close/>
                  </a:path>
                </a:pathLst>
              </a:custGeom>
              <a:solidFill>
                <a:srgbClr val="5F4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8528DEE1-106B-E0FC-3007-27B3355FFB5A}"/>
                  </a:ext>
                </a:extLst>
              </p:cNvPr>
              <p:cNvSpPr/>
              <p:nvPr/>
            </p:nvSpPr>
            <p:spPr>
              <a:xfrm>
                <a:off x="1272499" y="2063265"/>
                <a:ext cx="107802" cy="107713"/>
              </a:xfrm>
              <a:custGeom>
                <a:avLst/>
                <a:gdLst>
                  <a:gd name="connsiteX0" fmla="*/ 107768 w 107802"/>
                  <a:gd name="connsiteY0" fmla="*/ 55952 h 107713"/>
                  <a:gd name="connsiteX1" fmla="*/ 51856 w 107802"/>
                  <a:gd name="connsiteY1" fmla="*/ 107673 h 107713"/>
                  <a:gd name="connsiteX2" fmla="*/ 40 w 107802"/>
                  <a:gd name="connsiteY2" fmla="*/ 51856 h 107713"/>
                  <a:gd name="connsiteX3" fmla="*/ 55952 w 107802"/>
                  <a:gd name="connsiteY3" fmla="*/ 40 h 107713"/>
                  <a:gd name="connsiteX4" fmla="*/ 107768 w 107802"/>
                  <a:gd name="connsiteY4" fmla="*/ 55952 h 107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02" h="107713">
                    <a:moveTo>
                      <a:pt x="107768" y="55952"/>
                    </a:moveTo>
                    <a:cubicBezTo>
                      <a:pt x="106625" y="85670"/>
                      <a:pt x="81670" y="108816"/>
                      <a:pt x="51856" y="107673"/>
                    </a:cubicBezTo>
                    <a:cubicBezTo>
                      <a:pt x="22138" y="106530"/>
                      <a:pt x="-1103" y="81574"/>
                      <a:pt x="40" y="51856"/>
                    </a:cubicBezTo>
                    <a:cubicBezTo>
                      <a:pt x="1183" y="22138"/>
                      <a:pt x="26139" y="-1103"/>
                      <a:pt x="55952" y="40"/>
                    </a:cubicBezTo>
                    <a:cubicBezTo>
                      <a:pt x="85670" y="1184"/>
                      <a:pt x="108816" y="26234"/>
                      <a:pt x="107768" y="55952"/>
                    </a:cubicBezTo>
                    <a:close/>
                  </a:path>
                </a:pathLst>
              </a:custGeom>
              <a:solidFill>
                <a:srgbClr val="5F4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909AA1F3-181B-80DB-9CFB-F721D7D2A69C}"/>
                  </a:ext>
                </a:extLst>
              </p:cNvPr>
              <p:cNvSpPr/>
              <p:nvPr/>
            </p:nvSpPr>
            <p:spPr>
              <a:xfrm>
                <a:off x="613787" y="2216654"/>
                <a:ext cx="277761" cy="277755"/>
              </a:xfrm>
              <a:custGeom>
                <a:avLst/>
                <a:gdLst>
                  <a:gd name="connsiteX0" fmla="*/ 277657 w 277761"/>
                  <a:gd name="connsiteY0" fmla="*/ 144117 h 277755"/>
                  <a:gd name="connsiteX1" fmla="*/ 133639 w 277761"/>
                  <a:gd name="connsiteY1" fmla="*/ 277657 h 277755"/>
                  <a:gd name="connsiteX2" fmla="*/ 98 w 277761"/>
                  <a:gd name="connsiteY2" fmla="*/ 133639 h 277755"/>
                  <a:gd name="connsiteX3" fmla="*/ 144116 w 277761"/>
                  <a:gd name="connsiteY3" fmla="*/ 98 h 277755"/>
                  <a:gd name="connsiteX4" fmla="*/ 277657 w 277761"/>
                  <a:gd name="connsiteY4" fmla="*/ 144117 h 27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761" h="277755">
                    <a:moveTo>
                      <a:pt x="277657" y="144117"/>
                    </a:moveTo>
                    <a:cubicBezTo>
                      <a:pt x="274799" y="220793"/>
                      <a:pt x="210220" y="280515"/>
                      <a:pt x="133639" y="277657"/>
                    </a:cubicBezTo>
                    <a:cubicBezTo>
                      <a:pt x="56963" y="274800"/>
                      <a:pt x="-2759" y="210315"/>
                      <a:pt x="98" y="133639"/>
                    </a:cubicBezTo>
                    <a:cubicBezTo>
                      <a:pt x="2956" y="56963"/>
                      <a:pt x="67535" y="-2759"/>
                      <a:pt x="144116" y="98"/>
                    </a:cubicBezTo>
                    <a:cubicBezTo>
                      <a:pt x="220793" y="2956"/>
                      <a:pt x="280610" y="67440"/>
                      <a:pt x="277657" y="144117"/>
                    </a:cubicBezTo>
                    <a:close/>
                  </a:path>
                </a:pathLst>
              </a:custGeom>
              <a:solidFill>
                <a:srgbClr val="FCDF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B00BDD9-19AB-C328-4B15-4657A7883095}"/>
                  </a:ext>
                </a:extLst>
              </p:cNvPr>
              <p:cNvSpPr/>
              <p:nvPr/>
            </p:nvSpPr>
            <p:spPr>
              <a:xfrm>
                <a:off x="1446558" y="2248182"/>
                <a:ext cx="277755" cy="277755"/>
              </a:xfrm>
              <a:custGeom>
                <a:avLst/>
                <a:gdLst>
                  <a:gd name="connsiteX0" fmla="*/ 277657 w 277755"/>
                  <a:gd name="connsiteY0" fmla="*/ 144117 h 277755"/>
                  <a:gd name="connsiteX1" fmla="*/ 133639 w 277755"/>
                  <a:gd name="connsiteY1" fmla="*/ 277657 h 277755"/>
                  <a:gd name="connsiteX2" fmla="*/ 98 w 277755"/>
                  <a:gd name="connsiteY2" fmla="*/ 133639 h 277755"/>
                  <a:gd name="connsiteX3" fmla="*/ 144116 w 277755"/>
                  <a:gd name="connsiteY3" fmla="*/ 98 h 277755"/>
                  <a:gd name="connsiteX4" fmla="*/ 277657 w 277755"/>
                  <a:gd name="connsiteY4" fmla="*/ 144117 h 27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755" h="277755">
                    <a:moveTo>
                      <a:pt x="277657" y="144117"/>
                    </a:moveTo>
                    <a:cubicBezTo>
                      <a:pt x="274704" y="220793"/>
                      <a:pt x="210220" y="280515"/>
                      <a:pt x="133639" y="277657"/>
                    </a:cubicBezTo>
                    <a:cubicBezTo>
                      <a:pt x="56963" y="274800"/>
                      <a:pt x="-2759" y="210220"/>
                      <a:pt x="98" y="133639"/>
                    </a:cubicBezTo>
                    <a:cubicBezTo>
                      <a:pt x="2956" y="56963"/>
                      <a:pt x="67535" y="-2759"/>
                      <a:pt x="144116" y="98"/>
                    </a:cubicBezTo>
                    <a:cubicBezTo>
                      <a:pt x="220697" y="2956"/>
                      <a:pt x="280514" y="67440"/>
                      <a:pt x="277657" y="144117"/>
                    </a:cubicBezTo>
                    <a:close/>
                  </a:path>
                </a:pathLst>
              </a:custGeom>
              <a:solidFill>
                <a:srgbClr val="FCDF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DF381C87-8D20-8330-CAF4-EFFECD433734}"/>
                  </a:ext>
                </a:extLst>
              </p:cNvPr>
              <p:cNvSpPr/>
              <p:nvPr/>
            </p:nvSpPr>
            <p:spPr>
              <a:xfrm>
                <a:off x="1082410" y="2461631"/>
                <a:ext cx="83166" cy="193472"/>
              </a:xfrm>
              <a:custGeom>
                <a:avLst/>
                <a:gdLst>
                  <a:gd name="connsiteX0" fmla="*/ 77544 w 83166"/>
                  <a:gd name="connsiteY0" fmla="*/ 180413 h 193472"/>
                  <a:gd name="connsiteX1" fmla="*/ 63447 w 83166"/>
                  <a:gd name="connsiteY1" fmla="*/ 193462 h 193472"/>
                  <a:gd name="connsiteX2" fmla="*/ 13059 w 83166"/>
                  <a:gd name="connsiteY2" fmla="*/ 191557 h 193472"/>
                  <a:gd name="connsiteX3" fmla="*/ 10 w 83166"/>
                  <a:gd name="connsiteY3" fmla="*/ 177460 h 193472"/>
                  <a:gd name="connsiteX4" fmla="*/ 4773 w 83166"/>
                  <a:gd name="connsiteY4" fmla="*/ 52682 h 193472"/>
                  <a:gd name="connsiteX5" fmla="*/ 18774 w 83166"/>
                  <a:gd name="connsiteY5" fmla="*/ 39633 h 193472"/>
                  <a:gd name="connsiteX6" fmla="*/ 66114 w 83166"/>
                  <a:gd name="connsiteY6" fmla="*/ 5629 h 193472"/>
                  <a:gd name="connsiteX7" fmla="*/ 83163 w 83166"/>
                  <a:gd name="connsiteY7" fmla="*/ 2676 h 193472"/>
                  <a:gd name="connsiteX8" fmla="*/ 77544 w 83166"/>
                  <a:gd name="connsiteY8" fmla="*/ 180413 h 19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166" h="193472">
                    <a:moveTo>
                      <a:pt x="77544" y="180413"/>
                    </a:moveTo>
                    <a:cubicBezTo>
                      <a:pt x="77258" y="187938"/>
                      <a:pt x="70971" y="193748"/>
                      <a:pt x="63447" y="193462"/>
                    </a:cubicBezTo>
                    <a:lnTo>
                      <a:pt x="13059" y="191557"/>
                    </a:lnTo>
                    <a:cubicBezTo>
                      <a:pt x="5535" y="191271"/>
                      <a:pt x="-276" y="184985"/>
                      <a:pt x="10" y="177460"/>
                    </a:cubicBezTo>
                    <a:lnTo>
                      <a:pt x="4773" y="52682"/>
                    </a:lnTo>
                    <a:cubicBezTo>
                      <a:pt x="5058" y="45253"/>
                      <a:pt x="11345" y="39347"/>
                      <a:pt x="18774" y="39633"/>
                    </a:cubicBezTo>
                    <a:lnTo>
                      <a:pt x="66114" y="5629"/>
                    </a:lnTo>
                    <a:cubicBezTo>
                      <a:pt x="73638" y="5915"/>
                      <a:pt x="83354" y="-4849"/>
                      <a:pt x="83163" y="2676"/>
                    </a:cubicBezTo>
                    <a:lnTo>
                      <a:pt x="77544" y="180413"/>
                    </a:lnTo>
                    <a:close/>
                  </a:path>
                </a:pathLst>
              </a:custGeom>
              <a:solidFill>
                <a:srgbClr val="ECDDC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2E9E32CC-8DBF-DD8B-213D-30DFA5C56A45}"/>
                  </a:ext>
                </a:extLst>
              </p:cNvPr>
              <p:cNvSpPr/>
              <p:nvPr/>
            </p:nvSpPr>
            <p:spPr>
              <a:xfrm>
                <a:off x="1159944" y="2461249"/>
                <a:ext cx="82316" cy="196806"/>
              </a:xfrm>
              <a:custGeom>
                <a:avLst/>
                <a:gdLst>
                  <a:gd name="connsiteX0" fmla="*/ 77448 w 82316"/>
                  <a:gd name="connsiteY0" fmla="*/ 183747 h 196806"/>
                  <a:gd name="connsiteX1" fmla="*/ 63447 w 82316"/>
                  <a:gd name="connsiteY1" fmla="*/ 196797 h 196806"/>
                  <a:gd name="connsiteX2" fmla="*/ 13059 w 82316"/>
                  <a:gd name="connsiteY2" fmla="*/ 194892 h 196806"/>
                  <a:gd name="connsiteX3" fmla="*/ 10 w 82316"/>
                  <a:gd name="connsiteY3" fmla="*/ 180795 h 196806"/>
                  <a:gd name="connsiteX4" fmla="*/ 6392 w 82316"/>
                  <a:gd name="connsiteY4" fmla="*/ 13059 h 196806"/>
                  <a:gd name="connsiteX5" fmla="*/ 20489 w 82316"/>
                  <a:gd name="connsiteY5" fmla="*/ 10 h 196806"/>
                  <a:gd name="connsiteX6" fmla="*/ 69257 w 82316"/>
                  <a:gd name="connsiteY6" fmla="*/ 44873 h 196806"/>
                  <a:gd name="connsiteX7" fmla="*/ 82306 w 82316"/>
                  <a:gd name="connsiteY7" fmla="*/ 58970 h 196806"/>
                  <a:gd name="connsiteX8" fmla="*/ 77448 w 82316"/>
                  <a:gd name="connsiteY8" fmla="*/ 183747 h 19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316" h="196806">
                    <a:moveTo>
                      <a:pt x="77448" y="183747"/>
                    </a:moveTo>
                    <a:cubicBezTo>
                      <a:pt x="77163" y="191272"/>
                      <a:pt x="70876" y="197082"/>
                      <a:pt x="63447" y="196797"/>
                    </a:cubicBezTo>
                    <a:lnTo>
                      <a:pt x="13059" y="194892"/>
                    </a:lnTo>
                    <a:cubicBezTo>
                      <a:pt x="5535" y="194606"/>
                      <a:pt x="-276" y="188320"/>
                      <a:pt x="10" y="180795"/>
                    </a:cubicBezTo>
                    <a:lnTo>
                      <a:pt x="6392" y="13059"/>
                    </a:lnTo>
                    <a:cubicBezTo>
                      <a:pt x="6678" y="5535"/>
                      <a:pt x="12964" y="-276"/>
                      <a:pt x="20489" y="10"/>
                    </a:cubicBezTo>
                    <a:lnTo>
                      <a:pt x="69257" y="44873"/>
                    </a:lnTo>
                    <a:cubicBezTo>
                      <a:pt x="76686" y="45159"/>
                      <a:pt x="82592" y="51445"/>
                      <a:pt x="82306" y="58970"/>
                    </a:cubicBezTo>
                    <a:lnTo>
                      <a:pt x="77448" y="183747"/>
                    </a:lnTo>
                    <a:close/>
                  </a:path>
                </a:pathLst>
              </a:custGeom>
              <a:solidFill>
                <a:srgbClr val="ECDDC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EAF3AB96-97B8-200E-8EBC-F4AA522673DB}"/>
                  </a:ext>
                </a:extLst>
              </p:cNvPr>
              <p:cNvSpPr/>
              <p:nvPr/>
            </p:nvSpPr>
            <p:spPr>
              <a:xfrm>
                <a:off x="1196054" y="2438971"/>
                <a:ext cx="230123" cy="85837"/>
              </a:xfrm>
              <a:custGeom>
                <a:avLst/>
                <a:gdLst>
                  <a:gd name="connsiteX0" fmla="*/ 0 w 230123"/>
                  <a:gd name="connsiteY0" fmla="*/ 30861 h 85837"/>
                  <a:gd name="connsiteX1" fmla="*/ 8287 w 230123"/>
                  <a:gd name="connsiteY1" fmla="*/ 39434 h 85837"/>
                  <a:gd name="connsiteX2" fmla="*/ 32480 w 230123"/>
                  <a:gd name="connsiteY2" fmla="*/ 56960 h 85837"/>
                  <a:gd name="connsiteX3" fmla="*/ 50578 w 230123"/>
                  <a:gd name="connsiteY3" fmla="*/ 63532 h 85837"/>
                  <a:gd name="connsiteX4" fmla="*/ 72009 w 230123"/>
                  <a:gd name="connsiteY4" fmla="*/ 66770 h 85837"/>
                  <a:gd name="connsiteX5" fmla="*/ 95822 w 230123"/>
                  <a:gd name="connsiteY5" fmla="*/ 67246 h 85837"/>
                  <a:gd name="connsiteX6" fmla="*/ 120110 w 230123"/>
                  <a:gd name="connsiteY6" fmla="*/ 65437 h 85837"/>
                  <a:gd name="connsiteX7" fmla="*/ 165735 w 230123"/>
                  <a:gd name="connsiteY7" fmla="*/ 53054 h 85837"/>
                  <a:gd name="connsiteX8" fmla="*/ 184976 w 230123"/>
                  <a:gd name="connsiteY8" fmla="*/ 42672 h 85837"/>
                  <a:gd name="connsiteX9" fmla="*/ 200882 w 230123"/>
                  <a:gd name="connsiteY9" fmla="*/ 30766 h 85837"/>
                  <a:gd name="connsiteX10" fmla="*/ 222218 w 230123"/>
                  <a:gd name="connsiteY10" fmla="*/ 8954 h 85837"/>
                  <a:gd name="connsiteX11" fmla="*/ 230124 w 230123"/>
                  <a:gd name="connsiteY11" fmla="*/ 0 h 85837"/>
                  <a:gd name="connsiteX12" fmla="*/ 228790 w 230123"/>
                  <a:gd name="connsiteY12" fmla="*/ 2762 h 85837"/>
                  <a:gd name="connsiteX13" fmla="*/ 225361 w 230123"/>
                  <a:gd name="connsiteY13" fmla="*/ 10954 h 85837"/>
                  <a:gd name="connsiteX14" fmla="*/ 208693 w 230123"/>
                  <a:gd name="connsiteY14" fmla="*/ 38290 h 85837"/>
                  <a:gd name="connsiteX15" fmla="*/ 173260 w 230123"/>
                  <a:gd name="connsiteY15" fmla="*/ 68009 h 85837"/>
                  <a:gd name="connsiteX16" fmla="*/ 122587 w 230123"/>
                  <a:gd name="connsiteY16" fmla="*/ 84392 h 85837"/>
                  <a:gd name="connsiteX17" fmla="*/ 95726 w 230123"/>
                  <a:gd name="connsiteY17" fmla="*/ 85820 h 85837"/>
                  <a:gd name="connsiteX18" fmla="*/ 70009 w 230123"/>
                  <a:gd name="connsiteY18" fmla="*/ 83725 h 85837"/>
                  <a:gd name="connsiteX19" fmla="*/ 26480 w 230123"/>
                  <a:gd name="connsiteY19" fmla="*/ 66580 h 85837"/>
                  <a:gd name="connsiteX20" fmla="*/ 5144 w 230123"/>
                  <a:gd name="connsiteY20" fmla="*/ 41910 h 85837"/>
                  <a:gd name="connsiteX21" fmla="*/ 1238 w 230123"/>
                  <a:gd name="connsiteY21" fmla="*/ 33909 h 85837"/>
                  <a:gd name="connsiteX22" fmla="*/ 0 w 230123"/>
                  <a:gd name="connsiteY22" fmla="*/ 30861 h 85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0123" h="85837">
                    <a:moveTo>
                      <a:pt x="0" y="30861"/>
                    </a:moveTo>
                    <a:cubicBezTo>
                      <a:pt x="0" y="30861"/>
                      <a:pt x="2953" y="34195"/>
                      <a:pt x="8287" y="39434"/>
                    </a:cubicBezTo>
                    <a:cubicBezTo>
                      <a:pt x="13621" y="44577"/>
                      <a:pt x="21717" y="51530"/>
                      <a:pt x="32480" y="56960"/>
                    </a:cubicBezTo>
                    <a:cubicBezTo>
                      <a:pt x="37910" y="59627"/>
                      <a:pt x="43910" y="61817"/>
                      <a:pt x="50578" y="63532"/>
                    </a:cubicBezTo>
                    <a:cubicBezTo>
                      <a:pt x="57245" y="65056"/>
                      <a:pt x="64484" y="66104"/>
                      <a:pt x="72009" y="66770"/>
                    </a:cubicBezTo>
                    <a:cubicBezTo>
                      <a:pt x="79343" y="67246"/>
                      <a:pt x="88106" y="67246"/>
                      <a:pt x="95822" y="67246"/>
                    </a:cubicBezTo>
                    <a:cubicBezTo>
                      <a:pt x="103823" y="67151"/>
                      <a:pt x="112109" y="66580"/>
                      <a:pt x="120110" y="65437"/>
                    </a:cubicBezTo>
                    <a:cubicBezTo>
                      <a:pt x="136303" y="63627"/>
                      <a:pt x="151924" y="59055"/>
                      <a:pt x="165735" y="53054"/>
                    </a:cubicBezTo>
                    <a:cubicBezTo>
                      <a:pt x="172593" y="49911"/>
                      <a:pt x="179165" y="46482"/>
                      <a:pt x="184976" y="42672"/>
                    </a:cubicBezTo>
                    <a:cubicBezTo>
                      <a:pt x="190786" y="38767"/>
                      <a:pt x="196215" y="34862"/>
                      <a:pt x="200882" y="30766"/>
                    </a:cubicBezTo>
                    <a:cubicBezTo>
                      <a:pt x="210312" y="22670"/>
                      <a:pt x="217361" y="14669"/>
                      <a:pt x="222218" y="8954"/>
                    </a:cubicBezTo>
                    <a:cubicBezTo>
                      <a:pt x="227076" y="3143"/>
                      <a:pt x="230124" y="0"/>
                      <a:pt x="230124" y="0"/>
                    </a:cubicBezTo>
                    <a:cubicBezTo>
                      <a:pt x="230124" y="0"/>
                      <a:pt x="229552" y="953"/>
                      <a:pt x="228790" y="2762"/>
                    </a:cubicBezTo>
                    <a:cubicBezTo>
                      <a:pt x="227933" y="4667"/>
                      <a:pt x="226981" y="7429"/>
                      <a:pt x="225361" y="10954"/>
                    </a:cubicBezTo>
                    <a:cubicBezTo>
                      <a:pt x="222218" y="17907"/>
                      <a:pt x="217170" y="27813"/>
                      <a:pt x="208693" y="38290"/>
                    </a:cubicBezTo>
                    <a:cubicBezTo>
                      <a:pt x="200311" y="48768"/>
                      <a:pt x="188309" y="59722"/>
                      <a:pt x="173260" y="68009"/>
                    </a:cubicBezTo>
                    <a:cubicBezTo>
                      <a:pt x="158306" y="76390"/>
                      <a:pt x="140494" y="82010"/>
                      <a:pt x="122587" y="84392"/>
                    </a:cubicBezTo>
                    <a:cubicBezTo>
                      <a:pt x="113633" y="85630"/>
                      <a:pt x="104585" y="85915"/>
                      <a:pt x="95726" y="85820"/>
                    </a:cubicBezTo>
                    <a:cubicBezTo>
                      <a:pt x="86582" y="85725"/>
                      <a:pt x="78581" y="84963"/>
                      <a:pt x="70009" y="83725"/>
                    </a:cubicBezTo>
                    <a:cubicBezTo>
                      <a:pt x="53245" y="81344"/>
                      <a:pt x="37433" y="75152"/>
                      <a:pt x="26480" y="66580"/>
                    </a:cubicBezTo>
                    <a:cubicBezTo>
                      <a:pt x="15335" y="58198"/>
                      <a:pt x="8954" y="48673"/>
                      <a:pt x="5144" y="41910"/>
                    </a:cubicBezTo>
                    <a:cubicBezTo>
                      <a:pt x="3239" y="38481"/>
                      <a:pt x="2000" y="35814"/>
                      <a:pt x="1238" y="33909"/>
                    </a:cubicBezTo>
                    <a:cubicBezTo>
                      <a:pt x="381" y="31813"/>
                      <a:pt x="0" y="30861"/>
                      <a:pt x="0" y="30861"/>
                    </a:cubicBezTo>
                    <a:close/>
                  </a:path>
                </a:pathLst>
              </a:custGeom>
              <a:solidFill>
                <a:srgbClr val="4D0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E6FB0F1-B73B-6B8D-3F59-AB2122F851DA}"/>
                  </a:ext>
                </a:extLst>
              </p:cNvPr>
              <p:cNvSpPr/>
              <p:nvPr/>
            </p:nvSpPr>
            <p:spPr>
              <a:xfrm>
                <a:off x="904208" y="2418016"/>
                <a:ext cx="238125" cy="96625"/>
              </a:xfrm>
              <a:custGeom>
                <a:avLst/>
                <a:gdLst>
                  <a:gd name="connsiteX0" fmla="*/ 238125 w 238125"/>
                  <a:gd name="connsiteY0" fmla="*/ 48673 h 96625"/>
                  <a:gd name="connsiteX1" fmla="*/ 236506 w 238125"/>
                  <a:gd name="connsiteY1" fmla="*/ 51530 h 96625"/>
                  <a:gd name="connsiteX2" fmla="*/ 231648 w 238125"/>
                  <a:gd name="connsiteY2" fmla="*/ 59436 h 96625"/>
                  <a:gd name="connsiteX3" fmla="*/ 207169 w 238125"/>
                  <a:gd name="connsiteY3" fmla="*/ 82486 h 96625"/>
                  <a:gd name="connsiteX4" fmla="*/ 160877 w 238125"/>
                  <a:gd name="connsiteY4" fmla="*/ 96107 h 96625"/>
                  <a:gd name="connsiteX5" fmla="*/ 134207 w 238125"/>
                  <a:gd name="connsiteY5" fmla="*/ 96202 h 96625"/>
                  <a:gd name="connsiteX6" fmla="*/ 106680 w 238125"/>
                  <a:gd name="connsiteY6" fmla="*/ 92774 h 96625"/>
                  <a:gd name="connsiteX7" fmla="*/ 55435 w 238125"/>
                  <a:gd name="connsiteY7" fmla="*/ 72961 h 96625"/>
                  <a:gd name="connsiteX8" fmla="*/ 35242 w 238125"/>
                  <a:gd name="connsiteY8" fmla="*/ 57531 h 96625"/>
                  <a:gd name="connsiteX9" fmla="*/ 20288 w 238125"/>
                  <a:gd name="connsiteY9" fmla="*/ 40672 h 96625"/>
                  <a:gd name="connsiteX10" fmla="*/ 4381 w 238125"/>
                  <a:gd name="connsiteY10" fmla="*/ 11525 h 96625"/>
                  <a:gd name="connsiteX11" fmla="*/ 1238 w 238125"/>
                  <a:gd name="connsiteY11" fmla="*/ 2953 h 96625"/>
                  <a:gd name="connsiteX12" fmla="*/ 0 w 238125"/>
                  <a:gd name="connsiteY12" fmla="*/ 0 h 96625"/>
                  <a:gd name="connsiteX13" fmla="*/ 2096 w 238125"/>
                  <a:gd name="connsiteY13" fmla="*/ 2476 h 96625"/>
                  <a:gd name="connsiteX14" fmla="*/ 7620 w 238125"/>
                  <a:gd name="connsiteY14" fmla="*/ 9716 h 96625"/>
                  <a:gd name="connsiteX15" fmla="*/ 28480 w 238125"/>
                  <a:gd name="connsiteY15" fmla="*/ 33433 h 96625"/>
                  <a:gd name="connsiteX16" fmla="*/ 44291 w 238125"/>
                  <a:gd name="connsiteY16" fmla="*/ 46482 h 96625"/>
                  <a:gd name="connsiteX17" fmla="*/ 63722 w 238125"/>
                  <a:gd name="connsiteY17" fmla="*/ 58198 h 96625"/>
                  <a:gd name="connsiteX18" fmla="*/ 110300 w 238125"/>
                  <a:gd name="connsiteY18" fmla="*/ 73724 h 96625"/>
                  <a:gd name="connsiteX19" fmla="*/ 135350 w 238125"/>
                  <a:gd name="connsiteY19" fmla="*/ 77343 h 96625"/>
                  <a:gd name="connsiteX20" fmla="*/ 160020 w 238125"/>
                  <a:gd name="connsiteY20" fmla="*/ 78676 h 96625"/>
                  <a:gd name="connsiteX21" fmla="*/ 182499 w 238125"/>
                  <a:gd name="connsiteY21" fmla="*/ 77248 h 96625"/>
                  <a:gd name="connsiteX22" fmla="*/ 201835 w 238125"/>
                  <a:gd name="connsiteY22" fmla="*/ 72295 h 96625"/>
                  <a:gd name="connsiteX23" fmla="*/ 228505 w 238125"/>
                  <a:gd name="connsiteY23" fmla="*/ 56769 h 96625"/>
                  <a:gd name="connsiteX24" fmla="*/ 238125 w 238125"/>
                  <a:gd name="connsiteY24" fmla="*/ 48673 h 96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38125" h="96625">
                    <a:moveTo>
                      <a:pt x="238125" y="48673"/>
                    </a:moveTo>
                    <a:cubicBezTo>
                      <a:pt x="238125" y="48673"/>
                      <a:pt x="237554" y="49625"/>
                      <a:pt x="236506" y="51530"/>
                    </a:cubicBezTo>
                    <a:cubicBezTo>
                      <a:pt x="235553" y="53435"/>
                      <a:pt x="233934" y="56102"/>
                      <a:pt x="231648" y="59436"/>
                    </a:cubicBezTo>
                    <a:cubicBezTo>
                      <a:pt x="227076" y="65913"/>
                      <a:pt x="219456" y="75057"/>
                      <a:pt x="207169" y="82486"/>
                    </a:cubicBezTo>
                    <a:cubicBezTo>
                      <a:pt x="195072" y="90107"/>
                      <a:pt x="178308" y="94964"/>
                      <a:pt x="160877" y="96107"/>
                    </a:cubicBezTo>
                    <a:cubicBezTo>
                      <a:pt x="151924" y="96679"/>
                      <a:pt x="143637" y="96869"/>
                      <a:pt x="134207" y="96202"/>
                    </a:cubicBezTo>
                    <a:cubicBezTo>
                      <a:pt x="125063" y="95631"/>
                      <a:pt x="115824" y="94678"/>
                      <a:pt x="106680" y="92774"/>
                    </a:cubicBezTo>
                    <a:cubicBezTo>
                      <a:pt x="88392" y="89154"/>
                      <a:pt x="70485" y="82391"/>
                      <a:pt x="55435" y="72961"/>
                    </a:cubicBezTo>
                    <a:cubicBezTo>
                      <a:pt x="47815" y="68390"/>
                      <a:pt x="41148" y="62960"/>
                      <a:pt x="35242" y="57531"/>
                    </a:cubicBezTo>
                    <a:cubicBezTo>
                      <a:pt x="29242" y="52102"/>
                      <a:pt x="24384" y="46196"/>
                      <a:pt x="20288" y="40672"/>
                    </a:cubicBezTo>
                    <a:cubicBezTo>
                      <a:pt x="12002" y="29432"/>
                      <a:pt x="7239" y="18859"/>
                      <a:pt x="4381" y="11525"/>
                    </a:cubicBezTo>
                    <a:cubicBezTo>
                      <a:pt x="2858" y="7906"/>
                      <a:pt x="2000" y="4858"/>
                      <a:pt x="1238" y="2953"/>
                    </a:cubicBezTo>
                    <a:cubicBezTo>
                      <a:pt x="476" y="953"/>
                      <a:pt x="0" y="0"/>
                      <a:pt x="0" y="0"/>
                    </a:cubicBezTo>
                    <a:cubicBezTo>
                      <a:pt x="0" y="0"/>
                      <a:pt x="762" y="762"/>
                      <a:pt x="2096" y="2476"/>
                    </a:cubicBezTo>
                    <a:cubicBezTo>
                      <a:pt x="3334" y="4191"/>
                      <a:pt x="5239" y="6572"/>
                      <a:pt x="7620" y="9716"/>
                    </a:cubicBezTo>
                    <a:cubicBezTo>
                      <a:pt x="12287" y="15907"/>
                      <a:pt x="19145" y="24479"/>
                      <a:pt x="28480" y="33433"/>
                    </a:cubicBezTo>
                    <a:cubicBezTo>
                      <a:pt x="33147" y="37814"/>
                      <a:pt x="38481" y="42196"/>
                      <a:pt x="44291" y="46482"/>
                    </a:cubicBezTo>
                    <a:cubicBezTo>
                      <a:pt x="50197" y="50768"/>
                      <a:pt x="56769" y="54578"/>
                      <a:pt x="63722" y="58198"/>
                    </a:cubicBezTo>
                    <a:cubicBezTo>
                      <a:pt x="77724" y="65151"/>
                      <a:pt x="93631" y="70771"/>
                      <a:pt x="110300" y="73724"/>
                    </a:cubicBezTo>
                    <a:cubicBezTo>
                      <a:pt x="118586" y="75438"/>
                      <a:pt x="127063" y="76676"/>
                      <a:pt x="135350" y="77343"/>
                    </a:cubicBezTo>
                    <a:cubicBezTo>
                      <a:pt x="143446" y="78010"/>
                      <a:pt x="152400" y="78581"/>
                      <a:pt x="160020" y="78676"/>
                    </a:cubicBezTo>
                    <a:cubicBezTo>
                      <a:pt x="167926" y="78676"/>
                      <a:pt x="175450" y="78200"/>
                      <a:pt x="182499" y="77248"/>
                    </a:cubicBezTo>
                    <a:cubicBezTo>
                      <a:pt x="189548" y="76105"/>
                      <a:pt x="196025" y="74390"/>
                      <a:pt x="201835" y="72295"/>
                    </a:cubicBezTo>
                    <a:cubicBezTo>
                      <a:pt x="213455" y="67818"/>
                      <a:pt x="222504" y="61532"/>
                      <a:pt x="228505" y="56769"/>
                    </a:cubicBezTo>
                    <a:cubicBezTo>
                      <a:pt x="234791" y="51816"/>
                      <a:pt x="238125" y="48673"/>
                      <a:pt x="238125" y="48673"/>
                    </a:cubicBezTo>
                    <a:close/>
                  </a:path>
                </a:pathLst>
              </a:custGeom>
              <a:solidFill>
                <a:srgbClr val="4D0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5C920059-7AEF-AD8F-2991-07C14ECD3273}"/>
                  </a:ext>
                </a:extLst>
              </p:cNvPr>
              <p:cNvSpPr/>
              <p:nvPr/>
            </p:nvSpPr>
            <p:spPr>
              <a:xfrm>
                <a:off x="1069276" y="2298371"/>
                <a:ext cx="215677" cy="174811"/>
              </a:xfrm>
              <a:custGeom>
                <a:avLst/>
                <a:gdLst>
                  <a:gd name="connsiteX0" fmla="*/ 102013 w 215677"/>
                  <a:gd name="connsiteY0" fmla="*/ 174794 h 174811"/>
                  <a:gd name="connsiteX1" fmla="*/ 0 w 215677"/>
                  <a:gd name="connsiteY1" fmla="*/ 36872 h 174811"/>
                  <a:gd name="connsiteX2" fmla="*/ 12478 w 215677"/>
                  <a:gd name="connsiteY2" fmla="*/ 9726 h 174811"/>
                  <a:gd name="connsiteX3" fmla="*/ 205264 w 215677"/>
                  <a:gd name="connsiteY3" fmla="*/ 17060 h 174811"/>
                  <a:gd name="connsiteX4" fmla="*/ 215646 w 215677"/>
                  <a:gd name="connsiteY4" fmla="*/ 45064 h 174811"/>
                  <a:gd name="connsiteX5" fmla="*/ 102013 w 215677"/>
                  <a:gd name="connsiteY5" fmla="*/ 174794 h 17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677" h="174811">
                    <a:moveTo>
                      <a:pt x="102013" y="174794"/>
                    </a:moveTo>
                    <a:cubicBezTo>
                      <a:pt x="32194" y="173080"/>
                      <a:pt x="0" y="36872"/>
                      <a:pt x="0" y="36872"/>
                    </a:cubicBezTo>
                    <a:cubicBezTo>
                      <a:pt x="190" y="30586"/>
                      <a:pt x="-1429" y="28205"/>
                      <a:pt x="12478" y="9726"/>
                    </a:cubicBezTo>
                    <a:cubicBezTo>
                      <a:pt x="26384" y="-8657"/>
                      <a:pt x="196120" y="2011"/>
                      <a:pt x="205264" y="17060"/>
                    </a:cubicBezTo>
                    <a:cubicBezTo>
                      <a:pt x="214408" y="32015"/>
                      <a:pt x="215932" y="38777"/>
                      <a:pt x="215646" y="45064"/>
                    </a:cubicBezTo>
                    <a:cubicBezTo>
                      <a:pt x="215646" y="45064"/>
                      <a:pt x="171831" y="176509"/>
                      <a:pt x="102013" y="174794"/>
                    </a:cubicBezTo>
                    <a:close/>
                  </a:path>
                </a:pathLst>
              </a:custGeom>
              <a:solidFill>
                <a:srgbClr val="6957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F525C70-35A4-8F38-1BE0-BFF90A38C975}"/>
                </a:ext>
              </a:extLst>
            </p:cNvPr>
            <p:cNvSpPr/>
            <p:nvPr/>
          </p:nvSpPr>
          <p:spPr>
            <a:xfrm>
              <a:off x="0" y="2562510"/>
              <a:ext cx="442626" cy="336899"/>
            </a:xfrm>
            <a:custGeom>
              <a:avLst/>
              <a:gdLst>
                <a:gd name="connsiteX0" fmla="*/ 405575 w 442626"/>
                <a:gd name="connsiteY0" fmla="*/ 260318 h 336899"/>
                <a:gd name="connsiteX1" fmla="*/ 442627 w 442626"/>
                <a:gd name="connsiteY1" fmla="*/ 0 h 336899"/>
                <a:gd name="connsiteX2" fmla="*/ 0 w 442626"/>
                <a:gd name="connsiteY2" fmla="*/ 171355 h 336899"/>
                <a:gd name="connsiteX3" fmla="*/ 405479 w 442626"/>
                <a:gd name="connsiteY3" fmla="*/ 336899 h 336899"/>
                <a:gd name="connsiteX4" fmla="*/ 405575 w 442626"/>
                <a:gd name="connsiteY4" fmla="*/ 260318 h 33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626" h="336899">
                  <a:moveTo>
                    <a:pt x="405575" y="260318"/>
                  </a:moveTo>
                  <a:cubicBezTo>
                    <a:pt x="408718" y="178498"/>
                    <a:pt x="421481" y="90202"/>
                    <a:pt x="442627" y="0"/>
                  </a:cubicBezTo>
                  <a:cubicBezTo>
                    <a:pt x="172403" y="40577"/>
                    <a:pt x="0" y="102203"/>
                    <a:pt x="0" y="171355"/>
                  </a:cubicBezTo>
                  <a:cubicBezTo>
                    <a:pt x="0" y="237172"/>
                    <a:pt x="156781" y="296323"/>
                    <a:pt x="405479" y="336899"/>
                  </a:cubicBezTo>
                  <a:cubicBezTo>
                    <a:pt x="404622" y="311563"/>
                    <a:pt x="404527" y="286036"/>
                    <a:pt x="405575" y="260318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5968098-B9D3-16AF-9EB5-4C05789E06F9}"/>
                </a:ext>
              </a:extLst>
            </p:cNvPr>
            <p:cNvSpPr/>
            <p:nvPr/>
          </p:nvSpPr>
          <p:spPr>
            <a:xfrm>
              <a:off x="1904047" y="2552985"/>
              <a:ext cx="510444" cy="358044"/>
            </a:xfrm>
            <a:custGeom>
              <a:avLst/>
              <a:gdLst>
                <a:gd name="connsiteX0" fmla="*/ 510445 w 510444"/>
                <a:gd name="connsiteY0" fmla="*/ 180880 h 358044"/>
                <a:gd name="connsiteX1" fmla="*/ 0 w 510444"/>
                <a:gd name="connsiteY1" fmla="*/ 0 h 358044"/>
                <a:gd name="connsiteX2" fmla="*/ 28670 w 510444"/>
                <a:gd name="connsiteY2" fmla="*/ 327660 h 358044"/>
                <a:gd name="connsiteX3" fmla="*/ 27051 w 510444"/>
                <a:gd name="connsiteY3" fmla="*/ 358045 h 358044"/>
                <a:gd name="connsiteX4" fmla="*/ 510445 w 510444"/>
                <a:gd name="connsiteY4" fmla="*/ 180880 h 35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444" h="358044">
                  <a:moveTo>
                    <a:pt x="510445" y="180880"/>
                  </a:moveTo>
                  <a:cubicBezTo>
                    <a:pt x="510445" y="106204"/>
                    <a:pt x="308801" y="40100"/>
                    <a:pt x="0" y="0"/>
                  </a:cubicBezTo>
                  <a:cubicBezTo>
                    <a:pt x="22289" y="114395"/>
                    <a:pt x="32576" y="226504"/>
                    <a:pt x="28670" y="327660"/>
                  </a:cubicBezTo>
                  <a:cubicBezTo>
                    <a:pt x="28289" y="337852"/>
                    <a:pt x="27718" y="347948"/>
                    <a:pt x="27051" y="358045"/>
                  </a:cubicBezTo>
                  <a:cubicBezTo>
                    <a:pt x="320516" y="317659"/>
                    <a:pt x="510445" y="253365"/>
                    <a:pt x="510445" y="180880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5" name="图形 181">
            <a:extLst>
              <a:ext uri="{FF2B5EF4-FFF2-40B4-BE49-F238E27FC236}">
                <a16:creationId xmlns:a16="http://schemas.microsoft.com/office/drawing/2014/main" id="{1E26E132-4451-70A8-C0EC-11F8AD501BCA}"/>
              </a:ext>
            </a:extLst>
          </p:cNvPr>
          <p:cNvGrpSpPr/>
          <p:nvPr/>
        </p:nvGrpSpPr>
        <p:grpSpPr>
          <a:xfrm>
            <a:off x="1011344" y="3380364"/>
            <a:ext cx="2694335" cy="2295837"/>
            <a:chOff x="112" y="-25"/>
            <a:chExt cx="8047787" cy="6857502"/>
          </a:xfrm>
        </p:grpSpPr>
        <p:grpSp>
          <p:nvGrpSpPr>
            <p:cNvPr id="146" name="图形 181">
              <a:extLst>
                <a:ext uri="{FF2B5EF4-FFF2-40B4-BE49-F238E27FC236}">
                  <a16:creationId xmlns:a16="http://schemas.microsoft.com/office/drawing/2014/main" id="{A048E510-7227-880D-3DBB-65FEED360267}"/>
                </a:ext>
              </a:extLst>
            </p:cNvPr>
            <p:cNvGrpSpPr/>
            <p:nvPr/>
          </p:nvGrpSpPr>
          <p:grpSpPr>
            <a:xfrm>
              <a:off x="112" y="-25"/>
              <a:ext cx="8047787" cy="6857502"/>
              <a:chOff x="112" y="-25"/>
              <a:chExt cx="8047787" cy="6857502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C1458E5B-3710-CDF0-9454-AEA0DF08114B}"/>
                  </a:ext>
                </a:extLst>
              </p:cNvPr>
              <p:cNvSpPr/>
              <p:nvPr/>
            </p:nvSpPr>
            <p:spPr>
              <a:xfrm>
                <a:off x="112" y="-25"/>
                <a:ext cx="8047787" cy="6857502"/>
              </a:xfrm>
              <a:custGeom>
                <a:avLst/>
                <a:gdLst>
                  <a:gd name="connsiteX0" fmla="*/ 4600074 w 8047787"/>
                  <a:gd name="connsiteY0" fmla="*/ 2386110 h 6857502"/>
                  <a:gd name="connsiteX1" fmla="*/ 5341504 w 8047787"/>
                  <a:gd name="connsiteY1" fmla="*/ 2402622 h 6857502"/>
                  <a:gd name="connsiteX2" fmla="*/ 5335412 w 8047787"/>
                  <a:gd name="connsiteY2" fmla="*/ 2352752 h 6857502"/>
                  <a:gd name="connsiteX3" fmla="*/ 5103338 w 8047787"/>
                  <a:gd name="connsiteY3" fmla="*/ 1810204 h 6857502"/>
                  <a:gd name="connsiteX4" fmla="*/ 4801187 w 8047787"/>
                  <a:gd name="connsiteY4" fmla="*/ 1347422 h 6857502"/>
                  <a:gd name="connsiteX5" fmla="*/ 4589088 w 8047787"/>
                  <a:gd name="connsiteY5" fmla="*/ 922626 h 6857502"/>
                  <a:gd name="connsiteX6" fmla="*/ 4528165 w 8047787"/>
                  <a:gd name="connsiteY6" fmla="*/ 662155 h 6857502"/>
                  <a:gd name="connsiteX7" fmla="*/ 4888876 w 8047787"/>
                  <a:gd name="connsiteY7" fmla="*/ 54490 h 6857502"/>
                  <a:gd name="connsiteX8" fmla="*/ 5454128 w 8047787"/>
                  <a:gd name="connsiteY8" fmla="*/ 84718 h 6857502"/>
                  <a:gd name="connsiteX9" fmla="*/ 6006930 w 8047787"/>
                  <a:gd name="connsiteY9" fmla="*/ 777010 h 6857502"/>
                  <a:gd name="connsiteX10" fmla="*/ 6072846 w 8047787"/>
                  <a:gd name="connsiteY10" fmla="*/ 1182464 h 6857502"/>
                  <a:gd name="connsiteX11" fmla="*/ 6035693 w 8047787"/>
                  <a:gd name="connsiteY11" fmla="*/ 1617148 h 6857502"/>
                  <a:gd name="connsiteX12" fmla="*/ 5800790 w 8047787"/>
                  <a:gd name="connsiteY12" fmla="*/ 2297189 h 6857502"/>
                  <a:gd name="connsiteX13" fmla="*/ 5696389 w 8047787"/>
                  <a:gd name="connsiteY13" fmla="*/ 2502030 h 6857502"/>
                  <a:gd name="connsiteX14" fmla="*/ 5686501 w 8047787"/>
                  <a:gd name="connsiteY14" fmla="*/ 2522204 h 6857502"/>
                  <a:gd name="connsiteX15" fmla="*/ 5724087 w 8047787"/>
                  <a:gd name="connsiteY15" fmla="*/ 2545275 h 6857502"/>
                  <a:gd name="connsiteX16" fmla="*/ 5995844 w 8047787"/>
                  <a:gd name="connsiteY16" fmla="*/ 2739696 h 6857502"/>
                  <a:gd name="connsiteX17" fmla="*/ 6251387 w 8047787"/>
                  <a:gd name="connsiteY17" fmla="*/ 3189894 h 6857502"/>
                  <a:gd name="connsiteX18" fmla="*/ 6293801 w 8047787"/>
                  <a:gd name="connsiteY18" fmla="*/ 3457589 h 6857502"/>
                  <a:gd name="connsiteX19" fmla="*/ 6294666 w 8047787"/>
                  <a:gd name="connsiteY19" fmla="*/ 3562690 h 6857502"/>
                  <a:gd name="connsiteX20" fmla="*/ 6333084 w 8047787"/>
                  <a:gd name="connsiteY20" fmla="*/ 3658568 h 6857502"/>
                  <a:gd name="connsiteX21" fmla="*/ 6378660 w 8047787"/>
                  <a:gd name="connsiteY21" fmla="*/ 3707773 h 6857502"/>
                  <a:gd name="connsiteX22" fmla="*/ 6595519 w 8047787"/>
                  <a:gd name="connsiteY22" fmla="*/ 4160534 h 6857502"/>
                  <a:gd name="connsiteX23" fmla="*/ 6537825 w 8047787"/>
                  <a:gd name="connsiteY23" fmla="*/ 4615659 h 6857502"/>
                  <a:gd name="connsiteX24" fmla="*/ 6531001 w 8047787"/>
                  <a:gd name="connsiteY24" fmla="*/ 4636866 h 6857502"/>
                  <a:gd name="connsiteX25" fmla="*/ 6531334 w 8047787"/>
                  <a:gd name="connsiteY25" fmla="*/ 4646320 h 6857502"/>
                  <a:gd name="connsiteX26" fmla="*/ 6565823 w 8047787"/>
                  <a:gd name="connsiteY26" fmla="*/ 4664664 h 6857502"/>
                  <a:gd name="connsiteX27" fmla="*/ 7273563 w 8047787"/>
                  <a:gd name="connsiteY27" fmla="*/ 4989953 h 6857502"/>
                  <a:gd name="connsiteX28" fmla="*/ 7655846 w 8047787"/>
                  <a:gd name="connsiteY28" fmla="*/ 5201219 h 6857502"/>
                  <a:gd name="connsiteX29" fmla="*/ 7918114 w 8047787"/>
                  <a:gd name="connsiteY29" fmla="*/ 5447441 h 6857502"/>
                  <a:gd name="connsiteX30" fmla="*/ 8043922 w 8047787"/>
                  <a:gd name="connsiteY30" fmla="*/ 5727021 h 6857502"/>
                  <a:gd name="connsiteX31" fmla="*/ 7953070 w 8047787"/>
                  <a:gd name="connsiteY31" fmla="*/ 5964787 h 6857502"/>
                  <a:gd name="connsiteX32" fmla="*/ 7627948 w 8047787"/>
                  <a:gd name="connsiteY32" fmla="*/ 6138068 h 6857502"/>
                  <a:gd name="connsiteX33" fmla="*/ 6935290 w 8047787"/>
                  <a:gd name="connsiteY33" fmla="*/ 6360554 h 6857502"/>
                  <a:gd name="connsiteX34" fmla="*/ 6183507 w 8047787"/>
                  <a:gd name="connsiteY34" fmla="*/ 6587301 h 6857502"/>
                  <a:gd name="connsiteX35" fmla="*/ 5605104 w 8047787"/>
                  <a:gd name="connsiteY35" fmla="*/ 6746899 h 6857502"/>
                  <a:gd name="connsiteX36" fmla="*/ 5197120 w 8047787"/>
                  <a:gd name="connsiteY36" fmla="*/ 6822470 h 6857502"/>
                  <a:gd name="connsiteX37" fmla="*/ 4892205 w 8047787"/>
                  <a:gd name="connsiteY37" fmla="*/ 6852665 h 6857502"/>
                  <a:gd name="connsiteX38" fmla="*/ 4356449 w 8047787"/>
                  <a:gd name="connsiteY38" fmla="*/ 6837984 h 6857502"/>
                  <a:gd name="connsiteX39" fmla="*/ 3419632 w 8047787"/>
                  <a:gd name="connsiteY39" fmla="*/ 6444381 h 6857502"/>
                  <a:gd name="connsiteX40" fmla="*/ 3056824 w 8047787"/>
                  <a:gd name="connsiteY40" fmla="*/ 6008565 h 6857502"/>
                  <a:gd name="connsiteX41" fmla="*/ 2956418 w 8047787"/>
                  <a:gd name="connsiteY41" fmla="*/ 5706248 h 6857502"/>
                  <a:gd name="connsiteX42" fmla="*/ 2935944 w 8047787"/>
                  <a:gd name="connsiteY42" fmla="*/ 5622287 h 6857502"/>
                  <a:gd name="connsiteX43" fmla="*/ 2910376 w 8047787"/>
                  <a:gd name="connsiteY43" fmla="*/ 5637701 h 6857502"/>
                  <a:gd name="connsiteX44" fmla="*/ 2374919 w 8047787"/>
                  <a:gd name="connsiteY44" fmla="*/ 6020251 h 6857502"/>
                  <a:gd name="connsiteX45" fmla="*/ 2052294 w 8047787"/>
                  <a:gd name="connsiteY45" fmla="*/ 6214039 h 6857502"/>
                  <a:gd name="connsiteX46" fmla="*/ 1534115 w 8047787"/>
                  <a:gd name="connsiteY46" fmla="*/ 6338349 h 6857502"/>
                  <a:gd name="connsiteX47" fmla="*/ 1208360 w 8047787"/>
                  <a:gd name="connsiteY47" fmla="*/ 6337816 h 6857502"/>
                  <a:gd name="connsiteX48" fmla="*/ 638481 w 8047787"/>
                  <a:gd name="connsiteY48" fmla="*/ 6396675 h 6857502"/>
                  <a:gd name="connsiteX49" fmla="*/ 417826 w 8047787"/>
                  <a:gd name="connsiteY49" fmla="*/ 6448643 h 6857502"/>
                  <a:gd name="connsiteX50" fmla="*/ 379874 w 8047787"/>
                  <a:gd name="connsiteY50" fmla="*/ 6452471 h 6857502"/>
                  <a:gd name="connsiteX51" fmla="*/ 348414 w 8047787"/>
                  <a:gd name="connsiteY51" fmla="*/ 6397307 h 6857502"/>
                  <a:gd name="connsiteX52" fmla="*/ 392258 w 8047787"/>
                  <a:gd name="connsiteY52" fmla="*/ 6342776 h 6857502"/>
                  <a:gd name="connsiteX53" fmla="*/ 581419 w 8047787"/>
                  <a:gd name="connsiteY53" fmla="*/ 6180981 h 6857502"/>
                  <a:gd name="connsiteX54" fmla="*/ 1190183 w 8047787"/>
                  <a:gd name="connsiteY54" fmla="*/ 5820203 h 6857502"/>
                  <a:gd name="connsiteX55" fmla="*/ 1226404 w 8047787"/>
                  <a:gd name="connsiteY55" fmla="*/ 5801627 h 6857502"/>
                  <a:gd name="connsiteX56" fmla="*/ 1203933 w 8047787"/>
                  <a:gd name="connsiteY56" fmla="*/ 5794769 h 6857502"/>
                  <a:gd name="connsiteX57" fmla="*/ 910503 w 8047787"/>
                  <a:gd name="connsiteY57" fmla="*/ 5783117 h 6857502"/>
                  <a:gd name="connsiteX58" fmla="*/ 250138 w 8047787"/>
                  <a:gd name="connsiteY58" fmla="*/ 5898471 h 6857502"/>
                  <a:gd name="connsiteX59" fmla="*/ 90473 w 8047787"/>
                  <a:gd name="connsiteY59" fmla="*/ 5943181 h 6857502"/>
                  <a:gd name="connsiteX60" fmla="*/ 61976 w 8047787"/>
                  <a:gd name="connsiteY60" fmla="*/ 5946377 h 6857502"/>
                  <a:gd name="connsiteX61" fmla="*/ 6978 w 8047787"/>
                  <a:gd name="connsiteY61" fmla="*/ 5866711 h 6857502"/>
                  <a:gd name="connsiteX62" fmla="*/ 111580 w 8047787"/>
                  <a:gd name="connsiteY62" fmla="*/ 5699456 h 6857502"/>
                  <a:gd name="connsiteX63" fmla="*/ 460672 w 8047787"/>
                  <a:gd name="connsiteY63" fmla="*/ 5446409 h 6857502"/>
                  <a:gd name="connsiteX64" fmla="*/ 940266 w 8047787"/>
                  <a:gd name="connsiteY64" fmla="*/ 5294534 h 6857502"/>
                  <a:gd name="connsiteX65" fmla="*/ 1408774 w 8047787"/>
                  <a:gd name="connsiteY65" fmla="*/ 5234610 h 6857502"/>
                  <a:gd name="connsiteX66" fmla="*/ 1449456 w 8047787"/>
                  <a:gd name="connsiteY66" fmla="*/ 5230615 h 6857502"/>
                  <a:gd name="connsiteX67" fmla="*/ 1411637 w 8047787"/>
                  <a:gd name="connsiteY67" fmla="*/ 5200853 h 6857502"/>
                  <a:gd name="connsiteX68" fmla="*/ 1098799 w 8047787"/>
                  <a:gd name="connsiteY68" fmla="*/ 4991351 h 6857502"/>
                  <a:gd name="connsiteX69" fmla="*/ 794916 w 8047787"/>
                  <a:gd name="connsiteY69" fmla="*/ 4669890 h 6857502"/>
                  <a:gd name="connsiteX70" fmla="*/ 607553 w 8047787"/>
                  <a:gd name="connsiteY70" fmla="*/ 4231911 h 6857502"/>
                  <a:gd name="connsiteX71" fmla="*/ 567270 w 8047787"/>
                  <a:gd name="connsiteY71" fmla="*/ 3986454 h 6857502"/>
                  <a:gd name="connsiteX72" fmla="*/ 569235 w 8047787"/>
                  <a:gd name="connsiteY72" fmla="*/ 3916443 h 6857502"/>
                  <a:gd name="connsiteX73" fmla="*/ 577691 w 8047787"/>
                  <a:gd name="connsiteY73" fmla="*/ 3892839 h 6857502"/>
                  <a:gd name="connsiteX74" fmla="*/ 615709 w 8047787"/>
                  <a:gd name="connsiteY74" fmla="*/ 3886947 h 6857502"/>
                  <a:gd name="connsiteX75" fmla="*/ 648102 w 8047787"/>
                  <a:gd name="connsiteY75" fmla="*/ 3929692 h 6857502"/>
                  <a:gd name="connsiteX76" fmla="*/ 695642 w 8047787"/>
                  <a:gd name="connsiteY76" fmla="*/ 4023640 h 6857502"/>
                  <a:gd name="connsiteX77" fmla="*/ 945526 w 8047787"/>
                  <a:gd name="connsiteY77" fmla="*/ 4278252 h 6857502"/>
                  <a:gd name="connsiteX78" fmla="*/ 1254968 w 8047787"/>
                  <a:gd name="connsiteY78" fmla="*/ 4444242 h 6857502"/>
                  <a:gd name="connsiteX79" fmla="*/ 1399985 w 8047787"/>
                  <a:gd name="connsiteY79" fmla="*/ 4518349 h 6857502"/>
                  <a:gd name="connsiteX80" fmla="*/ 1428915 w 8047787"/>
                  <a:gd name="connsiteY80" fmla="*/ 4518249 h 6857502"/>
                  <a:gd name="connsiteX81" fmla="*/ 1404446 w 8047787"/>
                  <a:gd name="connsiteY81" fmla="*/ 4490917 h 6857502"/>
                  <a:gd name="connsiteX82" fmla="*/ 1227569 w 8047787"/>
                  <a:gd name="connsiteY82" fmla="*/ 4273225 h 6857502"/>
                  <a:gd name="connsiteX83" fmla="*/ 1086814 w 8047787"/>
                  <a:gd name="connsiteY83" fmla="*/ 3876393 h 6857502"/>
                  <a:gd name="connsiteX84" fmla="*/ 1088845 w 8047787"/>
                  <a:gd name="connsiteY84" fmla="*/ 3796894 h 6857502"/>
                  <a:gd name="connsiteX85" fmla="*/ 1096102 w 8047787"/>
                  <a:gd name="connsiteY85" fmla="*/ 3772591 h 6857502"/>
                  <a:gd name="connsiteX86" fmla="*/ 1174203 w 8047787"/>
                  <a:gd name="connsiteY86" fmla="*/ 3740631 h 6857502"/>
                  <a:gd name="connsiteX87" fmla="*/ 1223708 w 8047787"/>
                  <a:gd name="connsiteY87" fmla="*/ 3769295 h 6857502"/>
                  <a:gd name="connsiteX88" fmla="*/ 1380110 w 8047787"/>
                  <a:gd name="connsiteY88" fmla="*/ 3900795 h 6857502"/>
                  <a:gd name="connsiteX89" fmla="*/ 1649070 w 8047787"/>
                  <a:gd name="connsiteY89" fmla="*/ 4136564 h 6857502"/>
                  <a:gd name="connsiteX90" fmla="*/ 2205900 w 8047787"/>
                  <a:gd name="connsiteY90" fmla="*/ 4464384 h 6857502"/>
                  <a:gd name="connsiteX91" fmla="*/ 2529857 w 8047787"/>
                  <a:gd name="connsiteY91" fmla="*/ 4615393 h 6857502"/>
                  <a:gd name="connsiteX92" fmla="*/ 2963909 w 8047787"/>
                  <a:gd name="connsiteY92" fmla="*/ 5030768 h 6857502"/>
                  <a:gd name="connsiteX93" fmla="*/ 2985914 w 8047787"/>
                  <a:gd name="connsiteY93" fmla="*/ 5066223 h 6857502"/>
                  <a:gd name="connsiteX94" fmla="*/ 2997832 w 8047787"/>
                  <a:gd name="connsiteY94" fmla="*/ 5042453 h 6857502"/>
                  <a:gd name="connsiteX95" fmla="*/ 3366000 w 8047787"/>
                  <a:gd name="connsiteY95" fmla="*/ 4426232 h 6857502"/>
                  <a:gd name="connsiteX96" fmla="*/ 3559223 w 8047787"/>
                  <a:gd name="connsiteY96" fmla="*/ 4176647 h 6857502"/>
                  <a:gd name="connsiteX97" fmla="*/ 3603767 w 8047787"/>
                  <a:gd name="connsiteY97" fmla="*/ 4110364 h 6857502"/>
                  <a:gd name="connsiteX98" fmla="*/ 3616184 w 8047787"/>
                  <a:gd name="connsiteY98" fmla="*/ 4049408 h 6857502"/>
                  <a:gd name="connsiteX99" fmla="*/ 3575202 w 8047787"/>
                  <a:gd name="connsiteY99" fmla="*/ 3713665 h 6857502"/>
                  <a:gd name="connsiteX100" fmla="*/ 3664656 w 8047787"/>
                  <a:gd name="connsiteY100" fmla="*/ 3099575 h 6857502"/>
                  <a:gd name="connsiteX101" fmla="*/ 3982388 w 8047787"/>
                  <a:gd name="connsiteY101" fmla="*/ 2681803 h 6857502"/>
                  <a:gd name="connsiteX102" fmla="*/ 4161695 w 8047787"/>
                  <a:gd name="connsiteY102" fmla="*/ 2554031 h 6857502"/>
                  <a:gd name="connsiteX103" fmla="*/ 4203476 w 8047787"/>
                  <a:gd name="connsiteY103" fmla="*/ 2527464 h 6857502"/>
                  <a:gd name="connsiteX104" fmla="*/ 4166489 w 8047787"/>
                  <a:gd name="connsiteY104" fmla="*/ 2506691 h 6857502"/>
                  <a:gd name="connsiteX105" fmla="*/ 3645481 w 8047787"/>
                  <a:gd name="connsiteY105" fmla="*/ 2317397 h 6857502"/>
                  <a:gd name="connsiteX106" fmla="*/ 3186927 w 8047787"/>
                  <a:gd name="connsiteY106" fmla="*/ 2218422 h 6857502"/>
                  <a:gd name="connsiteX107" fmla="*/ 2745751 w 8047787"/>
                  <a:gd name="connsiteY107" fmla="*/ 2102268 h 6857502"/>
                  <a:gd name="connsiteX108" fmla="*/ 2313597 w 8047787"/>
                  <a:gd name="connsiteY108" fmla="*/ 1720917 h 6857502"/>
                  <a:gd name="connsiteX109" fmla="*/ 2231168 w 8047787"/>
                  <a:gd name="connsiteY109" fmla="*/ 1418632 h 6857502"/>
                  <a:gd name="connsiteX110" fmla="*/ 2308836 w 8047787"/>
                  <a:gd name="connsiteY110" fmla="*/ 1099669 h 6857502"/>
                  <a:gd name="connsiteX111" fmla="*/ 2728573 w 8047787"/>
                  <a:gd name="connsiteY111" fmla="*/ 769786 h 6857502"/>
                  <a:gd name="connsiteX112" fmla="*/ 2914538 w 8047787"/>
                  <a:gd name="connsiteY112" fmla="*/ 742620 h 6857502"/>
                  <a:gd name="connsiteX113" fmla="*/ 3440739 w 8047787"/>
                  <a:gd name="connsiteY113" fmla="*/ 837800 h 6857502"/>
                  <a:gd name="connsiteX114" fmla="*/ 3987315 w 8047787"/>
                  <a:gd name="connsiteY114" fmla="*/ 1206700 h 6857502"/>
                  <a:gd name="connsiteX115" fmla="*/ 4326220 w 8047787"/>
                  <a:gd name="connsiteY115" fmla="*/ 1680868 h 6857502"/>
                  <a:gd name="connsiteX116" fmla="*/ 4586125 w 8047787"/>
                  <a:gd name="connsiteY116" fmla="*/ 2345495 h 6857502"/>
                  <a:gd name="connsiteX117" fmla="*/ 4594515 w 8047787"/>
                  <a:gd name="connsiteY117" fmla="*/ 2372993 h 6857502"/>
                  <a:gd name="connsiteX118" fmla="*/ 4600074 w 8047787"/>
                  <a:gd name="connsiteY118" fmla="*/ 2386110 h 6857502"/>
                  <a:gd name="connsiteX119" fmla="*/ 3413674 w 8047787"/>
                  <a:gd name="connsiteY119" fmla="*/ 4441246 h 6857502"/>
                  <a:gd name="connsiteX120" fmla="*/ 3390769 w 8047787"/>
                  <a:gd name="connsiteY120" fmla="*/ 4462519 h 6857502"/>
                  <a:gd name="connsiteX121" fmla="*/ 3272685 w 8047787"/>
                  <a:gd name="connsiteY121" fmla="*/ 4605139 h 6857502"/>
                  <a:gd name="connsiteX122" fmla="*/ 2989110 w 8047787"/>
                  <a:gd name="connsiteY122" fmla="*/ 5302358 h 6857502"/>
                  <a:gd name="connsiteX123" fmla="*/ 3010183 w 8047787"/>
                  <a:gd name="connsiteY123" fmla="*/ 5743767 h 6857502"/>
                  <a:gd name="connsiteX124" fmla="*/ 3301548 w 8047787"/>
                  <a:gd name="connsiteY124" fmla="*/ 6276959 h 6857502"/>
                  <a:gd name="connsiteX125" fmla="*/ 3543776 w 8047787"/>
                  <a:gd name="connsiteY125" fmla="*/ 6479404 h 6857502"/>
                  <a:gd name="connsiteX126" fmla="*/ 4259837 w 8047787"/>
                  <a:gd name="connsiteY126" fmla="*/ 6776861 h 6857502"/>
                  <a:gd name="connsiteX127" fmla="*/ 4618185 w 8047787"/>
                  <a:gd name="connsiteY127" fmla="*/ 6813149 h 6857502"/>
                  <a:gd name="connsiteX128" fmla="*/ 4752349 w 8047787"/>
                  <a:gd name="connsiteY128" fmla="*/ 6812516 h 6857502"/>
                  <a:gd name="connsiteX129" fmla="*/ 4778249 w 8047787"/>
                  <a:gd name="connsiteY129" fmla="*/ 6785583 h 6857502"/>
                  <a:gd name="connsiteX130" fmla="*/ 4778016 w 8047787"/>
                  <a:gd name="connsiteY130" fmla="*/ 6760016 h 6857502"/>
                  <a:gd name="connsiteX131" fmla="*/ 4781845 w 8047787"/>
                  <a:gd name="connsiteY131" fmla="*/ 6552445 h 6857502"/>
                  <a:gd name="connsiteX132" fmla="*/ 4794695 w 8047787"/>
                  <a:gd name="connsiteY132" fmla="*/ 6440519 h 6857502"/>
                  <a:gd name="connsiteX133" fmla="*/ 4801919 w 8047787"/>
                  <a:gd name="connsiteY133" fmla="*/ 6440686 h 6857502"/>
                  <a:gd name="connsiteX134" fmla="*/ 4828186 w 8047787"/>
                  <a:gd name="connsiteY134" fmla="*/ 6808554 h 6857502"/>
                  <a:gd name="connsiteX135" fmla="*/ 4860046 w 8047787"/>
                  <a:gd name="connsiteY135" fmla="*/ 6810286 h 6857502"/>
                  <a:gd name="connsiteX136" fmla="*/ 4993677 w 8047787"/>
                  <a:gd name="connsiteY136" fmla="*/ 6800232 h 6857502"/>
                  <a:gd name="connsiteX137" fmla="*/ 5180640 w 8047787"/>
                  <a:gd name="connsiteY137" fmla="*/ 6778226 h 6857502"/>
                  <a:gd name="connsiteX138" fmla="*/ 5470042 w 8047787"/>
                  <a:gd name="connsiteY138" fmla="*/ 6730819 h 6857502"/>
                  <a:gd name="connsiteX139" fmla="*/ 5822929 w 8047787"/>
                  <a:gd name="connsiteY139" fmla="*/ 6645394 h 6857502"/>
                  <a:gd name="connsiteX140" fmla="*/ 6312377 w 8047787"/>
                  <a:gd name="connsiteY140" fmla="*/ 6503573 h 6857502"/>
                  <a:gd name="connsiteX141" fmla="*/ 6872869 w 8047787"/>
                  <a:gd name="connsiteY141" fmla="*/ 6332623 h 6857502"/>
                  <a:gd name="connsiteX142" fmla="*/ 7626882 w 8047787"/>
                  <a:gd name="connsiteY142" fmla="*/ 6087499 h 6857502"/>
                  <a:gd name="connsiteX143" fmla="*/ 7933595 w 8047787"/>
                  <a:gd name="connsiteY143" fmla="*/ 5922840 h 6857502"/>
                  <a:gd name="connsiteX144" fmla="*/ 7999279 w 8047787"/>
                  <a:gd name="connsiteY144" fmla="*/ 5740304 h 6857502"/>
                  <a:gd name="connsiteX145" fmla="*/ 7841212 w 8047787"/>
                  <a:gd name="connsiteY145" fmla="*/ 5424270 h 6857502"/>
                  <a:gd name="connsiteX146" fmla="*/ 7513692 w 8047787"/>
                  <a:gd name="connsiteY146" fmla="*/ 5167162 h 6857502"/>
                  <a:gd name="connsiteX147" fmla="*/ 7492552 w 8047787"/>
                  <a:gd name="connsiteY147" fmla="*/ 5162402 h 6857502"/>
                  <a:gd name="connsiteX148" fmla="*/ 7485261 w 8047787"/>
                  <a:gd name="connsiteY148" fmla="*/ 5240203 h 6857502"/>
                  <a:gd name="connsiteX149" fmla="*/ 7482731 w 8047787"/>
                  <a:gd name="connsiteY149" fmla="*/ 5313610 h 6857502"/>
                  <a:gd name="connsiteX150" fmla="*/ 7480101 w 8047787"/>
                  <a:gd name="connsiteY150" fmla="*/ 5390247 h 6857502"/>
                  <a:gd name="connsiteX151" fmla="*/ 7476240 w 8047787"/>
                  <a:gd name="connsiteY151" fmla="*/ 5463621 h 6857502"/>
                  <a:gd name="connsiteX152" fmla="*/ 7467750 w 8047787"/>
                  <a:gd name="connsiteY152" fmla="*/ 5539825 h 6857502"/>
                  <a:gd name="connsiteX153" fmla="*/ 7462823 w 8047787"/>
                  <a:gd name="connsiteY153" fmla="*/ 5613132 h 6857502"/>
                  <a:gd name="connsiteX154" fmla="*/ 7451304 w 8047787"/>
                  <a:gd name="connsiteY154" fmla="*/ 5685507 h 6857502"/>
                  <a:gd name="connsiteX155" fmla="*/ 7440485 w 8047787"/>
                  <a:gd name="connsiteY155" fmla="*/ 5649020 h 6857502"/>
                  <a:gd name="connsiteX156" fmla="*/ 7431496 w 8047787"/>
                  <a:gd name="connsiteY156" fmla="*/ 5467516 h 6857502"/>
                  <a:gd name="connsiteX157" fmla="*/ 7439519 w 8047787"/>
                  <a:gd name="connsiteY157" fmla="*/ 5173720 h 6857502"/>
                  <a:gd name="connsiteX158" fmla="*/ 7392279 w 8047787"/>
                  <a:gd name="connsiteY158" fmla="*/ 5094787 h 6857502"/>
                  <a:gd name="connsiteX159" fmla="*/ 7372004 w 8047787"/>
                  <a:gd name="connsiteY159" fmla="*/ 5085399 h 6857502"/>
                  <a:gd name="connsiteX160" fmla="*/ 7025176 w 8047787"/>
                  <a:gd name="connsiteY160" fmla="*/ 4923670 h 6857502"/>
                  <a:gd name="connsiteX161" fmla="*/ 6526140 w 8047787"/>
                  <a:gd name="connsiteY161" fmla="*/ 4696623 h 6857502"/>
                  <a:gd name="connsiteX162" fmla="*/ 6501039 w 8047787"/>
                  <a:gd name="connsiteY162" fmla="*/ 4688767 h 6857502"/>
                  <a:gd name="connsiteX163" fmla="*/ 6479865 w 8047787"/>
                  <a:gd name="connsiteY163" fmla="*/ 4726319 h 6857502"/>
                  <a:gd name="connsiteX164" fmla="*/ 6126678 w 8047787"/>
                  <a:gd name="connsiteY164" fmla="*/ 5100679 h 6857502"/>
                  <a:gd name="connsiteX165" fmla="*/ 5679843 w 8047787"/>
                  <a:gd name="connsiteY165" fmla="*/ 5207045 h 6857502"/>
                  <a:gd name="connsiteX166" fmla="*/ 5500903 w 8047787"/>
                  <a:gd name="connsiteY166" fmla="*/ 5083934 h 6857502"/>
                  <a:gd name="connsiteX167" fmla="*/ 5476600 w 8047787"/>
                  <a:gd name="connsiteY167" fmla="*/ 4884420 h 6857502"/>
                  <a:gd name="connsiteX168" fmla="*/ 5505663 w 8047787"/>
                  <a:gd name="connsiteY168" fmla="*/ 4753685 h 6857502"/>
                  <a:gd name="connsiteX169" fmla="*/ 5507561 w 8047787"/>
                  <a:gd name="connsiteY169" fmla="*/ 4723290 h 6857502"/>
                  <a:gd name="connsiteX170" fmla="*/ 5148381 w 8047787"/>
                  <a:gd name="connsiteY170" fmla="*/ 4789107 h 6857502"/>
                  <a:gd name="connsiteX171" fmla="*/ 4784808 w 8047787"/>
                  <a:gd name="connsiteY171" fmla="*/ 4825527 h 6857502"/>
                  <a:gd name="connsiteX172" fmla="*/ 4803584 w 8047787"/>
                  <a:gd name="connsiteY172" fmla="*/ 4848298 h 6857502"/>
                  <a:gd name="connsiteX173" fmla="*/ 4895401 w 8047787"/>
                  <a:gd name="connsiteY173" fmla="*/ 4985059 h 6857502"/>
                  <a:gd name="connsiteX174" fmla="*/ 4908651 w 8047787"/>
                  <a:gd name="connsiteY174" fmla="*/ 5069319 h 6857502"/>
                  <a:gd name="connsiteX175" fmla="*/ 4864873 w 8047787"/>
                  <a:gd name="connsiteY175" fmla="*/ 5177715 h 6857502"/>
                  <a:gd name="connsiteX176" fmla="*/ 4596912 w 8047787"/>
                  <a:gd name="connsiteY176" fmla="*/ 5357255 h 6857502"/>
                  <a:gd name="connsiteX177" fmla="*/ 4308809 w 8047787"/>
                  <a:gd name="connsiteY177" fmla="*/ 5363314 h 6857502"/>
                  <a:gd name="connsiteX178" fmla="*/ 3940941 w 8047787"/>
                  <a:gd name="connsiteY178" fmla="*/ 5225322 h 6857502"/>
                  <a:gd name="connsiteX179" fmla="*/ 3625938 w 8047787"/>
                  <a:gd name="connsiteY179" fmla="*/ 4957227 h 6857502"/>
                  <a:gd name="connsiteX180" fmla="*/ 3419632 w 8047787"/>
                  <a:gd name="connsiteY180" fmla="*/ 4467646 h 6857502"/>
                  <a:gd name="connsiteX181" fmla="*/ 3413674 w 8047787"/>
                  <a:gd name="connsiteY181" fmla="*/ 4441246 h 6857502"/>
                  <a:gd name="connsiteX182" fmla="*/ 4844066 w 8047787"/>
                  <a:gd name="connsiteY182" fmla="*/ 2403488 h 6857502"/>
                  <a:gd name="connsiteX183" fmla="*/ 4843933 w 8047787"/>
                  <a:gd name="connsiteY183" fmla="*/ 2401224 h 6857502"/>
                  <a:gd name="connsiteX184" fmla="*/ 4799323 w 8047787"/>
                  <a:gd name="connsiteY184" fmla="*/ 2403654 h 6857502"/>
                  <a:gd name="connsiteX185" fmla="*/ 4514649 w 8047787"/>
                  <a:gd name="connsiteY185" fmla="*/ 2454190 h 6857502"/>
                  <a:gd name="connsiteX186" fmla="*/ 3884445 w 8047787"/>
                  <a:gd name="connsiteY186" fmla="*/ 2834676 h 6857502"/>
                  <a:gd name="connsiteX187" fmla="*/ 3664856 w 8047787"/>
                  <a:gd name="connsiteY187" fmla="*/ 3240397 h 6857502"/>
                  <a:gd name="connsiteX188" fmla="*/ 3617949 w 8047787"/>
                  <a:gd name="connsiteY188" fmla="*/ 3628440 h 6857502"/>
                  <a:gd name="connsiteX189" fmla="*/ 3622010 w 8047787"/>
                  <a:gd name="connsiteY189" fmla="*/ 3775088 h 6857502"/>
                  <a:gd name="connsiteX190" fmla="*/ 3641153 w 8047787"/>
                  <a:gd name="connsiteY190" fmla="*/ 3952231 h 6857502"/>
                  <a:gd name="connsiteX191" fmla="*/ 3777347 w 8047787"/>
                  <a:gd name="connsiteY191" fmla="*/ 4314440 h 6857502"/>
                  <a:gd name="connsiteX192" fmla="*/ 3995006 w 8047787"/>
                  <a:gd name="connsiteY192" fmla="*/ 4566654 h 6857502"/>
                  <a:gd name="connsiteX193" fmla="*/ 4492776 w 8047787"/>
                  <a:gd name="connsiteY193" fmla="*/ 4752952 h 6857502"/>
                  <a:gd name="connsiteX194" fmla="*/ 4657169 w 8047787"/>
                  <a:gd name="connsiteY194" fmla="*/ 4772494 h 6857502"/>
                  <a:gd name="connsiteX195" fmla="*/ 4815269 w 8047787"/>
                  <a:gd name="connsiteY195" fmla="*/ 4780351 h 6857502"/>
                  <a:gd name="connsiteX196" fmla="*/ 4935950 w 8047787"/>
                  <a:gd name="connsiteY196" fmla="*/ 4770896 h 6857502"/>
                  <a:gd name="connsiteX197" fmla="*/ 5078936 w 8047787"/>
                  <a:gd name="connsiteY197" fmla="*/ 4758978 h 6857502"/>
                  <a:gd name="connsiteX198" fmla="*/ 5226749 w 8047787"/>
                  <a:gd name="connsiteY198" fmla="*/ 4736140 h 6857502"/>
                  <a:gd name="connsiteX199" fmla="*/ 5426596 w 8047787"/>
                  <a:gd name="connsiteY199" fmla="*/ 4698221 h 6857502"/>
                  <a:gd name="connsiteX200" fmla="*/ 5825725 w 8047787"/>
                  <a:gd name="connsiteY200" fmla="*/ 4560928 h 6857502"/>
                  <a:gd name="connsiteX201" fmla="*/ 6191397 w 8047787"/>
                  <a:gd name="connsiteY201" fmla="*/ 4137596 h 6857502"/>
                  <a:gd name="connsiteX202" fmla="*/ 6256115 w 8047787"/>
                  <a:gd name="connsiteY202" fmla="*/ 3675148 h 6857502"/>
                  <a:gd name="connsiteX203" fmla="*/ 6244629 w 8047787"/>
                  <a:gd name="connsiteY203" fmla="*/ 3426794 h 6857502"/>
                  <a:gd name="connsiteX204" fmla="*/ 6200785 w 8047787"/>
                  <a:gd name="connsiteY204" fmla="*/ 3172949 h 6857502"/>
                  <a:gd name="connsiteX205" fmla="*/ 5894538 w 8047787"/>
                  <a:gd name="connsiteY205" fmla="*/ 2709301 h 6857502"/>
                  <a:gd name="connsiteX206" fmla="*/ 5333814 w 8047787"/>
                  <a:gd name="connsiteY206" fmla="*/ 2446201 h 6857502"/>
                  <a:gd name="connsiteX207" fmla="*/ 5117687 w 8047787"/>
                  <a:gd name="connsiteY207" fmla="*/ 2410179 h 6857502"/>
                  <a:gd name="connsiteX208" fmla="*/ 4920370 w 8047787"/>
                  <a:gd name="connsiteY208" fmla="*/ 2399093 h 6857502"/>
                  <a:gd name="connsiteX209" fmla="*/ 4844066 w 8047787"/>
                  <a:gd name="connsiteY209" fmla="*/ 2403488 h 6857502"/>
                  <a:gd name="connsiteX210" fmla="*/ 614577 w 8047787"/>
                  <a:gd name="connsiteY210" fmla="*/ 3974602 h 6857502"/>
                  <a:gd name="connsiteX211" fmla="*/ 609684 w 8047787"/>
                  <a:gd name="connsiteY211" fmla="*/ 3989650 h 6857502"/>
                  <a:gd name="connsiteX212" fmla="*/ 674601 w 8047787"/>
                  <a:gd name="connsiteY212" fmla="*/ 4307615 h 6857502"/>
                  <a:gd name="connsiteX213" fmla="*/ 922522 w 8047787"/>
                  <a:gd name="connsiteY213" fmla="*/ 4763639 h 6857502"/>
                  <a:gd name="connsiteX214" fmla="*/ 1329208 w 8047787"/>
                  <a:gd name="connsiteY214" fmla="*/ 5100779 h 6857502"/>
                  <a:gd name="connsiteX215" fmla="*/ 1857240 w 8047787"/>
                  <a:gd name="connsiteY215" fmla="*/ 5344272 h 6857502"/>
                  <a:gd name="connsiteX216" fmla="*/ 2114549 w 8047787"/>
                  <a:gd name="connsiteY216" fmla="*/ 5402531 h 6857502"/>
                  <a:gd name="connsiteX217" fmla="*/ 2282503 w 8047787"/>
                  <a:gd name="connsiteY217" fmla="*/ 5420409 h 6857502"/>
                  <a:gd name="connsiteX218" fmla="*/ 2527893 w 8047787"/>
                  <a:gd name="connsiteY218" fmla="*/ 5422273 h 6857502"/>
                  <a:gd name="connsiteX219" fmla="*/ 2722047 w 8047787"/>
                  <a:gd name="connsiteY219" fmla="*/ 5410688 h 6857502"/>
                  <a:gd name="connsiteX220" fmla="*/ 2913173 w 8047787"/>
                  <a:gd name="connsiteY220" fmla="*/ 5399402 h 6857502"/>
                  <a:gd name="connsiteX221" fmla="*/ 2940072 w 8047787"/>
                  <a:gd name="connsiteY221" fmla="*/ 5372403 h 6857502"/>
                  <a:gd name="connsiteX222" fmla="*/ 2960879 w 8047787"/>
                  <a:gd name="connsiteY222" fmla="*/ 5227286 h 6857502"/>
                  <a:gd name="connsiteX223" fmla="*/ 2938807 w 8047787"/>
                  <a:gd name="connsiteY223" fmla="*/ 5073680 h 6857502"/>
                  <a:gd name="connsiteX224" fmla="*/ 2914404 w 8047787"/>
                  <a:gd name="connsiteY224" fmla="*/ 5032499 h 6857502"/>
                  <a:gd name="connsiteX225" fmla="*/ 2605761 w 8047787"/>
                  <a:gd name="connsiteY225" fmla="*/ 4710040 h 6857502"/>
                  <a:gd name="connsiteX226" fmla="*/ 2310534 w 8047787"/>
                  <a:gd name="connsiteY226" fmla="*/ 4559430 h 6857502"/>
                  <a:gd name="connsiteX227" fmla="*/ 2001059 w 8047787"/>
                  <a:gd name="connsiteY227" fmla="*/ 4416511 h 6857502"/>
                  <a:gd name="connsiteX228" fmla="*/ 1494099 w 8047787"/>
                  <a:gd name="connsiteY228" fmla="*/ 4064289 h 6857502"/>
                  <a:gd name="connsiteX229" fmla="*/ 1236458 w 8047787"/>
                  <a:gd name="connsiteY229" fmla="*/ 3830118 h 6857502"/>
                  <a:gd name="connsiteX230" fmla="*/ 1174004 w 8047787"/>
                  <a:gd name="connsiteY230" fmla="*/ 3786041 h 6857502"/>
                  <a:gd name="connsiteX231" fmla="*/ 1131591 w 8047787"/>
                  <a:gd name="connsiteY231" fmla="*/ 3810909 h 6857502"/>
                  <a:gd name="connsiteX232" fmla="*/ 1138449 w 8047787"/>
                  <a:gd name="connsiteY232" fmla="*/ 3925165 h 6857502"/>
                  <a:gd name="connsiteX233" fmla="*/ 1358138 w 8047787"/>
                  <a:gd name="connsiteY233" fmla="*/ 4379557 h 6857502"/>
                  <a:gd name="connsiteX234" fmla="*/ 1638783 w 8047787"/>
                  <a:gd name="connsiteY234" fmla="*/ 4619288 h 6857502"/>
                  <a:gd name="connsiteX235" fmla="*/ 1919828 w 8047787"/>
                  <a:gd name="connsiteY235" fmla="*/ 4769831 h 6857502"/>
                  <a:gd name="connsiteX236" fmla="*/ 1958146 w 8047787"/>
                  <a:gd name="connsiteY236" fmla="*/ 4791404 h 6857502"/>
                  <a:gd name="connsiteX237" fmla="*/ 1943831 w 8047787"/>
                  <a:gd name="connsiteY237" fmla="*/ 4792769 h 6857502"/>
                  <a:gd name="connsiteX238" fmla="*/ 1625433 w 8047787"/>
                  <a:gd name="connsiteY238" fmla="*/ 4669424 h 6857502"/>
                  <a:gd name="connsiteX239" fmla="*/ 1412935 w 8047787"/>
                  <a:gd name="connsiteY239" fmla="*/ 4566621 h 6857502"/>
                  <a:gd name="connsiteX240" fmla="*/ 936004 w 8047787"/>
                  <a:gd name="connsiteY240" fmla="*/ 4323362 h 6857502"/>
                  <a:gd name="connsiteX241" fmla="*/ 634585 w 8047787"/>
                  <a:gd name="connsiteY241" fmla="*/ 4003067 h 6857502"/>
                  <a:gd name="connsiteX242" fmla="*/ 614577 w 8047787"/>
                  <a:gd name="connsiteY242" fmla="*/ 3974602 h 6857502"/>
                  <a:gd name="connsiteX243" fmla="*/ 1811432 w 8047787"/>
                  <a:gd name="connsiteY243" fmla="*/ 5651084 h 6857502"/>
                  <a:gd name="connsiteX244" fmla="*/ 1814960 w 8047787"/>
                  <a:gd name="connsiteY244" fmla="*/ 5657309 h 6857502"/>
                  <a:gd name="connsiteX245" fmla="*/ 1788461 w 8047787"/>
                  <a:gd name="connsiteY245" fmla="*/ 5675153 h 6857502"/>
                  <a:gd name="connsiteX246" fmla="*/ 1446992 w 8047787"/>
                  <a:gd name="connsiteY246" fmla="*/ 5779788 h 6857502"/>
                  <a:gd name="connsiteX247" fmla="*/ 1276374 w 8047787"/>
                  <a:gd name="connsiteY247" fmla="*/ 5827761 h 6857502"/>
                  <a:gd name="connsiteX248" fmla="*/ 1198639 w 8047787"/>
                  <a:gd name="connsiteY248" fmla="*/ 5864681 h 6857502"/>
                  <a:gd name="connsiteX249" fmla="*/ 718746 w 8047787"/>
                  <a:gd name="connsiteY249" fmla="*/ 6136138 h 6857502"/>
                  <a:gd name="connsiteX250" fmla="*/ 430244 w 8047787"/>
                  <a:gd name="connsiteY250" fmla="*/ 6367445 h 6857502"/>
                  <a:gd name="connsiteX251" fmla="*/ 406574 w 8047787"/>
                  <a:gd name="connsiteY251" fmla="*/ 6392880 h 6857502"/>
                  <a:gd name="connsiteX252" fmla="*/ 428812 w 8047787"/>
                  <a:gd name="connsiteY252" fmla="*/ 6398806 h 6857502"/>
                  <a:gd name="connsiteX253" fmla="*/ 484941 w 8047787"/>
                  <a:gd name="connsiteY253" fmla="*/ 6387720 h 6857502"/>
                  <a:gd name="connsiteX254" fmla="*/ 850879 w 8047787"/>
                  <a:gd name="connsiteY254" fmla="*/ 6306455 h 6857502"/>
                  <a:gd name="connsiteX255" fmla="*/ 1194811 w 8047787"/>
                  <a:gd name="connsiteY255" fmla="*/ 6293206 h 6857502"/>
                  <a:gd name="connsiteX256" fmla="*/ 1660056 w 8047787"/>
                  <a:gd name="connsiteY256" fmla="*/ 6279889 h 6857502"/>
                  <a:gd name="connsiteX257" fmla="*/ 1892995 w 8047787"/>
                  <a:gd name="connsiteY257" fmla="*/ 6230252 h 6857502"/>
                  <a:gd name="connsiteX258" fmla="*/ 2301512 w 8047787"/>
                  <a:gd name="connsiteY258" fmla="*/ 6018220 h 6857502"/>
                  <a:gd name="connsiteX259" fmla="*/ 2779808 w 8047787"/>
                  <a:gd name="connsiteY259" fmla="*/ 5677517 h 6857502"/>
                  <a:gd name="connsiteX260" fmla="*/ 2909511 w 8047787"/>
                  <a:gd name="connsiteY260" fmla="*/ 5584468 h 6857502"/>
                  <a:gd name="connsiteX261" fmla="*/ 2939939 w 8047787"/>
                  <a:gd name="connsiteY261" fmla="*/ 5523279 h 6857502"/>
                  <a:gd name="connsiteX262" fmla="*/ 2938940 w 8047787"/>
                  <a:gd name="connsiteY262" fmla="*/ 5462655 h 6857502"/>
                  <a:gd name="connsiteX263" fmla="*/ 2934579 w 8047787"/>
                  <a:gd name="connsiteY263" fmla="*/ 5432460 h 6857502"/>
                  <a:gd name="connsiteX264" fmla="*/ 2763662 w 8047787"/>
                  <a:gd name="connsiteY264" fmla="*/ 5448207 h 6857502"/>
                  <a:gd name="connsiteX265" fmla="*/ 2483749 w 8047787"/>
                  <a:gd name="connsiteY265" fmla="*/ 5466550 h 6857502"/>
                  <a:gd name="connsiteX266" fmla="*/ 2140383 w 8047787"/>
                  <a:gd name="connsiteY266" fmla="*/ 5444711 h 6857502"/>
                  <a:gd name="connsiteX267" fmla="*/ 1928017 w 8047787"/>
                  <a:gd name="connsiteY267" fmla="*/ 5403730 h 6857502"/>
                  <a:gd name="connsiteX268" fmla="*/ 1600431 w 8047787"/>
                  <a:gd name="connsiteY268" fmla="*/ 5290906 h 6857502"/>
                  <a:gd name="connsiteX269" fmla="*/ 1513508 w 8047787"/>
                  <a:gd name="connsiteY269" fmla="*/ 5274826 h 6857502"/>
                  <a:gd name="connsiteX270" fmla="*/ 1325912 w 8047787"/>
                  <a:gd name="connsiteY270" fmla="*/ 5289407 h 6857502"/>
                  <a:gd name="connsiteX271" fmla="*/ 1056885 w 8047787"/>
                  <a:gd name="connsiteY271" fmla="*/ 5321201 h 6857502"/>
                  <a:gd name="connsiteX272" fmla="*/ 761259 w 8047787"/>
                  <a:gd name="connsiteY272" fmla="*/ 5382091 h 6857502"/>
                  <a:gd name="connsiteX273" fmla="*/ 352342 w 8047787"/>
                  <a:gd name="connsiteY273" fmla="*/ 5556470 h 6857502"/>
                  <a:gd name="connsiteX274" fmla="*/ 91405 w 8047787"/>
                  <a:gd name="connsiteY274" fmla="*/ 5796766 h 6857502"/>
                  <a:gd name="connsiteX275" fmla="*/ 38971 w 8047787"/>
                  <a:gd name="connsiteY275" fmla="*/ 5903432 h 6857502"/>
                  <a:gd name="connsiteX276" fmla="*/ 99395 w 8047787"/>
                  <a:gd name="connsiteY276" fmla="*/ 5897240 h 6857502"/>
                  <a:gd name="connsiteX277" fmla="*/ 411900 w 8047787"/>
                  <a:gd name="connsiteY277" fmla="*/ 5809750 h 6857502"/>
                  <a:gd name="connsiteX278" fmla="*/ 610083 w 8047787"/>
                  <a:gd name="connsiteY278" fmla="*/ 5763808 h 6857502"/>
                  <a:gd name="connsiteX279" fmla="*/ 883438 w 8047787"/>
                  <a:gd name="connsiteY279" fmla="*/ 5744466 h 6857502"/>
                  <a:gd name="connsiteX280" fmla="*/ 1020531 w 8047787"/>
                  <a:gd name="connsiteY280" fmla="*/ 5747495 h 6857502"/>
                  <a:gd name="connsiteX281" fmla="*/ 1323914 w 8047787"/>
                  <a:gd name="connsiteY281" fmla="*/ 5748028 h 6857502"/>
                  <a:gd name="connsiteX282" fmla="*/ 1410172 w 8047787"/>
                  <a:gd name="connsiteY282" fmla="*/ 5747429 h 6857502"/>
                  <a:gd name="connsiteX283" fmla="*/ 1794986 w 8047787"/>
                  <a:gd name="connsiteY283" fmla="*/ 5657276 h 6857502"/>
                  <a:gd name="connsiteX284" fmla="*/ 1811432 w 8047787"/>
                  <a:gd name="connsiteY284" fmla="*/ 5651084 h 6857502"/>
                  <a:gd name="connsiteX285" fmla="*/ 5484556 w 8047787"/>
                  <a:gd name="connsiteY285" fmla="*/ 2448398 h 6857502"/>
                  <a:gd name="connsiteX286" fmla="*/ 5484324 w 8047787"/>
                  <a:gd name="connsiteY286" fmla="*/ 2410113 h 6857502"/>
                  <a:gd name="connsiteX287" fmla="*/ 5470707 w 8047787"/>
                  <a:gd name="connsiteY287" fmla="*/ 2312536 h 6857502"/>
                  <a:gd name="connsiteX288" fmla="*/ 5429792 w 8047787"/>
                  <a:gd name="connsiteY288" fmla="*/ 2080529 h 6857502"/>
                  <a:gd name="connsiteX289" fmla="*/ 5291500 w 8047787"/>
                  <a:gd name="connsiteY289" fmla="*/ 1671013 h 6857502"/>
                  <a:gd name="connsiteX290" fmla="*/ 5092252 w 8047787"/>
                  <a:gd name="connsiteY290" fmla="*/ 1250212 h 6857502"/>
                  <a:gd name="connsiteX291" fmla="*/ 4957057 w 8047787"/>
                  <a:gd name="connsiteY291" fmla="*/ 780838 h 6857502"/>
                  <a:gd name="connsiteX292" fmla="*/ 4957289 w 8047787"/>
                  <a:gd name="connsiteY292" fmla="*/ 551495 h 6857502"/>
                  <a:gd name="connsiteX293" fmla="*/ 4989915 w 8047787"/>
                  <a:gd name="connsiteY293" fmla="*/ 412470 h 6857502"/>
                  <a:gd name="connsiteX294" fmla="*/ 5131103 w 8047787"/>
                  <a:gd name="connsiteY294" fmla="*/ 332405 h 6857502"/>
                  <a:gd name="connsiteX295" fmla="*/ 5270261 w 8047787"/>
                  <a:gd name="connsiteY295" fmla="*/ 392795 h 6857502"/>
                  <a:gd name="connsiteX296" fmla="*/ 5567552 w 8047787"/>
                  <a:gd name="connsiteY296" fmla="*/ 720581 h 6857502"/>
                  <a:gd name="connsiteX297" fmla="*/ 5743663 w 8047787"/>
                  <a:gd name="connsiteY297" fmla="*/ 1304809 h 6857502"/>
                  <a:gd name="connsiteX298" fmla="*/ 5750454 w 8047787"/>
                  <a:gd name="connsiteY298" fmla="*/ 1553395 h 6857502"/>
                  <a:gd name="connsiteX299" fmla="*/ 5716597 w 8047787"/>
                  <a:gd name="connsiteY299" fmla="*/ 1847690 h 6857502"/>
                  <a:gd name="connsiteX300" fmla="*/ 5658037 w 8047787"/>
                  <a:gd name="connsiteY300" fmla="*/ 2121744 h 6857502"/>
                  <a:gd name="connsiteX301" fmla="*/ 5576740 w 8047787"/>
                  <a:gd name="connsiteY301" fmla="*/ 2416372 h 6857502"/>
                  <a:gd name="connsiteX302" fmla="*/ 5561759 w 8047787"/>
                  <a:gd name="connsiteY302" fmla="*/ 2475597 h 6857502"/>
                  <a:gd name="connsiteX303" fmla="*/ 5612528 w 8047787"/>
                  <a:gd name="connsiteY303" fmla="*/ 2498934 h 6857502"/>
                  <a:gd name="connsiteX304" fmla="*/ 5642324 w 8047787"/>
                  <a:gd name="connsiteY304" fmla="*/ 2508688 h 6857502"/>
                  <a:gd name="connsiteX305" fmla="*/ 5681274 w 8047787"/>
                  <a:gd name="connsiteY305" fmla="*/ 2435814 h 6857502"/>
                  <a:gd name="connsiteX306" fmla="*/ 5943743 w 8047787"/>
                  <a:gd name="connsiteY306" fmla="*/ 1811170 h 6857502"/>
                  <a:gd name="connsiteX307" fmla="*/ 6022576 w 8047787"/>
                  <a:gd name="connsiteY307" fmla="*/ 1382744 h 6857502"/>
                  <a:gd name="connsiteX308" fmla="*/ 6025007 w 8047787"/>
                  <a:gd name="connsiteY308" fmla="*/ 1182164 h 6857502"/>
                  <a:gd name="connsiteX309" fmla="*/ 5974205 w 8047787"/>
                  <a:gd name="connsiteY309" fmla="*/ 817259 h 6857502"/>
                  <a:gd name="connsiteX310" fmla="*/ 5570415 w 8047787"/>
                  <a:gd name="connsiteY310" fmla="*/ 208195 h 6857502"/>
                  <a:gd name="connsiteX311" fmla="*/ 5209504 w 8047787"/>
                  <a:gd name="connsiteY311" fmla="*/ 51393 h 6857502"/>
                  <a:gd name="connsiteX312" fmla="*/ 4955225 w 8047787"/>
                  <a:gd name="connsiteY312" fmla="*/ 76761 h 6857502"/>
                  <a:gd name="connsiteX313" fmla="*/ 4682071 w 8047787"/>
                  <a:gd name="connsiteY313" fmla="*/ 267820 h 6857502"/>
                  <a:gd name="connsiteX314" fmla="*/ 4567748 w 8047787"/>
                  <a:gd name="connsiteY314" fmla="*/ 569938 h 6857502"/>
                  <a:gd name="connsiteX315" fmla="*/ 4615721 w 8047787"/>
                  <a:gd name="connsiteY315" fmla="*/ 863933 h 6857502"/>
                  <a:gd name="connsiteX316" fmla="*/ 4809343 w 8047787"/>
                  <a:gd name="connsiteY316" fmla="*/ 1275413 h 6857502"/>
                  <a:gd name="connsiteX317" fmla="*/ 5131070 w 8047787"/>
                  <a:gd name="connsiteY317" fmla="*/ 1770321 h 6857502"/>
                  <a:gd name="connsiteX318" fmla="*/ 5389144 w 8047787"/>
                  <a:gd name="connsiteY318" fmla="*/ 2402855 h 6857502"/>
                  <a:gd name="connsiteX319" fmla="*/ 5415977 w 8047787"/>
                  <a:gd name="connsiteY319" fmla="*/ 2434848 h 6857502"/>
                  <a:gd name="connsiteX320" fmla="*/ 5484556 w 8047787"/>
                  <a:gd name="connsiteY320" fmla="*/ 2448398 h 6857502"/>
                  <a:gd name="connsiteX321" fmla="*/ 4327486 w 8047787"/>
                  <a:gd name="connsiteY321" fmla="*/ 2473033 h 6857502"/>
                  <a:gd name="connsiteX322" fmla="*/ 4181170 w 8047787"/>
                  <a:gd name="connsiteY322" fmla="*/ 2328116 h 6857502"/>
                  <a:gd name="connsiteX323" fmla="*/ 3872594 w 8047787"/>
                  <a:gd name="connsiteY323" fmla="*/ 2164889 h 6857502"/>
                  <a:gd name="connsiteX324" fmla="*/ 3508953 w 8047787"/>
                  <a:gd name="connsiteY324" fmla="*/ 2050434 h 6857502"/>
                  <a:gd name="connsiteX325" fmla="*/ 3199877 w 8047787"/>
                  <a:gd name="connsiteY325" fmla="*/ 1953257 h 6857502"/>
                  <a:gd name="connsiteX326" fmla="*/ 2887272 w 8047787"/>
                  <a:gd name="connsiteY326" fmla="*/ 1798086 h 6857502"/>
                  <a:gd name="connsiteX327" fmla="*/ 2708664 w 8047787"/>
                  <a:gd name="connsiteY327" fmla="*/ 1575101 h 6857502"/>
                  <a:gd name="connsiteX328" fmla="*/ 2687258 w 8047787"/>
                  <a:gd name="connsiteY328" fmla="*/ 1393231 h 6857502"/>
                  <a:gd name="connsiteX329" fmla="*/ 2816794 w 8047787"/>
                  <a:gd name="connsiteY329" fmla="*/ 1200774 h 6857502"/>
                  <a:gd name="connsiteX330" fmla="*/ 3086553 w 8047787"/>
                  <a:gd name="connsiteY330" fmla="*/ 1124238 h 6857502"/>
                  <a:gd name="connsiteX331" fmla="*/ 3273351 w 8047787"/>
                  <a:gd name="connsiteY331" fmla="*/ 1139751 h 6857502"/>
                  <a:gd name="connsiteX332" fmla="*/ 3521936 w 8047787"/>
                  <a:gd name="connsiteY332" fmla="*/ 1216321 h 6857502"/>
                  <a:gd name="connsiteX333" fmla="*/ 4021173 w 8047787"/>
                  <a:gd name="connsiteY333" fmla="*/ 1619146 h 6857502"/>
                  <a:gd name="connsiteX334" fmla="*/ 4330981 w 8047787"/>
                  <a:gd name="connsiteY334" fmla="*/ 2156300 h 6857502"/>
                  <a:gd name="connsiteX335" fmla="*/ 4425794 w 8047787"/>
                  <a:gd name="connsiteY335" fmla="*/ 2409846 h 6857502"/>
                  <a:gd name="connsiteX336" fmla="*/ 4454991 w 8047787"/>
                  <a:gd name="connsiteY336" fmla="*/ 2429854 h 6857502"/>
                  <a:gd name="connsiteX337" fmla="*/ 4550970 w 8047787"/>
                  <a:gd name="connsiteY337" fmla="*/ 2400791 h 6857502"/>
                  <a:gd name="connsiteX338" fmla="*/ 4547307 w 8047787"/>
                  <a:gd name="connsiteY338" fmla="*/ 2374391 h 6857502"/>
                  <a:gd name="connsiteX339" fmla="*/ 4482323 w 8047787"/>
                  <a:gd name="connsiteY339" fmla="*/ 2161227 h 6857502"/>
                  <a:gd name="connsiteX340" fmla="*/ 4261036 w 8047787"/>
                  <a:gd name="connsiteY340" fmla="*/ 1653669 h 6857502"/>
                  <a:gd name="connsiteX341" fmla="*/ 3884845 w 8047787"/>
                  <a:gd name="connsiteY341" fmla="*/ 1168748 h 6857502"/>
                  <a:gd name="connsiteX342" fmla="*/ 3437843 w 8047787"/>
                  <a:gd name="connsiteY342" fmla="*/ 884374 h 6857502"/>
                  <a:gd name="connsiteX343" fmla="*/ 3104864 w 8047787"/>
                  <a:gd name="connsiteY343" fmla="*/ 791691 h 6857502"/>
                  <a:gd name="connsiteX344" fmla="*/ 2815796 w 8047787"/>
                  <a:gd name="connsiteY344" fmla="*/ 796319 h 6857502"/>
                  <a:gd name="connsiteX345" fmla="*/ 2470499 w 8047787"/>
                  <a:gd name="connsiteY345" fmla="*/ 960844 h 6857502"/>
                  <a:gd name="connsiteX346" fmla="*/ 2276510 w 8047787"/>
                  <a:gd name="connsiteY346" fmla="*/ 1390568 h 6857502"/>
                  <a:gd name="connsiteX347" fmla="*/ 2306140 w 8047787"/>
                  <a:gd name="connsiteY347" fmla="*/ 1588251 h 6857502"/>
                  <a:gd name="connsiteX348" fmla="*/ 2584455 w 8047787"/>
                  <a:gd name="connsiteY348" fmla="*/ 1970535 h 6857502"/>
                  <a:gd name="connsiteX349" fmla="*/ 2819824 w 8047787"/>
                  <a:gd name="connsiteY349" fmla="*/ 2081062 h 6857502"/>
                  <a:gd name="connsiteX350" fmla="*/ 3064748 w 8047787"/>
                  <a:gd name="connsiteY350" fmla="*/ 2148610 h 6857502"/>
                  <a:gd name="connsiteX351" fmla="*/ 3304944 w 8047787"/>
                  <a:gd name="connsiteY351" fmla="*/ 2196150 h 6857502"/>
                  <a:gd name="connsiteX352" fmla="*/ 3503993 w 8047787"/>
                  <a:gd name="connsiteY352" fmla="*/ 2237864 h 6857502"/>
                  <a:gd name="connsiteX353" fmla="*/ 3762766 w 8047787"/>
                  <a:gd name="connsiteY353" fmla="*/ 2303980 h 6857502"/>
                  <a:gd name="connsiteX354" fmla="*/ 4064884 w 8047787"/>
                  <a:gd name="connsiteY354" fmla="*/ 2412010 h 6857502"/>
                  <a:gd name="connsiteX355" fmla="*/ 4234969 w 8047787"/>
                  <a:gd name="connsiteY355" fmla="*/ 2497769 h 6857502"/>
                  <a:gd name="connsiteX356" fmla="*/ 4261669 w 8047787"/>
                  <a:gd name="connsiteY356" fmla="*/ 2503728 h 6857502"/>
                  <a:gd name="connsiteX357" fmla="*/ 4327486 w 8047787"/>
                  <a:gd name="connsiteY357" fmla="*/ 2473033 h 6857502"/>
                  <a:gd name="connsiteX358" fmla="*/ 2727441 w 8047787"/>
                  <a:gd name="connsiteY358" fmla="*/ 1435544 h 6857502"/>
                  <a:gd name="connsiteX359" fmla="*/ 2727441 w 8047787"/>
                  <a:gd name="connsiteY359" fmla="*/ 1467804 h 6857502"/>
                  <a:gd name="connsiteX360" fmla="*/ 2728073 w 8047787"/>
                  <a:gd name="connsiteY360" fmla="*/ 1493271 h 6857502"/>
                  <a:gd name="connsiteX361" fmla="*/ 2862903 w 8047787"/>
                  <a:gd name="connsiteY361" fmla="*/ 1730938 h 6857502"/>
                  <a:gd name="connsiteX362" fmla="*/ 3158396 w 8047787"/>
                  <a:gd name="connsiteY362" fmla="*/ 1892633 h 6857502"/>
                  <a:gd name="connsiteX363" fmla="*/ 3565482 w 8047787"/>
                  <a:gd name="connsiteY363" fmla="*/ 2027729 h 6857502"/>
                  <a:gd name="connsiteX364" fmla="*/ 3898661 w 8047787"/>
                  <a:gd name="connsiteY364" fmla="*/ 2132963 h 6857502"/>
                  <a:gd name="connsiteX365" fmla="*/ 4344797 w 8047787"/>
                  <a:gd name="connsiteY365" fmla="*/ 2430221 h 6857502"/>
                  <a:gd name="connsiteX366" fmla="*/ 4363340 w 8047787"/>
                  <a:gd name="connsiteY366" fmla="*/ 2447532 h 6857502"/>
                  <a:gd name="connsiteX367" fmla="*/ 4386145 w 8047787"/>
                  <a:gd name="connsiteY367" fmla="*/ 2453458 h 6857502"/>
                  <a:gd name="connsiteX368" fmla="*/ 4389541 w 8047787"/>
                  <a:gd name="connsiteY368" fmla="*/ 2430121 h 6857502"/>
                  <a:gd name="connsiteX369" fmla="*/ 4361709 w 8047787"/>
                  <a:gd name="connsiteY369" fmla="*/ 2345461 h 6857502"/>
                  <a:gd name="connsiteX370" fmla="*/ 4058126 w 8047787"/>
                  <a:gd name="connsiteY370" fmla="*/ 1733668 h 6857502"/>
                  <a:gd name="connsiteX371" fmla="*/ 3742292 w 8047787"/>
                  <a:gd name="connsiteY371" fmla="*/ 1393431 h 6857502"/>
                  <a:gd name="connsiteX372" fmla="*/ 3240659 w 8047787"/>
                  <a:gd name="connsiteY372" fmla="*/ 1173708 h 6857502"/>
                  <a:gd name="connsiteX373" fmla="*/ 2926156 w 8047787"/>
                  <a:gd name="connsiteY373" fmla="*/ 1193350 h 6857502"/>
                  <a:gd name="connsiteX374" fmla="*/ 2786433 w 8047787"/>
                  <a:gd name="connsiteY374" fmla="*/ 1272883 h 6857502"/>
                  <a:gd name="connsiteX375" fmla="*/ 2727441 w 8047787"/>
                  <a:gd name="connsiteY375" fmla="*/ 1435544 h 6857502"/>
                  <a:gd name="connsiteX376" fmla="*/ 5521909 w 8047787"/>
                  <a:gd name="connsiteY376" fmla="*/ 2455555 h 6857502"/>
                  <a:gd name="connsiteX377" fmla="*/ 5527868 w 8047787"/>
                  <a:gd name="connsiteY377" fmla="*/ 2456621 h 6857502"/>
                  <a:gd name="connsiteX378" fmla="*/ 5536457 w 8047787"/>
                  <a:gd name="connsiteY378" fmla="*/ 2435514 h 6857502"/>
                  <a:gd name="connsiteX379" fmla="*/ 5554701 w 8047787"/>
                  <a:gd name="connsiteY379" fmla="*/ 2354516 h 6857502"/>
                  <a:gd name="connsiteX380" fmla="*/ 5662299 w 8047787"/>
                  <a:gd name="connsiteY380" fmla="*/ 1931851 h 6857502"/>
                  <a:gd name="connsiteX381" fmla="*/ 5699585 w 8047787"/>
                  <a:gd name="connsiteY381" fmla="*/ 1692719 h 6857502"/>
                  <a:gd name="connsiteX382" fmla="*/ 5709173 w 8047787"/>
                  <a:gd name="connsiteY382" fmla="*/ 1460080 h 6857502"/>
                  <a:gd name="connsiteX383" fmla="*/ 5684670 w 8047787"/>
                  <a:gd name="connsiteY383" fmla="*/ 1161724 h 6857502"/>
                  <a:gd name="connsiteX384" fmla="*/ 5550606 w 8047787"/>
                  <a:gd name="connsiteY384" fmla="*/ 768487 h 6857502"/>
                  <a:gd name="connsiteX385" fmla="*/ 5285708 w 8047787"/>
                  <a:gd name="connsiteY385" fmla="*/ 448958 h 6857502"/>
                  <a:gd name="connsiteX386" fmla="*/ 5136896 w 8047787"/>
                  <a:gd name="connsiteY386" fmla="*/ 371223 h 6857502"/>
                  <a:gd name="connsiteX387" fmla="*/ 5031962 w 8047787"/>
                  <a:gd name="connsiteY387" fmla="*/ 413103 h 6857502"/>
                  <a:gd name="connsiteX388" fmla="*/ 5005396 w 8047787"/>
                  <a:gd name="connsiteY388" fmla="*/ 477422 h 6857502"/>
                  <a:gd name="connsiteX389" fmla="*/ 4989349 w 8047787"/>
                  <a:gd name="connsiteY389" fmla="*/ 699375 h 6857502"/>
                  <a:gd name="connsiteX390" fmla="*/ 5035291 w 8047787"/>
                  <a:gd name="connsiteY390" fmla="*/ 975526 h 6857502"/>
                  <a:gd name="connsiteX391" fmla="*/ 5167158 w 8047787"/>
                  <a:gd name="connsiteY391" fmla="*/ 1327048 h 6857502"/>
                  <a:gd name="connsiteX392" fmla="*/ 5343535 w 8047787"/>
                  <a:gd name="connsiteY392" fmla="*/ 1695016 h 6857502"/>
                  <a:gd name="connsiteX393" fmla="*/ 5454894 w 8047787"/>
                  <a:gd name="connsiteY393" fmla="*/ 2016377 h 6857502"/>
                  <a:gd name="connsiteX394" fmla="*/ 5491148 w 8047787"/>
                  <a:gd name="connsiteY394" fmla="*/ 2207436 h 6857502"/>
                  <a:gd name="connsiteX395" fmla="*/ 5518314 w 8047787"/>
                  <a:gd name="connsiteY395" fmla="*/ 2434948 h 6857502"/>
                  <a:gd name="connsiteX396" fmla="*/ 5521909 w 8047787"/>
                  <a:gd name="connsiteY396" fmla="*/ 2455555 h 6857502"/>
                  <a:gd name="connsiteX397" fmla="*/ 3649209 w 8047787"/>
                  <a:gd name="connsiteY397" fmla="*/ 4140360 h 6857502"/>
                  <a:gd name="connsiteX398" fmla="*/ 3628369 w 8047787"/>
                  <a:gd name="connsiteY398" fmla="*/ 4159702 h 6857502"/>
                  <a:gd name="connsiteX399" fmla="*/ 3507255 w 8047787"/>
                  <a:gd name="connsiteY399" fmla="*/ 4339142 h 6857502"/>
                  <a:gd name="connsiteX400" fmla="*/ 3494804 w 8047787"/>
                  <a:gd name="connsiteY400" fmla="*/ 4661368 h 6857502"/>
                  <a:gd name="connsiteX401" fmla="*/ 3713495 w 8047787"/>
                  <a:gd name="connsiteY401" fmla="*/ 4995412 h 6857502"/>
                  <a:gd name="connsiteX402" fmla="*/ 4121080 w 8047787"/>
                  <a:gd name="connsiteY402" fmla="*/ 5268268 h 6857502"/>
                  <a:gd name="connsiteX403" fmla="*/ 4563021 w 8047787"/>
                  <a:gd name="connsiteY403" fmla="*/ 5323165 h 6857502"/>
                  <a:gd name="connsiteX404" fmla="*/ 4831815 w 8047787"/>
                  <a:gd name="connsiteY404" fmla="*/ 5154611 h 6857502"/>
                  <a:gd name="connsiteX405" fmla="*/ 4833946 w 8047787"/>
                  <a:gd name="connsiteY405" fmla="*/ 4951035 h 6857502"/>
                  <a:gd name="connsiteX406" fmla="*/ 4745424 w 8047787"/>
                  <a:gd name="connsiteY406" fmla="*/ 4850828 h 6857502"/>
                  <a:gd name="connsiteX407" fmla="*/ 4660165 w 8047787"/>
                  <a:gd name="connsiteY407" fmla="*/ 4813143 h 6857502"/>
                  <a:gd name="connsiteX408" fmla="*/ 4445270 w 8047787"/>
                  <a:gd name="connsiteY408" fmla="*/ 4787708 h 6857502"/>
                  <a:gd name="connsiteX409" fmla="*/ 4104500 w 8047787"/>
                  <a:gd name="connsiteY409" fmla="*/ 4679512 h 6857502"/>
                  <a:gd name="connsiteX410" fmla="*/ 3835340 w 8047787"/>
                  <a:gd name="connsiteY410" fmla="*/ 4462952 h 6857502"/>
                  <a:gd name="connsiteX411" fmla="*/ 3676208 w 8047787"/>
                  <a:gd name="connsiteY411" fmla="*/ 4198886 h 6857502"/>
                  <a:gd name="connsiteX412" fmla="*/ 3649209 w 8047787"/>
                  <a:gd name="connsiteY412" fmla="*/ 4140360 h 6857502"/>
                  <a:gd name="connsiteX413" fmla="*/ 6305419 w 8047787"/>
                  <a:gd name="connsiteY413" fmla="*/ 3695988 h 6857502"/>
                  <a:gd name="connsiteX414" fmla="*/ 6297396 w 8047787"/>
                  <a:gd name="connsiteY414" fmla="*/ 3728913 h 6857502"/>
                  <a:gd name="connsiteX415" fmla="*/ 6278120 w 8047787"/>
                  <a:gd name="connsiteY415" fmla="*/ 3890409 h 6857502"/>
                  <a:gd name="connsiteX416" fmla="*/ 6232744 w 8047787"/>
                  <a:gd name="connsiteY416" fmla="*/ 4137596 h 6857502"/>
                  <a:gd name="connsiteX417" fmla="*/ 6078339 w 8047787"/>
                  <a:gd name="connsiteY417" fmla="*/ 4420872 h 6857502"/>
                  <a:gd name="connsiteX418" fmla="*/ 5765934 w 8047787"/>
                  <a:gd name="connsiteY418" fmla="*/ 4629808 h 6857502"/>
                  <a:gd name="connsiteX419" fmla="*/ 5604638 w 8047787"/>
                  <a:gd name="connsiteY419" fmla="*/ 4688533 h 6857502"/>
                  <a:gd name="connsiteX420" fmla="*/ 5556532 w 8047787"/>
                  <a:gd name="connsiteY420" fmla="*/ 4735574 h 6857502"/>
                  <a:gd name="connsiteX421" fmla="*/ 5515418 w 8047787"/>
                  <a:gd name="connsiteY421" fmla="*/ 4987755 h 6857502"/>
                  <a:gd name="connsiteX422" fmla="*/ 5631005 w 8047787"/>
                  <a:gd name="connsiteY422" fmla="*/ 5153146 h 6857502"/>
                  <a:gd name="connsiteX423" fmla="*/ 5743130 w 8047787"/>
                  <a:gd name="connsiteY423" fmla="*/ 5174186 h 6857502"/>
                  <a:gd name="connsiteX424" fmla="*/ 5970476 w 8047787"/>
                  <a:gd name="connsiteY424" fmla="*/ 5132273 h 6857502"/>
                  <a:gd name="connsiteX425" fmla="*/ 6384419 w 8047787"/>
                  <a:gd name="connsiteY425" fmla="*/ 4805419 h 6857502"/>
                  <a:gd name="connsiteX426" fmla="*/ 6553206 w 8047787"/>
                  <a:gd name="connsiteY426" fmla="*/ 4353657 h 6857502"/>
                  <a:gd name="connsiteX427" fmla="*/ 6549178 w 8047787"/>
                  <a:gd name="connsiteY427" fmla="*/ 4153310 h 6857502"/>
                  <a:gd name="connsiteX428" fmla="*/ 6418510 w 8047787"/>
                  <a:gd name="connsiteY428" fmla="*/ 3821296 h 6857502"/>
                  <a:gd name="connsiteX429" fmla="*/ 6305419 w 8047787"/>
                  <a:gd name="connsiteY429" fmla="*/ 3695988 h 6857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</a:cxnLst>
                <a:rect l="l" t="t" r="r" b="b"/>
                <a:pathLst>
                  <a:path w="8047787" h="6857502">
                    <a:moveTo>
                      <a:pt x="4600074" y="2386110"/>
                    </a:moveTo>
                    <a:cubicBezTo>
                      <a:pt x="4847229" y="2340201"/>
                      <a:pt x="5092319" y="2345528"/>
                      <a:pt x="5341504" y="2402622"/>
                    </a:cubicBezTo>
                    <a:cubicBezTo>
                      <a:pt x="5339174" y="2383147"/>
                      <a:pt x="5338474" y="2367733"/>
                      <a:pt x="5335412" y="2352752"/>
                    </a:cubicBezTo>
                    <a:cubicBezTo>
                      <a:pt x="5295063" y="2156100"/>
                      <a:pt x="5214731" y="1976827"/>
                      <a:pt x="5103338" y="1810204"/>
                    </a:cubicBezTo>
                    <a:cubicBezTo>
                      <a:pt x="5000934" y="1657064"/>
                      <a:pt x="4900295" y="1502693"/>
                      <a:pt x="4801187" y="1347422"/>
                    </a:cubicBezTo>
                    <a:cubicBezTo>
                      <a:pt x="4715695" y="1213425"/>
                      <a:pt x="4642321" y="1072903"/>
                      <a:pt x="4589088" y="922626"/>
                    </a:cubicBezTo>
                    <a:cubicBezTo>
                      <a:pt x="4559159" y="838099"/>
                      <a:pt x="4534690" y="752041"/>
                      <a:pt x="4528165" y="662155"/>
                    </a:cubicBezTo>
                    <a:cubicBezTo>
                      <a:pt x="4508523" y="392462"/>
                      <a:pt x="4639092" y="161854"/>
                      <a:pt x="4888876" y="54490"/>
                    </a:cubicBezTo>
                    <a:cubicBezTo>
                      <a:pt x="5081699" y="-28406"/>
                      <a:pt x="5270194" y="-15455"/>
                      <a:pt x="5454128" y="84718"/>
                    </a:cubicBezTo>
                    <a:cubicBezTo>
                      <a:pt x="5735673" y="238058"/>
                      <a:pt x="5915179" y="472495"/>
                      <a:pt x="6006930" y="777010"/>
                    </a:cubicBezTo>
                    <a:cubicBezTo>
                      <a:pt x="6046746" y="909176"/>
                      <a:pt x="6067686" y="1044439"/>
                      <a:pt x="6072846" y="1182464"/>
                    </a:cubicBezTo>
                    <a:cubicBezTo>
                      <a:pt x="6078306" y="1329046"/>
                      <a:pt x="6063858" y="1473563"/>
                      <a:pt x="6035693" y="1617148"/>
                    </a:cubicBezTo>
                    <a:cubicBezTo>
                      <a:pt x="5989086" y="1854815"/>
                      <a:pt x="5905824" y="2079797"/>
                      <a:pt x="5800790" y="2297189"/>
                    </a:cubicBezTo>
                    <a:cubicBezTo>
                      <a:pt x="5767466" y="2366168"/>
                      <a:pt x="5731278" y="2433783"/>
                      <a:pt x="5696389" y="2502030"/>
                    </a:cubicBezTo>
                    <a:cubicBezTo>
                      <a:pt x="5693559" y="2507589"/>
                      <a:pt x="5690896" y="2513249"/>
                      <a:pt x="5686501" y="2522204"/>
                    </a:cubicBezTo>
                    <a:cubicBezTo>
                      <a:pt x="5699485" y="2530228"/>
                      <a:pt x="5711303" y="2538650"/>
                      <a:pt x="5724087" y="2545275"/>
                    </a:cubicBezTo>
                    <a:cubicBezTo>
                      <a:pt x="5823994" y="2597110"/>
                      <a:pt x="5915845" y="2660263"/>
                      <a:pt x="5995844" y="2739696"/>
                    </a:cubicBezTo>
                    <a:cubicBezTo>
                      <a:pt x="6122883" y="2865870"/>
                      <a:pt x="6205212" y="3017712"/>
                      <a:pt x="6251387" y="3189894"/>
                    </a:cubicBezTo>
                    <a:cubicBezTo>
                      <a:pt x="6274924" y="3277650"/>
                      <a:pt x="6287708" y="3367170"/>
                      <a:pt x="6293801" y="3457589"/>
                    </a:cubicBezTo>
                    <a:cubicBezTo>
                      <a:pt x="6296131" y="3492478"/>
                      <a:pt x="6294266" y="3527634"/>
                      <a:pt x="6294666" y="3562690"/>
                    </a:cubicBezTo>
                    <a:cubicBezTo>
                      <a:pt x="6295099" y="3599543"/>
                      <a:pt x="6309847" y="3631003"/>
                      <a:pt x="6333084" y="3658568"/>
                    </a:cubicBezTo>
                    <a:cubicBezTo>
                      <a:pt x="6347466" y="3675647"/>
                      <a:pt x="6363146" y="3691660"/>
                      <a:pt x="6378660" y="3707773"/>
                    </a:cubicBezTo>
                    <a:cubicBezTo>
                      <a:pt x="6500939" y="3834779"/>
                      <a:pt x="6572315" y="3986154"/>
                      <a:pt x="6595519" y="4160534"/>
                    </a:cubicBezTo>
                    <a:cubicBezTo>
                      <a:pt x="6616359" y="4317270"/>
                      <a:pt x="6587896" y="4467879"/>
                      <a:pt x="6537825" y="4615659"/>
                    </a:cubicBezTo>
                    <a:cubicBezTo>
                      <a:pt x="6535462" y="4622684"/>
                      <a:pt x="6533065" y="4629741"/>
                      <a:pt x="6531001" y="4636866"/>
                    </a:cubicBezTo>
                    <a:cubicBezTo>
                      <a:pt x="6530468" y="4638763"/>
                      <a:pt x="6531101" y="4641027"/>
                      <a:pt x="6531334" y="4646320"/>
                    </a:cubicBezTo>
                    <a:cubicBezTo>
                      <a:pt x="6541854" y="4651980"/>
                      <a:pt x="6553539" y="4659004"/>
                      <a:pt x="6565823" y="4664664"/>
                    </a:cubicBezTo>
                    <a:cubicBezTo>
                      <a:pt x="6801692" y="4773160"/>
                      <a:pt x="7037727" y="4881323"/>
                      <a:pt x="7273563" y="4989953"/>
                    </a:cubicBezTo>
                    <a:cubicBezTo>
                      <a:pt x="7406128" y="5051009"/>
                      <a:pt x="7537196" y="5114962"/>
                      <a:pt x="7655846" y="5201219"/>
                    </a:cubicBezTo>
                    <a:cubicBezTo>
                      <a:pt x="7753589" y="5272263"/>
                      <a:pt x="7844075" y="5351130"/>
                      <a:pt x="7918114" y="5447441"/>
                    </a:cubicBezTo>
                    <a:cubicBezTo>
                      <a:pt x="7982100" y="5530703"/>
                      <a:pt x="8027576" y="5622587"/>
                      <a:pt x="8043922" y="5727021"/>
                    </a:cubicBezTo>
                    <a:cubicBezTo>
                      <a:pt x="8058970" y="5823100"/>
                      <a:pt x="8030372" y="5902766"/>
                      <a:pt x="7953070" y="5964787"/>
                    </a:cubicBezTo>
                    <a:cubicBezTo>
                      <a:pt x="7855427" y="6043155"/>
                      <a:pt x="7745400" y="6096321"/>
                      <a:pt x="7627948" y="6138068"/>
                    </a:cubicBezTo>
                    <a:cubicBezTo>
                      <a:pt x="7399303" y="6219332"/>
                      <a:pt x="7167296" y="6289976"/>
                      <a:pt x="6935290" y="6360554"/>
                    </a:cubicBezTo>
                    <a:cubicBezTo>
                      <a:pt x="6684906" y="6436758"/>
                      <a:pt x="6434722" y="6513860"/>
                      <a:pt x="6183507" y="6587301"/>
                    </a:cubicBezTo>
                    <a:cubicBezTo>
                      <a:pt x="5991549" y="6643397"/>
                      <a:pt x="5798693" y="6696596"/>
                      <a:pt x="5605104" y="6746899"/>
                    </a:cubicBezTo>
                    <a:cubicBezTo>
                      <a:pt x="5471173" y="6781688"/>
                      <a:pt x="5334646" y="6805924"/>
                      <a:pt x="5197120" y="6822470"/>
                    </a:cubicBezTo>
                    <a:cubicBezTo>
                      <a:pt x="5095715" y="6834688"/>
                      <a:pt x="4994076" y="6849103"/>
                      <a:pt x="4892205" y="6852665"/>
                    </a:cubicBezTo>
                    <a:cubicBezTo>
                      <a:pt x="4713564" y="6858924"/>
                      <a:pt x="4534590" y="6863319"/>
                      <a:pt x="4356449" y="6837984"/>
                    </a:cubicBezTo>
                    <a:cubicBezTo>
                      <a:pt x="4009554" y="6788646"/>
                      <a:pt x="3695784" y="6661241"/>
                      <a:pt x="3419632" y="6444381"/>
                    </a:cubicBezTo>
                    <a:cubicBezTo>
                      <a:pt x="3267725" y="6325132"/>
                      <a:pt x="3143016" y="6182812"/>
                      <a:pt x="3056824" y="6008565"/>
                    </a:cubicBezTo>
                    <a:cubicBezTo>
                      <a:pt x="3009251" y="5912420"/>
                      <a:pt x="2979988" y="5810316"/>
                      <a:pt x="2956418" y="5706248"/>
                    </a:cubicBezTo>
                    <a:cubicBezTo>
                      <a:pt x="2950359" y="5679448"/>
                      <a:pt x="2943401" y="5652815"/>
                      <a:pt x="2935944" y="5622287"/>
                    </a:cubicBezTo>
                    <a:cubicBezTo>
                      <a:pt x="2925723" y="5628413"/>
                      <a:pt x="2917634" y="5632507"/>
                      <a:pt x="2910376" y="5637701"/>
                    </a:cubicBezTo>
                    <a:cubicBezTo>
                      <a:pt x="2731935" y="5765273"/>
                      <a:pt x="2554293" y="5893977"/>
                      <a:pt x="2374919" y="6020251"/>
                    </a:cubicBezTo>
                    <a:cubicBezTo>
                      <a:pt x="2272216" y="6092559"/>
                      <a:pt x="2167515" y="6162171"/>
                      <a:pt x="2052294" y="6214039"/>
                    </a:cubicBezTo>
                    <a:cubicBezTo>
                      <a:pt x="1887402" y="6288279"/>
                      <a:pt x="1715186" y="6333288"/>
                      <a:pt x="1534115" y="6338349"/>
                    </a:cubicBezTo>
                    <a:cubicBezTo>
                      <a:pt x="1425619" y="6341378"/>
                      <a:pt x="1316956" y="6338149"/>
                      <a:pt x="1208360" y="6337816"/>
                    </a:cubicBezTo>
                    <a:cubicBezTo>
                      <a:pt x="1016336" y="6337250"/>
                      <a:pt x="825244" y="6344141"/>
                      <a:pt x="638481" y="6396675"/>
                    </a:cubicBezTo>
                    <a:cubicBezTo>
                      <a:pt x="565806" y="6417116"/>
                      <a:pt x="491533" y="6431864"/>
                      <a:pt x="417826" y="6448643"/>
                    </a:cubicBezTo>
                    <a:cubicBezTo>
                      <a:pt x="405475" y="6451439"/>
                      <a:pt x="392458" y="6453070"/>
                      <a:pt x="379874" y="6452471"/>
                    </a:cubicBezTo>
                    <a:cubicBezTo>
                      <a:pt x="346549" y="6450940"/>
                      <a:pt x="331468" y="6425905"/>
                      <a:pt x="348414" y="6397307"/>
                    </a:cubicBezTo>
                    <a:cubicBezTo>
                      <a:pt x="360199" y="6377399"/>
                      <a:pt x="375013" y="6358124"/>
                      <a:pt x="392258" y="6342776"/>
                    </a:cubicBezTo>
                    <a:cubicBezTo>
                      <a:pt x="454313" y="6287680"/>
                      <a:pt x="515769" y="6231617"/>
                      <a:pt x="581419" y="6180981"/>
                    </a:cubicBezTo>
                    <a:cubicBezTo>
                      <a:pt x="769448" y="6035964"/>
                      <a:pt x="975654" y="5920943"/>
                      <a:pt x="1190183" y="5820203"/>
                    </a:cubicBezTo>
                    <a:cubicBezTo>
                      <a:pt x="1200470" y="5815376"/>
                      <a:pt x="1210424" y="5809850"/>
                      <a:pt x="1226404" y="5801627"/>
                    </a:cubicBezTo>
                    <a:cubicBezTo>
                      <a:pt x="1214552" y="5797899"/>
                      <a:pt x="1209292" y="5795002"/>
                      <a:pt x="1203933" y="5794769"/>
                    </a:cubicBezTo>
                    <a:cubicBezTo>
                      <a:pt x="1106123" y="5790474"/>
                      <a:pt x="1008280" y="5782884"/>
                      <a:pt x="910503" y="5783117"/>
                    </a:cubicBezTo>
                    <a:cubicBezTo>
                      <a:pt x="684056" y="5783650"/>
                      <a:pt x="463568" y="5820536"/>
                      <a:pt x="250138" y="5898471"/>
                    </a:cubicBezTo>
                    <a:cubicBezTo>
                      <a:pt x="198370" y="5917380"/>
                      <a:pt x="143839" y="5928800"/>
                      <a:pt x="90473" y="5943181"/>
                    </a:cubicBezTo>
                    <a:cubicBezTo>
                      <a:pt x="81318" y="5945645"/>
                      <a:pt x="71497" y="5946111"/>
                      <a:pt x="61976" y="5946377"/>
                    </a:cubicBezTo>
                    <a:cubicBezTo>
                      <a:pt x="11206" y="5947709"/>
                      <a:pt x="-12963" y="5913619"/>
                      <a:pt x="6978" y="5866711"/>
                    </a:cubicBezTo>
                    <a:cubicBezTo>
                      <a:pt x="32979" y="5805589"/>
                      <a:pt x="67935" y="5749759"/>
                      <a:pt x="111580" y="5699456"/>
                    </a:cubicBezTo>
                    <a:cubicBezTo>
                      <a:pt x="208291" y="5587930"/>
                      <a:pt x="328039" y="5508131"/>
                      <a:pt x="460672" y="5446409"/>
                    </a:cubicBezTo>
                    <a:cubicBezTo>
                      <a:pt x="613945" y="5375099"/>
                      <a:pt x="774542" y="5327127"/>
                      <a:pt x="940266" y="5294534"/>
                    </a:cubicBezTo>
                    <a:cubicBezTo>
                      <a:pt x="1095203" y="5264073"/>
                      <a:pt x="1251706" y="5247627"/>
                      <a:pt x="1408774" y="5234610"/>
                    </a:cubicBezTo>
                    <a:cubicBezTo>
                      <a:pt x="1420992" y="5233612"/>
                      <a:pt x="1433176" y="5232247"/>
                      <a:pt x="1449456" y="5230615"/>
                    </a:cubicBezTo>
                    <a:cubicBezTo>
                      <a:pt x="1438403" y="5212705"/>
                      <a:pt x="1423921" y="5207811"/>
                      <a:pt x="1411637" y="5200853"/>
                    </a:cubicBezTo>
                    <a:cubicBezTo>
                      <a:pt x="1302009" y="5138998"/>
                      <a:pt x="1196775" y="5070551"/>
                      <a:pt x="1098799" y="4991351"/>
                    </a:cubicBezTo>
                    <a:cubicBezTo>
                      <a:pt x="983112" y="4897869"/>
                      <a:pt x="878144" y="4794233"/>
                      <a:pt x="794916" y="4669890"/>
                    </a:cubicBezTo>
                    <a:cubicBezTo>
                      <a:pt x="704963" y="4535527"/>
                      <a:pt x="645438" y="4388346"/>
                      <a:pt x="607553" y="4231911"/>
                    </a:cubicBezTo>
                    <a:cubicBezTo>
                      <a:pt x="587978" y="4151113"/>
                      <a:pt x="571698" y="4069682"/>
                      <a:pt x="567270" y="3986454"/>
                    </a:cubicBezTo>
                    <a:cubicBezTo>
                      <a:pt x="566039" y="3963217"/>
                      <a:pt x="567603" y="3939713"/>
                      <a:pt x="569235" y="3916443"/>
                    </a:cubicBezTo>
                    <a:cubicBezTo>
                      <a:pt x="569801" y="3908353"/>
                      <a:pt x="573196" y="3899664"/>
                      <a:pt x="577691" y="3892839"/>
                    </a:cubicBezTo>
                    <a:cubicBezTo>
                      <a:pt x="587345" y="3878091"/>
                      <a:pt x="603025" y="3874762"/>
                      <a:pt x="615709" y="3886947"/>
                    </a:cubicBezTo>
                    <a:cubicBezTo>
                      <a:pt x="628493" y="3899198"/>
                      <a:pt x="639513" y="3914145"/>
                      <a:pt x="648102" y="3929692"/>
                    </a:cubicBezTo>
                    <a:cubicBezTo>
                      <a:pt x="665047" y="3960387"/>
                      <a:pt x="678596" y="3993013"/>
                      <a:pt x="695642" y="4023640"/>
                    </a:cubicBezTo>
                    <a:cubicBezTo>
                      <a:pt x="755499" y="4131337"/>
                      <a:pt x="839160" y="4217163"/>
                      <a:pt x="945526" y="4278252"/>
                    </a:cubicBezTo>
                    <a:cubicBezTo>
                      <a:pt x="1046998" y="4336512"/>
                      <a:pt x="1151499" y="4389478"/>
                      <a:pt x="1254968" y="4444242"/>
                    </a:cubicBezTo>
                    <a:cubicBezTo>
                      <a:pt x="1302941" y="4469643"/>
                      <a:pt x="1351646" y="4493647"/>
                      <a:pt x="1399985" y="4518349"/>
                    </a:cubicBezTo>
                    <a:cubicBezTo>
                      <a:pt x="1408075" y="4522510"/>
                      <a:pt x="1415732" y="4530100"/>
                      <a:pt x="1428915" y="4518249"/>
                    </a:cubicBezTo>
                    <a:cubicBezTo>
                      <a:pt x="1420559" y="4508861"/>
                      <a:pt x="1413002" y="4499339"/>
                      <a:pt x="1404446" y="4490917"/>
                    </a:cubicBezTo>
                    <a:cubicBezTo>
                      <a:pt x="1337464" y="4424867"/>
                      <a:pt x="1277240" y="4353291"/>
                      <a:pt x="1227569" y="4273225"/>
                    </a:cubicBezTo>
                    <a:cubicBezTo>
                      <a:pt x="1151865" y="4151179"/>
                      <a:pt x="1102527" y="4019579"/>
                      <a:pt x="1086814" y="3876393"/>
                    </a:cubicBezTo>
                    <a:cubicBezTo>
                      <a:pt x="1083951" y="3850260"/>
                      <a:pt x="1087280" y="3823360"/>
                      <a:pt x="1088845" y="3796894"/>
                    </a:cubicBezTo>
                    <a:cubicBezTo>
                      <a:pt x="1089344" y="3788637"/>
                      <a:pt x="1092806" y="3780348"/>
                      <a:pt x="1096102" y="3772591"/>
                    </a:cubicBezTo>
                    <a:cubicBezTo>
                      <a:pt x="1109119" y="3741896"/>
                      <a:pt x="1130525" y="3725317"/>
                      <a:pt x="1174203" y="3740631"/>
                    </a:cubicBezTo>
                    <a:cubicBezTo>
                      <a:pt x="1191914" y="3746857"/>
                      <a:pt x="1209026" y="3757377"/>
                      <a:pt x="1223708" y="3769295"/>
                    </a:cubicBezTo>
                    <a:cubicBezTo>
                      <a:pt x="1276508" y="3812307"/>
                      <a:pt x="1328775" y="3856086"/>
                      <a:pt x="1380110" y="3900795"/>
                    </a:cubicBezTo>
                    <a:cubicBezTo>
                      <a:pt x="1470030" y="3979130"/>
                      <a:pt x="1556587" y="4061492"/>
                      <a:pt x="1649070" y="4136564"/>
                    </a:cubicBezTo>
                    <a:cubicBezTo>
                      <a:pt x="1817890" y="4273624"/>
                      <a:pt x="2005819" y="4379125"/>
                      <a:pt x="2205900" y="4464384"/>
                    </a:cubicBezTo>
                    <a:cubicBezTo>
                      <a:pt x="2315461" y="4511058"/>
                      <a:pt x="2423092" y="4562559"/>
                      <a:pt x="2529857" y="4615393"/>
                    </a:cubicBezTo>
                    <a:cubicBezTo>
                      <a:pt x="2717553" y="4708275"/>
                      <a:pt x="2861837" y="4847766"/>
                      <a:pt x="2963909" y="5030768"/>
                    </a:cubicBezTo>
                    <a:cubicBezTo>
                      <a:pt x="2969901" y="5041521"/>
                      <a:pt x="2976892" y="5051708"/>
                      <a:pt x="2985914" y="5066223"/>
                    </a:cubicBezTo>
                    <a:cubicBezTo>
                      <a:pt x="2991673" y="5054904"/>
                      <a:pt x="2995901" y="5049011"/>
                      <a:pt x="2997832" y="5042453"/>
                    </a:cubicBezTo>
                    <a:cubicBezTo>
                      <a:pt x="3067611" y="4805419"/>
                      <a:pt x="3194883" y="4602109"/>
                      <a:pt x="3366000" y="4426232"/>
                    </a:cubicBezTo>
                    <a:cubicBezTo>
                      <a:pt x="3440207" y="4349961"/>
                      <a:pt x="3498100" y="4262339"/>
                      <a:pt x="3559223" y="4176647"/>
                    </a:cubicBezTo>
                    <a:cubicBezTo>
                      <a:pt x="3574670" y="4154975"/>
                      <a:pt x="3589285" y="4132703"/>
                      <a:pt x="3603767" y="4110364"/>
                    </a:cubicBezTo>
                    <a:cubicBezTo>
                      <a:pt x="3615785" y="4091821"/>
                      <a:pt x="3620279" y="4071646"/>
                      <a:pt x="3616184" y="4049408"/>
                    </a:cubicBezTo>
                    <a:cubicBezTo>
                      <a:pt x="3595843" y="3938315"/>
                      <a:pt x="3580063" y="3826623"/>
                      <a:pt x="3575202" y="3713665"/>
                    </a:cubicBezTo>
                    <a:cubicBezTo>
                      <a:pt x="3566147" y="3503364"/>
                      <a:pt x="3582260" y="3296626"/>
                      <a:pt x="3664656" y="3099575"/>
                    </a:cubicBezTo>
                    <a:cubicBezTo>
                      <a:pt x="3734368" y="2932786"/>
                      <a:pt x="3842831" y="2794893"/>
                      <a:pt x="3982388" y="2681803"/>
                    </a:cubicBezTo>
                    <a:cubicBezTo>
                      <a:pt x="4039283" y="2635661"/>
                      <a:pt x="4101671" y="2596277"/>
                      <a:pt x="4161695" y="2554031"/>
                    </a:cubicBezTo>
                    <a:cubicBezTo>
                      <a:pt x="4173580" y="2545675"/>
                      <a:pt x="4186197" y="2538417"/>
                      <a:pt x="4203476" y="2527464"/>
                    </a:cubicBezTo>
                    <a:cubicBezTo>
                      <a:pt x="4187962" y="2518709"/>
                      <a:pt x="4177508" y="2512184"/>
                      <a:pt x="4166489" y="2506691"/>
                    </a:cubicBezTo>
                    <a:cubicBezTo>
                      <a:pt x="4000033" y="2423762"/>
                      <a:pt x="3825786" y="2361141"/>
                      <a:pt x="3645481" y="2317397"/>
                    </a:cubicBezTo>
                    <a:cubicBezTo>
                      <a:pt x="3493573" y="2280543"/>
                      <a:pt x="3339767" y="2251447"/>
                      <a:pt x="3186927" y="2218422"/>
                    </a:cubicBezTo>
                    <a:cubicBezTo>
                      <a:pt x="3038148" y="2186296"/>
                      <a:pt x="2889736" y="2151906"/>
                      <a:pt x="2745751" y="2102268"/>
                    </a:cubicBezTo>
                    <a:cubicBezTo>
                      <a:pt x="2550065" y="2034787"/>
                      <a:pt x="2409609" y="1902820"/>
                      <a:pt x="2313597" y="1720917"/>
                    </a:cubicBezTo>
                    <a:cubicBezTo>
                      <a:pt x="2263527" y="1626037"/>
                      <a:pt x="2234097" y="1525597"/>
                      <a:pt x="2231168" y="1418632"/>
                    </a:cubicBezTo>
                    <a:cubicBezTo>
                      <a:pt x="2228072" y="1305742"/>
                      <a:pt x="2253373" y="1198311"/>
                      <a:pt x="2308836" y="1099669"/>
                    </a:cubicBezTo>
                    <a:cubicBezTo>
                      <a:pt x="2403051" y="932214"/>
                      <a:pt x="2541575" y="818358"/>
                      <a:pt x="2728573" y="769786"/>
                    </a:cubicBezTo>
                    <a:cubicBezTo>
                      <a:pt x="2788896" y="754105"/>
                      <a:pt x="2852150" y="747081"/>
                      <a:pt x="2914538" y="742620"/>
                    </a:cubicBezTo>
                    <a:cubicBezTo>
                      <a:pt x="3097673" y="729470"/>
                      <a:pt x="3271786" y="770218"/>
                      <a:pt x="3440739" y="837800"/>
                    </a:cubicBezTo>
                    <a:cubicBezTo>
                      <a:pt x="3649575" y="921361"/>
                      <a:pt x="3831379" y="1045138"/>
                      <a:pt x="3987315" y="1206700"/>
                    </a:cubicBezTo>
                    <a:cubicBezTo>
                      <a:pt x="4123610" y="1347922"/>
                      <a:pt x="4233537" y="1508286"/>
                      <a:pt x="4326220" y="1680868"/>
                    </a:cubicBezTo>
                    <a:cubicBezTo>
                      <a:pt x="4439544" y="1892001"/>
                      <a:pt x="4520608" y="2115718"/>
                      <a:pt x="4586125" y="2345495"/>
                    </a:cubicBezTo>
                    <a:cubicBezTo>
                      <a:pt x="4588755" y="2354716"/>
                      <a:pt x="4591585" y="2363871"/>
                      <a:pt x="4594515" y="2372993"/>
                    </a:cubicBezTo>
                    <a:cubicBezTo>
                      <a:pt x="4595414" y="2376056"/>
                      <a:pt x="4596912" y="2378852"/>
                      <a:pt x="4600074" y="2386110"/>
                    </a:cubicBezTo>
                    <a:close/>
                    <a:moveTo>
                      <a:pt x="3413674" y="4441246"/>
                    </a:moveTo>
                    <a:cubicBezTo>
                      <a:pt x="3403653" y="4450468"/>
                      <a:pt x="3396395" y="4455828"/>
                      <a:pt x="3390769" y="4462519"/>
                    </a:cubicBezTo>
                    <a:cubicBezTo>
                      <a:pt x="3351086" y="4509826"/>
                      <a:pt x="3309705" y="4555868"/>
                      <a:pt x="3272685" y="4605139"/>
                    </a:cubicBezTo>
                    <a:cubicBezTo>
                      <a:pt x="3116948" y="4812444"/>
                      <a:pt x="3016409" y="5042220"/>
                      <a:pt x="2989110" y="5302358"/>
                    </a:cubicBezTo>
                    <a:cubicBezTo>
                      <a:pt x="2973530" y="5450903"/>
                      <a:pt x="2980088" y="5598051"/>
                      <a:pt x="3010183" y="5743767"/>
                    </a:cubicBezTo>
                    <a:cubicBezTo>
                      <a:pt x="3052929" y="5950672"/>
                      <a:pt x="3155167" y="6126150"/>
                      <a:pt x="3301548" y="6276959"/>
                    </a:cubicBezTo>
                    <a:cubicBezTo>
                      <a:pt x="3375222" y="6352864"/>
                      <a:pt x="3457152" y="6418847"/>
                      <a:pt x="3543776" y="6479404"/>
                    </a:cubicBezTo>
                    <a:cubicBezTo>
                      <a:pt x="3760735" y="6631079"/>
                      <a:pt x="4000632" y="6727557"/>
                      <a:pt x="4259837" y="6776861"/>
                    </a:cubicBezTo>
                    <a:cubicBezTo>
                      <a:pt x="4378088" y="6799366"/>
                      <a:pt x="4497737" y="6811118"/>
                      <a:pt x="4618185" y="6813149"/>
                    </a:cubicBezTo>
                    <a:cubicBezTo>
                      <a:pt x="4662895" y="6813914"/>
                      <a:pt x="4707672" y="6813648"/>
                      <a:pt x="4752349" y="6812516"/>
                    </a:cubicBezTo>
                    <a:cubicBezTo>
                      <a:pt x="4774953" y="6811950"/>
                      <a:pt x="4777483" y="6808055"/>
                      <a:pt x="4778249" y="6785583"/>
                    </a:cubicBezTo>
                    <a:cubicBezTo>
                      <a:pt x="4778549" y="6777094"/>
                      <a:pt x="4777883" y="6768538"/>
                      <a:pt x="4778016" y="6760016"/>
                    </a:cubicBezTo>
                    <a:cubicBezTo>
                      <a:pt x="4779081" y="6690803"/>
                      <a:pt x="4778948" y="6621557"/>
                      <a:pt x="4781845" y="6552445"/>
                    </a:cubicBezTo>
                    <a:cubicBezTo>
                      <a:pt x="4783409" y="6515025"/>
                      <a:pt x="4790234" y="6477839"/>
                      <a:pt x="4794695" y="6440519"/>
                    </a:cubicBezTo>
                    <a:cubicBezTo>
                      <a:pt x="4797125" y="6440586"/>
                      <a:pt x="4799522" y="6440653"/>
                      <a:pt x="4801919" y="6440686"/>
                    </a:cubicBezTo>
                    <a:cubicBezTo>
                      <a:pt x="4826056" y="6561400"/>
                      <a:pt x="4826255" y="6684345"/>
                      <a:pt x="4828186" y="6808554"/>
                    </a:cubicBezTo>
                    <a:cubicBezTo>
                      <a:pt x="4841369" y="6809353"/>
                      <a:pt x="4850791" y="6810918"/>
                      <a:pt x="4860046" y="6810286"/>
                    </a:cubicBezTo>
                    <a:cubicBezTo>
                      <a:pt x="4904623" y="6807323"/>
                      <a:pt x="4949266" y="6804759"/>
                      <a:pt x="4993677" y="6800232"/>
                    </a:cubicBezTo>
                    <a:cubicBezTo>
                      <a:pt x="5056098" y="6793873"/>
                      <a:pt x="5118586" y="6787381"/>
                      <a:pt x="5180640" y="6778226"/>
                    </a:cubicBezTo>
                    <a:cubicBezTo>
                      <a:pt x="5277352" y="6763944"/>
                      <a:pt x="5374462" y="6750861"/>
                      <a:pt x="5470042" y="6730819"/>
                    </a:cubicBezTo>
                    <a:cubicBezTo>
                      <a:pt x="5588458" y="6705984"/>
                      <a:pt x="5706243" y="6677320"/>
                      <a:pt x="5822929" y="6645394"/>
                    </a:cubicBezTo>
                    <a:cubicBezTo>
                      <a:pt x="5986755" y="6600584"/>
                      <a:pt x="6149616" y="6552245"/>
                      <a:pt x="6312377" y="6503573"/>
                    </a:cubicBezTo>
                    <a:cubicBezTo>
                      <a:pt x="6499507" y="6447644"/>
                      <a:pt x="6686038" y="6389651"/>
                      <a:pt x="6872869" y="6332623"/>
                    </a:cubicBezTo>
                    <a:cubicBezTo>
                      <a:pt x="7125682" y="6255453"/>
                      <a:pt x="7378763" y="6179350"/>
                      <a:pt x="7626882" y="6087499"/>
                    </a:cubicBezTo>
                    <a:cubicBezTo>
                      <a:pt x="7737110" y="6046717"/>
                      <a:pt x="7845140" y="6004404"/>
                      <a:pt x="7933595" y="5922840"/>
                    </a:cubicBezTo>
                    <a:cubicBezTo>
                      <a:pt x="7988293" y="5872404"/>
                      <a:pt x="8014193" y="5813579"/>
                      <a:pt x="7999279" y="5740304"/>
                    </a:cubicBezTo>
                    <a:cubicBezTo>
                      <a:pt x="7975009" y="5621022"/>
                      <a:pt x="7921277" y="5515955"/>
                      <a:pt x="7841212" y="5424270"/>
                    </a:cubicBezTo>
                    <a:cubicBezTo>
                      <a:pt x="7748262" y="5317905"/>
                      <a:pt x="7635505" y="5236774"/>
                      <a:pt x="7513692" y="5167162"/>
                    </a:cubicBezTo>
                    <a:cubicBezTo>
                      <a:pt x="7508000" y="5163899"/>
                      <a:pt x="7500309" y="5164066"/>
                      <a:pt x="7492552" y="5162402"/>
                    </a:cubicBezTo>
                    <a:cubicBezTo>
                      <a:pt x="7483098" y="5189401"/>
                      <a:pt x="7486660" y="5215068"/>
                      <a:pt x="7485261" y="5240203"/>
                    </a:cubicBezTo>
                    <a:cubicBezTo>
                      <a:pt x="7483897" y="5264639"/>
                      <a:pt x="7483563" y="5289141"/>
                      <a:pt x="7482731" y="5313610"/>
                    </a:cubicBezTo>
                    <a:cubicBezTo>
                      <a:pt x="7481899" y="5339178"/>
                      <a:pt x="7481167" y="5364712"/>
                      <a:pt x="7480101" y="5390247"/>
                    </a:cubicBezTo>
                    <a:cubicBezTo>
                      <a:pt x="7479070" y="5414716"/>
                      <a:pt x="7478304" y="5439218"/>
                      <a:pt x="7476240" y="5463621"/>
                    </a:cubicBezTo>
                    <a:cubicBezTo>
                      <a:pt x="7474109" y="5489089"/>
                      <a:pt x="7470047" y="5514357"/>
                      <a:pt x="7467750" y="5539825"/>
                    </a:cubicBezTo>
                    <a:cubicBezTo>
                      <a:pt x="7465553" y="5564194"/>
                      <a:pt x="7465420" y="5588796"/>
                      <a:pt x="7462823" y="5613132"/>
                    </a:cubicBezTo>
                    <a:cubicBezTo>
                      <a:pt x="7460260" y="5637202"/>
                      <a:pt x="7465820" y="5662702"/>
                      <a:pt x="7451304" y="5685507"/>
                    </a:cubicBezTo>
                    <a:cubicBezTo>
                      <a:pt x="7445845" y="5673456"/>
                      <a:pt x="7441250" y="5661371"/>
                      <a:pt x="7440485" y="5649020"/>
                    </a:cubicBezTo>
                    <a:cubicBezTo>
                      <a:pt x="7436723" y="5588563"/>
                      <a:pt x="7431263" y="5528006"/>
                      <a:pt x="7431496" y="5467516"/>
                    </a:cubicBezTo>
                    <a:cubicBezTo>
                      <a:pt x="7431862" y="5369573"/>
                      <a:pt x="7435059" y="5271563"/>
                      <a:pt x="7439519" y="5173720"/>
                    </a:cubicBezTo>
                    <a:cubicBezTo>
                      <a:pt x="7441284" y="5134936"/>
                      <a:pt x="7424405" y="5111233"/>
                      <a:pt x="7392279" y="5094787"/>
                    </a:cubicBezTo>
                    <a:cubicBezTo>
                      <a:pt x="7385654" y="5091391"/>
                      <a:pt x="7378763" y="5088528"/>
                      <a:pt x="7372004" y="5085399"/>
                    </a:cubicBezTo>
                    <a:cubicBezTo>
                      <a:pt x="7256417" y="5031433"/>
                      <a:pt x="7141097" y="4976869"/>
                      <a:pt x="7025176" y="4923670"/>
                    </a:cubicBezTo>
                    <a:cubicBezTo>
                      <a:pt x="6859087" y="4847433"/>
                      <a:pt x="6692563" y="4772128"/>
                      <a:pt x="6526140" y="4696623"/>
                    </a:cubicBezTo>
                    <a:cubicBezTo>
                      <a:pt x="6518783" y="4693261"/>
                      <a:pt x="6510593" y="4691696"/>
                      <a:pt x="6501039" y="4688767"/>
                    </a:cubicBezTo>
                    <a:cubicBezTo>
                      <a:pt x="6493315" y="4702483"/>
                      <a:pt x="6486523" y="4714367"/>
                      <a:pt x="6479865" y="4726319"/>
                    </a:cubicBezTo>
                    <a:cubicBezTo>
                      <a:pt x="6393941" y="4881090"/>
                      <a:pt x="6278453" y="5008196"/>
                      <a:pt x="6126678" y="5100679"/>
                    </a:cubicBezTo>
                    <a:cubicBezTo>
                      <a:pt x="5989385" y="5184340"/>
                      <a:pt x="5842038" y="5228817"/>
                      <a:pt x="5679843" y="5207045"/>
                    </a:cubicBezTo>
                    <a:cubicBezTo>
                      <a:pt x="5600377" y="5196392"/>
                      <a:pt x="5536857" y="5157974"/>
                      <a:pt x="5500903" y="5083934"/>
                    </a:cubicBezTo>
                    <a:cubicBezTo>
                      <a:pt x="5470241" y="5020814"/>
                      <a:pt x="5464482" y="4953033"/>
                      <a:pt x="5476600" y="4884420"/>
                    </a:cubicBezTo>
                    <a:cubicBezTo>
                      <a:pt x="5484357" y="4840508"/>
                      <a:pt x="5496208" y="4797329"/>
                      <a:pt x="5505663" y="4753685"/>
                    </a:cubicBezTo>
                    <a:cubicBezTo>
                      <a:pt x="5507994" y="4742998"/>
                      <a:pt x="5513920" y="4731613"/>
                      <a:pt x="5507561" y="4723290"/>
                    </a:cubicBezTo>
                    <a:cubicBezTo>
                      <a:pt x="5386314" y="4745895"/>
                      <a:pt x="5267997" y="4772161"/>
                      <a:pt x="5148381" y="4789107"/>
                    </a:cubicBezTo>
                    <a:cubicBezTo>
                      <a:pt x="5029198" y="4805985"/>
                      <a:pt x="4908651" y="4813509"/>
                      <a:pt x="4784808" y="4825527"/>
                    </a:cubicBezTo>
                    <a:cubicBezTo>
                      <a:pt x="4792065" y="4834383"/>
                      <a:pt x="4797491" y="4841640"/>
                      <a:pt x="4803584" y="4848298"/>
                    </a:cubicBezTo>
                    <a:cubicBezTo>
                      <a:pt x="4841037" y="4889313"/>
                      <a:pt x="4877723" y="4931127"/>
                      <a:pt x="4895401" y="4985059"/>
                    </a:cubicBezTo>
                    <a:cubicBezTo>
                      <a:pt x="4904257" y="5012125"/>
                      <a:pt x="4913112" y="5039623"/>
                      <a:pt x="4908651" y="5069319"/>
                    </a:cubicBezTo>
                    <a:cubicBezTo>
                      <a:pt x="4902658" y="5109069"/>
                      <a:pt x="4889009" y="5145855"/>
                      <a:pt x="4864873" y="5177715"/>
                    </a:cubicBezTo>
                    <a:cubicBezTo>
                      <a:pt x="4796326" y="5268234"/>
                      <a:pt x="4706107" y="5326927"/>
                      <a:pt x="4596912" y="5357255"/>
                    </a:cubicBezTo>
                    <a:cubicBezTo>
                      <a:pt x="4501332" y="5383755"/>
                      <a:pt x="4404721" y="5379360"/>
                      <a:pt x="4308809" y="5363314"/>
                    </a:cubicBezTo>
                    <a:cubicBezTo>
                      <a:pt x="4177575" y="5341342"/>
                      <a:pt x="4055029" y="5294468"/>
                      <a:pt x="3940941" y="5225322"/>
                    </a:cubicBezTo>
                    <a:cubicBezTo>
                      <a:pt x="3821392" y="5152880"/>
                      <a:pt x="3717556" y="5061828"/>
                      <a:pt x="3625938" y="4957227"/>
                    </a:cubicBezTo>
                    <a:cubicBezTo>
                      <a:pt x="3503327" y="4817238"/>
                      <a:pt x="3424293" y="4657906"/>
                      <a:pt x="3419632" y="4467646"/>
                    </a:cubicBezTo>
                    <a:cubicBezTo>
                      <a:pt x="3419466" y="4460722"/>
                      <a:pt x="3416603" y="4453897"/>
                      <a:pt x="3413674" y="4441246"/>
                    </a:cubicBezTo>
                    <a:close/>
                    <a:moveTo>
                      <a:pt x="4844066" y="2403488"/>
                    </a:moveTo>
                    <a:cubicBezTo>
                      <a:pt x="4843999" y="2402722"/>
                      <a:pt x="4843966" y="2401990"/>
                      <a:pt x="4843933" y="2401224"/>
                    </a:cubicBezTo>
                    <a:cubicBezTo>
                      <a:pt x="4829051" y="2401990"/>
                      <a:pt x="4814104" y="2402156"/>
                      <a:pt x="4799323" y="2403654"/>
                    </a:cubicBezTo>
                    <a:cubicBezTo>
                      <a:pt x="4703177" y="2413409"/>
                      <a:pt x="4607831" y="2426825"/>
                      <a:pt x="4514649" y="2454190"/>
                    </a:cubicBezTo>
                    <a:cubicBezTo>
                      <a:pt x="4271023" y="2525733"/>
                      <a:pt x="4057160" y="2646115"/>
                      <a:pt x="3884445" y="2834676"/>
                    </a:cubicBezTo>
                    <a:cubicBezTo>
                      <a:pt x="3777414" y="2951495"/>
                      <a:pt x="3706303" y="3088223"/>
                      <a:pt x="3664856" y="3240397"/>
                    </a:cubicBezTo>
                    <a:cubicBezTo>
                      <a:pt x="3630300" y="3367303"/>
                      <a:pt x="3620578" y="3497605"/>
                      <a:pt x="3617949" y="3628440"/>
                    </a:cubicBezTo>
                    <a:cubicBezTo>
                      <a:pt x="3616983" y="3677311"/>
                      <a:pt x="3618448" y="3726350"/>
                      <a:pt x="3622010" y="3775088"/>
                    </a:cubicBezTo>
                    <a:cubicBezTo>
                      <a:pt x="3626371" y="3834313"/>
                      <a:pt x="3630466" y="3893938"/>
                      <a:pt x="3641153" y="3952231"/>
                    </a:cubicBezTo>
                    <a:cubicBezTo>
                      <a:pt x="3664723" y="4080802"/>
                      <a:pt x="3711564" y="4201383"/>
                      <a:pt x="3777347" y="4314440"/>
                    </a:cubicBezTo>
                    <a:cubicBezTo>
                      <a:pt x="3834142" y="4412083"/>
                      <a:pt x="3905718" y="4496942"/>
                      <a:pt x="3995006" y="4566654"/>
                    </a:cubicBezTo>
                    <a:cubicBezTo>
                      <a:pt x="4141421" y="4681010"/>
                      <a:pt x="4312637" y="4729016"/>
                      <a:pt x="4492776" y="4752952"/>
                    </a:cubicBezTo>
                    <a:cubicBezTo>
                      <a:pt x="4547474" y="4760210"/>
                      <a:pt x="4602438" y="4765469"/>
                      <a:pt x="4657169" y="4772494"/>
                    </a:cubicBezTo>
                    <a:cubicBezTo>
                      <a:pt x="4709669" y="4779219"/>
                      <a:pt x="4761370" y="4789839"/>
                      <a:pt x="4815269" y="4780351"/>
                    </a:cubicBezTo>
                    <a:cubicBezTo>
                      <a:pt x="4854819" y="4773393"/>
                      <a:pt x="4895701" y="4773992"/>
                      <a:pt x="4935950" y="4770896"/>
                    </a:cubicBezTo>
                    <a:cubicBezTo>
                      <a:pt x="4983656" y="4767234"/>
                      <a:pt x="5031496" y="4764637"/>
                      <a:pt x="5078936" y="4758978"/>
                    </a:cubicBezTo>
                    <a:cubicBezTo>
                      <a:pt x="5128407" y="4753052"/>
                      <a:pt x="5177678" y="4744762"/>
                      <a:pt x="5226749" y="4736140"/>
                    </a:cubicBezTo>
                    <a:cubicBezTo>
                      <a:pt x="5293531" y="4724355"/>
                      <a:pt x="5360713" y="4713868"/>
                      <a:pt x="5426596" y="4698221"/>
                    </a:cubicBezTo>
                    <a:cubicBezTo>
                      <a:pt x="5563989" y="4665529"/>
                      <a:pt x="5697854" y="4621618"/>
                      <a:pt x="5825725" y="4560928"/>
                    </a:cubicBezTo>
                    <a:cubicBezTo>
                      <a:pt x="6009759" y="4473605"/>
                      <a:pt x="6133736" y="4333316"/>
                      <a:pt x="6191397" y="4137596"/>
                    </a:cubicBezTo>
                    <a:cubicBezTo>
                      <a:pt x="6235807" y="3986953"/>
                      <a:pt x="6256015" y="3832016"/>
                      <a:pt x="6256115" y="3675148"/>
                    </a:cubicBezTo>
                    <a:cubicBezTo>
                      <a:pt x="6256148" y="3592352"/>
                      <a:pt x="6249124" y="3509557"/>
                      <a:pt x="6244629" y="3426794"/>
                    </a:cubicBezTo>
                    <a:cubicBezTo>
                      <a:pt x="6239935" y="3340504"/>
                      <a:pt x="6224455" y="3255944"/>
                      <a:pt x="6200785" y="3172949"/>
                    </a:cubicBezTo>
                    <a:cubicBezTo>
                      <a:pt x="6147519" y="2986218"/>
                      <a:pt x="6045980" y="2830482"/>
                      <a:pt x="5894538" y="2709301"/>
                    </a:cubicBezTo>
                    <a:cubicBezTo>
                      <a:pt x="5729114" y="2576902"/>
                      <a:pt x="5537656" y="2497502"/>
                      <a:pt x="5333814" y="2446201"/>
                    </a:cubicBezTo>
                    <a:cubicBezTo>
                      <a:pt x="5262903" y="2428356"/>
                      <a:pt x="5191061" y="2414241"/>
                      <a:pt x="5117687" y="2410179"/>
                    </a:cubicBezTo>
                    <a:cubicBezTo>
                      <a:pt x="5051903" y="2406517"/>
                      <a:pt x="4986186" y="2401657"/>
                      <a:pt x="4920370" y="2399093"/>
                    </a:cubicBezTo>
                    <a:cubicBezTo>
                      <a:pt x="4895035" y="2398028"/>
                      <a:pt x="4869500" y="2401857"/>
                      <a:pt x="4844066" y="2403488"/>
                    </a:cubicBezTo>
                    <a:close/>
                    <a:moveTo>
                      <a:pt x="614577" y="3974602"/>
                    </a:moveTo>
                    <a:cubicBezTo>
                      <a:pt x="610882" y="3985755"/>
                      <a:pt x="609451" y="3987786"/>
                      <a:pt x="609684" y="3989650"/>
                    </a:cubicBezTo>
                    <a:cubicBezTo>
                      <a:pt x="623033" y="4097314"/>
                      <a:pt x="642942" y="4203513"/>
                      <a:pt x="674601" y="4307615"/>
                    </a:cubicBezTo>
                    <a:cubicBezTo>
                      <a:pt x="726036" y="4476834"/>
                      <a:pt x="805802" y="4630307"/>
                      <a:pt x="922522" y="4763639"/>
                    </a:cubicBezTo>
                    <a:cubicBezTo>
                      <a:pt x="1039940" y="4897769"/>
                      <a:pt x="1178432" y="5007064"/>
                      <a:pt x="1329208" y="5100779"/>
                    </a:cubicBezTo>
                    <a:cubicBezTo>
                      <a:pt x="1494965" y="5203782"/>
                      <a:pt x="1669977" y="5287477"/>
                      <a:pt x="1857240" y="5344272"/>
                    </a:cubicBezTo>
                    <a:cubicBezTo>
                      <a:pt x="1941634" y="5369873"/>
                      <a:pt x="2026926" y="5391578"/>
                      <a:pt x="2114549" y="5402531"/>
                    </a:cubicBezTo>
                    <a:cubicBezTo>
                      <a:pt x="2170411" y="5409523"/>
                      <a:pt x="2226640" y="5413617"/>
                      <a:pt x="2282503" y="5420409"/>
                    </a:cubicBezTo>
                    <a:cubicBezTo>
                      <a:pt x="2364299" y="5430363"/>
                      <a:pt x="2446096" y="5426201"/>
                      <a:pt x="2527893" y="5422273"/>
                    </a:cubicBezTo>
                    <a:cubicBezTo>
                      <a:pt x="2592644" y="5419177"/>
                      <a:pt x="2657329" y="5414550"/>
                      <a:pt x="2722047" y="5410688"/>
                    </a:cubicBezTo>
                    <a:cubicBezTo>
                      <a:pt x="2785734" y="5406926"/>
                      <a:pt x="2849487" y="5403563"/>
                      <a:pt x="2913173" y="5399402"/>
                    </a:cubicBezTo>
                    <a:cubicBezTo>
                      <a:pt x="2935278" y="5397971"/>
                      <a:pt x="2937076" y="5394674"/>
                      <a:pt x="2940072" y="5372403"/>
                    </a:cubicBezTo>
                    <a:cubicBezTo>
                      <a:pt x="2946530" y="5323964"/>
                      <a:pt x="2951424" y="5275159"/>
                      <a:pt x="2960879" y="5227286"/>
                    </a:cubicBezTo>
                    <a:cubicBezTo>
                      <a:pt x="2971632" y="5172788"/>
                      <a:pt x="2968469" y="5121753"/>
                      <a:pt x="2938807" y="5073680"/>
                    </a:cubicBezTo>
                    <a:cubicBezTo>
                      <a:pt x="2930418" y="5060097"/>
                      <a:pt x="2922727" y="5046115"/>
                      <a:pt x="2914404" y="5032499"/>
                    </a:cubicBezTo>
                    <a:cubicBezTo>
                      <a:pt x="2834905" y="4902630"/>
                      <a:pt x="2734765" y="4792436"/>
                      <a:pt x="2605761" y="4710040"/>
                    </a:cubicBezTo>
                    <a:cubicBezTo>
                      <a:pt x="2512246" y="4650282"/>
                      <a:pt x="2410242" y="4606970"/>
                      <a:pt x="2310534" y="4559430"/>
                    </a:cubicBezTo>
                    <a:cubicBezTo>
                      <a:pt x="2207964" y="4510558"/>
                      <a:pt x="2102564" y="4467413"/>
                      <a:pt x="2001059" y="4416511"/>
                    </a:cubicBezTo>
                    <a:cubicBezTo>
                      <a:pt x="1815493" y="4323462"/>
                      <a:pt x="1647838" y="4203613"/>
                      <a:pt x="1494099" y="4064289"/>
                    </a:cubicBezTo>
                    <a:cubicBezTo>
                      <a:pt x="1408108" y="3986354"/>
                      <a:pt x="1322882" y="3907554"/>
                      <a:pt x="1236458" y="3830118"/>
                    </a:cubicBezTo>
                    <a:cubicBezTo>
                      <a:pt x="1217582" y="3813206"/>
                      <a:pt x="1196076" y="3798625"/>
                      <a:pt x="1174004" y="3786041"/>
                    </a:cubicBezTo>
                    <a:cubicBezTo>
                      <a:pt x="1149335" y="3771958"/>
                      <a:pt x="1132257" y="3782312"/>
                      <a:pt x="1131591" y="3810909"/>
                    </a:cubicBezTo>
                    <a:cubicBezTo>
                      <a:pt x="1130725" y="3849094"/>
                      <a:pt x="1131724" y="3886913"/>
                      <a:pt x="1138449" y="3925165"/>
                    </a:cubicBezTo>
                    <a:cubicBezTo>
                      <a:pt x="1168844" y="4097680"/>
                      <a:pt x="1246412" y="4246925"/>
                      <a:pt x="1358138" y="4379557"/>
                    </a:cubicBezTo>
                    <a:cubicBezTo>
                      <a:pt x="1438370" y="4474804"/>
                      <a:pt x="1534282" y="4552039"/>
                      <a:pt x="1638783" y="4619288"/>
                    </a:cubicBezTo>
                    <a:cubicBezTo>
                      <a:pt x="1728503" y="4677015"/>
                      <a:pt x="1825381" y="4721126"/>
                      <a:pt x="1919828" y="4769831"/>
                    </a:cubicBezTo>
                    <a:cubicBezTo>
                      <a:pt x="1932845" y="4776556"/>
                      <a:pt x="1945396" y="4784180"/>
                      <a:pt x="1958146" y="4791404"/>
                    </a:cubicBezTo>
                    <a:cubicBezTo>
                      <a:pt x="1951854" y="4794699"/>
                      <a:pt x="1947726" y="4794067"/>
                      <a:pt x="1943831" y="4792769"/>
                    </a:cubicBezTo>
                    <a:cubicBezTo>
                      <a:pt x="1835568" y="4757213"/>
                      <a:pt x="1728270" y="4719095"/>
                      <a:pt x="1625433" y="4669424"/>
                    </a:cubicBezTo>
                    <a:cubicBezTo>
                      <a:pt x="1554589" y="4635201"/>
                      <a:pt x="1484312" y="4599779"/>
                      <a:pt x="1412935" y="4566621"/>
                    </a:cubicBezTo>
                    <a:cubicBezTo>
                      <a:pt x="1250973" y="4491349"/>
                      <a:pt x="1090975" y="4412516"/>
                      <a:pt x="936004" y="4323362"/>
                    </a:cubicBezTo>
                    <a:cubicBezTo>
                      <a:pt x="802706" y="4246659"/>
                      <a:pt x="701068" y="4141858"/>
                      <a:pt x="634585" y="4003067"/>
                    </a:cubicBezTo>
                    <a:cubicBezTo>
                      <a:pt x="630491" y="3994477"/>
                      <a:pt x="623533" y="3987187"/>
                      <a:pt x="614577" y="3974602"/>
                    </a:cubicBezTo>
                    <a:close/>
                    <a:moveTo>
                      <a:pt x="1811432" y="5651084"/>
                    </a:moveTo>
                    <a:cubicBezTo>
                      <a:pt x="1812597" y="5653181"/>
                      <a:pt x="1813795" y="5655245"/>
                      <a:pt x="1814960" y="5657309"/>
                    </a:cubicBezTo>
                    <a:cubicBezTo>
                      <a:pt x="1806138" y="5663302"/>
                      <a:pt x="1797782" y="5670127"/>
                      <a:pt x="1788461" y="5675153"/>
                    </a:cubicBezTo>
                    <a:cubicBezTo>
                      <a:pt x="1681562" y="5732581"/>
                      <a:pt x="1568605" y="5770100"/>
                      <a:pt x="1446992" y="5779788"/>
                    </a:cubicBezTo>
                    <a:cubicBezTo>
                      <a:pt x="1387134" y="5784549"/>
                      <a:pt x="1330240" y="5800928"/>
                      <a:pt x="1276374" y="5827761"/>
                    </a:cubicBezTo>
                    <a:cubicBezTo>
                      <a:pt x="1250707" y="5840544"/>
                      <a:pt x="1224473" y="5852196"/>
                      <a:pt x="1198639" y="5864681"/>
                    </a:cubicBezTo>
                    <a:cubicBezTo>
                      <a:pt x="1032882" y="5944879"/>
                      <a:pt x="870620" y="6031436"/>
                      <a:pt x="718746" y="6136138"/>
                    </a:cubicBezTo>
                    <a:cubicBezTo>
                      <a:pt x="617041" y="6206282"/>
                      <a:pt x="517600" y="6279390"/>
                      <a:pt x="430244" y="6367445"/>
                    </a:cubicBezTo>
                    <a:cubicBezTo>
                      <a:pt x="423119" y="6374603"/>
                      <a:pt x="416461" y="6382226"/>
                      <a:pt x="406574" y="6392880"/>
                    </a:cubicBezTo>
                    <a:cubicBezTo>
                      <a:pt x="417526" y="6395976"/>
                      <a:pt x="423519" y="6399571"/>
                      <a:pt x="428812" y="6398806"/>
                    </a:cubicBezTo>
                    <a:cubicBezTo>
                      <a:pt x="447688" y="6396009"/>
                      <a:pt x="466931" y="6393546"/>
                      <a:pt x="484941" y="6387720"/>
                    </a:cubicBezTo>
                    <a:cubicBezTo>
                      <a:pt x="604390" y="6349035"/>
                      <a:pt x="726436" y="6321037"/>
                      <a:pt x="850879" y="6306455"/>
                    </a:cubicBezTo>
                    <a:cubicBezTo>
                      <a:pt x="964935" y="6293106"/>
                      <a:pt x="1079590" y="6288478"/>
                      <a:pt x="1194811" y="6293206"/>
                    </a:cubicBezTo>
                    <a:cubicBezTo>
                      <a:pt x="1350048" y="6299531"/>
                      <a:pt x="1505285" y="6300863"/>
                      <a:pt x="1660056" y="6279889"/>
                    </a:cubicBezTo>
                    <a:cubicBezTo>
                      <a:pt x="1739190" y="6269169"/>
                      <a:pt x="1816991" y="6254455"/>
                      <a:pt x="1892995" y="6230252"/>
                    </a:cubicBezTo>
                    <a:cubicBezTo>
                      <a:pt x="2041274" y="6182978"/>
                      <a:pt x="2175238" y="6107907"/>
                      <a:pt x="2301512" y="6018220"/>
                    </a:cubicBezTo>
                    <a:cubicBezTo>
                      <a:pt x="2461077" y="5904863"/>
                      <a:pt x="2620442" y="5791174"/>
                      <a:pt x="2779808" y="5677517"/>
                    </a:cubicBezTo>
                    <a:cubicBezTo>
                      <a:pt x="2823120" y="5646623"/>
                      <a:pt x="2865766" y="5614730"/>
                      <a:pt x="2909511" y="5584468"/>
                    </a:cubicBezTo>
                    <a:cubicBezTo>
                      <a:pt x="2931583" y="5569187"/>
                      <a:pt x="2943501" y="5551410"/>
                      <a:pt x="2939939" y="5523279"/>
                    </a:cubicBezTo>
                    <a:cubicBezTo>
                      <a:pt x="2937442" y="5503337"/>
                      <a:pt x="2939639" y="5482863"/>
                      <a:pt x="2938940" y="5462655"/>
                    </a:cubicBezTo>
                    <a:cubicBezTo>
                      <a:pt x="2938640" y="5453633"/>
                      <a:pt x="2936410" y="5444645"/>
                      <a:pt x="2934579" y="5432460"/>
                    </a:cubicBezTo>
                    <a:cubicBezTo>
                      <a:pt x="2875420" y="5437986"/>
                      <a:pt x="2819624" y="5443979"/>
                      <a:pt x="2763662" y="5448207"/>
                    </a:cubicBezTo>
                    <a:cubicBezTo>
                      <a:pt x="2670413" y="5455198"/>
                      <a:pt x="2577131" y="5464020"/>
                      <a:pt x="2483749" y="5466550"/>
                    </a:cubicBezTo>
                    <a:cubicBezTo>
                      <a:pt x="2368894" y="5469680"/>
                      <a:pt x="2253972" y="5464520"/>
                      <a:pt x="2140383" y="5444711"/>
                    </a:cubicBezTo>
                    <a:cubicBezTo>
                      <a:pt x="2069372" y="5432327"/>
                      <a:pt x="1998229" y="5419943"/>
                      <a:pt x="1928017" y="5403730"/>
                    </a:cubicBezTo>
                    <a:cubicBezTo>
                      <a:pt x="1815027" y="5377663"/>
                      <a:pt x="1706264" y="5338279"/>
                      <a:pt x="1600431" y="5290906"/>
                    </a:cubicBezTo>
                    <a:cubicBezTo>
                      <a:pt x="1572766" y="5278521"/>
                      <a:pt x="1543603" y="5272795"/>
                      <a:pt x="1513508" y="5274826"/>
                    </a:cubicBezTo>
                    <a:cubicBezTo>
                      <a:pt x="1450920" y="5279021"/>
                      <a:pt x="1388266" y="5282882"/>
                      <a:pt x="1325912" y="5289407"/>
                    </a:cubicBezTo>
                    <a:cubicBezTo>
                      <a:pt x="1236125" y="5298796"/>
                      <a:pt x="1146538" y="5310414"/>
                      <a:pt x="1056885" y="5321201"/>
                    </a:cubicBezTo>
                    <a:cubicBezTo>
                      <a:pt x="956645" y="5333219"/>
                      <a:pt x="858536" y="5355258"/>
                      <a:pt x="761259" y="5382091"/>
                    </a:cubicBezTo>
                    <a:cubicBezTo>
                      <a:pt x="617008" y="5421907"/>
                      <a:pt x="480280" y="5478768"/>
                      <a:pt x="352342" y="5556470"/>
                    </a:cubicBezTo>
                    <a:cubicBezTo>
                      <a:pt x="249306" y="5619058"/>
                      <a:pt x="158953" y="5695661"/>
                      <a:pt x="91405" y="5796766"/>
                    </a:cubicBezTo>
                    <a:cubicBezTo>
                      <a:pt x="70298" y="5828360"/>
                      <a:pt x="53054" y="5862050"/>
                      <a:pt x="38971" y="5903432"/>
                    </a:cubicBezTo>
                    <a:cubicBezTo>
                      <a:pt x="62142" y="5901234"/>
                      <a:pt x="81551" y="5902133"/>
                      <a:pt x="99395" y="5897240"/>
                    </a:cubicBezTo>
                    <a:cubicBezTo>
                      <a:pt x="203730" y="5868709"/>
                      <a:pt x="307432" y="5837815"/>
                      <a:pt x="411900" y="5809750"/>
                    </a:cubicBezTo>
                    <a:cubicBezTo>
                      <a:pt x="477417" y="5792139"/>
                      <a:pt x="543134" y="5772464"/>
                      <a:pt x="610083" y="5763808"/>
                    </a:cubicBezTo>
                    <a:cubicBezTo>
                      <a:pt x="700535" y="5752090"/>
                      <a:pt x="792186" y="5748661"/>
                      <a:pt x="883438" y="5744466"/>
                    </a:cubicBezTo>
                    <a:cubicBezTo>
                      <a:pt x="928980" y="5742369"/>
                      <a:pt x="974822" y="5747196"/>
                      <a:pt x="1020531" y="5747495"/>
                    </a:cubicBezTo>
                    <a:cubicBezTo>
                      <a:pt x="1121670" y="5748161"/>
                      <a:pt x="1222775" y="5747995"/>
                      <a:pt x="1323914" y="5748028"/>
                    </a:cubicBezTo>
                    <a:cubicBezTo>
                      <a:pt x="1352678" y="5748028"/>
                      <a:pt x="1381408" y="5747828"/>
                      <a:pt x="1410172" y="5747429"/>
                    </a:cubicBezTo>
                    <a:cubicBezTo>
                      <a:pt x="1545035" y="5745564"/>
                      <a:pt x="1674937" y="5722527"/>
                      <a:pt x="1794986" y="5657276"/>
                    </a:cubicBezTo>
                    <a:cubicBezTo>
                      <a:pt x="1799979" y="5654346"/>
                      <a:pt x="1805905" y="5653082"/>
                      <a:pt x="1811432" y="5651084"/>
                    </a:cubicBezTo>
                    <a:close/>
                    <a:moveTo>
                      <a:pt x="5484556" y="2448398"/>
                    </a:moveTo>
                    <a:cubicBezTo>
                      <a:pt x="5484556" y="2432817"/>
                      <a:pt x="5485688" y="2421299"/>
                      <a:pt x="5484324" y="2410113"/>
                    </a:cubicBezTo>
                    <a:cubicBezTo>
                      <a:pt x="5480362" y="2377521"/>
                      <a:pt x="5476167" y="2344895"/>
                      <a:pt x="5470707" y="2312536"/>
                    </a:cubicBezTo>
                    <a:cubicBezTo>
                      <a:pt x="5457624" y="2235101"/>
                      <a:pt x="5445772" y="2157366"/>
                      <a:pt x="5429792" y="2080529"/>
                    </a:cubicBezTo>
                    <a:cubicBezTo>
                      <a:pt x="5400263" y="1938609"/>
                      <a:pt x="5353189" y="1802214"/>
                      <a:pt x="5291500" y="1671013"/>
                    </a:cubicBezTo>
                    <a:cubicBezTo>
                      <a:pt x="5225451" y="1530558"/>
                      <a:pt x="5158402" y="1390601"/>
                      <a:pt x="5092252" y="1250212"/>
                    </a:cubicBezTo>
                    <a:cubicBezTo>
                      <a:pt x="5021975" y="1101067"/>
                      <a:pt x="4975866" y="944498"/>
                      <a:pt x="4957057" y="780838"/>
                    </a:cubicBezTo>
                    <a:cubicBezTo>
                      <a:pt x="4948334" y="704834"/>
                      <a:pt x="4946104" y="627599"/>
                      <a:pt x="4957289" y="551495"/>
                    </a:cubicBezTo>
                    <a:cubicBezTo>
                      <a:pt x="4964214" y="504521"/>
                      <a:pt x="4974601" y="457347"/>
                      <a:pt x="4989915" y="412470"/>
                    </a:cubicBezTo>
                    <a:cubicBezTo>
                      <a:pt x="5011887" y="348185"/>
                      <a:pt x="5064654" y="321153"/>
                      <a:pt x="5131103" y="332405"/>
                    </a:cubicBezTo>
                    <a:cubicBezTo>
                      <a:pt x="5182538" y="341127"/>
                      <a:pt x="5227548" y="364897"/>
                      <a:pt x="5270261" y="392795"/>
                    </a:cubicBezTo>
                    <a:cubicBezTo>
                      <a:pt x="5397766" y="476057"/>
                      <a:pt x="5493911" y="588348"/>
                      <a:pt x="5567552" y="720581"/>
                    </a:cubicBezTo>
                    <a:cubicBezTo>
                      <a:pt x="5668857" y="902451"/>
                      <a:pt x="5724820" y="1097771"/>
                      <a:pt x="5743663" y="1304809"/>
                    </a:cubicBezTo>
                    <a:cubicBezTo>
                      <a:pt x="5751219" y="1387705"/>
                      <a:pt x="5755947" y="1470800"/>
                      <a:pt x="5750454" y="1553395"/>
                    </a:cubicBezTo>
                    <a:cubicBezTo>
                      <a:pt x="5743929" y="1651838"/>
                      <a:pt x="5737304" y="1750679"/>
                      <a:pt x="5716597" y="1847690"/>
                    </a:cubicBezTo>
                    <a:cubicBezTo>
                      <a:pt x="5697055" y="1939075"/>
                      <a:pt x="5680442" y="2031125"/>
                      <a:pt x="5658037" y="2121744"/>
                    </a:cubicBezTo>
                    <a:cubicBezTo>
                      <a:pt x="5633602" y="2220619"/>
                      <a:pt x="5603939" y="2318196"/>
                      <a:pt x="5576740" y="2416372"/>
                    </a:cubicBezTo>
                    <a:cubicBezTo>
                      <a:pt x="5571413" y="2435547"/>
                      <a:pt x="5566952" y="2454956"/>
                      <a:pt x="5561759" y="2475597"/>
                    </a:cubicBezTo>
                    <a:cubicBezTo>
                      <a:pt x="5580169" y="2484119"/>
                      <a:pt x="5596182" y="2491943"/>
                      <a:pt x="5612528" y="2498934"/>
                    </a:cubicBezTo>
                    <a:cubicBezTo>
                      <a:pt x="5621151" y="2502629"/>
                      <a:pt x="5630406" y="2504860"/>
                      <a:pt x="5642324" y="2508688"/>
                    </a:cubicBezTo>
                    <a:cubicBezTo>
                      <a:pt x="5655507" y="2484053"/>
                      <a:pt x="5668457" y="2459983"/>
                      <a:pt x="5681274" y="2435814"/>
                    </a:cubicBezTo>
                    <a:cubicBezTo>
                      <a:pt x="5787474" y="2235467"/>
                      <a:pt x="5879491" y="2029128"/>
                      <a:pt x="5943743" y="1811170"/>
                    </a:cubicBezTo>
                    <a:cubicBezTo>
                      <a:pt x="5985024" y="1671147"/>
                      <a:pt x="6012722" y="1528360"/>
                      <a:pt x="6022576" y="1382744"/>
                    </a:cubicBezTo>
                    <a:cubicBezTo>
                      <a:pt x="6027071" y="1316128"/>
                      <a:pt x="6024474" y="1249047"/>
                      <a:pt x="6025007" y="1182164"/>
                    </a:cubicBezTo>
                    <a:cubicBezTo>
                      <a:pt x="6026006" y="1058021"/>
                      <a:pt x="6008694" y="936308"/>
                      <a:pt x="5974205" y="817259"/>
                    </a:cubicBezTo>
                    <a:cubicBezTo>
                      <a:pt x="5903227" y="572235"/>
                      <a:pt x="5773159" y="365363"/>
                      <a:pt x="5570415" y="208195"/>
                    </a:cubicBezTo>
                    <a:cubicBezTo>
                      <a:pt x="5464082" y="125766"/>
                      <a:pt x="5344766" y="70070"/>
                      <a:pt x="5209504" y="51393"/>
                    </a:cubicBezTo>
                    <a:cubicBezTo>
                      <a:pt x="5122248" y="39342"/>
                      <a:pt x="5037987" y="49163"/>
                      <a:pt x="4955225" y="76761"/>
                    </a:cubicBezTo>
                    <a:cubicBezTo>
                      <a:pt x="4845331" y="113382"/>
                      <a:pt x="4753880" y="176968"/>
                      <a:pt x="4682071" y="267820"/>
                    </a:cubicBezTo>
                    <a:cubicBezTo>
                      <a:pt x="4612126" y="356275"/>
                      <a:pt x="4572975" y="456881"/>
                      <a:pt x="4567748" y="569938"/>
                    </a:cubicBezTo>
                    <a:cubicBezTo>
                      <a:pt x="4563055" y="671243"/>
                      <a:pt x="4584561" y="768454"/>
                      <a:pt x="4615721" y="863933"/>
                    </a:cubicBezTo>
                    <a:cubicBezTo>
                      <a:pt x="4663128" y="1009150"/>
                      <a:pt x="4728046" y="1146543"/>
                      <a:pt x="4809343" y="1275413"/>
                    </a:cubicBezTo>
                    <a:cubicBezTo>
                      <a:pt x="4914310" y="1441836"/>
                      <a:pt x="5022207" y="1606395"/>
                      <a:pt x="5131070" y="1770321"/>
                    </a:cubicBezTo>
                    <a:cubicBezTo>
                      <a:pt x="5259740" y="1964043"/>
                      <a:pt x="5351891" y="2172147"/>
                      <a:pt x="5389144" y="2402855"/>
                    </a:cubicBezTo>
                    <a:cubicBezTo>
                      <a:pt x="5391807" y="2419368"/>
                      <a:pt x="5399864" y="2430986"/>
                      <a:pt x="5415977" y="2434848"/>
                    </a:cubicBezTo>
                    <a:cubicBezTo>
                      <a:pt x="5437483" y="2439975"/>
                      <a:pt x="5459255" y="2443504"/>
                      <a:pt x="5484556" y="2448398"/>
                    </a:cubicBezTo>
                    <a:close/>
                    <a:moveTo>
                      <a:pt x="4327486" y="2473033"/>
                    </a:moveTo>
                    <a:cubicBezTo>
                      <a:pt x="4284806" y="2415939"/>
                      <a:pt x="4235002" y="2369897"/>
                      <a:pt x="4181170" y="2328116"/>
                    </a:cubicBezTo>
                    <a:cubicBezTo>
                      <a:pt x="4087888" y="2255741"/>
                      <a:pt x="3983786" y="2202608"/>
                      <a:pt x="3872594" y="2164889"/>
                    </a:cubicBezTo>
                    <a:cubicBezTo>
                      <a:pt x="3752279" y="2124074"/>
                      <a:pt x="3630233" y="2088353"/>
                      <a:pt x="3508953" y="2050434"/>
                    </a:cubicBezTo>
                    <a:cubicBezTo>
                      <a:pt x="3405883" y="2018208"/>
                      <a:pt x="3302281" y="1987547"/>
                      <a:pt x="3199877" y="1953257"/>
                    </a:cubicBezTo>
                    <a:cubicBezTo>
                      <a:pt x="3088751" y="1916037"/>
                      <a:pt x="2983184" y="1866666"/>
                      <a:pt x="2887272" y="1798086"/>
                    </a:cubicBezTo>
                    <a:cubicBezTo>
                      <a:pt x="2806707" y="1740459"/>
                      <a:pt x="2742755" y="1670148"/>
                      <a:pt x="2708664" y="1575101"/>
                    </a:cubicBezTo>
                    <a:cubicBezTo>
                      <a:pt x="2687425" y="1515843"/>
                      <a:pt x="2677404" y="1454820"/>
                      <a:pt x="2687258" y="1393231"/>
                    </a:cubicBezTo>
                    <a:cubicBezTo>
                      <a:pt x="2700508" y="1310369"/>
                      <a:pt x="2744819" y="1245618"/>
                      <a:pt x="2816794" y="1200774"/>
                    </a:cubicBezTo>
                    <a:cubicBezTo>
                      <a:pt x="2899390" y="1149339"/>
                      <a:pt x="2991673" y="1131229"/>
                      <a:pt x="3086553" y="1124238"/>
                    </a:cubicBezTo>
                    <a:cubicBezTo>
                      <a:pt x="3149341" y="1119610"/>
                      <a:pt x="3211462" y="1128566"/>
                      <a:pt x="3273351" y="1139751"/>
                    </a:cubicBezTo>
                    <a:cubicBezTo>
                      <a:pt x="3359409" y="1155332"/>
                      <a:pt x="3442104" y="1181199"/>
                      <a:pt x="3521936" y="1216321"/>
                    </a:cubicBezTo>
                    <a:cubicBezTo>
                      <a:pt x="3724647" y="1305475"/>
                      <a:pt x="3885044" y="1447829"/>
                      <a:pt x="4021173" y="1619146"/>
                    </a:cubicBezTo>
                    <a:cubicBezTo>
                      <a:pt x="4151075" y="1782606"/>
                      <a:pt x="4252447" y="1963144"/>
                      <a:pt x="4330981" y="2156300"/>
                    </a:cubicBezTo>
                    <a:cubicBezTo>
                      <a:pt x="4364938" y="2239861"/>
                      <a:pt x="4394301" y="2325287"/>
                      <a:pt x="4425794" y="2409846"/>
                    </a:cubicBezTo>
                    <a:cubicBezTo>
                      <a:pt x="4433352" y="2430088"/>
                      <a:pt x="4438146" y="2434449"/>
                      <a:pt x="4454991" y="2429854"/>
                    </a:cubicBezTo>
                    <a:cubicBezTo>
                      <a:pt x="4486551" y="2421265"/>
                      <a:pt x="4517645" y="2410978"/>
                      <a:pt x="4550970" y="2400791"/>
                    </a:cubicBezTo>
                    <a:cubicBezTo>
                      <a:pt x="4549638" y="2390637"/>
                      <a:pt x="4549638" y="2382148"/>
                      <a:pt x="4547307" y="2374391"/>
                    </a:cubicBezTo>
                    <a:cubicBezTo>
                      <a:pt x="4525968" y="2303248"/>
                      <a:pt x="4505261" y="2231871"/>
                      <a:pt x="4482323" y="2161227"/>
                    </a:cubicBezTo>
                    <a:cubicBezTo>
                      <a:pt x="4425062" y="1984917"/>
                      <a:pt x="4352354" y="1815131"/>
                      <a:pt x="4261036" y="1653669"/>
                    </a:cubicBezTo>
                    <a:cubicBezTo>
                      <a:pt x="4159265" y="1473796"/>
                      <a:pt x="4037385" y="1309237"/>
                      <a:pt x="3884845" y="1168748"/>
                    </a:cubicBezTo>
                    <a:cubicBezTo>
                      <a:pt x="3752945" y="1047235"/>
                      <a:pt x="3603966" y="952455"/>
                      <a:pt x="3437843" y="884374"/>
                    </a:cubicBezTo>
                    <a:cubicBezTo>
                      <a:pt x="3330379" y="840330"/>
                      <a:pt x="3220018" y="806739"/>
                      <a:pt x="3104864" y="791691"/>
                    </a:cubicBezTo>
                    <a:cubicBezTo>
                      <a:pt x="3008585" y="779107"/>
                      <a:pt x="2912307" y="780705"/>
                      <a:pt x="2815796" y="796319"/>
                    </a:cubicBezTo>
                    <a:cubicBezTo>
                      <a:pt x="2684129" y="817658"/>
                      <a:pt x="2567942" y="869293"/>
                      <a:pt x="2470499" y="960844"/>
                    </a:cubicBezTo>
                    <a:cubicBezTo>
                      <a:pt x="2346655" y="1077197"/>
                      <a:pt x="2281071" y="1220516"/>
                      <a:pt x="2276510" y="1390568"/>
                    </a:cubicBezTo>
                    <a:cubicBezTo>
                      <a:pt x="2274713" y="1457883"/>
                      <a:pt x="2285233" y="1523833"/>
                      <a:pt x="2306140" y="1588251"/>
                    </a:cubicBezTo>
                    <a:cubicBezTo>
                      <a:pt x="2357375" y="1746118"/>
                      <a:pt x="2447095" y="1875622"/>
                      <a:pt x="2584455" y="1970535"/>
                    </a:cubicBezTo>
                    <a:cubicBezTo>
                      <a:pt x="2656730" y="2020472"/>
                      <a:pt x="2735331" y="2057159"/>
                      <a:pt x="2819824" y="2081062"/>
                    </a:cubicBezTo>
                    <a:cubicBezTo>
                      <a:pt x="2901321" y="2104100"/>
                      <a:pt x="2982385" y="2129035"/>
                      <a:pt x="3064748" y="2148610"/>
                    </a:cubicBezTo>
                    <a:cubicBezTo>
                      <a:pt x="3144081" y="2167453"/>
                      <a:pt x="3224912" y="2180103"/>
                      <a:pt x="3304944" y="2196150"/>
                    </a:cubicBezTo>
                    <a:cubicBezTo>
                      <a:pt x="3371427" y="2209466"/>
                      <a:pt x="3438043" y="2222217"/>
                      <a:pt x="3503993" y="2237864"/>
                    </a:cubicBezTo>
                    <a:cubicBezTo>
                      <a:pt x="3590616" y="2258404"/>
                      <a:pt x="3677074" y="2279911"/>
                      <a:pt x="3762766" y="2303980"/>
                    </a:cubicBezTo>
                    <a:cubicBezTo>
                      <a:pt x="3865869" y="2332944"/>
                      <a:pt x="3966741" y="2368932"/>
                      <a:pt x="4064884" y="2412010"/>
                    </a:cubicBezTo>
                    <a:cubicBezTo>
                      <a:pt x="4123077" y="2437545"/>
                      <a:pt x="4182935" y="2459717"/>
                      <a:pt x="4234969" y="2497769"/>
                    </a:cubicBezTo>
                    <a:cubicBezTo>
                      <a:pt x="4241827" y="2502796"/>
                      <a:pt x="4253313" y="2505326"/>
                      <a:pt x="4261669" y="2503728"/>
                    </a:cubicBezTo>
                    <a:cubicBezTo>
                      <a:pt x="4284640" y="2499400"/>
                      <a:pt x="4306712" y="2491710"/>
                      <a:pt x="4327486" y="2473033"/>
                    </a:cubicBezTo>
                    <a:close/>
                    <a:moveTo>
                      <a:pt x="2727441" y="1435544"/>
                    </a:moveTo>
                    <a:cubicBezTo>
                      <a:pt x="2727441" y="1450758"/>
                      <a:pt x="2727374" y="1459281"/>
                      <a:pt x="2727441" y="1467804"/>
                    </a:cubicBezTo>
                    <a:cubicBezTo>
                      <a:pt x="2727541" y="1476293"/>
                      <a:pt x="2726808" y="1484949"/>
                      <a:pt x="2728073" y="1493271"/>
                    </a:cubicBezTo>
                    <a:cubicBezTo>
                      <a:pt x="2742655" y="1589683"/>
                      <a:pt x="2784236" y="1671646"/>
                      <a:pt x="2862903" y="1730938"/>
                    </a:cubicBezTo>
                    <a:cubicBezTo>
                      <a:pt x="2953355" y="1799085"/>
                      <a:pt x="3054428" y="1849355"/>
                      <a:pt x="3158396" y="1892633"/>
                    </a:cubicBezTo>
                    <a:cubicBezTo>
                      <a:pt x="3290596" y="1947664"/>
                      <a:pt x="3428721" y="1985782"/>
                      <a:pt x="3565482" y="2027729"/>
                    </a:cubicBezTo>
                    <a:cubicBezTo>
                      <a:pt x="3676841" y="2061886"/>
                      <a:pt x="3788899" y="2094212"/>
                      <a:pt x="3898661" y="2132963"/>
                    </a:cubicBezTo>
                    <a:cubicBezTo>
                      <a:pt x="4071908" y="2194152"/>
                      <a:pt x="4223484" y="2289998"/>
                      <a:pt x="4344797" y="2430221"/>
                    </a:cubicBezTo>
                    <a:cubicBezTo>
                      <a:pt x="4350323" y="2436613"/>
                      <a:pt x="4356183" y="2443437"/>
                      <a:pt x="4363340" y="2447532"/>
                    </a:cubicBezTo>
                    <a:cubicBezTo>
                      <a:pt x="4369932" y="2451294"/>
                      <a:pt x="4378454" y="2451627"/>
                      <a:pt x="4386145" y="2453458"/>
                    </a:cubicBezTo>
                    <a:cubicBezTo>
                      <a:pt x="4387443" y="2445634"/>
                      <a:pt x="4391538" y="2436979"/>
                      <a:pt x="4389541" y="2430121"/>
                    </a:cubicBezTo>
                    <a:cubicBezTo>
                      <a:pt x="4381284" y="2401624"/>
                      <a:pt x="4371363" y="2373592"/>
                      <a:pt x="4361709" y="2345461"/>
                    </a:cubicBezTo>
                    <a:cubicBezTo>
                      <a:pt x="4287236" y="2128269"/>
                      <a:pt x="4191257" y="1921663"/>
                      <a:pt x="4058126" y="1733668"/>
                    </a:cubicBezTo>
                    <a:cubicBezTo>
                      <a:pt x="3967973" y="1606362"/>
                      <a:pt x="3866868" y="1489243"/>
                      <a:pt x="3742292" y="1393431"/>
                    </a:cubicBezTo>
                    <a:cubicBezTo>
                      <a:pt x="3593014" y="1278643"/>
                      <a:pt x="3427190" y="1202605"/>
                      <a:pt x="3240659" y="1173708"/>
                    </a:cubicBezTo>
                    <a:cubicBezTo>
                      <a:pt x="3134493" y="1157263"/>
                      <a:pt x="3029193" y="1160459"/>
                      <a:pt x="2926156" y="1193350"/>
                    </a:cubicBezTo>
                    <a:cubicBezTo>
                      <a:pt x="2874155" y="1209929"/>
                      <a:pt x="2824618" y="1232002"/>
                      <a:pt x="2786433" y="1272883"/>
                    </a:cubicBezTo>
                    <a:cubicBezTo>
                      <a:pt x="2741922" y="1320523"/>
                      <a:pt x="2721648" y="1376952"/>
                      <a:pt x="2727441" y="1435544"/>
                    </a:cubicBezTo>
                    <a:close/>
                    <a:moveTo>
                      <a:pt x="5521909" y="2455555"/>
                    </a:moveTo>
                    <a:cubicBezTo>
                      <a:pt x="5523874" y="2455922"/>
                      <a:pt x="5525871" y="2456288"/>
                      <a:pt x="5527868" y="2456621"/>
                    </a:cubicBezTo>
                    <a:cubicBezTo>
                      <a:pt x="5530798" y="2449596"/>
                      <a:pt x="5534727" y="2442838"/>
                      <a:pt x="5536457" y="2435514"/>
                    </a:cubicBezTo>
                    <a:cubicBezTo>
                      <a:pt x="5542849" y="2408581"/>
                      <a:pt x="5546745" y="2380950"/>
                      <a:pt x="5554701" y="2354516"/>
                    </a:cubicBezTo>
                    <a:cubicBezTo>
                      <a:pt x="5596548" y="2215126"/>
                      <a:pt x="5634700" y="2074770"/>
                      <a:pt x="5662299" y="1931851"/>
                    </a:cubicBezTo>
                    <a:cubicBezTo>
                      <a:pt x="5677579" y="1852650"/>
                      <a:pt x="5691595" y="1772885"/>
                      <a:pt x="5699585" y="1692719"/>
                    </a:cubicBezTo>
                    <a:cubicBezTo>
                      <a:pt x="5707242" y="1615617"/>
                      <a:pt x="5706676" y="1537682"/>
                      <a:pt x="5709173" y="1460080"/>
                    </a:cubicBezTo>
                    <a:cubicBezTo>
                      <a:pt x="5712369" y="1359740"/>
                      <a:pt x="5702049" y="1260599"/>
                      <a:pt x="5684670" y="1161724"/>
                    </a:cubicBezTo>
                    <a:cubicBezTo>
                      <a:pt x="5660368" y="1023465"/>
                      <a:pt x="5617622" y="891765"/>
                      <a:pt x="5550606" y="768487"/>
                    </a:cubicBezTo>
                    <a:cubicBezTo>
                      <a:pt x="5483358" y="644777"/>
                      <a:pt x="5400030" y="533817"/>
                      <a:pt x="5285708" y="448958"/>
                    </a:cubicBezTo>
                    <a:cubicBezTo>
                      <a:pt x="5240332" y="415267"/>
                      <a:pt x="5192825" y="385072"/>
                      <a:pt x="5136896" y="371223"/>
                    </a:cubicBezTo>
                    <a:cubicBezTo>
                      <a:pt x="5095249" y="360902"/>
                      <a:pt x="5053635" y="376050"/>
                      <a:pt x="5031962" y="413103"/>
                    </a:cubicBezTo>
                    <a:cubicBezTo>
                      <a:pt x="5020343" y="432978"/>
                      <a:pt x="5011754" y="455216"/>
                      <a:pt x="5005396" y="477422"/>
                    </a:cubicBezTo>
                    <a:cubicBezTo>
                      <a:pt x="4984655" y="550097"/>
                      <a:pt x="4986719" y="625035"/>
                      <a:pt x="4989349" y="699375"/>
                    </a:cubicBezTo>
                    <a:cubicBezTo>
                      <a:pt x="4992678" y="793189"/>
                      <a:pt x="5012453" y="884807"/>
                      <a:pt x="5035291" y="975526"/>
                    </a:cubicBezTo>
                    <a:cubicBezTo>
                      <a:pt x="5066019" y="1097571"/>
                      <a:pt x="5113226" y="1213691"/>
                      <a:pt x="5167158" y="1327048"/>
                    </a:cubicBezTo>
                    <a:cubicBezTo>
                      <a:pt x="5225617" y="1449860"/>
                      <a:pt x="5286174" y="1571706"/>
                      <a:pt x="5343535" y="1695016"/>
                    </a:cubicBezTo>
                    <a:cubicBezTo>
                      <a:pt x="5391541" y="1798186"/>
                      <a:pt x="5431857" y="1904452"/>
                      <a:pt x="5454894" y="2016377"/>
                    </a:cubicBezTo>
                    <a:cubicBezTo>
                      <a:pt x="5467977" y="2079863"/>
                      <a:pt x="5479862" y="2143616"/>
                      <a:pt x="5491148" y="2207436"/>
                    </a:cubicBezTo>
                    <a:cubicBezTo>
                      <a:pt x="5504431" y="2282740"/>
                      <a:pt x="5520411" y="2357779"/>
                      <a:pt x="5518314" y="2434948"/>
                    </a:cubicBezTo>
                    <a:cubicBezTo>
                      <a:pt x="5518147" y="2441806"/>
                      <a:pt x="5520677" y="2448697"/>
                      <a:pt x="5521909" y="2455555"/>
                    </a:cubicBezTo>
                    <a:close/>
                    <a:moveTo>
                      <a:pt x="3649209" y="4140360"/>
                    </a:moveTo>
                    <a:cubicBezTo>
                      <a:pt x="3639022" y="4149781"/>
                      <a:pt x="3633163" y="4154275"/>
                      <a:pt x="3628369" y="4159702"/>
                    </a:cubicBezTo>
                    <a:cubicBezTo>
                      <a:pt x="3580496" y="4214433"/>
                      <a:pt x="3539714" y="4273858"/>
                      <a:pt x="3507255" y="4339142"/>
                    </a:cubicBezTo>
                    <a:cubicBezTo>
                      <a:pt x="3454688" y="4444908"/>
                      <a:pt x="3455421" y="4552872"/>
                      <a:pt x="3494804" y="4661368"/>
                    </a:cubicBezTo>
                    <a:cubicBezTo>
                      <a:pt x="3541346" y="4789606"/>
                      <a:pt x="3620013" y="4897669"/>
                      <a:pt x="3713495" y="4995412"/>
                    </a:cubicBezTo>
                    <a:cubicBezTo>
                      <a:pt x="3829148" y="5116326"/>
                      <a:pt x="3966508" y="5205480"/>
                      <a:pt x="4121080" y="5268268"/>
                    </a:cubicBezTo>
                    <a:cubicBezTo>
                      <a:pt x="4263333" y="5326094"/>
                      <a:pt x="4409915" y="5353194"/>
                      <a:pt x="4563021" y="5323165"/>
                    </a:cubicBezTo>
                    <a:cubicBezTo>
                      <a:pt x="4673814" y="5301459"/>
                      <a:pt x="4765032" y="5246662"/>
                      <a:pt x="4831815" y="5154611"/>
                    </a:cubicBezTo>
                    <a:cubicBezTo>
                      <a:pt x="4881752" y="5085832"/>
                      <a:pt x="4883583" y="5020348"/>
                      <a:pt x="4833946" y="4951035"/>
                    </a:cubicBezTo>
                    <a:cubicBezTo>
                      <a:pt x="4808145" y="4914981"/>
                      <a:pt x="4775053" y="4884153"/>
                      <a:pt x="4745424" y="4850828"/>
                    </a:cubicBezTo>
                    <a:cubicBezTo>
                      <a:pt x="4722686" y="4825261"/>
                      <a:pt x="4692591" y="4816871"/>
                      <a:pt x="4660165" y="4813143"/>
                    </a:cubicBezTo>
                    <a:cubicBezTo>
                      <a:pt x="4588489" y="4804953"/>
                      <a:pt x="4516713" y="4797463"/>
                      <a:pt x="4445270" y="4787708"/>
                    </a:cubicBezTo>
                    <a:cubicBezTo>
                      <a:pt x="4325521" y="4771429"/>
                      <a:pt x="4211632" y="4735541"/>
                      <a:pt x="4104500" y="4679512"/>
                    </a:cubicBezTo>
                    <a:cubicBezTo>
                      <a:pt x="4000565" y="4625180"/>
                      <a:pt x="3910612" y="4553304"/>
                      <a:pt x="3835340" y="4462952"/>
                    </a:cubicBezTo>
                    <a:cubicBezTo>
                      <a:pt x="3768725" y="4382953"/>
                      <a:pt x="3717290" y="4294132"/>
                      <a:pt x="3676208" y="4198886"/>
                    </a:cubicBezTo>
                    <a:cubicBezTo>
                      <a:pt x="3668352" y="4180709"/>
                      <a:pt x="3659629" y="4162865"/>
                      <a:pt x="3649209" y="4140360"/>
                    </a:cubicBezTo>
                    <a:close/>
                    <a:moveTo>
                      <a:pt x="6305419" y="3695988"/>
                    </a:moveTo>
                    <a:cubicBezTo>
                      <a:pt x="6301724" y="3710902"/>
                      <a:pt x="6298528" y="3719791"/>
                      <a:pt x="6297396" y="3728913"/>
                    </a:cubicBezTo>
                    <a:cubicBezTo>
                      <a:pt x="6290671" y="3782711"/>
                      <a:pt x="6284080" y="3836510"/>
                      <a:pt x="6278120" y="3890409"/>
                    </a:cubicBezTo>
                    <a:cubicBezTo>
                      <a:pt x="6268899" y="3973903"/>
                      <a:pt x="6256847" y="4056832"/>
                      <a:pt x="6232744" y="4137596"/>
                    </a:cubicBezTo>
                    <a:cubicBezTo>
                      <a:pt x="6201284" y="4242930"/>
                      <a:pt x="6151913" y="4338609"/>
                      <a:pt x="6078339" y="4420872"/>
                    </a:cubicBezTo>
                    <a:cubicBezTo>
                      <a:pt x="5992182" y="4517250"/>
                      <a:pt x="5886482" y="4584765"/>
                      <a:pt x="5765934" y="4629808"/>
                    </a:cubicBezTo>
                    <a:cubicBezTo>
                      <a:pt x="5712335" y="4649816"/>
                      <a:pt x="5658537" y="4669358"/>
                      <a:pt x="5604638" y="4688533"/>
                    </a:cubicBezTo>
                    <a:cubicBezTo>
                      <a:pt x="5581001" y="4696923"/>
                      <a:pt x="5566753" y="4712203"/>
                      <a:pt x="5556532" y="4735574"/>
                    </a:cubicBezTo>
                    <a:cubicBezTo>
                      <a:pt x="5521210" y="4816372"/>
                      <a:pt x="5508360" y="4900732"/>
                      <a:pt x="5515418" y="4987755"/>
                    </a:cubicBezTo>
                    <a:cubicBezTo>
                      <a:pt x="5521643" y="5064259"/>
                      <a:pt x="5556532" y="5123883"/>
                      <a:pt x="5631005" y="5153146"/>
                    </a:cubicBezTo>
                    <a:cubicBezTo>
                      <a:pt x="5666660" y="5167162"/>
                      <a:pt x="5704412" y="5173055"/>
                      <a:pt x="5743130" y="5174186"/>
                    </a:cubicBezTo>
                    <a:cubicBezTo>
                      <a:pt x="5822063" y="5176450"/>
                      <a:pt x="5897202" y="5159239"/>
                      <a:pt x="5970476" y="5132273"/>
                    </a:cubicBezTo>
                    <a:cubicBezTo>
                      <a:pt x="6143923" y="5068420"/>
                      <a:pt x="6279885" y="4956129"/>
                      <a:pt x="6384419" y="4805419"/>
                    </a:cubicBezTo>
                    <a:cubicBezTo>
                      <a:pt x="6478767" y="4669424"/>
                      <a:pt x="6536860" y="4519747"/>
                      <a:pt x="6553206" y="4353657"/>
                    </a:cubicBezTo>
                    <a:cubicBezTo>
                      <a:pt x="6559864" y="4286175"/>
                      <a:pt x="6559032" y="4219493"/>
                      <a:pt x="6549178" y="4153310"/>
                    </a:cubicBezTo>
                    <a:cubicBezTo>
                      <a:pt x="6531267" y="4032995"/>
                      <a:pt x="6489853" y="3921070"/>
                      <a:pt x="6418510" y="3821296"/>
                    </a:cubicBezTo>
                    <a:cubicBezTo>
                      <a:pt x="6386850" y="3777119"/>
                      <a:pt x="6351628" y="3736304"/>
                      <a:pt x="6305419" y="36959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DEAB1431-9CDD-B656-456F-AD13955C5474}"/>
                  </a:ext>
                </a:extLst>
              </p:cNvPr>
              <p:cNvSpPr/>
              <p:nvPr/>
            </p:nvSpPr>
            <p:spPr>
              <a:xfrm>
                <a:off x="2981044" y="4441220"/>
                <a:ext cx="5022511" cy="2372337"/>
              </a:xfrm>
              <a:custGeom>
                <a:avLst/>
                <a:gdLst>
                  <a:gd name="connsiteX0" fmla="*/ 432742 w 5022511"/>
                  <a:gd name="connsiteY0" fmla="*/ 0 h 2372337"/>
                  <a:gd name="connsiteX1" fmla="*/ 438701 w 5022511"/>
                  <a:gd name="connsiteY1" fmla="*/ 26400 h 2372337"/>
                  <a:gd name="connsiteX2" fmla="*/ 645007 w 5022511"/>
                  <a:gd name="connsiteY2" fmla="*/ 515981 h 2372337"/>
                  <a:gd name="connsiteX3" fmla="*/ 960009 w 5022511"/>
                  <a:gd name="connsiteY3" fmla="*/ 784075 h 2372337"/>
                  <a:gd name="connsiteX4" fmla="*/ 1327878 w 5022511"/>
                  <a:gd name="connsiteY4" fmla="*/ 922068 h 2372337"/>
                  <a:gd name="connsiteX5" fmla="*/ 1615980 w 5022511"/>
                  <a:gd name="connsiteY5" fmla="*/ 916009 h 2372337"/>
                  <a:gd name="connsiteX6" fmla="*/ 1883941 w 5022511"/>
                  <a:gd name="connsiteY6" fmla="*/ 736469 h 2372337"/>
                  <a:gd name="connsiteX7" fmla="*/ 1927719 w 5022511"/>
                  <a:gd name="connsiteY7" fmla="*/ 628073 h 2372337"/>
                  <a:gd name="connsiteX8" fmla="*/ 1914469 w 5022511"/>
                  <a:gd name="connsiteY8" fmla="*/ 543813 h 2372337"/>
                  <a:gd name="connsiteX9" fmla="*/ 1822652 w 5022511"/>
                  <a:gd name="connsiteY9" fmla="*/ 407052 h 2372337"/>
                  <a:gd name="connsiteX10" fmla="*/ 1803876 w 5022511"/>
                  <a:gd name="connsiteY10" fmla="*/ 384281 h 2372337"/>
                  <a:gd name="connsiteX11" fmla="*/ 2167450 w 5022511"/>
                  <a:gd name="connsiteY11" fmla="*/ 347860 h 2372337"/>
                  <a:gd name="connsiteX12" fmla="*/ 2526629 w 5022511"/>
                  <a:gd name="connsiteY12" fmla="*/ 282043 h 2372337"/>
                  <a:gd name="connsiteX13" fmla="*/ 2524731 w 5022511"/>
                  <a:gd name="connsiteY13" fmla="*/ 312438 h 2372337"/>
                  <a:gd name="connsiteX14" fmla="*/ 2495668 w 5022511"/>
                  <a:gd name="connsiteY14" fmla="*/ 443173 h 2372337"/>
                  <a:gd name="connsiteX15" fmla="*/ 2519971 w 5022511"/>
                  <a:gd name="connsiteY15" fmla="*/ 642688 h 2372337"/>
                  <a:gd name="connsiteX16" fmla="*/ 2698912 w 5022511"/>
                  <a:gd name="connsiteY16" fmla="*/ 765799 h 2372337"/>
                  <a:gd name="connsiteX17" fmla="*/ 3145747 w 5022511"/>
                  <a:gd name="connsiteY17" fmla="*/ 659433 h 2372337"/>
                  <a:gd name="connsiteX18" fmla="*/ 3498934 w 5022511"/>
                  <a:gd name="connsiteY18" fmla="*/ 285073 h 2372337"/>
                  <a:gd name="connsiteX19" fmla="*/ 3520107 w 5022511"/>
                  <a:gd name="connsiteY19" fmla="*/ 247520 h 2372337"/>
                  <a:gd name="connsiteX20" fmla="*/ 3545209 w 5022511"/>
                  <a:gd name="connsiteY20" fmla="*/ 255377 h 2372337"/>
                  <a:gd name="connsiteX21" fmla="*/ 4044245 w 5022511"/>
                  <a:gd name="connsiteY21" fmla="*/ 482423 h 2372337"/>
                  <a:gd name="connsiteX22" fmla="*/ 4391073 w 5022511"/>
                  <a:gd name="connsiteY22" fmla="*/ 644153 h 2372337"/>
                  <a:gd name="connsiteX23" fmla="*/ 4411348 w 5022511"/>
                  <a:gd name="connsiteY23" fmla="*/ 653541 h 2372337"/>
                  <a:gd name="connsiteX24" fmla="*/ 4458588 w 5022511"/>
                  <a:gd name="connsiteY24" fmla="*/ 732474 h 2372337"/>
                  <a:gd name="connsiteX25" fmla="*/ 4450565 w 5022511"/>
                  <a:gd name="connsiteY25" fmla="*/ 1026269 h 2372337"/>
                  <a:gd name="connsiteX26" fmla="*/ 4459553 w 5022511"/>
                  <a:gd name="connsiteY26" fmla="*/ 1207773 h 2372337"/>
                  <a:gd name="connsiteX27" fmla="*/ 4470373 w 5022511"/>
                  <a:gd name="connsiteY27" fmla="*/ 1244261 h 2372337"/>
                  <a:gd name="connsiteX28" fmla="*/ 4481892 w 5022511"/>
                  <a:gd name="connsiteY28" fmla="*/ 1171886 h 2372337"/>
                  <a:gd name="connsiteX29" fmla="*/ 4486819 w 5022511"/>
                  <a:gd name="connsiteY29" fmla="*/ 1098578 h 2372337"/>
                  <a:gd name="connsiteX30" fmla="*/ 4495308 w 5022511"/>
                  <a:gd name="connsiteY30" fmla="*/ 1022375 h 2372337"/>
                  <a:gd name="connsiteX31" fmla="*/ 4499170 w 5022511"/>
                  <a:gd name="connsiteY31" fmla="*/ 949001 h 2372337"/>
                  <a:gd name="connsiteX32" fmla="*/ 4501800 w 5022511"/>
                  <a:gd name="connsiteY32" fmla="*/ 872364 h 2372337"/>
                  <a:gd name="connsiteX33" fmla="*/ 4504330 w 5022511"/>
                  <a:gd name="connsiteY33" fmla="*/ 798957 h 2372337"/>
                  <a:gd name="connsiteX34" fmla="*/ 4511620 w 5022511"/>
                  <a:gd name="connsiteY34" fmla="*/ 721155 h 2372337"/>
                  <a:gd name="connsiteX35" fmla="*/ 4532761 w 5022511"/>
                  <a:gd name="connsiteY35" fmla="*/ 725916 h 2372337"/>
                  <a:gd name="connsiteX36" fmla="*/ 4860281 w 5022511"/>
                  <a:gd name="connsiteY36" fmla="*/ 983024 h 2372337"/>
                  <a:gd name="connsiteX37" fmla="*/ 5018347 w 5022511"/>
                  <a:gd name="connsiteY37" fmla="*/ 1299058 h 2372337"/>
                  <a:gd name="connsiteX38" fmla="*/ 4952664 w 5022511"/>
                  <a:gd name="connsiteY38" fmla="*/ 1481594 h 2372337"/>
                  <a:gd name="connsiteX39" fmla="*/ 4645951 w 5022511"/>
                  <a:gd name="connsiteY39" fmla="*/ 1646253 h 2372337"/>
                  <a:gd name="connsiteX40" fmla="*/ 3891937 w 5022511"/>
                  <a:gd name="connsiteY40" fmla="*/ 1891377 h 2372337"/>
                  <a:gd name="connsiteX41" fmla="*/ 3331445 w 5022511"/>
                  <a:gd name="connsiteY41" fmla="*/ 2062327 h 2372337"/>
                  <a:gd name="connsiteX42" fmla="*/ 2841997 w 5022511"/>
                  <a:gd name="connsiteY42" fmla="*/ 2204148 h 2372337"/>
                  <a:gd name="connsiteX43" fmla="*/ 2489110 w 5022511"/>
                  <a:gd name="connsiteY43" fmla="*/ 2289573 h 2372337"/>
                  <a:gd name="connsiteX44" fmla="*/ 2199709 w 5022511"/>
                  <a:gd name="connsiteY44" fmla="*/ 2336980 h 2372337"/>
                  <a:gd name="connsiteX45" fmla="*/ 2012745 w 5022511"/>
                  <a:gd name="connsiteY45" fmla="*/ 2358986 h 2372337"/>
                  <a:gd name="connsiteX46" fmla="*/ 1879114 w 5022511"/>
                  <a:gd name="connsiteY46" fmla="*/ 2369040 h 2372337"/>
                  <a:gd name="connsiteX47" fmla="*/ 1847254 w 5022511"/>
                  <a:gd name="connsiteY47" fmla="*/ 2367308 h 2372337"/>
                  <a:gd name="connsiteX48" fmla="*/ 1820988 w 5022511"/>
                  <a:gd name="connsiteY48" fmla="*/ 1999440 h 2372337"/>
                  <a:gd name="connsiteX49" fmla="*/ 1813763 w 5022511"/>
                  <a:gd name="connsiteY49" fmla="*/ 1999273 h 2372337"/>
                  <a:gd name="connsiteX50" fmla="*/ 1800913 w 5022511"/>
                  <a:gd name="connsiteY50" fmla="*/ 2111199 h 2372337"/>
                  <a:gd name="connsiteX51" fmla="*/ 1797084 w 5022511"/>
                  <a:gd name="connsiteY51" fmla="*/ 2318770 h 2372337"/>
                  <a:gd name="connsiteX52" fmla="*/ 1797317 w 5022511"/>
                  <a:gd name="connsiteY52" fmla="*/ 2344337 h 2372337"/>
                  <a:gd name="connsiteX53" fmla="*/ 1771417 w 5022511"/>
                  <a:gd name="connsiteY53" fmla="*/ 2371270 h 2372337"/>
                  <a:gd name="connsiteX54" fmla="*/ 1637253 w 5022511"/>
                  <a:gd name="connsiteY54" fmla="*/ 2371903 h 2372337"/>
                  <a:gd name="connsiteX55" fmla="*/ 1278906 w 5022511"/>
                  <a:gd name="connsiteY55" fmla="*/ 2335615 h 2372337"/>
                  <a:gd name="connsiteX56" fmla="*/ 562844 w 5022511"/>
                  <a:gd name="connsiteY56" fmla="*/ 2038158 h 2372337"/>
                  <a:gd name="connsiteX57" fmla="*/ 320617 w 5022511"/>
                  <a:gd name="connsiteY57" fmla="*/ 1835713 h 2372337"/>
                  <a:gd name="connsiteX58" fmla="*/ 29252 w 5022511"/>
                  <a:gd name="connsiteY58" fmla="*/ 1302521 h 2372337"/>
                  <a:gd name="connsiteX59" fmla="*/ 8178 w 5022511"/>
                  <a:gd name="connsiteY59" fmla="*/ 861112 h 2372337"/>
                  <a:gd name="connsiteX60" fmla="*/ 291753 w 5022511"/>
                  <a:gd name="connsiteY60" fmla="*/ 163893 h 2372337"/>
                  <a:gd name="connsiteX61" fmla="*/ 409837 w 5022511"/>
                  <a:gd name="connsiteY61" fmla="*/ 21273 h 2372337"/>
                  <a:gd name="connsiteX62" fmla="*/ 432742 w 5022511"/>
                  <a:gd name="connsiteY62" fmla="*/ 0 h 2372337"/>
                  <a:gd name="connsiteX63" fmla="*/ 1034714 w 5022511"/>
                  <a:gd name="connsiteY63" fmla="*/ 1557765 h 2372337"/>
                  <a:gd name="connsiteX64" fmla="*/ 1046300 w 5022511"/>
                  <a:gd name="connsiteY64" fmla="*/ 1486122 h 2372337"/>
                  <a:gd name="connsiteX65" fmla="*/ 1052825 w 5022511"/>
                  <a:gd name="connsiteY65" fmla="*/ 1218227 h 2372337"/>
                  <a:gd name="connsiteX66" fmla="*/ 1039209 w 5022511"/>
                  <a:gd name="connsiteY66" fmla="*/ 1066053 h 2372337"/>
                  <a:gd name="connsiteX67" fmla="*/ 1035281 w 5022511"/>
                  <a:gd name="connsiteY67" fmla="*/ 1050639 h 2372337"/>
                  <a:gd name="connsiteX68" fmla="*/ 1030220 w 5022511"/>
                  <a:gd name="connsiteY68" fmla="*/ 1039353 h 2372337"/>
                  <a:gd name="connsiteX69" fmla="*/ 1034714 w 5022511"/>
                  <a:gd name="connsiteY69" fmla="*/ 1557765 h 2372337"/>
                  <a:gd name="connsiteX70" fmla="*/ 2356644 w 5022511"/>
                  <a:gd name="connsiteY70" fmla="*/ 1001634 h 2372337"/>
                  <a:gd name="connsiteX71" fmla="*/ 2349453 w 5022511"/>
                  <a:gd name="connsiteY71" fmla="*/ 1002367 h 2372337"/>
                  <a:gd name="connsiteX72" fmla="*/ 2344926 w 5022511"/>
                  <a:gd name="connsiteY72" fmla="*/ 1026702 h 2372337"/>
                  <a:gd name="connsiteX73" fmla="*/ 2328779 w 5022511"/>
                  <a:gd name="connsiteY73" fmla="*/ 1303852 h 2372337"/>
                  <a:gd name="connsiteX74" fmla="*/ 2350119 w 5022511"/>
                  <a:gd name="connsiteY74" fmla="*/ 1518814 h 2372337"/>
                  <a:gd name="connsiteX75" fmla="*/ 2358708 w 5022511"/>
                  <a:gd name="connsiteY75" fmla="*/ 1536958 h 2372337"/>
                  <a:gd name="connsiteX76" fmla="*/ 2366099 w 5022511"/>
                  <a:gd name="connsiteY76" fmla="*/ 1440613 h 2372337"/>
                  <a:gd name="connsiteX77" fmla="*/ 2369794 w 5022511"/>
                  <a:gd name="connsiteY77" fmla="*/ 1105669 h 2372337"/>
                  <a:gd name="connsiteX78" fmla="*/ 2356644 w 5022511"/>
                  <a:gd name="connsiteY78" fmla="*/ 1001634 h 2372337"/>
                  <a:gd name="connsiteX79" fmla="*/ 3532192 w 5022511"/>
                  <a:gd name="connsiteY79" fmla="*/ 1076772 h 2372337"/>
                  <a:gd name="connsiteX80" fmla="*/ 3532624 w 5022511"/>
                  <a:gd name="connsiteY80" fmla="*/ 1581302 h 2372337"/>
                  <a:gd name="connsiteX81" fmla="*/ 3538217 w 5022511"/>
                  <a:gd name="connsiteY81" fmla="*/ 1571214 h 2372337"/>
                  <a:gd name="connsiteX82" fmla="*/ 3537152 w 5022511"/>
                  <a:gd name="connsiteY82" fmla="*/ 1100509 h 2372337"/>
                  <a:gd name="connsiteX83" fmla="*/ 3532192 w 5022511"/>
                  <a:gd name="connsiteY83" fmla="*/ 1076772 h 237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022511" h="2372337">
                    <a:moveTo>
                      <a:pt x="432742" y="0"/>
                    </a:moveTo>
                    <a:cubicBezTo>
                      <a:pt x="435705" y="12650"/>
                      <a:pt x="438535" y="19509"/>
                      <a:pt x="438701" y="26400"/>
                    </a:cubicBezTo>
                    <a:cubicBezTo>
                      <a:pt x="443362" y="216659"/>
                      <a:pt x="522395" y="376025"/>
                      <a:pt x="645007" y="515981"/>
                    </a:cubicBezTo>
                    <a:cubicBezTo>
                      <a:pt x="736624" y="620582"/>
                      <a:pt x="840460" y="711634"/>
                      <a:pt x="960009" y="784075"/>
                    </a:cubicBezTo>
                    <a:cubicBezTo>
                      <a:pt x="1074098" y="853222"/>
                      <a:pt x="1196677" y="900129"/>
                      <a:pt x="1327878" y="922068"/>
                    </a:cubicBezTo>
                    <a:cubicBezTo>
                      <a:pt x="1423823" y="938114"/>
                      <a:pt x="1520434" y="942509"/>
                      <a:pt x="1615980" y="916009"/>
                    </a:cubicBezTo>
                    <a:cubicBezTo>
                      <a:pt x="1725175" y="885714"/>
                      <a:pt x="1815395" y="827021"/>
                      <a:pt x="1883941" y="736469"/>
                    </a:cubicBezTo>
                    <a:cubicBezTo>
                      <a:pt x="1908077" y="704609"/>
                      <a:pt x="1921694" y="667823"/>
                      <a:pt x="1927719" y="628073"/>
                    </a:cubicBezTo>
                    <a:cubicBezTo>
                      <a:pt x="1932180" y="598410"/>
                      <a:pt x="1923325" y="570879"/>
                      <a:pt x="1914469" y="543813"/>
                    </a:cubicBezTo>
                    <a:cubicBezTo>
                      <a:pt x="1896792" y="489881"/>
                      <a:pt x="1860105" y="448067"/>
                      <a:pt x="1822652" y="407052"/>
                    </a:cubicBezTo>
                    <a:cubicBezTo>
                      <a:pt x="1816560" y="400394"/>
                      <a:pt x="1811133" y="393136"/>
                      <a:pt x="1803876" y="384281"/>
                    </a:cubicBezTo>
                    <a:cubicBezTo>
                      <a:pt x="1927753" y="372263"/>
                      <a:pt x="2048267" y="364739"/>
                      <a:pt x="2167450" y="347860"/>
                    </a:cubicBezTo>
                    <a:cubicBezTo>
                      <a:pt x="2287065" y="330915"/>
                      <a:pt x="2405382" y="304648"/>
                      <a:pt x="2526629" y="282043"/>
                    </a:cubicBezTo>
                    <a:cubicBezTo>
                      <a:pt x="2532988" y="290366"/>
                      <a:pt x="2527062" y="301752"/>
                      <a:pt x="2524731" y="312438"/>
                    </a:cubicBezTo>
                    <a:cubicBezTo>
                      <a:pt x="2515277" y="356083"/>
                      <a:pt x="2503392" y="399229"/>
                      <a:pt x="2495668" y="443173"/>
                    </a:cubicBezTo>
                    <a:cubicBezTo>
                      <a:pt x="2483550" y="511787"/>
                      <a:pt x="2489310" y="579567"/>
                      <a:pt x="2519971" y="642688"/>
                    </a:cubicBezTo>
                    <a:cubicBezTo>
                      <a:pt x="2555925" y="716727"/>
                      <a:pt x="2619445" y="755146"/>
                      <a:pt x="2698912" y="765799"/>
                    </a:cubicBezTo>
                    <a:cubicBezTo>
                      <a:pt x="2861106" y="787571"/>
                      <a:pt x="3008454" y="743061"/>
                      <a:pt x="3145747" y="659433"/>
                    </a:cubicBezTo>
                    <a:cubicBezTo>
                      <a:pt x="3297521" y="566950"/>
                      <a:pt x="3412976" y="439877"/>
                      <a:pt x="3498934" y="285073"/>
                    </a:cubicBezTo>
                    <a:cubicBezTo>
                      <a:pt x="3505592" y="273121"/>
                      <a:pt x="3512383" y="261236"/>
                      <a:pt x="3520107" y="247520"/>
                    </a:cubicBezTo>
                    <a:cubicBezTo>
                      <a:pt x="3529628" y="250450"/>
                      <a:pt x="3537818" y="252015"/>
                      <a:pt x="3545209" y="255377"/>
                    </a:cubicBezTo>
                    <a:cubicBezTo>
                      <a:pt x="3711632" y="330882"/>
                      <a:pt x="3878155" y="406187"/>
                      <a:pt x="4044245" y="482423"/>
                    </a:cubicBezTo>
                    <a:cubicBezTo>
                      <a:pt x="4160165" y="535623"/>
                      <a:pt x="4275486" y="590221"/>
                      <a:pt x="4391073" y="644153"/>
                    </a:cubicBezTo>
                    <a:cubicBezTo>
                      <a:pt x="4397798" y="647315"/>
                      <a:pt x="4404723" y="650145"/>
                      <a:pt x="4411348" y="653541"/>
                    </a:cubicBezTo>
                    <a:cubicBezTo>
                      <a:pt x="4443473" y="670020"/>
                      <a:pt x="4460319" y="693690"/>
                      <a:pt x="4458588" y="732474"/>
                    </a:cubicBezTo>
                    <a:cubicBezTo>
                      <a:pt x="4454127" y="830350"/>
                      <a:pt x="4450964" y="928327"/>
                      <a:pt x="4450565" y="1026269"/>
                    </a:cubicBezTo>
                    <a:cubicBezTo>
                      <a:pt x="4450332" y="1086760"/>
                      <a:pt x="4455792" y="1147317"/>
                      <a:pt x="4459553" y="1207773"/>
                    </a:cubicBezTo>
                    <a:cubicBezTo>
                      <a:pt x="4460319" y="1220125"/>
                      <a:pt x="4464914" y="1232210"/>
                      <a:pt x="4470373" y="1244261"/>
                    </a:cubicBezTo>
                    <a:cubicBezTo>
                      <a:pt x="4484888" y="1221423"/>
                      <a:pt x="4479361" y="1195922"/>
                      <a:pt x="4481892" y="1171886"/>
                    </a:cubicBezTo>
                    <a:cubicBezTo>
                      <a:pt x="4484488" y="1147550"/>
                      <a:pt x="4484622" y="1122947"/>
                      <a:pt x="4486819" y="1098578"/>
                    </a:cubicBezTo>
                    <a:cubicBezTo>
                      <a:pt x="4489116" y="1073144"/>
                      <a:pt x="4493178" y="1047843"/>
                      <a:pt x="4495308" y="1022375"/>
                    </a:cubicBezTo>
                    <a:cubicBezTo>
                      <a:pt x="4497372" y="998005"/>
                      <a:pt x="4498138" y="973503"/>
                      <a:pt x="4499170" y="949001"/>
                    </a:cubicBezTo>
                    <a:cubicBezTo>
                      <a:pt x="4500235" y="923466"/>
                      <a:pt x="4500967" y="897932"/>
                      <a:pt x="4501800" y="872364"/>
                    </a:cubicBezTo>
                    <a:cubicBezTo>
                      <a:pt x="4502632" y="847895"/>
                      <a:pt x="4502965" y="823393"/>
                      <a:pt x="4504330" y="798957"/>
                    </a:cubicBezTo>
                    <a:cubicBezTo>
                      <a:pt x="4505761" y="773822"/>
                      <a:pt x="4502200" y="748155"/>
                      <a:pt x="4511620" y="721155"/>
                    </a:cubicBezTo>
                    <a:cubicBezTo>
                      <a:pt x="4519411" y="722820"/>
                      <a:pt x="4527068" y="722653"/>
                      <a:pt x="4532761" y="725916"/>
                    </a:cubicBezTo>
                    <a:cubicBezTo>
                      <a:pt x="4654574" y="795495"/>
                      <a:pt x="4767331" y="876659"/>
                      <a:pt x="4860281" y="983024"/>
                    </a:cubicBezTo>
                    <a:cubicBezTo>
                      <a:pt x="4940379" y="1074675"/>
                      <a:pt x="4994111" y="1179776"/>
                      <a:pt x="5018347" y="1299058"/>
                    </a:cubicBezTo>
                    <a:cubicBezTo>
                      <a:pt x="5033262" y="1372332"/>
                      <a:pt x="5007361" y="1431158"/>
                      <a:pt x="4952664" y="1481594"/>
                    </a:cubicBezTo>
                    <a:cubicBezTo>
                      <a:pt x="4864209" y="1563158"/>
                      <a:pt x="4756145" y="1605438"/>
                      <a:pt x="4645951" y="1646253"/>
                    </a:cubicBezTo>
                    <a:cubicBezTo>
                      <a:pt x="4397864" y="1738103"/>
                      <a:pt x="4144751" y="1814207"/>
                      <a:pt x="3891937" y="1891377"/>
                    </a:cubicBezTo>
                    <a:cubicBezTo>
                      <a:pt x="3705140" y="1948405"/>
                      <a:pt x="3518609" y="2006398"/>
                      <a:pt x="3331445" y="2062327"/>
                    </a:cubicBezTo>
                    <a:cubicBezTo>
                      <a:pt x="3168718" y="2110999"/>
                      <a:pt x="3005823" y="2159338"/>
                      <a:pt x="2841997" y="2204148"/>
                    </a:cubicBezTo>
                    <a:cubicBezTo>
                      <a:pt x="2725311" y="2236074"/>
                      <a:pt x="2607527" y="2264771"/>
                      <a:pt x="2489110" y="2289573"/>
                    </a:cubicBezTo>
                    <a:cubicBezTo>
                      <a:pt x="2393531" y="2309615"/>
                      <a:pt x="2296420" y="2322698"/>
                      <a:pt x="2199709" y="2336980"/>
                    </a:cubicBezTo>
                    <a:cubicBezTo>
                      <a:pt x="2137654" y="2346135"/>
                      <a:pt x="2075166" y="2352627"/>
                      <a:pt x="2012745" y="2358986"/>
                    </a:cubicBezTo>
                    <a:cubicBezTo>
                      <a:pt x="1968334" y="2363513"/>
                      <a:pt x="1923691" y="2366077"/>
                      <a:pt x="1879114" y="2369040"/>
                    </a:cubicBezTo>
                    <a:cubicBezTo>
                      <a:pt x="1869826" y="2369639"/>
                      <a:pt x="1860438" y="2368074"/>
                      <a:pt x="1847254" y="2367308"/>
                    </a:cubicBezTo>
                    <a:cubicBezTo>
                      <a:pt x="1845323" y="2243098"/>
                      <a:pt x="1845124" y="2120187"/>
                      <a:pt x="1820988" y="1999440"/>
                    </a:cubicBezTo>
                    <a:cubicBezTo>
                      <a:pt x="1818590" y="1999373"/>
                      <a:pt x="1816160" y="1999307"/>
                      <a:pt x="1813763" y="1999273"/>
                    </a:cubicBezTo>
                    <a:cubicBezTo>
                      <a:pt x="1809302" y="2036560"/>
                      <a:pt x="1802478" y="2073779"/>
                      <a:pt x="1800913" y="2111199"/>
                    </a:cubicBezTo>
                    <a:cubicBezTo>
                      <a:pt x="1797983" y="2180311"/>
                      <a:pt x="1798150" y="2249557"/>
                      <a:pt x="1797084" y="2318770"/>
                    </a:cubicBezTo>
                    <a:cubicBezTo>
                      <a:pt x="1796951" y="2327292"/>
                      <a:pt x="1797584" y="2335815"/>
                      <a:pt x="1797317" y="2344337"/>
                    </a:cubicBezTo>
                    <a:cubicBezTo>
                      <a:pt x="1796552" y="2366809"/>
                      <a:pt x="1794021" y="2370704"/>
                      <a:pt x="1771417" y="2371270"/>
                    </a:cubicBezTo>
                    <a:cubicBezTo>
                      <a:pt x="1726707" y="2372402"/>
                      <a:pt x="1681963" y="2372668"/>
                      <a:pt x="1637253" y="2371903"/>
                    </a:cubicBezTo>
                    <a:cubicBezTo>
                      <a:pt x="1516805" y="2369872"/>
                      <a:pt x="1397156" y="2358120"/>
                      <a:pt x="1278906" y="2335615"/>
                    </a:cubicBezTo>
                    <a:cubicBezTo>
                      <a:pt x="1019700" y="2286278"/>
                      <a:pt x="779770" y="2189832"/>
                      <a:pt x="562844" y="2038158"/>
                    </a:cubicBezTo>
                    <a:cubicBezTo>
                      <a:pt x="476254" y="1977601"/>
                      <a:pt x="394290" y="1911617"/>
                      <a:pt x="320617" y="1835713"/>
                    </a:cubicBezTo>
                    <a:cubicBezTo>
                      <a:pt x="174268" y="1684904"/>
                      <a:pt x="72031" y="1509426"/>
                      <a:pt x="29252" y="1302521"/>
                    </a:cubicBezTo>
                    <a:cubicBezTo>
                      <a:pt x="-844" y="1156805"/>
                      <a:pt x="-7435" y="1009657"/>
                      <a:pt x="8178" y="861112"/>
                    </a:cubicBezTo>
                    <a:cubicBezTo>
                      <a:pt x="35477" y="600974"/>
                      <a:pt x="136017" y="371198"/>
                      <a:pt x="291753" y="163893"/>
                    </a:cubicBezTo>
                    <a:cubicBezTo>
                      <a:pt x="328807" y="114622"/>
                      <a:pt x="370154" y="68580"/>
                      <a:pt x="409837" y="21273"/>
                    </a:cubicBezTo>
                    <a:cubicBezTo>
                      <a:pt x="415464" y="14548"/>
                      <a:pt x="422721" y="9188"/>
                      <a:pt x="432742" y="0"/>
                    </a:cubicBezTo>
                    <a:close/>
                    <a:moveTo>
                      <a:pt x="1034714" y="1557765"/>
                    </a:moveTo>
                    <a:cubicBezTo>
                      <a:pt x="1038743" y="1533895"/>
                      <a:pt x="1045401" y="1510125"/>
                      <a:pt x="1046300" y="1486122"/>
                    </a:cubicBezTo>
                    <a:cubicBezTo>
                      <a:pt x="1049762" y="1396868"/>
                      <a:pt x="1053391" y="1307514"/>
                      <a:pt x="1052825" y="1218227"/>
                    </a:cubicBezTo>
                    <a:cubicBezTo>
                      <a:pt x="1052492" y="1167458"/>
                      <a:pt x="1044136" y="1116755"/>
                      <a:pt x="1039209" y="1066053"/>
                    </a:cubicBezTo>
                    <a:cubicBezTo>
                      <a:pt x="1038676" y="1060826"/>
                      <a:pt x="1036945" y="1055666"/>
                      <a:pt x="1035281" y="1050639"/>
                    </a:cubicBezTo>
                    <a:cubicBezTo>
                      <a:pt x="1033982" y="1046744"/>
                      <a:pt x="1031951" y="1043115"/>
                      <a:pt x="1030220" y="1039353"/>
                    </a:cubicBezTo>
                    <a:cubicBezTo>
                      <a:pt x="1007649" y="1212867"/>
                      <a:pt x="989871" y="1385116"/>
                      <a:pt x="1034714" y="1557765"/>
                    </a:cubicBezTo>
                    <a:close/>
                    <a:moveTo>
                      <a:pt x="2356644" y="1001634"/>
                    </a:moveTo>
                    <a:cubicBezTo>
                      <a:pt x="2354247" y="1001867"/>
                      <a:pt x="2351850" y="1002133"/>
                      <a:pt x="2349453" y="1002367"/>
                    </a:cubicBezTo>
                    <a:cubicBezTo>
                      <a:pt x="2347922" y="1010456"/>
                      <a:pt x="2345458" y="1018546"/>
                      <a:pt x="2344926" y="1026702"/>
                    </a:cubicBezTo>
                    <a:cubicBezTo>
                      <a:pt x="2339133" y="1119086"/>
                      <a:pt x="2331343" y="1211403"/>
                      <a:pt x="2328779" y="1303852"/>
                    </a:cubicBezTo>
                    <a:cubicBezTo>
                      <a:pt x="2326815" y="1375994"/>
                      <a:pt x="2327148" y="1448802"/>
                      <a:pt x="2350119" y="1518814"/>
                    </a:cubicBezTo>
                    <a:cubicBezTo>
                      <a:pt x="2352183" y="1525106"/>
                      <a:pt x="2355812" y="1530932"/>
                      <a:pt x="2358708" y="1536958"/>
                    </a:cubicBezTo>
                    <a:cubicBezTo>
                      <a:pt x="2364001" y="1504032"/>
                      <a:pt x="2365366" y="1472339"/>
                      <a:pt x="2366099" y="1440613"/>
                    </a:cubicBezTo>
                    <a:cubicBezTo>
                      <a:pt x="2368795" y="1328954"/>
                      <a:pt x="2379515" y="1217395"/>
                      <a:pt x="2369794" y="1105669"/>
                    </a:cubicBezTo>
                    <a:cubicBezTo>
                      <a:pt x="2366798" y="1070847"/>
                      <a:pt x="2361105" y="1036290"/>
                      <a:pt x="2356644" y="1001634"/>
                    </a:cubicBezTo>
                    <a:close/>
                    <a:moveTo>
                      <a:pt x="3532192" y="1076772"/>
                    </a:moveTo>
                    <a:cubicBezTo>
                      <a:pt x="3514547" y="1245193"/>
                      <a:pt x="3492775" y="1413181"/>
                      <a:pt x="3532624" y="1581302"/>
                    </a:cubicBezTo>
                    <a:cubicBezTo>
                      <a:pt x="3535987" y="1578205"/>
                      <a:pt x="3538117" y="1574743"/>
                      <a:pt x="3538217" y="1571214"/>
                    </a:cubicBezTo>
                    <a:cubicBezTo>
                      <a:pt x="3543011" y="1414313"/>
                      <a:pt x="3561355" y="1257344"/>
                      <a:pt x="3537152" y="1100509"/>
                    </a:cubicBezTo>
                    <a:cubicBezTo>
                      <a:pt x="3535921" y="1092519"/>
                      <a:pt x="3533889" y="1084662"/>
                      <a:pt x="3532192" y="107677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1CEBD"/>
                  </a:gs>
                  <a:gs pos="50000">
                    <a:srgbClr val="E8C08A"/>
                  </a:gs>
                  <a:gs pos="63070">
                    <a:srgbClr val="E6BB80"/>
                  </a:gs>
                  <a:gs pos="100000">
                    <a:srgbClr val="E2AF69"/>
                  </a:gs>
                </a:gsLst>
                <a:lin ang="0" scaled="1"/>
              </a:gra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DA781A1-5057-9172-0B51-37034EE22DE4}"/>
                  </a:ext>
                </a:extLst>
              </p:cNvPr>
              <p:cNvSpPr/>
              <p:nvPr/>
            </p:nvSpPr>
            <p:spPr>
              <a:xfrm>
                <a:off x="3617754" y="2398814"/>
                <a:ext cx="2638472" cy="2385179"/>
              </a:xfrm>
              <a:custGeom>
                <a:avLst/>
                <a:gdLst>
                  <a:gd name="connsiteX0" fmla="*/ 1226424 w 2638472"/>
                  <a:gd name="connsiteY0" fmla="*/ 4648 h 2385179"/>
                  <a:gd name="connsiteX1" fmla="*/ 1302727 w 2638472"/>
                  <a:gd name="connsiteY1" fmla="*/ 154 h 2385179"/>
                  <a:gd name="connsiteX2" fmla="*/ 1500045 w 2638472"/>
                  <a:gd name="connsiteY2" fmla="*/ 11240 h 2385179"/>
                  <a:gd name="connsiteX3" fmla="*/ 1716171 w 2638472"/>
                  <a:gd name="connsiteY3" fmla="*/ 47261 h 2385179"/>
                  <a:gd name="connsiteX4" fmla="*/ 2276896 w 2638472"/>
                  <a:gd name="connsiteY4" fmla="*/ 310362 h 2385179"/>
                  <a:gd name="connsiteX5" fmla="*/ 2583143 w 2638472"/>
                  <a:gd name="connsiteY5" fmla="*/ 774009 h 2385179"/>
                  <a:gd name="connsiteX6" fmla="*/ 2626987 w 2638472"/>
                  <a:gd name="connsiteY6" fmla="*/ 1027855 h 2385179"/>
                  <a:gd name="connsiteX7" fmla="*/ 2638473 w 2638472"/>
                  <a:gd name="connsiteY7" fmla="*/ 1276208 h 2385179"/>
                  <a:gd name="connsiteX8" fmla="*/ 2573755 w 2638472"/>
                  <a:gd name="connsiteY8" fmla="*/ 1738657 h 2385179"/>
                  <a:gd name="connsiteX9" fmla="*/ 2208083 w 2638472"/>
                  <a:gd name="connsiteY9" fmla="*/ 2161989 h 2385179"/>
                  <a:gd name="connsiteX10" fmla="*/ 1808954 w 2638472"/>
                  <a:gd name="connsiteY10" fmla="*/ 2299282 h 2385179"/>
                  <a:gd name="connsiteX11" fmla="*/ 1609107 w 2638472"/>
                  <a:gd name="connsiteY11" fmla="*/ 2337201 h 2385179"/>
                  <a:gd name="connsiteX12" fmla="*/ 1461294 w 2638472"/>
                  <a:gd name="connsiteY12" fmla="*/ 2360038 h 2385179"/>
                  <a:gd name="connsiteX13" fmla="*/ 1318307 w 2638472"/>
                  <a:gd name="connsiteY13" fmla="*/ 2371957 h 2385179"/>
                  <a:gd name="connsiteX14" fmla="*/ 1197627 w 2638472"/>
                  <a:gd name="connsiteY14" fmla="*/ 2381411 h 2385179"/>
                  <a:gd name="connsiteX15" fmla="*/ 1039526 w 2638472"/>
                  <a:gd name="connsiteY15" fmla="*/ 2373555 h 2385179"/>
                  <a:gd name="connsiteX16" fmla="*/ 875134 w 2638472"/>
                  <a:gd name="connsiteY16" fmla="*/ 2354013 h 2385179"/>
                  <a:gd name="connsiteX17" fmla="*/ 377363 w 2638472"/>
                  <a:gd name="connsiteY17" fmla="*/ 2167715 h 2385179"/>
                  <a:gd name="connsiteX18" fmla="*/ 159705 w 2638472"/>
                  <a:gd name="connsiteY18" fmla="*/ 1915500 h 2385179"/>
                  <a:gd name="connsiteX19" fmla="*/ 23510 w 2638472"/>
                  <a:gd name="connsiteY19" fmla="*/ 1553291 h 2385179"/>
                  <a:gd name="connsiteX20" fmla="*/ 4368 w 2638472"/>
                  <a:gd name="connsiteY20" fmla="*/ 1376149 h 2385179"/>
                  <a:gd name="connsiteX21" fmla="*/ 307 w 2638472"/>
                  <a:gd name="connsiteY21" fmla="*/ 1229500 h 2385179"/>
                  <a:gd name="connsiteX22" fmla="*/ 47214 w 2638472"/>
                  <a:gd name="connsiteY22" fmla="*/ 841457 h 2385179"/>
                  <a:gd name="connsiteX23" fmla="*/ 266803 w 2638472"/>
                  <a:gd name="connsiteY23" fmla="*/ 435737 h 2385179"/>
                  <a:gd name="connsiteX24" fmla="*/ 897007 w 2638472"/>
                  <a:gd name="connsiteY24" fmla="*/ 55251 h 2385179"/>
                  <a:gd name="connsiteX25" fmla="*/ 1181680 w 2638472"/>
                  <a:gd name="connsiteY25" fmla="*/ 4715 h 2385179"/>
                  <a:gd name="connsiteX26" fmla="*/ 1226291 w 2638472"/>
                  <a:gd name="connsiteY26" fmla="*/ 2285 h 2385179"/>
                  <a:gd name="connsiteX27" fmla="*/ 1226424 w 2638472"/>
                  <a:gd name="connsiteY27" fmla="*/ 4648 h 2385179"/>
                  <a:gd name="connsiteX28" fmla="*/ 1468717 w 2638472"/>
                  <a:gd name="connsiteY28" fmla="*/ 1616411 h 2385179"/>
                  <a:gd name="connsiteX29" fmla="*/ 1543689 w 2638472"/>
                  <a:gd name="connsiteY29" fmla="*/ 1610918 h 2385179"/>
                  <a:gd name="connsiteX30" fmla="*/ 1646926 w 2638472"/>
                  <a:gd name="connsiteY30" fmla="*/ 1564743 h 2385179"/>
                  <a:gd name="connsiteX31" fmla="*/ 1679884 w 2638472"/>
                  <a:gd name="connsiteY31" fmla="*/ 1414933 h 2385179"/>
                  <a:gd name="connsiteX32" fmla="*/ 1554609 w 2638472"/>
                  <a:gd name="connsiteY32" fmla="*/ 1339062 h 2385179"/>
                  <a:gd name="connsiteX33" fmla="*/ 1489025 w 2638472"/>
                  <a:gd name="connsiteY33" fmla="*/ 1351280 h 2385179"/>
                  <a:gd name="connsiteX34" fmla="*/ 1439521 w 2638472"/>
                  <a:gd name="connsiteY34" fmla="*/ 1352745 h 2385179"/>
                  <a:gd name="connsiteX35" fmla="*/ 1360654 w 2638472"/>
                  <a:gd name="connsiteY35" fmla="*/ 1344588 h 2385179"/>
                  <a:gd name="connsiteX36" fmla="*/ 1262079 w 2638472"/>
                  <a:gd name="connsiteY36" fmla="*/ 1422224 h 2385179"/>
                  <a:gd name="connsiteX37" fmla="*/ 1310085 w 2638472"/>
                  <a:gd name="connsiteY37" fmla="*/ 1571868 h 2385179"/>
                  <a:gd name="connsiteX38" fmla="*/ 1381861 w 2638472"/>
                  <a:gd name="connsiteY38" fmla="*/ 1604560 h 2385179"/>
                  <a:gd name="connsiteX39" fmla="*/ 1468717 w 2638472"/>
                  <a:gd name="connsiteY39" fmla="*/ 1616411 h 2385179"/>
                  <a:gd name="connsiteX40" fmla="*/ 2297969 w 2638472"/>
                  <a:gd name="connsiteY40" fmla="*/ 1335433 h 2385179"/>
                  <a:gd name="connsiteX41" fmla="*/ 2143332 w 2638472"/>
                  <a:gd name="connsiteY41" fmla="*/ 1247444 h 2385179"/>
                  <a:gd name="connsiteX42" fmla="*/ 2039263 w 2638472"/>
                  <a:gd name="connsiteY42" fmla="*/ 1238755 h 2385179"/>
                  <a:gd name="connsiteX43" fmla="*/ 1833257 w 2638472"/>
                  <a:gd name="connsiteY43" fmla="*/ 1392561 h 2385179"/>
                  <a:gd name="connsiteX44" fmla="*/ 1833690 w 2638472"/>
                  <a:gd name="connsiteY44" fmla="*/ 1403214 h 2385179"/>
                  <a:gd name="connsiteX45" fmla="*/ 2297969 w 2638472"/>
                  <a:gd name="connsiteY45" fmla="*/ 1335433 h 2385179"/>
                  <a:gd name="connsiteX46" fmla="*/ 483496 w 2638472"/>
                  <a:gd name="connsiteY46" fmla="*/ 1488440 h 2385179"/>
                  <a:gd name="connsiteX47" fmla="*/ 720563 w 2638472"/>
                  <a:gd name="connsiteY47" fmla="*/ 1425319 h 2385179"/>
                  <a:gd name="connsiteX48" fmla="*/ 957097 w 2638472"/>
                  <a:gd name="connsiteY48" fmla="*/ 1500159 h 2385179"/>
                  <a:gd name="connsiteX49" fmla="*/ 734446 w 2638472"/>
                  <a:gd name="connsiteY49" fmla="*/ 1397721 h 2385179"/>
                  <a:gd name="connsiteX50" fmla="*/ 483496 w 2638472"/>
                  <a:gd name="connsiteY50" fmla="*/ 1488440 h 238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38472" h="2385179">
                    <a:moveTo>
                      <a:pt x="1226424" y="4648"/>
                    </a:moveTo>
                    <a:cubicBezTo>
                      <a:pt x="1251858" y="3017"/>
                      <a:pt x="1277393" y="-812"/>
                      <a:pt x="1302727" y="154"/>
                    </a:cubicBezTo>
                    <a:cubicBezTo>
                      <a:pt x="1368544" y="2751"/>
                      <a:pt x="1434261" y="7611"/>
                      <a:pt x="1500045" y="11240"/>
                    </a:cubicBezTo>
                    <a:cubicBezTo>
                      <a:pt x="1573418" y="15302"/>
                      <a:pt x="1645261" y="29417"/>
                      <a:pt x="1716171" y="47261"/>
                    </a:cubicBezTo>
                    <a:cubicBezTo>
                      <a:pt x="1920014" y="98563"/>
                      <a:pt x="2111472" y="177929"/>
                      <a:pt x="2276896" y="310362"/>
                    </a:cubicBezTo>
                    <a:cubicBezTo>
                      <a:pt x="2428338" y="431542"/>
                      <a:pt x="2529876" y="587279"/>
                      <a:pt x="2583143" y="774009"/>
                    </a:cubicBezTo>
                    <a:cubicBezTo>
                      <a:pt x="2606813" y="857038"/>
                      <a:pt x="2622293" y="941598"/>
                      <a:pt x="2626987" y="1027855"/>
                    </a:cubicBezTo>
                    <a:cubicBezTo>
                      <a:pt x="2631481" y="1110617"/>
                      <a:pt x="2638506" y="1193413"/>
                      <a:pt x="2638473" y="1276208"/>
                    </a:cubicBezTo>
                    <a:cubicBezTo>
                      <a:pt x="2638373" y="1433077"/>
                      <a:pt x="2618165" y="1588014"/>
                      <a:pt x="2573755" y="1738657"/>
                    </a:cubicBezTo>
                    <a:cubicBezTo>
                      <a:pt x="2516094" y="1934376"/>
                      <a:pt x="2392117" y="2074666"/>
                      <a:pt x="2208083" y="2161989"/>
                    </a:cubicBezTo>
                    <a:cubicBezTo>
                      <a:pt x="2080212" y="2222679"/>
                      <a:pt x="1946347" y="2266590"/>
                      <a:pt x="1808954" y="2299282"/>
                    </a:cubicBezTo>
                    <a:cubicBezTo>
                      <a:pt x="1743071" y="2314962"/>
                      <a:pt x="1675889" y="2325449"/>
                      <a:pt x="1609107" y="2337201"/>
                    </a:cubicBezTo>
                    <a:cubicBezTo>
                      <a:pt x="1560002" y="2345856"/>
                      <a:pt x="1510764" y="2354146"/>
                      <a:pt x="1461294" y="2360038"/>
                    </a:cubicBezTo>
                    <a:cubicBezTo>
                      <a:pt x="1413854" y="2365731"/>
                      <a:pt x="1365981" y="2368295"/>
                      <a:pt x="1318307" y="2371957"/>
                    </a:cubicBezTo>
                    <a:cubicBezTo>
                      <a:pt x="1278058" y="2375053"/>
                      <a:pt x="1237177" y="2374454"/>
                      <a:pt x="1197627" y="2381411"/>
                    </a:cubicBezTo>
                    <a:cubicBezTo>
                      <a:pt x="1143728" y="2390899"/>
                      <a:pt x="1092027" y="2380280"/>
                      <a:pt x="1039526" y="2373555"/>
                    </a:cubicBezTo>
                    <a:cubicBezTo>
                      <a:pt x="984796" y="2366530"/>
                      <a:pt x="929832" y="2361270"/>
                      <a:pt x="875134" y="2354013"/>
                    </a:cubicBezTo>
                    <a:cubicBezTo>
                      <a:pt x="694995" y="2330110"/>
                      <a:pt x="523778" y="2282070"/>
                      <a:pt x="377363" y="2167715"/>
                    </a:cubicBezTo>
                    <a:cubicBezTo>
                      <a:pt x="288109" y="2098003"/>
                      <a:pt x="216500" y="2013143"/>
                      <a:pt x="159705" y="1915500"/>
                    </a:cubicBezTo>
                    <a:cubicBezTo>
                      <a:pt x="93922" y="1802443"/>
                      <a:pt x="47081" y="1681862"/>
                      <a:pt x="23510" y="1553291"/>
                    </a:cubicBezTo>
                    <a:cubicBezTo>
                      <a:pt x="12824" y="1494998"/>
                      <a:pt x="8696" y="1435373"/>
                      <a:pt x="4368" y="1376149"/>
                    </a:cubicBezTo>
                    <a:cubicBezTo>
                      <a:pt x="773" y="1327410"/>
                      <a:pt x="-692" y="1278339"/>
                      <a:pt x="307" y="1229500"/>
                    </a:cubicBezTo>
                    <a:cubicBezTo>
                      <a:pt x="2936" y="1098666"/>
                      <a:pt x="12657" y="968364"/>
                      <a:pt x="47214" y="841457"/>
                    </a:cubicBezTo>
                    <a:cubicBezTo>
                      <a:pt x="88661" y="689283"/>
                      <a:pt x="159771" y="552556"/>
                      <a:pt x="266803" y="435737"/>
                    </a:cubicBezTo>
                    <a:cubicBezTo>
                      <a:pt x="439518" y="247208"/>
                      <a:pt x="653414" y="126827"/>
                      <a:pt x="897007" y="55251"/>
                    </a:cubicBezTo>
                    <a:cubicBezTo>
                      <a:pt x="990189" y="27886"/>
                      <a:pt x="1085568" y="14469"/>
                      <a:pt x="1181680" y="4715"/>
                    </a:cubicBezTo>
                    <a:cubicBezTo>
                      <a:pt x="1196495" y="3217"/>
                      <a:pt x="1211409" y="3050"/>
                      <a:pt x="1226291" y="2285"/>
                    </a:cubicBezTo>
                    <a:cubicBezTo>
                      <a:pt x="1226324" y="3150"/>
                      <a:pt x="1226390" y="3882"/>
                      <a:pt x="1226424" y="4648"/>
                    </a:cubicBezTo>
                    <a:close/>
                    <a:moveTo>
                      <a:pt x="1468717" y="1616411"/>
                    </a:moveTo>
                    <a:cubicBezTo>
                      <a:pt x="1497015" y="1614447"/>
                      <a:pt x="1520519" y="1613981"/>
                      <a:pt x="1543689" y="1610918"/>
                    </a:cubicBezTo>
                    <a:cubicBezTo>
                      <a:pt x="1582441" y="1605792"/>
                      <a:pt x="1617929" y="1592042"/>
                      <a:pt x="1646926" y="1564743"/>
                    </a:cubicBezTo>
                    <a:cubicBezTo>
                      <a:pt x="1687774" y="1526325"/>
                      <a:pt x="1700824" y="1466135"/>
                      <a:pt x="1679884" y="1414933"/>
                    </a:cubicBezTo>
                    <a:cubicBezTo>
                      <a:pt x="1659909" y="1366095"/>
                      <a:pt x="1612536" y="1336299"/>
                      <a:pt x="1554609" y="1339062"/>
                    </a:cubicBezTo>
                    <a:cubicBezTo>
                      <a:pt x="1532537" y="1340127"/>
                      <a:pt x="1510265" y="1345021"/>
                      <a:pt x="1489025" y="1351280"/>
                    </a:cubicBezTo>
                    <a:cubicBezTo>
                      <a:pt x="1472013" y="1356307"/>
                      <a:pt x="1457032" y="1356673"/>
                      <a:pt x="1439521" y="1352745"/>
                    </a:cubicBezTo>
                    <a:cubicBezTo>
                      <a:pt x="1413854" y="1346985"/>
                      <a:pt x="1386821" y="1343290"/>
                      <a:pt x="1360654" y="1344588"/>
                    </a:cubicBezTo>
                    <a:cubicBezTo>
                      <a:pt x="1310751" y="1346985"/>
                      <a:pt x="1277958" y="1375116"/>
                      <a:pt x="1262079" y="1422224"/>
                    </a:cubicBezTo>
                    <a:cubicBezTo>
                      <a:pt x="1242736" y="1479684"/>
                      <a:pt x="1260048" y="1537611"/>
                      <a:pt x="1310085" y="1571868"/>
                    </a:cubicBezTo>
                    <a:cubicBezTo>
                      <a:pt x="1331558" y="1586549"/>
                      <a:pt x="1356726" y="1597968"/>
                      <a:pt x="1381861" y="1604560"/>
                    </a:cubicBezTo>
                    <a:cubicBezTo>
                      <a:pt x="1411457" y="1612317"/>
                      <a:pt x="1442817" y="1613149"/>
                      <a:pt x="1468717" y="1616411"/>
                    </a:cubicBezTo>
                    <a:close/>
                    <a:moveTo>
                      <a:pt x="2297969" y="1335433"/>
                    </a:moveTo>
                    <a:cubicBezTo>
                      <a:pt x="2252194" y="1294285"/>
                      <a:pt x="2201259" y="1264390"/>
                      <a:pt x="2143332" y="1247444"/>
                    </a:cubicBezTo>
                    <a:cubicBezTo>
                      <a:pt x="2109375" y="1237524"/>
                      <a:pt x="2074851" y="1232197"/>
                      <a:pt x="2039263" y="1238755"/>
                    </a:cubicBezTo>
                    <a:cubicBezTo>
                      <a:pt x="1945182" y="1256100"/>
                      <a:pt x="1883294" y="1316391"/>
                      <a:pt x="1833257" y="1392561"/>
                    </a:cubicBezTo>
                    <a:cubicBezTo>
                      <a:pt x="1832424" y="1393826"/>
                      <a:pt x="1833323" y="1396256"/>
                      <a:pt x="1833690" y="1403214"/>
                    </a:cubicBezTo>
                    <a:cubicBezTo>
                      <a:pt x="1970483" y="1248810"/>
                      <a:pt x="2126320" y="1238855"/>
                      <a:pt x="2297969" y="1335433"/>
                    </a:cubicBezTo>
                    <a:close/>
                    <a:moveTo>
                      <a:pt x="483496" y="1488440"/>
                    </a:moveTo>
                    <a:cubicBezTo>
                      <a:pt x="558967" y="1453551"/>
                      <a:pt x="635670" y="1424854"/>
                      <a:pt x="720563" y="1425319"/>
                    </a:cubicBezTo>
                    <a:cubicBezTo>
                      <a:pt x="807420" y="1425786"/>
                      <a:pt x="882292" y="1461840"/>
                      <a:pt x="957097" y="1500159"/>
                    </a:cubicBezTo>
                    <a:cubicBezTo>
                      <a:pt x="893111" y="1443430"/>
                      <a:pt x="820836" y="1404047"/>
                      <a:pt x="734446" y="1397721"/>
                    </a:cubicBezTo>
                    <a:cubicBezTo>
                      <a:pt x="638167" y="1390664"/>
                      <a:pt x="556071" y="1426718"/>
                      <a:pt x="483496" y="14884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F5DD"/>
                  </a:gs>
                  <a:gs pos="50000">
                    <a:srgbClr val="F9EEAC"/>
                  </a:gs>
                  <a:gs pos="100000">
                    <a:srgbClr val="F1E8B0"/>
                  </a:gs>
                </a:gsLst>
                <a:lin ang="0" scaled="1"/>
              </a:gra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AE91B56A-9358-8461-439F-8274C33AC384}"/>
                  </a:ext>
                </a:extLst>
              </p:cNvPr>
              <p:cNvSpPr/>
              <p:nvPr/>
            </p:nvSpPr>
            <p:spPr>
              <a:xfrm>
                <a:off x="609798" y="3779805"/>
                <a:ext cx="2356867" cy="1646784"/>
              </a:xfrm>
              <a:custGeom>
                <a:avLst/>
                <a:gdLst>
                  <a:gd name="connsiteX0" fmla="*/ 4892 w 2356867"/>
                  <a:gd name="connsiteY0" fmla="*/ 194772 h 1646784"/>
                  <a:gd name="connsiteX1" fmla="*/ 24933 w 2356867"/>
                  <a:gd name="connsiteY1" fmla="*/ 223269 h 1646784"/>
                  <a:gd name="connsiteX2" fmla="*/ 326352 w 2356867"/>
                  <a:gd name="connsiteY2" fmla="*/ 543565 h 1646784"/>
                  <a:gd name="connsiteX3" fmla="*/ 803283 w 2356867"/>
                  <a:gd name="connsiteY3" fmla="*/ 786824 h 1646784"/>
                  <a:gd name="connsiteX4" fmla="*/ 1015781 w 2356867"/>
                  <a:gd name="connsiteY4" fmla="*/ 889627 h 1646784"/>
                  <a:gd name="connsiteX5" fmla="*/ 1334178 w 2356867"/>
                  <a:gd name="connsiteY5" fmla="*/ 1012971 h 1646784"/>
                  <a:gd name="connsiteX6" fmla="*/ 1348494 w 2356867"/>
                  <a:gd name="connsiteY6" fmla="*/ 1011606 h 1646784"/>
                  <a:gd name="connsiteX7" fmla="*/ 1310175 w 2356867"/>
                  <a:gd name="connsiteY7" fmla="*/ 990034 h 1646784"/>
                  <a:gd name="connsiteX8" fmla="*/ 1029131 w 2356867"/>
                  <a:gd name="connsiteY8" fmla="*/ 839491 h 1646784"/>
                  <a:gd name="connsiteX9" fmla="*/ 748485 w 2356867"/>
                  <a:gd name="connsiteY9" fmla="*/ 599760 h 1646784"/>
                  <a:gd name="connsiteX10" fmla="*/ 528796 w 2356867"/>
                  <a:gd name="connsiteY10" fmla="*/ 145368 h 1646784"/>
                  <a:gd name="connsiteX11" fmla="*/ 521938 w 2356867"/>
                  <a:gd name="connsiteY11" fmla="*/ 31112 h 1646784"/>
                  <a:gd name="connsiteX12" fmla="*/ 564351 w 2356867"/>
                  <a:gd name="connsiteY12" fmla="*/ 6243 h 1646784"/>
                  <a:gd name="connsiteX13" fmla="*/ 626806 w 2356867"/>
                  <a:gd name="connsiteY13" fmla="*/ 50321 h 1646784"/>
                  <a:gd name="connsiteX14" fmla="*/ 884447 w 2356867"/>
                  <a:gd name="connsiteY14" fmla="*/ 284492 h 1646784"/>
                  <a:gd name="connsiteX15" fmla="*/ 1391406 w 2356867"/>
                  <a:gd name="connsiteY15" fmla="*/ 636713 h 1646784"/>
                  <a:gd name="connsiteX16" fmla="*/ 1700882 w 2356867"/>
                  <a:gd name="connsiteY16" fmla="*/ 779633 h 1646784"/>
                  <a:gd name="connsiteX17" fmla="*/ 1996109 w 2356867"/>
                  <a:gd name="connsiteY17" fmla="*/ 930243 h 1646784"/>
                  <a:gd name="connsiteX18" fmla="*/ 2304752 w 2356867"/>
                  <a:gd name="connsiteY18" fmla="*/ 1252702 h 1646784"/>
                  <a:gd name="connsiteX19" fmla="*/ 2329154 w 2356867"/>
                  <a:gd name="connsiteY19" fmla="*/ 1293883 h 1646784"/>
                  <a:gd name="connsiteX20" fmla="*/ 2351227 w 2356867"/>
                  <a:gd name="connsiteY20" fmla="*/ 1447489 h 1646784"/>
                  <a:gd name="connsiteX21" fmla="*/ 2330420 w 2356867"/>
                  <a:gd name="connsiteY21" fmla="*/ 1592606 h 1646784"/>
                  <a:gd name="connsiteX22" fmla="*/ 2303520 w 2356867"/>
                  <a:gd name="connsiteY22" fmla="*/ 1619605 h 1646784"/>
                  <a:gd name="connsiteX23" fmla="*/ 2112395 w 2356867"/>
                  <a:gd name="connsiteY23" fmla="*/ 1630890 h 1646784"/>
                  <a:gd name="connsiteX24" fmla="*/ 1918240 w 2356867"/>
                  <a:gd name="connsiteY24" fmla="*/ 1642476 h 1646784"/>
                  <a:gd name="connsiteX25" fmla="*/ 1672850 w 2356867"/>
                  <a:gd name="connsiteY25" fmla="*/ 1640612 h 1646784"/>
                  <a:gd name="connsiteX26" fmla="*/ 1504896 w 2356867"/>
                  <a:gd name="connsiteY26" fmla="*/ 1622734 h 1646784"/>
                  <a:gd name="connsiteX27" fmla="*/ 1247588 w 2356867"/>
                  <a:gd name="connsiteY27" fmla="*/ 1564475 h 1646784"/>
                  <a:gd name="connsiteX28" fmla="*/ 719555 w 2356867"/>
                  <a:gd name="connsiteY28" fmla="*/ 1320982 h 1646784"/>
                  <a:gd name="connsiteX29" fmla="*/ 312869 w 2356867"/>
                  <a:gd name="connsiteY29" fmla="*/ 983842 h 1646784"/>
                  <a:gd name="connsiteX30" fmla="*/ 64949 w 2356867"/>
                  <a:gd name="connsiteY30" fmla="*/ 527818 h 1646784"/>
                  <a:gd name="connsiteX31" fmla="*/ 31 w 2356867"/>
                  <a:gd name="connsiteY31" fmla="*/ 209853 h 1646784"/>
                  <a:gd name="connsiteX32" fmla="*/ 4892 w 2356867"/>
                  <a:gd name="connsiteY32" fmla="*/ 194772 h 1646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356867" h="1646784">
                    <a:moveTo>
                      <a:pt x="4892" y="194772"/>
                    </a:moveTo>
                    <a:cubicBezTo>
                      <a:pt x="13880" y="207356"/>
                      <a:pt x="20805" y="214647"/>
                      <a:pt x="24933" y="223269"/>
                    </a:cubicBezTo>
                    <a:cubicBezTo>
                      <a:pt x="91416" y="362094"/>
                      <a:pt x="193054" y="466895"/>
                      <a:pt x="326352" y="543565"/>
                    </a:cubicBezTo>
                    <a:cubicBezTo>
                      <a:pt x="481323" y="632719"/>
                      <a:pt x="641321" y="711552"/>
                      <a:pt x="803283" y="786824"/>
                    </a:cubicBezTo>
                    <a:cubicBezTo>
                      <a:pt x="874626" y="819982"/>
                      <a:pt x="944904" y="855404"/>
                      <a:pt x="1015781" y="889627"/>
                    </a:cubicBezTo>
                    <a:cubicBezTo>
                      <a:pt x="1118618" y="939264"/>
                      <a:pt x="1225915" y="977383"/>
                      <a:pt x="1334178" y="1012971"/>
                    </a:cubicBezTo>
                    <a:cubicBezTo>
                      <a:pt x="1338073" y="1014270"/>
                      <a:pt x="1342202" y="1014869"/>
                      <a:pt x="1348494" y="1011606"/>
                    </a:cubicBezTo>
                    <a:cubicBezTo>
                      <a:pt x="1335710" y="1004382"/>
                      <a:pt x="1323192" y="996759"/>
                      <a:pt x="1310175" y="990034"/>
                    </a:cubicBezTo>
                    <a:cubicBezTo>
                      <a:pt x="1215695" y="941329"/>
                      <a:pt x="1118817" y="897218"/>
                      <a:pt x="1029131" y="839491"/>
                    </a:cubicBezTo>
                    <a:cubicBezTo>
                      <a:pt x="924629" y="772242"/>
                      <a:pt x="828717" y="695006"/>
                      <a:pt x="748485" y="599760"/>
                    </a:cubicBezTo>
                    <a:cubicBezTo>
                      <a:pt x="636760" y="467128"/>
                      <a:pt x="559191" y="317883"/>
                      <a:pt x="528796" y="145368"/>
                    </a:cubicBezTo>
                    <a:cubicBezTo>
                      <a:pt x="522071" y="107116"/>
                      <a:pt x="521073" y="69297"/>
                      <a:pt x="521938" y="31112"/>
                    </a:cubicBezTo>
                    <a:cubicBezTo>
                      <a:pt x="522604" y="2515"/>
                      <a:pt x="539682" y="-7839"/>
                      <a:pt x="564351" y="6243"/>
                    </a:cubicBezTo>
                    <a:cubicBezTo>
                      <a:pt x="586423" y="18828"/>
                      <a:pt x="607930" y="33409"/>
                      <a:pt x="626806" y="50321"/>
                    </a:cubicBezTo>
                    <a:cubicBezTo>
                      <a:pt x="713230" y="127790"/>
                      <a:pt x="798422" y="206557"/>
                      <a:pt x="884447" y="284492"/>
                    </a:cubicBezTo>
                    <a:cubicBezTo>
                      <a:pt x="1038186" y="423816"/>
                      <a:pt x="1205841" y="543665"/>
                      <a:pt x="1391406" y="636713"/>
                    </a:cubicBezTo>
                    <a:cubicBezTo>
                      <a:pt x="1492911" y="687616"/>
                      <a:pt x="1598311" y="730728"/>
                      <a:pt x="1700882" y="779633"/>
                    </a:cubicBezTo>
                    <a:cubicBezTo>
                      <a:pt x="1800622" y="827173"/>
                      <a:pt x="1902627" y="870485"/>
                      <a:pt x="1996109" y="930243"/>
                    </a:cubicBezTo>
                    <a:cubicBezTo>
                      <a:pt x="2125112" y="1012639"/>
                      <a:pt x="2225253" y="1122866"/>
                      <a:pt x="2304752" y="1252702"/>
                    </a:cubicBezTo>
                    <a:cubicBezTo>
                      <a:pt x="2313075" y="1266318"/>
                      <a:pt x="2320798" y="1280300"/>
                      <a:pt x="2329154" y="1293883"/>
                    </a:cubicBezTo>
                    <a:cubicBezTo>
                      <a:pt x="2358784" y="1341922"/>
                      <a:pt x="2361980" y="1392991"/>
                      <a:pt x="2351227" y="1447489"/>
                    </a:cubicBezTo>
                    <a:cubicBezTo>
                      <a:pt x="2341772" y="1495362"/>
                      <a:pt x="2336878" y="1544167"/>
                      <a:pt x="2330420" y="1592606"/>
                    </a:cubicBezTo>
                    <a:cubicBezTo>
                      <a:pt x="2327457" y="1614911"/>
                      <a:pt x="2325626" y="1618173"/>
                      <a:pt x="2303520" y="1619605"/>
                    </a:cubicBezTo>
                    <a:cubicBezTo>
                      <a:pt x="2239834" y="1623766"/>
                      <a:pt x="2176115" y="1627095"/>
                      <a:pt x="2112395" y="1630890"/>
                    </a:cubicBezTo>
                    <a:cubicBezTo>
                      <a:pt x="2047677" y="1634752"/>
                      <a:pt x="1982992" y="1639380"/>
                      <a:pt x="1918240" y="1642476"/>
                    </a:cubicBezTo>
                    <a:cubicBezTo>
                      <a:pt x="1836444" y="1646404"/>
                      <a:pt x="1754647" y="1650566"/>
                      <a:pt x="1672850" y="1640612"/>
                    </a:cubicBezTo>
                    <a:cubicBezTo>
                      <a:pt x="1616954" y="1633820"/>
                      <a:pt x="1560759" y="1629725"/>
                      <a:pt x="1504896" y="1622734"/>
                    </a:cubicBezTo>
                    <a:cubicBezTo>
                      <a:pt x="1417274" y="1611781"/>
                      <a:pt x="1331981" y="1590075"/>
                      <a:pt x="1247588" y="1564475"/>
                    </a:cubicBezTo>
                    <a:cubicBezTo>
                      <a:pt x="1060325" y="1507679"/>
                      <a:pt x="885312" y="1423985"/>
                      <a:pt x="719555" y="1320982"/>
                    </a:cubicBezTo>
                    <a:cubicBezTo>
                      <a:pt x="568779" y="1227267"/>
                      <a:pt x="430287" y="1117972"/>
                      <a:pt x="312869" y="983842"/>
                    </a:cubicBezTo>
                    <a:cubicBezTo>
                      <a:pt x="196150" y="850510"/>
                      <a:pt x="116384" y="697037"/>
                      <a:pt x="64949" y="527818"/>
                    </a:cubicBezTo>
                    <a:cubicBezTo>
                      <a:pt x="33289" y="423716"/>
                      <a:pt x="13381" y="317517"/>
                      <a:pt x="31" y="209853"/>
                    </a:cubicBezTo>
                    <a:cubicBezTo>
                      <a:pt x="-235" y="207955"/>
                      <a:pt x="1196" y="205891"/>
                      <a:pt x="4892" y="194772"/>
                    </a:cubicBezTo>
                    <a:close/>
                  </a:path>
                </a:pathLst>
              </a:custGeom>
              <a:gradFill>
                <a:gsLst>
                  <a:gs pos="0">
                    <a:srgbClr val="CEDBB4"/>
                  </a:gs>
                  <a:gs pos="50000">
                    <a:srgbClr val="B9CB93"/>
                  </a:gs>
                  <a:gs pos="100000">
                    <a:srgbClr val="AEC48A"/>
                  </a:gs>
                </a:gsLst>
                <a:lin ang="0" scaled="1"/>
              </a:gra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94A2B330-9CD8-DD6A-895C-C122DB1EACF9}"/>
                  </a:ext>
                </a:extLst>
              </p:cNvPr>
              <p:cNvSpPr/>
              <p:nvPr/>
            </p:nvSpPr>
            <p:spPr>
              <a:xfrm>
                <a:off x="38984" y="5274233"/>
                <a:ext cx="2901590" cy="1124485"/>
              </a:xfrm>
              <a:custGeom>
                <a:avLst/>
                <a:gdLst>
                  <a:gd name="connsiteX0" fmla="*/ 1772560 w 2901590"/>
                  <a:gd name="connsiteY0" fmla="*/ 376825 h 1124485"/>
                  <a:gd name="connsiteX1" fmla="*/ 1756014 w 2901590"/>
                  <a:gd name="connsiteY1" fmla="*/ 382851 h 1124485"/>
                  <a:gd name="connsiteX2" fmla="*/ 1371201 w 2901590"/>
                  <a:gd name="connsiteY2" fmla="*/ 473004 h 1124485"/>
                  <a:gd name="connsiteX3" fmla="*/ 1284943 w 2901590"/>
                  <a:gd name="connsiteY3" fmla="*/ 473603 h 1124485"/>
                  <a:gd name="connsiteX4" fmla="*/ 981560 w 2901590"/>
                  <a:gd name="connsiteY4" fmla="*/ 473071 h 1124485"/>
                  <a:gd name="connsiteX5" fmla="*/ 844466 w 2901590"/>
                  <a:gd name="connsiteY5" fmla="*/ 470041 h 1124485"/>
                  <a:gd name="connsiteX6" fmla="*/ 571112 w 2901590"/>
                  <a:gd name="connsiteY6" fmla="*/ 489383 h 1124485"/>
                  <a:gd name="connsiteX7" fmla="*/ 372929 w 2901590"/>
                  <a:gd name="connsiteY7" fmla="*/ 535325 h 1124485"/>
                  <a:gd name="connsiteX8" fmla="*/ 60424 w 2901590"/>
                  <a:gd name="connsiteY8" fmla="*/ 622815 h 1124485"/>
                  <a:gd name="connsiteX9" fmla="*/ 0 w 2901590"/>
                  <a:gd name="connsiteY9" fmla="*/ 629007 h 1124485"/>
                  <a:gd name="connsiteX10" fmla="*/ 52434 w 2901590"/>
                  <a:gd name="connsiteY10" fmla="*/ 522342 h 1124485"/>
                  <a:gd name="connsiteX11" fmla="*/ 313371 w 2901590"/>
                  <a:gd name="connsiteY11" fmla="*/ 282045 h 1124485"/>
                  <a:gd name="connsiteX12" fmla="*/ 722287 w 2901590"/>
                  <a:gd name="connsiteY12" fmla="*/ 107666 h 1124485"/>
                  <a:gd name="connsiteX13" fmla="*/ 1017914 w 2901590"/>
                  <a:gd name="connsiteY13" fmla="*/ 46776 h 1124485"/>
                  <a:gd name="connsiteX14" fmla="*/ 1286940 w 2901590"/>
                  <a:gd name="connsiteY14" fmla="*/ 14983 h 1124485"/>
                  <a:gd name="connsiteX15" fmla="*/ 1474537 w 2901590"/>
                  <a:gd name="connsiteY15" fmla="*/ 401 h 1124485"/>
                  <a:gd name="connsiteX16" fmla="*/ 1561460 w 2901590"/>
                  <a:gd name="connsiteY16" fmla="*/ 16481 h 1124485"/>
                  <a:gd name="connsiteX17" fmla="*/ 1889046 w 2901590"/>
                  <a:gd name="connsiteY17" fmla="*/ 129305 h 1124485"/>
                  <a:gd name="connsiteX18" fmla="*/ 2101411 w 2901590"/>
                  <a:gd name="connsiteY18" fmla="*/ 170287 h 1124485"/>
                  <a:gd name="connsiteX19" fmla="*/ 2444777 w 2901590"/>
                  <a:gd name="connsiteY19" fmla="*/ 192126 h 1124485"/>
                  <a:gd name="connsiteX20" fmla="*/ 2724690 w 2901590"/>
                  <a:gd name="connsiteY20" fmla="*/ 173782 h 1124485"/>
                  <a:gd name="connsiteX21" fmla="*/ 2895607 w 2901590"/>
                  <a:gd name="connsiteY21" fmla="*/ 158035 h 1124485"/>
                  <a:gd name="connsiteX22" fmla="*/ 2899969 w 2901590"/>
                  <a:gd name="connsiteY22" fmla="*/ 188231 h 1124485"/>
                  <a:gd name="connsiteX23" fmla="*/ 2900967 w 2901590"/>
                  <a:gd name="connsiteY23" fmla="*/ 248854 h 1124485"/>
                  <a:gd name="connsiteX24" fmla="*/ 2870539 w 2901590"/>
                  <a:gd name="connsiteY24" fmla="*/ 310043 h 1124485"/>
                  <a:gd name="connsiteX25" fmla="*/ 2740836 w 2901590"/>
                  <a:gd name="connsiteY25" fmla="*/ 403092 h 1124485"/>
                  <a:gd name="connsiteX26" fmla="*/ 2262541 w 2901590"/>
                  <a:gd name="connsiteY26" fmla="*/ 743795 h 1124485"/>
                  <a:gd name="connsiteX27" fmla="*/ 1854024 w 2901590"/>
                  <a:gd name="connsiteY27" fmla="*/ 955827 h 1124485"/>
                  <a:gd name="connsiteX28" fmla="*/ 1621085 w 2901590"/>
                  <a:gd name="connsiteY28" fmla="*/ 1005465 h 1124485"/>
                  <a:gd name="connsiteX29" fmla="*/ 1155839 w 2901590"/>
                  <a:gd name="connsiteY29" fmla="*/ 1018781 h 1124485"/>
                  <a:gd name="connsiteX30" fmla="*/ 811907 w 2901590"/>
                  <a:gd name="connsiteY30" fmla="*/ 1032031 h 1124485"/>
                  <a:gd name="connsiteX31" fmla="*/ 445970 w 2901590"/>
                  <a:gd name="connsiteY31" fmla="*/ 1113295 h 1124485"/>
                  <a:gd name="connsiteX32" fmla="*/ 389841 w 2901590"/>
                  <a:gd name="connsiteY32" fmla="*/ 1124381 h 1124485"/>
                  <a:gd name="connsiteX33" fmla="*/ 367602 w 2901590"/>
                  <a:gd name="connsiteY33" fmla="*/ 1118455 h 1124485"/>
                  <a:gd name="connsiteX34" fmla="*/ 391272 w 2901590"/>
                  <a:gd name="connsiteY34" fmla="*/ 1093020 h 1124485"/>
                  <a:gd name="connsiteX35" fmla="*/ 679774 w 2901590"/>
                  <a:gd name="connsiteY35" fmla="*/ 861713 h 1124485"/>
                  <a:gd name="connsiteX36" fmla="*/ 1159668 w 2901590"/>
                  <a:gd name="connsiteY36" fmla="*/ 590256 h 1124485"/>
                  <a:gd name="connsiteX37" fmla="*/ 1237403 w 2901590"/>
                  <a:gd name="connsiteY37" fmla="*/ 553336 h 1124485"/>
                  <a:gd name="connsiteX38" fmla="*/ 1408021 w 2901590"/>
                  <a:gd name="connsiteY38" fmla="*/ 505363 h 1124485"/>
                  <a:gd name="connsiteX39" fmla="*/ 1749489 w 2901590"/>
                  <a:gd name="connsiteY39" fmla="*/ 400729 h 1124485"/>
                  <a:gd name="connsiteX40" fmla="*/ 1775989 w 2901590"/>
                  <a:gd name="connsiteY40" fmla="*/ 382885 h 1124485"/>
                  <a:gd name="connsiteX41" fmla="*/ 1772560 w 2901590"/>
                  <a:gd name="connsiteY41" fmla="*/ 376825 h 1124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901590" h="1124485">
                    <a:moveTo>
                      <a:pt x="1772560" y="376825"/>
                    </a:moveTo>
                    <a:cubicBezTo>
                      <a:pt x="1767034" y="378790"/>
                      <a:pt x="1761108" y="380088"/>
                      <a:pt x="1756014" y="382851"/>
                    </a:cubicBezTo>
                    <a:cubicBezTo>
                      <a:pt x="1635966" y="448102"/>
                      <a:pt x="1506063" y="471140"/>
                      <a:pt x="1371201" y="473004"/>
                    </a:cubicBezTo>
                    <a:cubicBezTo>
                      <a:pt x="1342437" y="473403"/>
                      <a:pt x="1313707" y="473603"/>
                      <a:pt x="1284943" y="473603"/>
                    </a:cubicBezTo>
                    <a:cubicBezTo>
                      <a:pt x="1183804" y="473537"/>
                      <a:pt x="1082698" y="473736"/>
                      <a:pt x="981560" y="473071"/>
                    </a:cubicBezTo>
                    <a:cubicBezTo>
                      <a:pt x="935851" y="472771"/>
                      <a:pt x="890042" y="467944"/>
                      <a:pt x="844466" y="470041"/>
                    </a:cubicBezTo>
                    <a:cubicBezTo>
                      <a:pt x="753215" y="474269"/>
                      <a:pt x="661564" y="477665"/>
                      <a:pt x="571112" y="489383"/>
                    </a:cubicBezTo>
                    <a:cubicBezTo>
                      <a:pt x="504163" y="498039"/>
                      <a:pt x="438446" y="517714"/>
                      <a:pt x="372929" y="535325"/>
                    </a:cubicBezTo>
                    <a:cubicBezTo>
                      <a:pt x="268461" y="563390"/>
                      <a:pt x="164758" y="594284"/>
                      <a:pt x="60424" y="622815"/>
                    </a:cubicBezTo>
                    <a:cubicBezTo>
                      <a:pt x="42580" y="627675"/>
                      <a:pt x="23171" y="626810"/>
                      <a:pt x="0" y="629007"/>
                    </a:cubicBezTo>
                    <a:cubicBezTo>
                      <a:pt x="14082" y="587626"/>
                      <a:pt x="31327" y="553935"/>
                      <a:pt x="52434" y="522342"/>
                    </a:cubicBezTo>
                    <a:cubicBezTo>
                      <a:pt x="119982" y="421270"/>
                      <a:pt x="210367" y="344633"/>
                      <a:pt x="313371" y="282045"/>
                    </a:cubicBezTo>
                    <a:cubicBezTo>
                      <a:pt x="441276" y="204344"/>
                      <a:pt x="578036" y="147515"/>
                      <a:pt x="722287" y="107666"/>
                    </a:cubicBezTo>
                    <a:cubicBezTo>
                      <a:pt x="819564" y="80833"/>
                      <a:pt x="917674" y="58794"/>
                      <a:pt x="1017914" y="46776"/>
                    </a:cubicBezTo>
                    <a:cubicBezTo>
                      <a:pt x="1107567" y="36023"/>
                      <a:pt x="1197154" y="24404"/>
                      <a:pt x="1286940" y="14983"/>
                    </a:cubicBezTo>
                    <a:cubicBezTo>
                      <a:pt x="1349295" y="8458"/>
                      <a:pt x="1411949" y="4596"/>
                      <a:pt x="1474537" y="401"/>
                    </a:cubicBezTo>
                    <a:cubicBezTo>
                      <a:pt x="1504632" y="-1629"/>
                      <a:pt x="1533828" y="4097"/>
                      <a:pt x="1561460" y="16481"/>
                    </a:cubicBezTo>
                    <a:cubicBezTo>
                      <a:pt x="1667293" y="63854"/>
                      <a:pt x="1776056" y="103271"/>
                      <a:pt x="1889046" y="129305"/>
                    </a:cubicBezTo>
                    <a:cubicBezTo>
                      <a:pt x="1959257" y="145518"/>
                      <a:pt x="2030401" y="157902"/>
                      <a:pt x="2101411" y="170287"/>
                    </a:cubicBezTo>
                    <a:cubicBezTo>
                      <a:pt x="2215001" y="190095"/>
                      <a:pt x="2329922" y="195255"/>
                      <a:pt x="2444777" y="192126"/>
                    </a:cubicBezTo>
                    <a:cubicBezTo>
                      <a:pt x="2538193" y="189595"/>
                      <a:pt x="2631441" y="180773"/>
                      <a:pt x="2724690" y="173782"/>
                    </a:cubicBezTo>
                    <a:cubicBezTo>
                      <a:pt x="2780653" y="169587"/>
                      <a:pt x="2836449" y="163562"/>
                      <a:pt x="2895607" y="158035"/>
                    </a:cubicBezTo>
                    <a:cubicBezTo>
                      <a:pt x="2897438" y="170220"/>
                      <a:pt x="2899669" y="179208"/>
                      <a:pt x="2899969" y="188231"/>
                    </a:cubicBezTo>
                    <a:cubicBezTo>
                      <a:pt x="2900668" y="208438"/>
                      <a:pt x="2898470" y="228913"/>
                      <a:pt x="2900967" y="248854"/>
                    </a:cubicBezTo>
                    <a:cubicBezTo>
                      <a:pt x="2904530" y="277018"/>
                      <a:pt x="2892611" y="294763"/>
                      <a:pt x="2870539" y="310043"/>
                    </a:cubicBezTo>
                    <a:cubicBezTo>
                      <a:pt x="2826794" y="340305"/>
                      <a:pt x="2784182" y="372198"/>
                      <a:pt x="2740836" y="403092"/>
                    </a:cubicBezTo>
                    <a:cubicBezTo>
                      <a:pt x="2581471" y="516749"/>
                      <a:pt x="2422106" y="630438"/>
                      <a:pt x="2262541" y="743795"/>
                    </a:cubicBezTo>
                    <a:cubicBezTo>
                      <a:pt x="2136267" y="833482"/>
                      <a:pt x="2002336" y="908520"/>
                      <a:pt x="1854024" y="955827"/>
                    </a:cubicBezTo>
                    <a:cubicBezTo>
                      <a:pt x="1778020" y="980063"/>
                      <a:pt x="1700218" y="994778"/>
                      <a:pt x="1621085" y="1005465"/>
                    </a:cubicBezTo>
                    <a:cubicBezTo>
                      <a:pt x="1466314" y="1026438"/>
                      <a:pt x="1311043" y="1025139"/>
                      <a:pt x="1155839" y="1018781"/>
                    </a:cubicBezTo>
                    <a:cubicBezTo>
                      <a:pt x="1040618" y="1014087"/>
                      <a:pt x="925963" y="1018681"/>
                      <a:pt x="811907" y="1032031"/>
                    </a:cubicBezTo>
                    <a:cubicBezTo>
                      <a:pt x="687465" y="1046612"/>
                      <a:pt x="565419" y="1074611"/>
                      <a:pt x="445970" y="1113295"/>
                    </a:cubicBezTo>
                    <a:cubicBezTo>
                      <a:pt x="427926" y="1119121"/>
                      <a:pt x="408684" y="1121585"/>
                      <a:pt x="389841" y="1124381"/>
                    </a:cubicBezTo>
                    <a:cubicBezTo>
                      <a:pt x="384547" y="1125147"/>
                      <a:pt x="378588" y="1121551"/>
                      <a:pt x="367602" y="1118455"/>
                    </a:cubicBezTo>
                    <a:cubicBezTo>
                      <a:pt x="377490" y="1107802"/>
                      <a:pt x="384148" y="1100211"/>
                      <a:pt x="391272" y="1093020"/>
                    </a:cubicBezTo>
                    <a:cubicBezTo>
                      <a:pt x="478662" y="1004965"/>
                      <a:pt x="578070" y="931858"/>
                      <a:pt x="679774" y="861713"/>
                    </a:cubicBezTo>
                    <a:cubicBezTo>
                      <a:pt x="831649" y="757012"/>
                      <a:pt x="993911" y="670488"/>
                      <a:pt x="1159668" y="590256"/>
                    </a:cubicBezTo>
                    <a:cubicBezTo>
                      <a:pt x="1185502" y="577771"/>
                      <a:pt x="1211735" y="566119"/>
                      <a:pt x="1237403" y="553336"/>
                    </a:cubicBezTo>
                    <a:cubicBezTo>
                      <a:pt x="1291268" y="526503"/>
                      <a:pt x="1348163" y="510124"/>
                      <a:pt x="1408021" y="505363"/>
                    </a:cubicBezTo>
                    <a:cubicBezTo>
                      <a:pt x="1529667" y="495675"/>
                      <a:pt x="1642591" y="458156"/>
                      <a:pt x="1749489" y="400729"/>
                    </a:cubicBezTo>
                    <a:cubicBezTo>
                      <a:pt x="1758811" y="395702"/>
                      <a:pt x="1767167" y="388877"/>
                      <a:pt x="1775989" y="382885"/>
                    </a:cubicBezTo>
                    <a:cubicBezTo>
                      <a:pt x="1774890" y="380987"/>
                      <a:pt x="1773725" y="378923"/>
                      <a:pt x="1772560" y="3768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C9DDCB"/>
                  </a:gs>
                  <a:gs pos="50000">
                    <a:srgbClr val="9CC3A0"/>
                  </a:gs>
                  <a:gs pos="100000">
                    <a:srgbClr val="92BC99"/>
                  </a:gs>
                </a:gsLst>
                <a:lin ang="0" scaled="1"/>
              </a:gra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2F3868F0-8895-7CFE-A9CF-FAF96F22EE4D}"/>
                  </a:ext>
                </a:extLst>
              </p:cNvPr>
              <p:cNvSpPr/>
              <p:nvPr/>
            </p:nvSpPr>
            <p:spPr>
              <a:xfrm>
                <a:off x="4567317" y="46332"/>
                <a:ext cx="1458172" cy="2462363"/>
              </a:xfrm>
              <a:custGeom>
                <a:avLst/>
                <a:gdLst>
                  <a:gd name="connsiteX0" fmla="*/ 917351 w 1458172"/>
                  <a:gd name="connsiteY0" fmla="*/ 2402040 h 2462363"/>
                  <a:gd name="connsiteX1" fmla="*/ 848871 w 1458172"/>
                  <a:gd name="connsiteY1" fmla="*/ 2388524 h 2462363"/>
                  <a:gd name="connsiteX2" fmla="*/ 822038 w 1458172"/>
                  <a:gd name="connsiteY2" fmla="*/ 2356531 h 2462363"/>
                  <a:gd name="connsiteX3" fmla="*/ 563965 w 1458172"/>
                  <a:gd name="connsiteY3" fmla="*/ 1723997 h 2462363"/>
                  <a:gd name="connsiteX4" fmla="*/ 242238 w 1458172"/>
                  <a:gd name="connsiteY4" fmla="*/ 1229089 h 2462363"/>
                  <a:gd name="connsiteX5" fmla="*/ 48616 w 1458172"/>
                  <a:gd name="connsiteY5" fmla="*/ 817609 h 2462363"/>
                  <a:gd name="connsiteX6" fmla="*/ 643 w 1458172"/>
                  <a:gd name="connsiteY6" fmla="*/ 523614 h 2462363"/>
                  <a:gd name="connsiteX7" fmla="*/ 114965 w 1458172"/>
                  <a:gd name="connsiteY7" fmla="*/ 221496 h 2462363"/>
                  <a:gd name="connsiteX8" fmla="*/ 388120 w 1458172"/>
                  <a:gd name="connsiteY8" fmla="*/ 30437 h 2462363"/>
                  <a:gd name="connsiteX9" fmla="*/ 642399 w 1458172"/>
                  <a:gd name="connsiteY9" fmla="*/ 5069 h 2462363"/>
                  <a:gd name="connsiteX10" fmla="*/ 1003310 w 1458172"/>
                  <a:gd name="connsiteY10" fmla="*/ 161871 h 2462363"/>
                  <a:gd name="connsiteX11" fmla="*/ 1407099 w 1458172"/>
                  <a:gd name="connsiteY11" fmla="*/ 770935 h 2462363"/>
                  <a:gd name="connsiteX12" fmla="*/ 1457902 w 1458172"/>
                  <a:gd name="connsiteY12" fmla="*/ 1135840 h 2462363"/>
                  <a:gd name="connsiteX13" fmla="*/ 1455471 w 1458172"/>
                  <a:gd name="connsiteY13" fmla="*/ 1336420 h 2462363"/>
                  <a:gd name="connsiteX14" fmla="*/ 1376638 w 1458172"/>
                  <a:gd name="connsiteY14" fmla="*/ 1764845 h 2462363"/>
                  <a:gd name="connsiteX15" fmla="*/ 1114169 w 1458172"/>
                  <a:gd name="connsiteY15" fmla="*/ 2389489 h 2462363"/>
                  <a:gd name="connsiteX16" fmla="*/ 1075219 w 1458172"/>
                  <a:gd name="connsiteY16" fmla="*/ 2462364 h 2462363"/>
                  <a:gd name="connsiteX17" fmla="*/ 1045423 w 1458172"/>
                  <a:gd name="connsiteY17" fmla="*/ 2452610 h 2462363"/>
                  <a:gd name="connsiteX18" fmla="*/ 994654 w 1458172"/>
                  <a:gd name="connsiteY18" fmla="*/ 2429273 h 2462363"/>
                  <a:gd name="connsiteX19" fmla="*/ 1009635 w 1458172"/>
                  <a:gd name="connsiteY19" fmla="*/ 2370047 h 2462363"/>
                  <a:gd name="connsiteX20" fmla="*/ 1090932 w 1458172"/>
                  <a:gd name="connsiteY20" fmla="*/ 2075420 h 2462363"/>
                  <a:gd name="connsiteX21" fmla="*/ 1149491 w 1458172"/>
                  <a:gd name="connsiteY21" fmla="*/ 1801366 h 2462363"/>
                  <a:gd name="connsiteX22" fmla="*/ 1183349 w 1458172"/>
                  <a:gd name="connsiteY22" fmla="*/ 1507071 h 2462363"/>
                  <a:gd name="connsiteX23" fmla="*/ 1176557 w 1458172"/>
                  <a:gd name="connsiteY23" fmla="*/ 1258485 h 2462363"/>
                  <a:gd name="connsiteX24" fmla="*/ 1000446 w 1458172"/>
                  <a:gd name="connsiteY24" fmla="*/ 674257 h 2462363"/>
                  <a:gd name="connsiteX25" fmla="*/ 703156 w 1458172"/>
                  <a:gd name="connsiteY25" fmla="*/ 346471 h 2462363"/>
                  <a:gd name="connsiteX26" fmla="*/ 563998 w 1458172"/>
                  <a:gd name="connsiteY26" fmla="*/ 286081 h 2462363"/>
                  <a:gd name="connsiteX27" fmla="*/ 422810 w 1458172"/>
                  <a:gd name="connsiteY27" fmla="*/ 366146 h 2462363"/>
                  <a:gd name="connsiteX28" fmla="*/ 390184 w 1458172"/>
                  <a:gd name="connsiteY28" fmla="*/ 505171 h 2462363"/>
                  <a:gd name="connsiteX29" fmla="*/ 389951 w 1458172"/>
                  <a:gd name="connsiteY29" fmla="*/ 734514 h 2462363"/>
                  <a:gd name="connsiteX30" fmla="*/ 525147 w 1458172"/>
                  <a:gd name="connsiteY30" fmla="*/ 1203888 h 2462363"/>
                  <a:gd name="connsiteX31" fmla="*/ 724395 w 1458172"/>
                  <a:gd name="connsiteY31" fmla="*/ 1624689 h 2462363"/>
                  <a:gd name="connsiteX32" fmla="*/ 862687 w 1458172"/>
                  <a:gd name="connsiteY32" fmla="*/ 2034205 h 2462363"/>
                  <a:gd name="connsiteX33" fmla="*/ 903602 w 1458172"/>
                  <a:gd name="connsiteY33" fmla="*/ 2266212 h 2462363"/>
                  <a:gd name="connsiteX34" fmla="*/ 917218 w 1458172"/>
                  <a:gd name="connsiteY34" fmla="*/ 2363789 h 2462363"/>
                  <a:gd name="connsiteX35" fmla="*/ 917351 w 1458172"/>
                  <a:gd name="connsiteY35" fmla="*/ 2402040 h 246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458172" h="2462363">
                    <a:moveTo>
                      <a:pt x="917351" y="2402040"/>
                    </a:moveTo>
                    <a:cubicBezTo>
                      <a:pt x="892050" y="2397113"/>
                      <a:pt x="870277" y="2393617"/>
                      <a:pt x="848871" y="2388524"/>
                    </a:cubicBezTo>
                    <a:cubicBezTo>
                      <a:pt x="832758" y="2384662"/>
                      <a:pt x="824702" y="2373044"/>
                      <a:pt x="822038" y="2356531"/>
                    </a:cubicBezTo>
                    <a:cubicBezTo>
                      <a:pt x="784752" y="2125823"/>
                      <a:pt x="692635" y="1917719"/>
                      <a:pt x="563965" y="1723997"/>
                    </a:cubicBezTo>
                    <a:cubicBezTo>
                      <a:pt x="455102" y="1560104"/>
                      <a:pt x="347172" y="1395512"/>
                      <a:pt x="242238" y="1229089"/>
                    </a:cubicBezTo>
                    <a:cubicBezTo>
                      <a:pt x="160941" y="1100219"/>
                      <a:pt x="96023" y="962826"/>
                      <a:pt x="48616" y="817609"/>
                    </a:cubicBezTo>
                    <a:cubicBezTo>
                      <a:pt x="17455" y="722097"/>
                      <a:pt x="-4051" y="624919"/>
                      <a:pt x="643" y="523614"/>
                    </a:cubicBezTo>
                    <a:cubicBezTo>
                      <a:pt x="5870" y="410557"/>
                      <a:pt x="44987" y="309951"/>
                      <a:pt x="114965" y="221496"/>
                    </a:cubicBezTo>
                    <a:cubicBezTo>
                      <a:pt x="186808" y="130644"/>
                      <a:pt x="278226" y="67058"/>
                      <a:pt x="388120" y="30437"/>
                    </a:cubicBezTo>
                    <a:cubicBezTo>
                      <a:pt x="470882" y="2839"/>
                      <a:pt x="555143" y="-6982"/>
                      <a:pt x="642399" y="5069"/>
                    </a:cubicBezTo>
                    <a:cubicBezTo>
                      <a:pt x="777695" y="23746"/>
                      <a:pt x="897010" y="79442"/>
                      <a:pt x="1003310" y="161871"/>
                    </a:cubicBezTo>
                    <a:cubicBezTo>
                      <a:pt x="1206020" y="319039"/>
                      <a:pt x="1336122" y="525911"/>
                      <a:pt x="1407099" y="770935"/>
                    </a:cubicBezTo>
                    <a:cubicBezTo>
                      <a:pt x="1441589" y="889984"/>
                      <a:pt x="1458901" y="1011731"/>
                      <a:pt x="1457902" y="1135840"/>
                    </a:cubicBezTo>
                    <a:cubicBezTo>
                      <a:pt x="1457369" y="1202723"/>
                      <a:pt x="1459966" y="1269804"/>
                      <a:pt x="1455471" y="1336420"/>
                    </a:cubicBezTo>
                    <a:cubicBezTo>
                      <a:pt x="1445617" y="1482069"/>
                      <a:pt x="1417919" y="1624822"/>
                      <a:pt x="1376638" y="1764845"/>
                    </a:cubicBezTo>
                    <a:cubicBezTo>
                      <a:pt x="1312386" y="1982803"/>
                      <a:pt x="1220369" y="2189143"/>
                      <a:pt x="1114169" y="2389489"/>
                    </a:cubicBezTo>
                    <a:cubicBezTo>
                      <a:pt x="1101352" y="2413659"/>
                      <a:pt x="1088402" y="2437728"/>
                      <a:pt x="1075219" y="2462364"/>
                    </a:cubicBezTo>
                    <a:cubicBezTo>
                      <a:pt x="1063267" y="2458535"/>
                      <a:pt x="1054046" y="2456305"/>
                      <a:pt x="1045423" y="2452610"/>
                    </a:cubicBezTo>
                    <a:cubicBezTo>
                      <a:pt x="1029077" y="2445619"/>
                      <a:pt x="1013097" y="2437795"/>
                      <a:pt x="994654" y="2429273"/>
                    </a:cubicBezTo>
                    <a:cubicBezTo>
                      <a:pt x="999847" y="2408599"/>
                      <a:pt x="1004308" y="2389223"/>
                      <a:pt x="1009635" y="2370047"/>
                    </a:cubicBezTo>
                    <a:cubicBezTo>
                      <a:pt x="1036834" y="2271872"/>
                      <a:pt x="1066496" y="2174295"/>
                      <a:pt x="1090932" y="2075420"/>
                    </a:cubicBezTo>
                    <a:cubicBezTo>
                      <a:pt x="1113337" y="1984767"/>
                      <a:pt x="1129949" y="1892717"/>
                      <a:pt x="1149491" y="1801366"/>
                    </a:cubicBezTo>
                    <a:cubicBezTo>
                      <a:pt x="1170199" y="1704355"/>
                      <a:pt x="1176824" y="1605513"/>
                      <a:pt x="1183349" y="1507071"/>
                    </a:cubicBezTo>
                    <a:cubicBezTo>
                      <a:pt x="1188808" y="1424476"/>
                      <a:pt x="1184081" y="1341381"/>
                      <a:pt x="1176557" y="1258485"/>
                    </a:cubicBezTo>
                    <a:cubicBezTo>
                      <a:pt x="1157715" y="1051447"/>
                      <a:pt x="1101752" y="856094"/>
                      <a:pt x="1000446" y="674257"/>
                    </a:cubicBezTo>
                    <a:cubicBezTo>
                      <a:pt x="926773" y="542024"/>
                      <a:pt x="830661" y="429766"/>
                      <a:pt x="703156" y="346471"/>
                    </a:cubicBezTo>
                    <a:cubicBezTo>
                      <a:pt x="660476" y="318606"/>
                      <a:pt x="615433" y="294803"/>
                      <a:pt x="563998" y="286081"/>
                    </a:cubicBezTo>
                    <a:cubicBezTo>
                      <a:pt x="497549" y="274828"/>
                      <a:pt x="444782" y="301861"/>
                      <a:pt x="422810" y="366146"/>
                    </a:cubicBezTo>
                    <a:cubicBezTo>
                      <a:pt x="407462" y="410990"/>
                      <a:pt x="397075" y="458163"/>
                      <a:pt x="390184" y="505171"/>
                    </a:cubicBezTo>
                    <a:cubicBezTo>
                      <a:pt x="378998" y="581274"/>
                      <a:pt x="381196" y="658510"/>
                      <a:pt x="389951" y="734514"/>
                    </a:cubicBezTo>
                    <a:cubicBezTo>
                      <a:pt x="408761" y="898174"/>
                      <a:pt x="454836" y="1054743"/>
                      <a:pt x="525147" y="1203888"/>
                    </a:cubicBezTo>
                    <a:cubicBezTo>
                      <a:pt x="591297" y="1344277"/>
                      <a:pt x="658346" y="1484267"/>
                      <a:pt x="724395" y="1624689"/>
                    </a:cubicBezTo>
                    <a:cubicBezTo>
                      <a:pt x="786117" y="1755857"/>
                      <a:pt x="833158" y="1892251"/>
                      <a:pt x="862687" y="2034205"/>
                    </a:cubicBezTo>
                    <a:cubicBezTo>
                      <a:pt x="878667" y="2111041"/>
                      <a:pt x="890519" y="2188776"/>
                      <a:pt x="903602" y="2266212"/>
                    </a:cubicBezTo>
                    <a:cubicBezTo>
                      <a:pt x="909062" y="2298604"/>
                      <a:pt x="913257" y="2331196"/>
                      <a:pt x="917218" y="2363789"/>
                    </a:cubicBezTo>
                    <a:cubicBezTo>
                      <a:pt x="918516" y="2374974"/>
                      <a:pt x="917351" y="2386460"/>
                      <a:pt x="917351" y="24020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F5DD"/>
                  </a:gs>
                  <a:gs pos="50000">
                    <a:srgbClr val="F9EEAC"/>
                  </a:gs>
                  <a:gs pos="100000">
                    <a:srgbClr val="F1E8B0"/>
                  </a:gs>
                </a:gsLst>
                <a:lin ang="0" scaled="1"/>
              </a:gra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D52BCBC2-4143-EB83-2BD4-B4AB5B9B540F}"/>
                  </a:ext>
                </a:extLst>
              </p:cNvPr>
              <p:cNvSpPr/>
              <p:nvPr/>
            </p:nvSpPr>
            <p:spPr>
              <a:xfrm>
                <a:off x="2276491" y="783299"/>
                <a:ext cx="2274656" cy="1720897"/>
              </a:xfrm>
              <a:custGeom>
                <a:avLst/>
                <a:gdLst>
                  <a:gd name="connsiteX0" fmla="*/ 2051106 w 2274656"/>
                  <a:gd name="connsiteY0" fmla="*/ 1689709 h 1720897"/>
                  <a:gd name="connsiteX1" fmla="*/ 1985356 w 2274656"/>
                  <a:gd name="connsiteY1" fmla="*/ 1720437 h 1720897"/>
                  <a:gd name="connsiteX2" fmla="*/ 1958656 w 2274656"/>
                  <a:gd name="connsiteY2" fmla="*/ 1714478 h 1720897"/>
                  <a:gd name="connsiteX3" fmla="*/ 1788571 w 2274656"/>
                  <a:gd name="connsiteY3" fmla="*/ 1628719 h 1720897"/>
                  <a:gd name="connsiteX4" fmla="*/ 1486453 w 2274656"/>
                  <a:gd name="connsiteY4" fmla="*/ 1520689 h 1720897"/>
                  <a:gd name="connsiteX5" fmla="*/ 1227680 w 2274656"/>
                  <a:gd name="connsiteY5" fmla="*/ 1454573 h 1720897"/>
                  <a:gd name="connsiteX6" fmla="*/ 1028631 w 2274656"/>
                  <a:gd name="connsiteY6" fmla="*/ 1412859 h 1720897"/>
                  <a:gd name="connsiteX7" fmla="*/ 788435 w 2274656"/>
                  <a:gd name="connsiteY7" fmla="*/ 1365319 h 1720897"/>
                  <a:gd name="connsiteX8" fmla="*/ 543511 w 2274656"/>
                  <a:gd name="connsiteY8" fmla="*/ 1297771 h 1720897"/>
                  <a:gd name="connsiteX9" fmla="*/ 308142 w 2274656"/>
                  <a:gd name="connsiteY9" fmla="*/ 1187244 h 1720897"/>
                  <a:gd name="connsiteX10" fmla="*/ 29827 w 2274656"/>
                  <a:gd name="connsiteY10" fmla="*/ 804960 h 1720897"/>
                  <a:gd name="connsiteX11" fmla="*/ 198 w 2274656"/>
                  <a:gd name="connsiteY11" fmla="*/ 607277 h 1720897"/>
                  <a:gd name="connsiteX12" fmla="*/ 194186 w 2274656"/>
                  <a:gd name="connsiteY12" fmla="*/ 177553 h 1720897"/>
                  <a:gd name="connsiteX13" fmla="*/ 539483 w 2274656"/>
                  <a:gd name="connsiteY13" fmla="*/ 13028 h 1720897"/>
                  <a:gd name="connsiteX14" fmla="*/ 828551 w 2274656"/>
                  <a:gd name="connsiteY14" fmla="*/ 8400 h 1720897"/>
                  <a:gd name="connsiteX15" fmla="*/ 1161530 w 2274656"/>
                  <a:gd name="connsiteY15" fmla="*/ 101083 h 1720897"/>
                  <a:gd name="connsiteX16" fmla="*/ 1608532 w 2274656"/>
                  <a:gd name="connsiteY16" fmla="*/ 385457 h 1720897"/>
                  <a:gd name="connsiteX17" fmla="*/ 1984723 w 2274656"/>
                  <a:gd name="connsiteY17" fmla="*/ 870378 h 1720897"/>
                  <a:gd name="connsiteX18" fmla="*/ 2206010 w 2274656"/>
                  <a:gd name="connsiteY18" fmla="*/ 1377936 h 1720897"/>
                  <a:gd name="connsiteX19" fmla="*/ 2270995 w 2274656"/>
                  <a:gd name="connsiteY19" fmla="*/ 1591100 h 1720897"/>
                  <a:gd name="connsiteX20" fmla="*/ 2274656 w 2274656"/>
                  <a:gd name="connsiteY20" fmla="*/ 1617500 h 1720897"/>
                  <a:gd name="connsiteX21" fmla="*/ 2178678 w 2274656"/>
                  <a:gd name="connsiteY21" fmla="*/ 1646563 h 1720897"/>
                  <a:gd name="connsiteX22" fmla="*/ 2149481 w 2274656"/>
                  <a:gd name="connsiteY22" fmla="*/ 1626555 h 1720897"/>
                  <a:gd name="connsiteX23" fmla="*/ 2054668 w 2274656"/>
                  <a:gd name="connsiteY23" fmla="*/ 1373009 h 1720897"/>
                  <a:gd name="connsiteX24" fmla="*/ 1744860 w 2274656"/>
                  <a:gd name="connsiteY24" fmla="*/ 835855 h 1720897"/>
                  <a:gd name="connsiteX25" fmla="*/ 1245624 w 2274656"/>
                  <a:gd name="connsiteY25" fmla="*/ 433030 h 1720897"/>
                  <a:gd name="connsiteX26" fmla="*/ 997038 w 2274656"/>
                  <a:gd name="connsiteY26" fmla="*/ 356460 h 1720897"/>
                  <a:gd name="connsiteX27" fmla="*/ 810241 w 2274656"/>
                  <a:gd name="connsiteY27" fmla="*/ 340947 h 1720897"/>
                  <a:gd name="connsiteX28" fmla="*/ 540481 w 2274656"/>
                  <a:gd name="connsiteY28" fmla="*/ 417483 h 1720897"/>
                  <a:gd name="connsiteX29" fmla="*/ 410945 w 2274656"/>
                  <a:gd name="connsiteY29" fmla="*/ 609940 h 1720897"/>
                  <a:gd name="connsiteX30" fmla="*/ 432351 w 2274656"/>
                  <a:gd name="connsiteY30" fmla="*/ 791810 h 1720897"/>
                  <a:gd name="connsiteX31" fmla="*/ 610959 w 2274656"/>
                  <a:gd name="connsiteY31" fmla="*/ 1014795 h 1720897"/>
                  <a:gd name="connsiteX32" fmla="*/ 923564 w 2274656"/>
                  <a:gd name="connsiteY32" fmla="*/ 1169966 h 1720897"/>
                  <a:gd name="connsiteX33" fmla="*/ 1232640 w 2274656"/>
                  <a:gd name="connsiteY33" fmla="*/ 1267143 h 1720897"/>
                  <a:gd name="connsiteX34" fmla="*/ 1596281 w 2274656"/>
                  <a:gd name="connsiteY34" fmla="*/ 1381598 h 1720897"/>
                  <a:gd name="connsiteX35" fmla="*/ 1904857 w 2274656"/>
                  <a:gd name="connsiteY35" fmla="*/ 1544825 h 1720897"/>
                  <a:gd name="connsiteX36" fmla="*/ 2051106 w 2274656"/>
                  <a:gd name="connsiteY36" fmla="*/ 1689709 h 172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74656" h="1720897">
                    <a:moveTo>
                      <a:pt x="2051106" y="1689709"/>
                    </a:moveTo>
                    <a:cubicBezTo>
                      <a:pt x="2030365" y="1708385"/>
                      <a:pt x="2008260" y="1716076"/>
                      <a:pt x="1985356" y="1720437"/>
                    </a:cubicBezTo>
                    <a:cubicBezTo>
                      <a:pt x="1977033" y="1722001"/>
                      <a:pt x="1965514" y="1719471"/>
                      <a:pt x="1958656" y="1714478"/>
                    </a:cubicBezTo>
                    <a:cubicBezTo>
                      <a:pt x="1906622" y="1676426"/>
                      <a:pt x="1846764" y="1654254"/>
                      <a:pt x="1788571" y="1628719"/>
                    </a:cubicBezTo>
                    <a:cubicBezTo>
                      <a:pt x="1690428" y="1585640"/>
                      <a:pt x="1589556" y="1549653"/>
                      <a:pt x="1486453" y="1520689"/>
                    </a:cubicBezTo>
                    <a:cubicBezTo>
                      <a:pt x="1400761" y="1496620"/>
                      <a:pt x="1314303" y="1475113"/>
                      <a:pt x="1227680" y="1454573"/>
                    </a:cubicBezTo>
                    <a:cubicBezTo>
                      <a:pt x="1161730" y="1438926"/>
                      <a:pt x="1095114" y="1426142"/>
                      <a:pt x="1028631" y="1412859"/>
                    </a:cubicBezTo>
                    <a:cubicBezTo>
                      <a:pt x="948599" y="1396846"/>
                      <a:pt x="867801" y="1384162"/>
                      <a:pt x="788435" y="1365319"/>
                    </a:cubicBezTo>
                    <a:cubicBezTo>
                      <a:pt x="706105" y="1345777"/>
                      <a:pt x="625008" y="1320808"/>
                      <a:pt x="543511" y="1297771"/>
                    </a:cubicBezTo>
                    <a:cubicBezTo>
                      <a:pt x="459018" y="1273868"/>
                      <a:pt x="380417" y="1237181"/>
                      <a:pt x="308142" y="1187244"/>
                    </a:cubicBezTo>
                    <a:cubicBezTo>
                      <a:pt x="170782" y="1092331"/>
                      <a:pt x="81062" y="962794"/>
                      <a:pt x="29827" y="804960"/>
                    </a:cubicBezTo>
                    <a:cubicBezTo>
                      <a:pt x="8920" y="740542"/>
                      <a:pt x="-1600" y="674592"/>
                      <a:pt x="198" y="607277"/>
                    </a:cubicBezTo>
                    <a:cubicBezTo>
                      <a:pt x="4758" y="437258"/>
                      <a:pt x="70342" y="293939"/>
                      <a:pt x="194186" y="177553"/>
                    </a:cubicBezTo>
                    <a:cubicBezTo>
                      <a:pt x="291629" y="86002"/>
                      <a:pt x="407816" y="34367"/>
                      <a:pt x="539483" y="13028"/>
                    </a:cubicBezTo>
                    <a:cubicBezTo>
                      <a:pt x="635994" y="-2619"/>
                      <a:pt x="732272" y="-4184"/>
                      <a:pt x="828551" y="8400"/>
                    </a:cubicBezTo>
                    <a:cubicBezTo>
                      <a:pt x="943705" y="23448"/>
                      <a:pt x="1054032" y="57039"/>
                      <a:pt x="1161530" y="101083"/>
                    </a:cubicBezTo>
                    <a:cubicBezTo>
                      <a:pt x="1327687" y="169164"/>
                      <a:pt x="1476632" y="263977"/>
                      <a:pt x="1608532" y="385457"/>
                    </a:cubicBezTo>
                    <a:cubicBezTo>
                      <a:pt x="1761072" y="525946"/>
                      <a:pt x="1882952" y="690538"/>
                      <a:pt x="1984723" y="870378"/>
                    </a:cubicBezTo>
                    <a:cubicBezTo>
                      <a:pt x="2076041" y="1031807"/>
                      <a:pt x="2148749" y="1201592"/>
                      <a:pt x="2206010" y="1377936"/>
                    </a:cubicBezTo>
                    <a:cubicBezTo>
                      <a:pt x="2228948" y="1448580"/>
                      <a:pt x="2249622" y="1519957"/>
                      <a:pt x="2270995" y="1591100"/>
                    </a:cubicBezTo>
                    <a:cubicBezTo>
                      <a:pt x="2273325" y="1598857"/>
                      <a:pt x="2273325" y="1607346"/>
                      <a:pt x="2274656" y="1617500"/>
                    </a:cubicBezTo>
                    <a:cubicBezTo>
                      <a:pt x="2241332" y="1627687"/>
                      <a:pt x="2210238" y="1637974"/>
                      <a:pt x="2178678" y="1646563"/>
                    </a:cubicBezTo>
                    <a:cubicBezTo>
                      <a:pt x="2161833" y="1651158"/>
                      <a:pt x="2157039" y="1646796"/>
                      <a:pt x="2149481" y="1626555"/>
                    </a:cubicBezTo>
                    <a:cubicBezTo>
                      <a:pt x="2117988" y="1541995"/>
                      <a:pt x="2088625" y="1456570"/>
                      <a:pt x="2054668" y="1373009"/>
                    </a:cubicBezTo>
                    <a:cubicBezTo>
                      <a:pt x="1976134" y="1179853"/>
                      <a:pt x="1874762" y="999315"/>
                      <a:pt x="1744860" y="835855"/>
                    </a:cubicBezTo>
                    <a:cubicBezTo>
                      <a:pt x="1608732" y="664538"/>
                      <a:pt x="1448334" y="522218"/>
                      <a:pt x="1245624" y="433030"/>
                    </a:cubicBezTo>
                    <a:cubicBezTo>
                      <a:pt x="1165791" y="397908"/>
                      <a:pt x="1083096" y="372041"/>
                      <a:pt x="997038" y="356460"/>
                    </a:cubicBezTo>
                    <a:cubicBezTo>
                      <a:pt x="935149" y="345274"/>
                      <a:pt x="872995" y="336319"/>
                      <a:pt x="810241" y="340947"/>
                    </a:cubicBezTo>
                    <a:cubicBezTo>
                      <a:pt x="715327" y="347905"/>
                      <a:pt x="623044" y="366015"/>
                      <a:pt x="540481" y="417483"/>
                    </a:cubicBezTo>
                    <a:cubicBezTo>
                      <a:pt x="468506" y="462327"/>
                      <a:pt x="424195" y="527078"/>
                      <a:pt x="410945" y="609940"/>
                    </a:cubicBezTo>
                    <a:cubicBezTo>
                      <a:pt x="401091" y="671529"/>
                      <a:pt x="411112" y="732552"/>
                      <a:pt x="432351" y="791810"/>
                    </a:cubicBezTo>
                    <a:cubicBezTo>
                      <a:pt x="466442" y="886857"/>
                      <a:pt x="530394" y="957168"/>
                      <a:pt x="610959" y="1014795"/>
                    </a:cubicBezTo>
                    <a:cubicBezTo>
                      <a:pt x="706838" y="1083375"/>
                      <a:pt x="812405" y="1132779"/>
                      <a:pt x="923564" y="1169966"/>
                    </a:cubicBezTo>
                    <a:cubicBezTo>
                      <a:pt x="1025968" y="1204222"/>
                      <a:pt x="1129570" y="1234884"/>
                      <a:pt x="1232640" y="1267143"/>
                    </a:cubicBezTo>
                    <a:cubicBezTo>
                      <a:pt x="1353920" y="1305095"/>
                      <a:pt x="1475966" y="1340816"/>
                      <a:pt x="1596281" y="1381598"/>
                    </a:cubicBezTo>
                    <a:cubicBezTo>
                      <a:pt x="1707473" y="1419284"/>
                      <a:pt x="1811575" y="1472417"/>
                      <a:pt x="1904857" y="1544825"/>
                    </a:cubicBezTo>
                    <a:cubicBezTo>
                      <a:pt x="1958623" y="1586572"/>
                      <a:pt x="2008426" y="1632614"/>
                      <a:pt x="2051106" y="168970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F5DD"/>
                  </a:gs>
                  <a:gs pos="50000">
                    <a:srgbClr val="F9EEAC"/>
                  </a:gs>
                  <a:gs pos="100000">
                    <a:srgbClr val="F1E8B0"/>
                  </a:gs>
                </a:gsLst>
                <a:lin ang="0" scaled="1"/>
              </a:gra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D3B26B1E-3B04-1532-DA1D-713A12AB41AA}"/>
                  </a:ext>
                </a:extLst>
              </p:cNvPr>
              <p:cNvSpPr/>
              <p:nvPr/>
            </p:nvSpPr>
            <p:spPr>
              <a:xfrm>
                <a:off x="2726576" y="1164028"/>
                <a:ext cx="1663582" cy="1289437"/>
              </a:xfrm>
              <a:custGeom>
                <a:avLst/>
                <a:gdLst>
                  <a:gd name="connsiteX0" fmla="*/ 977 w 1663582"/>
                  <a:gd name="connsiteY0" fmla="*/ 271490 h 1289437"/>
                  <a:gd name="connsiteX1" fmla="*/ 59936 w 1663582"/>
                  <a:gd name="connsiteY1" fmla="*/ 108863 h 1289437"/>
                  <a:gd name="connsiteX2" fmla="*/ 199659 w 1663582"/>
                  <a:gd name="connsiteY2" fmla="*/ 29330 h 1289437"/>
                  <a:gd name="connsiteX3" fmla="*/ 514162 w 1663582"/>
                  <a:gd name="connsiteY3" fmla="*/ 9688 h 1289437"/>
                  <a:gd name="connsiteX4" fmla="*/ 1015794 w 1663582"/>
                  <a:gd name="connsiteY4" fmla="*/ 229410 h 1289437"/>
                  <a:gd name="connsiteX5" fmla="*/ 1331629 w 1663582"/>
                  <a:gd name="connsiteY5" fmla="*/ 569647 h 1289437"/>
                  <a:gd name="connsiteX6" fmla="*/ 1635211 w 1663582"/>
                  <a:gd name="connsiteY6" fmla="*/ 1181441 h 1289437"/>
                  <a:gd name="connsiteX7" fmla="*/ 1663043 w 1663582"/>
                  <a:gd name="connsiteY7" fmla="*/ 1266100 h 1289437"/>
                  <a:gd name="connsiteX8" fmla="*/ 1659648 w 1663582"/>
                  <a:gd name="connsiteY8" fmla="*/ 1289437 h 1289437"/>
                  <a:gd name="connsiteX9" fmla="*/ 1636843 w 1663582"/>
                  <a:gd name="connsiteY9" fmla="*/ 1283512 h 1289437"/>
                  <a:gd name="connsiteX10" fmla="*/ 1618300 w 1663582"/>
                  <a:gd name="connsiteY10" fmla="*/ 1266200 h 1289437"/>
                  <a:gd name="connsiteX11" fmla="*/ 1172163 w 1663582"/>
                  <a:gd name="connsiteY11" fmla="*/ 968942 h 1289437"/>
                  <a:gd name="connsiteX12" fmla="*/ 838985 w 1663582"/>
                  <a:gd name="connsiteY12" fmla="*/ 863709 h 1289437"/>
                  <a:gd name="connsiteX13" fmla="*/ 431899 w 1663582"/>
                  <a:gd name="connsiteY13" fmla="*/ 728613 h 1289437"/>
                  <a:gd name="connsiteX14" fmla="*/ 136406 w 1663582"/>
                  <a:gd name="connsiteY14" fmla="*/ 566917 h 1289437"/>
                  <a:gd name="connsiteX15" fmla="*/ 1576 w 1663582"/>
                  <a:gd name="connsiteY15" fmla="*/ 329251 h 1289437"/>
                  <a:gd name="connsiteX16" fmla="*/ 943 w 1663582"/>
                  <a:gd name="connsiteY16" fmla="*/ 303783 h 1289437"/>
                  <a:gd name="connsiteX17" fmla="*/ 977 w 1663582"/>
                  <a:gd name="connsiteY17" fmla="*/ 271490 h 128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63582" h="1289437">
                    <a:moveTo>
                      <a:pt x="977" y="271490"/>
                    </a:moveTo>
                    <a:cubicBezTo>
                      <a:pt x="-4849" y="212865"/>
                      <a:pt x="15459" y="156469"/>
                      <a:pt x="59936" y="108863"/>
                    </a:cubicBezTo>
                    <a:cubicBezTo>
                      <a:pt x="98121" y="67981"/>
                      <a:pt x="147691" y="45909"/>
                      <a:pt x="199659" y="29330"/>
                    </a:cubicBezTo>
                    <a:cubicBezTo>
                      <a:pt x="302729" y="-3562"/>
                      <a:pt x="407996" y="-6758"/>
                      <a:pt x="514162" y="9688"/>
                    </a:cubicBezTo>
                    <a:cubicBezTo>
                      <a:pt x="700693" y="38585"/>
                      <a:pt x="866517" y="114622"/>
                      <a:pt x="1015794" y="229410"/>
                    </a:cubicBezTo>
                    <a:cubicBezTo>
                      <a:pt x="1140371" y="325189"/>
                      <a:pt x="1241476" y="442341"/>
                      <a:pt x="1331629" y="569647"/>
                    </a:cubicBezTo>
                    <a:cubicBezTo>
                      <a:pt x="1464760" y="757643"/>
                      <a:pt x="1560739" y="964248"/>
                      <a:pt x="1635211" y="1181441"/>
                    </a:cubicBezTo>
                    <a:cubicBezTo>
                      <a:pt x="1644833" y="1209538"/>
                      <a:pt x="1654787" y="1237570"/>
                      <a:pt x="1663043" y="1266100"/>
                    </a:cubicBezTo>
                    <a:cubicBezTo>
                      <a:pt x="1665041" y="1272958"/>
                      <a:pt x="1660946" y="1281614"/>
                      <a:pt x="1659648" y="1289437"/>
                    </a:cubicBezTo>
                    <a:cubicBezTo>
                      <a:pt x="1651957" y="1287606"/>
                      <a:pt x="1643435" y="1287274"/>
                      <a:pt x="1636843" y="1283512"/>
                    </a:cubicBezTo>
                    <a:cubicBezTo>
                      <a:pt x="1629685" y="1279417"/>
                      <a:pt x="1623826" y="1272592"/>
                      <a:pt x="1618300" y="1266200"/>
                    </a:cubicBezTo>
                    <a:cubicBezTo>
                      <a:pt x="1497020" y="1125944"/>
                      <a:pt x="1345445" y="1030098"/>
                      <a:pt x="1172163" y="968942"/>
                    </a:cubicBezTo>
                    <a:cubicBezTo>
                      <a:pt x="1062402" y="930191"/>
                      <a:pt x="950344" y="897832"/>
                      <a:pt x="838985" y="863709"/>
                    </a:cubicBezTo>
                    <a:cubicBezTo>
                      <a:pt x="702224" y="821762"/>
                      <a:pt x="564099" y="783676"/>
                      <a:pt x="431899" y="728613"/>
                    </a:cubicBezTo>
                    <a:cubicBezTo>
                      <a:pt x="327930" y="685334"/>
                      <a:pt x="226858" y="635064"/>
                      <a:pt x="136406" y="566917"/>
                    </a:cubicBezTo>
                    <a:cubicBezTo>
                      <a:pt x="57738" y="507625"/>
                      <a:pt x="16158" y="425662"/>
                      <a:pt x="1576" y="329251"/>
                    </a:cubicBezTo>
                    <a:cubicBezTo>
                      <a:pt x="311" y="320928"/>
                      <a:pt x="1043" y="312272"/>
                      <a:pt x="943" y="303783"/>
                    </a:cubicBezTo>
                    <a:cubicBezTo>
                      <a:pt x="910" y="295227"/>
                      <a:pt x="977" y="286738"/>
                      <a:pt x="977" y="27149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ACECF"/>
                  </a:gs>
                  <a:gs pos="27020">
                    <a:srgbClr val="E5B8BB"/>
                  </a:gs>
                  <a:gs pos="100000">
                    <a:srgbClr val="D88189"/>
                  </a:gs>
                </a:gsLst>
                <a:lin ang="0" scaled="1"/>
              </a:gra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129F52B3-CAF0-5F8A-AAF2-DEF42DA825DA}"/>
                  </a:ext>
                </a:extLst>
              </p:cNvPr>
              <p:cNvSpPr/>
              <p:nvPr/>
            </p:nvSpPr>
            <p:spPr>
              <a:xfrm>
                <a:off x="4987832" y="368093"/>
                <a:ext cx="722029" cy="2088568"/>
              </a:xfrm>
              <a:custGeom>
                <a:avLst/>
                <a:gdLst>
                  <a:gd name="connsiteX0" fmla="*/ 534189 w 722029"/>
                  <a:gd name="connsiteY0" fmla="*/ 2087436 h 2088568"/>
                  <a:gd name="connsiteX1" fmla="*/ 530594 w 722029"/>
                  <a:gd name="connsiteY1" fmla="*/ 2066896 h 2088568"/>
                  <a:gd name="connsiteX2" fmla="*/ 503428 w 722029"/>
                  <a:gd name="connsiteY2" fmla="*/ 1839383 h 2088568"/>
                  <a:gd name="connsiteX3" fmla="*/ 467174 w 722029"/>
                  <a:gd name="connsiteY3" fmla="*/ 1648325 h 2088568"/>
                  <a:gd name="connsiteX4" fmla="*/ 355815 w 722029"/>
                  <a:gd name="connsiteY4" fmla="*/ 1326964 h 2088568"/>
                  <a:gd name="connsiteX5" fmla="*/ 179438 w 722029"/>
                  <a:gd name="connsiteY5" fmla="*/ 958996 h 2088568"/>
                  <a:gd name="connsiteX6" fmla="*/ 47571 w 722029"/>
                  <a:gd name="connsiteY6" fmla="*/ 607473 h 2088568"/>
                  <a:gd name="connsiteX7" fmla="*/ 1629 w 722029"/>
                  <a:gd name="connsiteY7" fmla="*/ 331322 h 2088568"/>
                  <a:gd name="connsiteX8" fmla="*/ 17676 w 722029"/>
                  <a:gd name="connsiteY8" fmla="*/ 109369 h 2088568"/>
                  <a:gd name="connsiteX9" fmla="*/ 44242 w 722029"/>
                  <a:gd name="connsiteY9" fmla="*/ 45051 h 2088568"/>
                  <a:gd name="connsiteX10" fmla="*/ 149176 w 722029"/>
                  <a:gd name="connsiteY10" fmla="*/ 3170 h 2088568"/>
                  <a:gd name="connsiteX11" fmla="*/ 297988 w 722029"/>
                  <a:gd name="connsiteY11" fmla="*/ 80905 h 2088568"/>
                  <a:gd name="connsiteX12" fmla="*/ 562886 w 722029"/>
                  <a:gd name="connsiteY12" fmla="*/ 400435 h 2088568"/>
                  <a:gd name="connsiteX13" fmla="*/ 696950 w 722029"/>
                  <a:gd name="connsiteY13" fmla="*/ 793671 h 2088568"/>
                  <a:gd name="connsiteX14" fmla="*/ 721453 w 722029"/>
                  <a:gd name="connsiteY14" fmla="*/ 1092028 h 2088568"/>
                  <a:gd name="connsiteX15" fmla="*/ 711865 w 722029"/>
                  <a:gd name="connsiteY15" fmla="*/ 1324667 h 2088568"/>
                  <a:gd name="connsiteX16" fmla="*/ 674579 w 722029"/>
                  <a:gd name="connsiteY16" fmla="*/ 1563798 h 2088568"/>
                  <a:gd name="connsiteX17" fmla="*/ 566982 w 722029"/>
                  <a:gd name="connsiteY17" fmla="*/ 1986464 h 2088568"/>
                  <a:gd name="connsiteX18" fmla="*/ 548738 w 722029"/>
                  <a:gd name="connsiteY18" fmla="*/ 2067462 h 2088568"/>
                  <a:gd name="connsiteX19" fmla="*/ 540149 w 722029"/>
                  <a:gd name="connsiteY19" fmla="*/ 2088568 h 2088568"/>
                  <a:gd name="connsiteX20" fmla="*/ 534189 w 722029"/>
                  <a:gd name="connsiteY20" fmla="*/ 2087436 h 2088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22029" h="2088568">
                    <a:moveTo>
                      <a:pt x="534189" y="2087436"/>
                    </a:moveTo>
                    <a:cubicBezTo>
                      <a:pt x="532924" y="2080578"/>
                      <a:pt x="530428" y="2073720"/>
                      <a:pt x="530594" y="2066896"/>
                    </a:cubicBezTo>
                    <a:cubicBezTo>
                      <a:pt x="532691" y="1989693"/>
                      <a:pt x="516712" y="1914655"/>
                      <a:pt x="503428" y="1839383"/>
                    </a:cubicBezTo>
                    <a:cubicBezTo>
                      <a:pt x="492143" y="1775564"/>
                      <a:pt x="480258" y="1711811"/>
                      <a:pt x="467174" y="1648325"/>
                    </a:cubicBezTo>
                    <a:cubicBezTo>
                      <a:pt x="444137" y="1536399"/>
                      <a:pt x="403821" y="1430134"/>
                      <a:pt x="355815" y="1326964"/>
                    </a:cubicBezTo>
                    <a:cubicBezTo>
                      <a:pt x="298454" y="1203653"/>
                      <a:pt x="237864" y="1081840"/>
                      <a:pt x="179438" y="958996"/>
                    </a:cubicBezTo>
                    <a:cubicBezTo>
                      <a:pt x="125506" y="845606"/>
                      <a:pt x="78266" y="729519"/>
                      <a:pt x="47571" y="607473"/>
                    </a:cubicBezTo>
                    <a:cubicBezTo>
                      <a:pt x="24734" y="516755"/>
                      <a:pt x="4958" y="425137"/>
                      <a:pt x="1629" y="331322"/>
                    </a:cubicBezTo>
                    <a:cubicBezTo>
                      <a:pt x="-1001" y="256983"/>
                      <a:pt x="-3098" y="182044"/>
                      <a:pt x="17676" y="109369"/>
                    </a:cubicBezTo>
                    <a:cubicBezTo>
                      <a:pt x="24001" y="87164"/>
                      <a:pt x="32624" y="64926"/>
                      <a:pt x="44242" y="45051"/>
                    </a:cubicBezTo>
                    <a:cubicBezTo>
                      <a:pt x="65881" y="7964"/>
                      <a:pt x="107529" y="-7150"/>
                      <a:pt x="149176" y="3170"/>
                    </a:cubicBezTo>
                    <a:cubicBezTo>
                      <a:pt x="205072" y="17019"/>
                      <a:pt x="252579" y="47215"/>
                      <a:pt x="297988" y="80905"/>
                    </a:cubicBezTo>
                    <a:cubicBezTo>
                      <a:pt x="412310" y="165731"/>
                      <a:pt x="495605" y="276725"/>
                      <a:pt x="562886" y="400435"/>
                    </a:cubicBezTo>
                    <a:cubicBezTo>
                      <a:pt x="629935" y="523746"/>
                      <a:pt x="672681" y="655413"/>
                      <a:pt x="696950" y="793671"/>
                    </a:cubicBezTo>
                    <a:cubicBezTo>
                      <a:pt x="714295" y="892546"/>
                      <a:pt x="724649" y="991654"/>
                      <a:pt x="721453" y="1092028"/>
                    </a:cubicBezTo>
                    <a:cubicBezTo>
                      <a:pt x="718989" y="1169629"/>
                      <a:pt x="719555" y="1247564"/>
                      <a:pt x="711865" y="1324667"/>
                    </a:cubicBezTo>
                    <a:cubicBezTo>
                      <a:pt x="703909" y="1404832"/>
                      <a:pt x="689859" y="1484598"/>
                      <a:pt x="674579" y="1563798"/>
                    </a:cubicBezTo>
                    <a:cubicBezTo>
                      <a:pt x="646980" y="1706717"/>
                      <a:pt x="608829" y="1847073"/>
                      <a:pt x="566982" y="1986464"/>
                    </a:cubicBezTo>
                    <a:cubicBezTo>
                      <a:pt x="559058" y="2012897"/>
                      <a:pt x="555130" y="2040529"/>
                      <a:pt x="548738" y="2067462"/>
                    </a:cubicBezTo>
                    <a:cubicBezTo>
                      <a:pt x="547007" y="2074786"/>
                      <a:pt x="543078" y="2081544"/>
                      <a:pt x="540149" y="2088568"/>
                    </a:cubicBezTo>
                    <a:cubicBezTo>
                      <a:pt x="538151" y="2088135"/>
                      <a:pt x="536187" y="2087803"/>
                      <a:pt x="534189" y="208743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ACECF"/>
                  </a:gs>
                  <a:gs pos="27020">
                    <a:srgbClr val="E5B8BB"/>
                  </a:gs>
                  <a:gs pos="100000">
                    <a:srgbClr val="D88189"/>
                  </a:gs>
                </a:gsLst>
                <a:lin ang="0" scaled="1"/>
              </a:gra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AA6BED42-8F92-6AE2-24F9-EDE00E8ECADA}"/>
                  </a:ext>
                </a:extLst>
              </p:cNvPr>
              <p:cNvSpPr/>
              <p:nvPr/>
            </p:nvSpPr>
            <p:spPr>
              <a:xfrm>
                <a:off x="3466566" y="4140334"/>
                <a:ext cx="1403789" cy="1195239"/>
              </a:xfrm>
              <a:custGeom>
                <a:avLst/>
                <a:gdLst>
                  <a:gd name="connsiteX0" fmla="*/ 182755 w 1403789"/>
                  <a:gd name="connsiteY0" fmla="*/ 0 h 1195239"/>
                  <a:gd name="connsiteX1" fmla="*/ 209787 w 1403789"/>
                  <a:gd name="connsiteY1" fmla="*/ 58593 h 1195239"/>
                  <a:gd name="connsiteX2" fmla="*/ 368919 w 1403789"/>
                  <a:gd name="connsiteY2" fmla="*/ 322659 h 1195239"/>
                  <a:gd name="connsiteX3" fmla="*/ 638079 w 1403789"/>
                  <a:gd name="connsiteY3" fmla="*/ 539219 h 1195239"/>
                  <a:gd name="connsiteX4" fmla="*/ 978849 w 1403789"/>
                  <a:gd name="connsiteY4" fmla="*/ 647415 h 1195239"/>
                  <a:gd name="connsiteX5" fmla="*/ 1193744 w 1403789"/>
                  <a:gd name="connsiteY5" fmla="*/ 672850 h 1195239"/>
                  <a:gd name="connsiteX6" fmla="*/ 1279003 w 1403789"/>
                  <a:gd name="connsiteY6" fmla="*/ 710535 h 1195239"/>
                  <a:gd name="connsiteX7" fmla="*/ 1367524 w 1403789"/>
                  <a:gd name="connsiteY7" fmla="*/ 810742 h 1195239"/>
                  <a:gd name="connsiteX8" fmla="*/ 1365394 w 1403789"/>
                  <a:gd name="connsiteY8" fmla="*/ 1014318 h 1195239"/>
                  <a:gd name="connsiteX9" fmla="*/ 1096600 w 1403789"/>
                  <a:gd name="connsiteY9" fmla="*/ 1182872 h 1195239"/>
                  <a:gd name="connsiteX10" fmla="*/ 654659 w 1403789"/>
                  <a:gd name="connsiteY10" fmla="*/ 1127974 h 1195239"/>
                  <a:gd name="connsiteX11" fmla="*/ 247073 w 1403789"/>
                  <a:gd name="connsiteY11" fmla="*/ 855119 h 1195239"/>
                  <a:gd name="connsiteX12" fmla="*/ 28383 w 1403789"/>
                  <a:gd name="connsiteY12" fmla="*/ 521075 h 1195239"/>
                  <a:gd name="connsiteX13" fmla="*/ 40834 w 1403789"/>
                  <a:gd name="connsiteY13" fmla="*/ 198849 h 1195239"/>
                  <a:gd name="connsiteX14" fmla="*/ 161948 w 1403789"/>
                  <a:gd name="connsiteY14" fmla="*/ 19409 h 1195239"/>
                  <a:gd name="connsiteX15" fmla="*/ 182755 w 1403789"/>
                  <a:gd name="connsiteY15" fmla="*/ 0 h 119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03789" h="1195239">
                    <a:moveTo>
                      <a:pt x="182755" y="0"/>
                    </a:moveTo>
                    <a:cubicBezTo>
                      <a:pt x="193175" y="22505"/>
                      <a:pt x="201897" y="40382"/>
                      <a:pt x="209787" y="58593"/>
                    </a:cubicBezTo>
                    <a:cubicBezTo>
                      <a:pt x="250869" y="153839"/>
                      <a:pt x="302270" y="242693"/>
                      <a:pt x="368919" y="322659"/>
                    </a:cubicBezTo>
                    <a:cubicBezTo>
                      <a:pt x="444191" y="413011"/>
                      <a:pt x="534144" y="484887"/>
                      <a:pt x="638079" y="539219"/>
                    </a:cubicBezTo>
                    <a:cubicBezTo>
                      <a:pt x="745244" y="595214"/>
                      <a:pt x="859100" y="631102"/>
                      <a:pt x="978849" y="647415"/>
                    </a:cubicBezTo>
                    <a:cubicBezTo>
                      <a:pt x="1050292" y="657136"/>
                      <a:pt x="1122068" y="664627"/>
                      <a:pt x="1193744" y="672850"/>
                    </a:cubicBezTo>
                    <a:cubicBezTo>
                      <a:pt x="1226169" y="676578"/>
                      <a:pt x="1256265" y="684968"/>
                      <a:pt x="1279003" y="710535"/>
                    </a:cubicBezTo>
                    <a:cubicBezTo>
                      <a:pt x="1308632" y="743860"/>
                      <a:pt x="1341724" y="774688"/>
                      <a:pt x="1367524" y="810742"/>
                    </a:cubicBezTo>
                    <a:cubicBezTo>
                      <a:pt x="1417128" y="880054"/>
                      <a:pt x="1415297" y="945538"/>
                      <a:pt x="1365394" y="1014318"/>
                    </a:cubicBezTo>
                    <a:cubicBezTo>
                      <a:pt x="1298611" y="1106335"/>
                      <a:pt x="1207393" y="1161166"/>
                      <a:pt x="1096600" y="1182872"/>
                    </a:cubicBezTo>
                    <a:cubicBezTo>
                      <a:pt x="943527" y="1212900"/>
                      <a:pt x="796912" y="1185801"/>
                      <a:pt x="654659" y="1127974"/>
                    </a:cubicBezTo>
                    <a:cubicBezTo>
                      <a:pt x="500087" y="1065154"/>
                      <a:pt x="362761" y="976033"/>
                      <a:pt x="247073" y="855119"/>
                    </a:cubicBezTo>
                    <a:cubicBezTo>
                      <a:pt x="153592" y="757376"/>
                      <a:pt x="74924" y="649313"/>
                      <a:pt x="28383" y="521075"/>
                    </a:cubicBezTo>
                    <a:cubicBezTo>
                      <a:pt x="-10967" y="412578"/>
                      <a:pt x="-11733" y="304615"/>
                      <a:pt x="40834" y="198849"/>
                    </a:cubicBezTo>
                    <a:cubicBezTo>
                      <a:pt x="73293" y="133565"/>
                      <a:pt x="114075" y="74139"/>
                      <a:pt x="161948" y="19409"/>
                    </a:cubicBezTo>
                    <a:cubicBezTo>
                      <a:pt x="166708" y="13882"/>
                      <a:pt x="172568" y="9388"/>
                      <a:pt x="18275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F5DD"/>
                  </a:gs>
                  <a:gs pos="50000">
                    <a:srgbClr val="F9EEAC"/>
                  </a:gs>
                  <a:gs pos="100000">
                    <a:srgbClr val="F1E8B0"/>
                  </a:gs>
                </a:gsLst>
                <a:lin ang="0" scaled="1"/>
              </a:gra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20532997-B430-9DB2-C2DF-B727BBAE3C2E}"/>
                  </a:ext>
                </a:extLst>
              </p:cNvPr>
              <p:cNvSpPr/>
              <p:nvPr/>
            </p:nvSpPr>
            <p:spPr>
              <a:xfrm>
                <a:off x="5513633" y="3695962"/>
                <a:ext cx="1043963" cy="1478398"/>
              </a:xfrm>
              <a:custGeom>
                <a:avLst/>
                <a:gdLst>
                  <a:gd name="connsiteX0" fmla="*/ 791898 w 1043963"/>
                  <a:gd name="connsiteY0" fmla="*/ 0 h 1478398"/>
                  <a:gd name="connsiteX1" fmla="*/ 904955 w 1043963"/>
                  <a:gd name="connsiteY1" fmla="*/ 125308 h 1478398"/>
                  <a:gd name="connsiteX2" fmla="*/ 1035623 w 1043963"/>
                  <a:gd name="connsiteY2" fmla="*/ 457322 h 1478398"/>
                  <a:gd name="connsiteX3" fmla="*/ 1039651 w 1043963"/>
                  <a:gd name="connsiteY3" fmla="*/ 657669 h 1478398"/>
                  <a:gd name="connsiteX4" fmla="*/ 870864 w 1043963"/>
                  <a:gd name="connsiteY4" fmla="*/ 1109431 h 1478398"/>
                  <a:gd name="connsiteX5" fmla="*/ 456921 w 1043963"/>
                  <a:gd name="connsiteY5" fmla="*/ 1436285 h 1478398"/>
                  <a:gd name="connsiteX6" fmla="*/ 229575 w 1043963"/>
                  <a:gd name="connsiteY6" fmla="*/ 1478199 h 1478398"/>
                  <a:gd name="connsiteX7" fmla="*/ 117450 w 1043963"/>
                  <a:gd name="connsiteY7" fmla="*/ 1457159 h 1478398"/>
                  <a:gd name="connsiteX8" fmla="*/ 1863 w 1043963"/>
                  <a:gd name="connsiteY8" fmla="*/ 1291768 h 1478398"/>
                  <a:gd name="connsiteX9" fmla="*/ 42977 w 1043963"/>
                  <a:gd name="connsiteY9" fmla="*/ 1039586 h 1478398"/>
                  <a:gd name="connsiteX10" fmla="*/ 91083 w 1043963"/>
                  <a:gd name="connsiteY10" fmla="*/ 992546 h 1478398"/>
                  <a:gd name="connsiteX11" fmla="*/ 252379 w 1043963"/>
                  <a:gd name="connsiteY11" fmla="*/ 933820 h 1478398"/>
                  <a:gd name="connsiteX12" fmla="*/ 564784 w 1043963"/>
                  <a:gd name="connsiteY12" fmla="*/ 724884 h 1478398"/>
                  <a:gd name="connsiteX13" fmla="*/ 719189 w 1043963"/>
                  <a:gd name="connsiteY13" fmla="*/ 441609 h 1478398"/>
                  <a:gd name="connsiteX14" fmla="*/ 764565 w 1043963"/>
                  <a:gd name="connsiteY14" fmla="*/ 194421 h 1478398"/>
                  <a:gd name="connsiteX15" fmla="*/ 783841 w 1043963"/>
                  <a:gd name="connsiteY15" fmla="*/ 32925 h 1478398"/>
                  <a:gd name="connsiteX16" fmla="*/ 791898 w 1043963"/>
                  <a:gd name="connsiteY16" fmla="*/ 0 h 1478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43963" h="1478398">
                    <a:moveTo>
                      <a:pt x="791898" y="0"/>
                    </a:moveTo>
                    <a:cubicBezTo>
                      <a:pt x="838106" y="40316"/>
                      <a:pt x="873328" y="81098"/>
                      <a:pt x="904955" y="125308"/>
                    </a:cubicBezTo>
                    <a:cubicBezTo>
                      <a:pt x="976298" y="225083"/>
                      <a:pt x="1017712" y="337008"/>
                      <a:pt x="1035623" y="457322"/>
                    </a:cubicBezTo>
                    <a:cubicBezTo>
                      <a:pt x="1045477" y="523505"/>
                      <a:pt x="1046309" y="590188"/>
                      <a:pt x="1039651" y="657669"/>
                    </a:cubicBezTo>
                    <a:cubicBezTo>
                      <a:pt x="1023305" y="823759"/>
                      <a:pt x="965178" y="973437"/>
                      <a:pt x="870864" y="1109431"/>
                    </a:cubicBezTo>
                    <a:cubicBezTo>
                      <a:pt x="766330" y="1260141"/>
                      <a:pt x="630368" y="1372432"/>
                      <a:pt x="456921" y="1436285"/>
                    </a:cubicBezTo>
                    <a:cubicBezTo>
                      <a:pt x="383680" y="1463251"/>
                      <a:pt x="308508" y="1480463"/>
                      <a:pt x="229575" y="1478199"/>
                    </a:cubicBezTo>
                    <a:cubicBezTo>
                      <a:pt x="190890" y="1477067"/>
                      <a:pt x="153105" y="1471174"/>
                      <a:pt x="117450" y="1457159"/>
                    </a:cubicBezTo>
                    <a:cubicBezTo>
                      <a:pt x="42977" y="1427896"/>
                      <a:pt x="8055" y="1368271"/>
                      <a:pt x="1863" y="1291768"/>
                    </a:cubicBezTo>
                    <a:cubicBezTo>
                      <a:pt x="-5195" y="1204744"/>
                      <a:pt x="7655" y="1120384"/>
                      <a:pt x="42977" y="1039586"/>
                    </a:cubicBezTo>
                    <a:cubicBezTo>
                      <a:pt x="53198" y="1016216"/>
                      <a:pt x="67479" y="1000935"/>
                      <a:pt x="91083" y="992546"/>
                    </a:cubicBezTo>
                    <a:cubicBezTo>
                      <a:pt x="145015" y="973370"/>
                      <a:pt x="198780" y="953828"/>
                      <a:pt x="252379" y="933820"/>
                    </a:cubicBezTo>
                    <a:cubicBezTo>
                      <a:pt x="372927" y="888810"/>
                      <a:pt x="478627" y="821296"/>
                      <a:pt x="564784" y="724884"/>
                    </a:cubicBezTo>
                    <a:cubicBezTo>
                      <a:pt x="638325" y="642621"/>
                      <a:pt x="687729" y="546942"/>
                      <a:pt x="719189" y="441609"/>
                    </a:cubicBezTo>
                    <a:cubicBezTo>
                      <a:pt x="743292" y="360844"/>
                      <a:pt x="755344" y="277916"/>
                      <a:pt x="764565" y="194421"/>
                    </a:cubicBezTo>
                    <a:cubicBezTo>
                      <a:pt x="770525" y="140523"/>
                      <a:pt x="777116" y="86724"/>
                      <a:pt x="783841" y="32925"/>
                    </a:cubicBezTo>
                    <a:cubicBezTo>
                      <a:pt x="785006" y="23837"/>
                      <a:pt x="788169" y="14948"/>
                      <a:pt x="79189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F5DD"/>
                  </a:gs>
                  <a:gs pos="50000">
                    <a:srgbClr val="F9EEAC"/>
                  </a:gs>
                  <a:gs pos="100000">
                    <a:srgbClr val="F1E8B0"/>
                  </a:gs>
                </a:gsLst>
                <a:lin ang="0" scaled="1"/>
              </a:gra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15AC0CD4-2E9A-D858-113D-8C72597D92F7}"/>
                  </a:ext>
                </a:extLst>
              </p:cNvPr>
              <p:cNvSpPr/>
              <p:nvPr/>
            </p:nvSpPr>
            <p:spPr>
              <a:xfrm>
                <a:off x="3987980" y="5480607"/>
                <a:ext cx="45952" cy="518378"/>
              </a:xfrm>
              <a:custGeom>
                <a:avLst/>
                <a:gdLst>
                  <a:gd name="connsiteX0" fmla="*/ 27778 w 45952"/>
                  <a:gd name="connsiteY0" fmla="*/ 518378 h 518378"/>
                  <a:gd name="connsiteX1" fmla="*/ 23284 w 45952"/>
                  <a:gd name="connsiteY1" fmla="*/ 0 h 518378"/>
                  <a:gd name="connsiteX2" fmla="*/ 28344 w 45952"/>
                  <a:gd name="connsiteY2" fmla="*/ 11286 h 518378"/>
                  <a:gd name="connsiteX3" fmla="*/ 32272 w 45952"/>
                  <a:gd name="connsiteY3" fmla="*/ 26700 h 518378"/>
                  <a:gd name="connsiteX4" fmla="*/ 45888 w 45952"/>
                  <a:gd name="connsiteY4" fmla="*/ 178874 h 518378"/>
                  <a:gd name="connsiteX5" fmla="*/ 39363 w 45952"/>
                  <a:gd name="connsiteY5" fmla="*/ 446769 h 518378"/>
                  <a:gd name="connsiteX6" fmla="*/ 27778 w 45952"/>
                  <a:gd name="connsiteY6" fmla="*/ 518378 h 51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952" h="518378">
                    <a:moveTo>
                      <a:pt x="27778" y="518378"/>
                    </a:moveTo>
                    <a:cubicBezTo>
                      <a:pt x="-17065" y="345696"/>
                      <a:pt x="679" y="173481"/>
                      <a:pt x="23284" y="0"/>
                    </a:cubicBezTo>
                    <a:cubicBezTo>
                      <a:pt x="25015" y="3762"/>
                      <a:pt x="27045" y="7391"/>
                      <a:pt x="28344" y="11286"/>
                    </a:cubicBezTo>
                    <a:cubicBezTo>
                      <a:pt x="30008" y="16313"/>
                      <a:pt x="31739" y="21473"/>
                      <a:pt x="32272" y="26700"/>
                    </a:cubicBezTo>
                    <a:cubicBezTo>
                      <a:pt x="37232" y="77402"/>
                      <a:pt x="45555" y="128105"/>
                      <a:pt x="45888" y="178874"/>
                    </a:cubicBezTo>
                    <a:cubicBezTo>
                      <a:pt x="46487" y="268161"/>
                      <a:pt x="42825" y="357515"/>
                      <a:pt x="39363" y="446769"/>
                    </a:cubicBezTo>
                    <a:cubicBezTo>
                      <a:pt x="38464" y="470772"/>
                      <a:pt x="31806" y="494542"/>
                      <a:pt x="27778" y="5183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EDEC95EB-B2D9-17B5-954F-6929523E276B}"/>
                  </a:ext>
                </a:extLst>
              </p:cNvPr>
              <p:cNvSpPr/>
              <p:nvPr/>
            </p:nvSpPr>
            <p:spPr>
              <a:xfrm>
                <a:off x="5309110" y="5442855"/>
                <a:ext cx="45759" cy="535323"/>
              </a:xfrm>
              <a:custGeom>
                <a:avLst/>
                <a:gdLst>
                  <a:gd name="connsiteX0" fmla="*/ 28578 w 45759"/>
                  <a:gd name="connsiteY0" fmla="*/ 0 h 535323"/>
                  <a:gd name="connsiteX1" fmla="*/ 41761 w 45759"/>
                  <a:gd name="connsiteY1" fmla="*/ 104035 h 535323"/>
                  <a:gd name="connsiteX2" fmla="*/ 38066 w 45759"/>
                  <a:gd name="connsiteY2" fmla="*/ 438979 h 535323"/>
                  <a:gd name="connsiteX3" fmla="*/ 30675 w 45759"/>
                  <a:gd name="connsiteY3" fmla="*/ 535323 h 535323"/>
                  <a:gd name="connsiteX4" fmla="*/ 22086 w 45759"/>
                  <a:gd name="connsiteY4" fmla="*/ 517180 h 535323"/>
                  <a:gd name="connsiteX5" fmla="*/ 746 w 45759"/>
                  <a:gd name="connsiteY5" fmla="*/ 302218 h 535323"/>
                  <a:gd name="connsiteX6" fmla="*/ 16892 w 45759"/>
                  <a:gd name="connsiteY6" fmla="*/ 25068 h 535323"/>
                  <a:gd name="connsiteX7" fmla="*/ 21420 w 45759"/>
                  <a:gd name="connsiteY7" fmla="*/ 732 h 535323"/>
                  <a:gd name="connsiteX8" fmla="*/ 28578 w 45759"/>
                  <a:gd name="connsiteY8" fmla="*/ 0 h 535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759" h="535323">
                    <a:moveTo>
                      <a:pt x="28578" y="0"/>
                    </a:moveTo>
                    <a:cubicBezTo>
                      <a:pt x="33039" y="34656"/>
                      <a:pt x="38732" y="69246"/>
                      <a:pt x="41761" y="104035"/>
                    </a:cubicBezTo>
                    <a:cubicBezTo>
                      <a:pt x="51482" y="215760"/>
                      <a:pt x="40762" y="327353"/>
                      <a:pt x="38066" y="438979"/>
                    </a:cubicBezTo>
                    <a:cubicBezTo>
                      <a:pt x="37300" y="470705"/>
                      <a:pt x="35969" y="502398"/>
                      <a:pt x="30675" y="535323"/>
                    </a:cubicBezTo>
                    <a:cubicBezTo>
                      <a:pt x="27779" y="529298"/>
                      <a:pt x="24150" y="523505"/>
                      <a:pt x="22086" y="517180"/>
                    </a:cubicBezTo>
                    <a:cubicBezTo>
                      <a:pt x="-885" y="447135"/>
                      <a:pt x="-1218" y="374360"/>
                      <a:pt x="746" y="302218"/>
                    </a:cubicBezTo>
                    <a:cubicBezTo>
                      <a:pt x="3310" y="209768"/>
                      <a:pt x="11100" y="117451"/>
                      <a:pt x="16892" y="25068"/>
                    </a:cubicBezTo>
                    <a:cubicBezTo>
                      <a:pt x="17425" y="16912"/>
                      <a:pt x="19855" y="8822"/>
                      <a:pt x="21420" y="732"/>
                    </a:cubicBezTo>
                    <a:cubicBezTo>
                      <a:pt x="23784" y="466"/>
                      <a:pt x="26181" y="233"/>
                      <a:pt x="285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AE4CA4D-04AC-5517-3975-C16FD86DE45A}"/>
                  </a:ext>
                </a:extLst>
              </p:cNvPr>
              <p:cNvSpPr/>
              <p:nvPr/>
            </p:nvSpPr>
            <p:spPr>
              <a:xfrm>
                <a:off x="6491194" y="5517993"/>
                <a:ext cx="39230" cy="504529"/>
              </a:xfrm>
              <a:custGeom>
                <a:avLst/>
                <a:gdLst>
                  <a:gd name="connsiteX0" fmla="*/ 22041 w 39230"/>
                  <a:gd name="connsiteY0" fmla="*/ 0 h 504529"/>
                  <a:gd name="connsiteX1" fmla="*/ 27001 w 39230"/>
                  <a:gd name="connsiteY1" fmla="*/ 23737 h 504529"/>
                  <a:gd name="connsiteX2" fmla="*/ 28067 w 39230"/>
                  <a:gd name="connsiteY2" fmla="*/ 494442 h 504529"/>
                  <a:gd name="connsiteX3" fmla="*/ 22473 w 39230"/>
                  <a:gd name="connsiteY3" fmla="*/ 504529 h 504529"/>
                  <a:gd name="connsiteX4" fmla="*/ 22041 w 39230"/>
                  <a:gd name="connsiteY4" fmla="*/ 0 h 504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30" h="504529">
                    <a:moveTo>
                      <a:pt x="22041" y="0"/>
                    </a:moveTo>
                    <a:cubicBezTo>
                      <a:pt x="23705" y="7923"/>
                      <a:pt x="25770" y="15747"/>
                      <a:pt x="27001" y="23737"/>
                    </a:cubicBezTo>
                    <a:cubicBezTo>
                      <a:pt x="51204" y="180572"/>
                      <a:pt x="32827" y="337540"/>
                      <a:pt x="28067" y="494442"/>
                    </a:cubicBezTo>
                    <a:cubicBezTo>
                      <a:pt x="27967" y="497971"/>
                      <a:pt x="25836" y="501433"/>
                      <a:pt x="22473" y="504529"/>
                    </a:cubicBezTo>
                    <a:cubicBezTo>
                      <a:pt x="-17376" y="336375"/>
                      <a:pt x="4397" y="168420"/>
                      <a:pt x="220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7F2ADE6-0069-4F71-BBA1-8C4A6C3DEC50}"/>
                  </a:ext>
                </a:extLst>
              </p:cNvPr>
              <p:cNvSpPr/>
              <p:nvPr/>
            </p:nvSpPr>
            <p:spPr>
              <a:xfrm>
                <a:off x="4872137" y="3737732"/>
                <a:ext cx="435398" cy="277492"/>
              </a:xfrm>
              <a:custGeom>
                <a:avLst/>
                <a:gdLst>
                  <a:gd name="connsiteX0" fmla="*/ 214334 w 435398"/>
                  <a:gd name="connsiteY0" fmla="*/ 277493 h 277492"/>
                  <a:gd name="connsiteX1" fmla="*/ 127511 w 435398"/>
                  <a:gd name="connsiteY1" fmla="*/ 265675 h 277492"/>
                  <a:gd name="connsiteX2" fmla="*/ 55735 w 435398"/>
                  <a:gd name="connsiteY2" fmla="*/ 232983 h 277492"/>
                  <a:gd name="connsiteX3" fmla="*/ 7729 w 435398"/>
                  <a:gd name="connsiteY3" fmla="*/ 83338 h 277492"/>
                  <a:gd name="connsiteX4" fmla="*/ 106304 w 435398"/>
                  <a:gd name="connsiteY4" fmla="*/ 5703 h 277492"/>
                  <a:gd name="connsiteX5" fmla="*/ 185171 w 435398"/>
                  <a:gd name="connsiteY5" fmla="*/ 13860 h 277492"/>
                  <a:gd name="connsiteX6" fmla="*/ 234675 w 435398"/>
                  <a:gd name="connsiteY6" fmla="*/ 12395 h 277492"/>
                  <a:gd name="connsiteX7" fmla="*/ 300259 w 435398"/>
                  <a:gd name="connsiteY7" fmla="*/ 177 h 277492"/>
                  <a:gd name="connsiteX8" fmla="*/ 425534 w 435398"/>
                  <a:gd name="connsiteY8" fmla="*/ 76047 h 277492"/>
                  <a:gd name="connsiteX9" fmla="*/ 392576 w 435398"/>
                  <a:gd name="connsiteY9" fmla="*/ 225858 h 277492"/>
                  <a:gd name="connsiteX10" fmla="*/ 289340 w 435398"/>
                  <a:gd name="connsiteY10" fmla="*/ 272033 h 277492"/>
                  <a:gd name="connsiteX11" fmla="*/ 214334 w 435398"/>
                  <a:gd name="connsiteY11" fmla="*/ 277493 h 27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5398" h="277492">
                    <a:moveTo>
                      <a:pt x="214334" y="277493"/>
                    </a:moveTo>
                    <a:cubicBezTo>
                      <a:pt x="188400" y="274230"/>
                      <a:pt x="157074" y="273398"/>
                      <a:pt x="127511" y="265675"/>
                    </a:cubicBezTo>
                    <a:cubicBezTo>
                      <a:pt x="102376" y="259116"/>
                      <a:pt x="77175" y="247697"/>
                      <a:pt x="55735" y="232983"/>
                    </a:cubicBezTo>
                    <a:cubicBezTo>
                      <a:pt x="5698" y="198726"/>
                      <a:pt x="-11613" y="140799"/>
                      <a:pt x="7729" y="83338"/>
                    </a:cubicBezTo>
                    <a:cubicBezTo>
                      <a:pt x="23575" y="36231"/>
                      <a:pt x="56401" y="8100"/>
                      <a:pt x="106304" y="5703"/>
                    </a:cubicBezTo>
                    <a:cubicBezTo>
                      <a:pt x="132471" y="4438"/>
                      <a:pt x="159504" y="8100"/>
                      <a:pt x="185171" y="13860"/>
                    </a:cubicBezTo>
                    <a:cubicBezTo>
                      <a:pt x="202683" y="17788"/>
                      <a:pt x="217664" y="17422"/>
                      <a:pt x="234675" y="12395"/>
                    </a:cubicBezTo>
                    <a:cubicBezTo>
                      <a:pt x="255915" y="6102"/>
                      <a:pt x="278221" y="1209"/>
                      <a:pt x="300259" y="177"/>
                    </a:cubicBezTo>
                    <a:cubicBezTo>
                      <a:pt x="358186" y="-2586"/>
                      <a:pt x="405560" y="27209"/>
                      <a:pt x="425534" y="76047"/>
                    </a:cubicBezTo>
                    <a:cubicBezTo>
                      <a:pt x="446474" y="127249"/>
                      <a:pt x="433424" y="187440"/>
                      <a:pt x="392576" y="225858"/>
                    </a:cubicBezTo>
                    <a:cubicBezTo>
                      <a:pt x="363579" y="253157"/>
                      <a:pt x="328091" y="266907"/>
                      <a:pt x="289340" y="272033"/>
                    </a:cubicBezTo>
                    <a:cubicBezTo>
                      <a:pt x="266169" y="275063"/>
                      <a:pt x="242632" y="275496"/>
                      <a:pt x="214334" y="2774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9256E5B-6E99-4F85-A246-85FF9E03A3F9}"/>
                  </a:ext>
                </a:extLst>
              </p:cNvPr>
              <p:cNvSpPr/>
              <p:nvPr/>
            </p:nvSpPr>
            <p:spPr>
              <a:xfrm>
                <a:off x="5450668" y="3634678"/>
                <a:ext cx="465055" cy="167349"/>
              </a:xfrm>
              <a:custGeom>
                <a:avLst/>
                <a:gdLst>
                  <a:gd name="connsiteX0" fmla="*/ 465055 w 465055"/>
                  <a:gd name="connsiteY0" fmla="*/ 99568 h 167349"/>
                  <a:gd name="connsiteX1" fmla="*/ 776 w 465055"/>
                  <a:gd name="connsiteY1" fmla="*/ 167350 h 167349"/>
                  <a:gd name="connsiteX2" fmla="*/ 343 w 465055"/>
                  <a:gd name="connsiteY2" fmla="*/ 156696 h 167349"/>
                  <a:gd name="connsiteX3" fmla="*/ 206349 w 465055"/>
                  <a:gd name="connsiteY3" fmla="*/ 2891 h 167349"/>
                  <a:gd name="connsiteX4" fmla="*/ 310418 w 465055"/>
                  <a:gd name="connsiteY4" fmla="*/ 11580 h 167349"/>
                  <a:gd name="connsiteX5" fmla="*/ 465055 w 465055"/>
                  <a:gd name="connsiteY5" fmla="*/ 99568 h 167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055" h="167349">
                    <a:moveTo>
                      <a:pt x="465055" y="99568"/>
                    </a:moveTo>
                    <a:cubicBezTo>
                      <a:pt x="293439" y="2991"/>
                      <a:pt x="137569" y="12978"/>
                      <a:pt x="776" y="167350"/>
                    </a:cubicBezTo>
                    <a:cubicBezTo>
                      <a:pt x="409" y="160425"/>
                      <a:pt x="-490" y="157995"/>
                      <a:pt x="343" y="156696"/>
                    </a:cubicBezTo>
                    <a:cubicBezTo>
                      <a:pt x="50380" y="80526"/>
                      <a:pt x="112268" y="20236"/>
                      <a:pt x="206349" y="2891"/>
                    </a:cubicBezTo>
                    <a:cubicBezTo>
                      <a:pt x="241904" y="-3667"/>
                      <a:pt x="276461" y="1659"/>
                      <a:pt x="310418" y="11580"/>
                    </a:cubicBezTo>
                    <a:cubicBezTo>
                      <a:pt x="368311" y="28492"/>
                      <a:pt x="419280" y="58421"/>
                      <a:pt x="465055" y="9956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DC192D96-62E0-9DF3-8E8A-0A3B31D05A02}"/>
                  </a:ext>
                </a:extLst>
              </p:cNvPr>
              <p:cNvSpPr/>
              <p:nvPr/>
            </p:nvSpPr>
            <p:spPr>
              <a:xfrm>
                <a:off x="4101250" y="3795659"/>
                <a:ext cx="473601" cy="103313"/>
              </a:xfrm>
              <a:custGeom>
                <a:avLst/>
                <a:gdLst>
                  <a:gd name="connsiteX0" fmla="*/ 0 w 473601"/>
                  <a:gd name="connsiteY0" fmla="*/ 91595 h 103313"/>
                  <a:gd name="connsiteX1" fmla="*/ 250950 w 473601"/>
                  <a:gd name="connsiteY1" fmla="*/ 876 h 103313"/>
                  <a:gd name="connsiteX2" fmla="*/ 473601 w 473601"/>
                  <a:gd name="connsiteY2" fmla="*/ 103314 h 103313"/>
                  <a:gd name="connsiteX3" fmla="*/ 237067 w 473601"/>
                  <a:gd name="connsiteY3" fmla="*/ 28475 h 103313"/>
                  <a:gd name="connsiteX4" fmla="*/ 0 w 473601"/>
                  <a:gd name="connsiteY4" fmla="*/ 91595 h 103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3601" h="103313">
                    <a:moveTo>
                      <a:pt x="0" y="91595"/>
                    </a:moveTo>
                    <a:cubicBezTo>
                      <a:pt x="72575" y="29873"/>
                      <a:pt x="154671" y="-6181"/>
                      <a:pt x="250950" y="876"/>
                    </a:cubicBezTo>
                    <a:cubicBezTo>
                      <a:pt x="337340" y="7202"/>
                      <a:pt x="409615" y="46585"/>
                      <a:pt x="473601" y="103314"/>
                    </a:cubicBezTo>
                    <a:cubicBezTo>
                      <a:pt x="398829" y="64995"/>
                      <a:pt x="323924" y="28941"/>
                      <a:pt x="237067" y="28475"/>
                    </a:cubicBezTo>
                    <a:cubicBezTo>
                      <a:pt x="152174" y="28009"/>
                      <a:pt x="75471" y="56706"/>
                      <a:pt x="0" y="915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3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58F5660-8B94-A745-482F-04D164B8B6F3}"/>
                </a:ext>
              </a:extLst>
            </p:cNvPr>
            <p:cNvSpPr/>
            <p:nvPr/>
          </p:nvSpPr>
          <p:spPr>
            <a:xfrm>
              <a:off x="4063428" y="4038195"/>
              <a:ext cx="589826" cy="405990"/>
            </a:xfrm>
            <a:custGeom>
              <a:avLst/>
              <a:gdLst>
                <a:gd name="connsiteX0" fmla="*/ 589824 w 589826"/>
                <a:gd name="connsiteY0" fmla="*/ 203511 h 405990"/>
                <a:gd name="connsiteX1" fmla="*/ 294165 w 589826"/>
                <a:gd name="connsiteY1" fmla="*/ 405989 h 405990"/>
                <a:gd name="connsiteX2" fmla="*/ 3 w 589826"/>
                <a:gd name="connsiteY2" fmla="*/ 202479 h 405990"/>
                <a:gd name="connsiteX3" fmla="*/ 295663 w 589826"/>
                <a:gd name="connsiteY3" fmla="*/ 2 h 405990"/>
                <a:gd name="connsiteX4" fmla="*/ 589824 w 589826"/>
                <a:gd name="connsiteY4" fmla="*/ 203511 h 40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826" h="405990">
                  <a:moveTo>
                    <a:pt x="589824" y="203511"/>
                  </a:moveTo>
                  <a:cubicBezTo>
                    <a:pt x="589092" y="313272"/>
                    <a:pt x="453130" y="406488"/>
                    <a:pt x="294165" y="405989"/>
                  </a:cubicBezTo>
                  <a:cubicBezTo>
                    <a:pt x="134699" y="405489"/>
                    <a:pt x="-696" y="311908"/>
                    <a:pt x="3" y="202479"/>
                  </a:cubicBezTo>
                  <a:cubicBezTo>
                    <a:pt x="702" y="92718"/>
                    <a:pt x="136663" y="-464"/>
                    <a:pt x="295663" y="2"/>
                  </a:cubicBezTo>
                  <a:cubicBezTo>
                    <a:pt x="455228" y="468"/>
                    <a:pt x="590490" y="94083"/>
                    <a:pt x="589824" y="203511"/>
                  </a:cubicBezTo>
                  <a:close/>
                </a:path>
              </a:pathLst>
            </a:custGeom>
            <a:gradFill>
              <a:gsLst>
                <a:gs pos="0">
                  <a:srgbClr val="EDC9D9"/>
                </a:gs>
                <a:gs pos="50000">
                  <a:srgbClr val="E2A8C1"/>
                </a:gs>
                <a:gs pos="100000">
                  <a:srgbClr val="DC95B4"/>
                </a:gs>
              </a:gsLst>
              <a:lin ang="0" scaled="1"/>
            </a:gradFill>
            <a:ln w="3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C443D0C-E9DD-C7A6-45A3-64AB40371878}"/>
                </a:ext>
              </a:extLst>
            </p:cNvPr>
            <p:cNvSpPr/>
            <p:nvPr/>
          </p:nvSpPr>
          <p:spPr>
            <a:xfrm>
              <a:off x="5448345" y="3958296"/>
              <a:ext cx="589826" cy="405990"/>
            </a:xfrm>
            <a:custGeom>
              <a:avLst/>
              <a:gdLst>
                <a:gd name="connsiteX0" fmla="*/ 589824 w 589826"/>
                <a:gd name="connsiteY0" fmla="*/ 203511 h 405990"/>
                <a:gd name="connsiteX1" fmla="*/ 294165 w 589826"/>
                <a:gd name="connsiteY1" fmla="*/ 405989 h 405990"/>
                <a:gd name="connsiteX2" fmla="*/ 3 w 589826"/>
                <a:gd name="connsiteY2" fmla="*/ 202479 h 405990"/>
                <a:gd name="connsiteX3" fmla="*/ 295663 w 589826"/>
                <a:gd name="connsiteY3" fmla="*/ 2 h 405990"/>
                <a:gd name="connsiteX4" fmla="*/ 589824 w 589826"/>
                <a:gd name="connsiteY4" fmla="*/ 203511 h 40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826" h="405990">
                  <a:moveTo>
                    <a:pt x="589824" y="203511"/>
                  </a:moveTo>
                  <a:cubicBezTo>
                    <a:pt x="589092" y="313272"/>
                    <a:pt x="453130" y="406488"/>
                    <a:pt x="294165" y="405989"/>
                  </a:cubicBezTo>
                  <a:cubicBezTo>
                    <a:pt x="134699" y="405489"/>
                    <a:pt x="-696" y="311908"/>
                    <a:pt x="3" y="202479"/>
                  </a:cubicBezTo>
                  <a:cubicBezTo>
                    <a:pt x="702" y="92718"/>
                    <a:pt x="136663" y="-464"/>
                    <a:pt x="295663" y="2"/>
                  </a:cubicBezTo>
                  <a:cubicBezTo>
                    <a:pt x="455228" y="468"/>
                    <a:pt x="590490" y="94083"/>
                    <a:pt x="589824" y="203511"/>
                  </a:cubicBezTo>
                  <a:close/>
                </a:path>
              </a:pathLst>
            </a:custGeom>
            <a:gradFill>
              <a:gsLst>
                <a:gs pos="0">
                  <a:srgbClr val="EDC9D9"/>
                </a:gs>
                <a:gs pos="50000">
                  <a:srgbClr val="E2A8C1"/>
                </a:gs>
                <a:gs pos="100000">
                  <a:srgbClr val="DC95B4"/>
                </a:gs>
              </a:gsLst>
              <a:lin ang="0" scaled="1"/>
            </a:gradFill>
            <a:ln w="3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9AD32A2F-C902-1A58-5789-31B6A8010B2E}"/>
              </a:ext>
            </a:extLst>
          </p:cNvPr>
          <p:cNvGrpSpPr/>
          <p:nvPr/>
        </p:nvGrpSpPr>
        <p:grpSpPr>
          <a:xfrm>
            <a:off x="8327538" y="3034031"/>
            <a:ext cx="2151415" cy="2988501"/>
            <a:chOff x="6959266" y="2779056"/>
            <a:chExt cx="3112917" cy="4324110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DE03D6A-7635-61E4-0A6E-3FC8C4EEA381}"/>
                </a:ext>
              </a:extLst>
            </p:cNvPr>
            <p:cNvSpPr/>
            <p:nvPr/>
          </p:nvSpPr>
          <p:spPr>
            <a:xfrm flipH="1">
              <a:off x="7025957" y="5721992"/>
              <a:ext cx="979362" cy="899469"/>
            </a:xfrm>
            <a:custGeom>
              <a:avLst/>
              <a:gdLst>
                <a:gd name="connsiteX0" fmla="*/ 753321 w 753320"/>
                <a:gd name="connsiteY0" fmla="*/ 398238 h 796476"/>
                <a:gd name="connsiteX1" fmla="*/ 376660 w 753320"/>
                <a:gd name="connsiteY1" fmla="*/ 796477 h 796476"/>
                <a:gd name="connsiteX2" fmla="*/ 0 w 753320"/>
                <a:gd name="connsiteY2" fmla="*/ 398238 h 796476"/>
                <a:gd name="connsiteX3" fmla="*/ 376660 w 753320"/>
                <a:gd name="connsiteY3" fmla="*/ 0 h 796476"/>
                <a:gd name="connsiteX4" fmla="*/ 753321 w 753320"/>
                <a:gd name="connsiteY4" fmla="*/ 398238 h 796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320" h="796476">
                  <a:moveTo>
                    <a:pt x="753321" y="398238"/>
                  </a:moveTo>
                  <a:cubicBezTo>
                    <a:pt x="753321" y="618179"/>
                    <a:pt x="584684" y="796477"/>
                    <a:pt x="376660" y="796477"/>
                  </a:cubicBezTo>
                  <a:cubicBezTo>
                    <a:pt x="168637" y="796477"/>
                    <a:pt x="0" y="618179"/>
                    <a:pt x="0" y="398238"/>
                  </a:cubicBezTo>
                  <a:cubicBezTo>
                    <a:pt x="0" y="178297"/>
                    <a:pt x="168637" y="0"/>
                    <a:pt x="376660" y="0"/>
                  </a:cubicBezTo>
                  <a:cubicBezTo>
                    <a:pt x="584684" y="0"/>
                    <a:pt x="753321" y="178297"/>
                    <a:pt x="753321" y="398238"/>
                  </a:cubicBezTo>
                  <a:close/>
                </a:path>
              </a:pathLst>
            </a:custGeom>
            <a:solidFill>
              <a:srgbClr val="FFFFFF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id="{79DEDF90-654B-2774-73F1-6FDF6B440F68}"/>
                </a:ext>
              </a:extLst>
            </p:cNvPr>
            <p:cNvGrpSpPr/>
            <p:nvPr/>
          </p:nvGrpSpPr>
          <p:grpSpPr>
            <a:xfrm flipH="1">
              <a:off x="7019671" y="5716506"/>
              <a:ext cx="991807" cy="910442"/>
              <a:chOff x="8180676" y="5219051"/>
              <a:chExt cx="1782921" cy="1884115"/>
            </a:xfrm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437E41BA-9E43-9F6D-DE62-134AA2534BE5}"/>
                  </a:ext>
                </a:extLst>
              </p:cNvPr>
              <p:cNvSpPr/>
              <p:nvPr/>
            </p:nvSpPr>
            <p:spPr>
              <a:xfrm>
                <a:off x="8180676" y="5219051"/>
                <a:ext cx="1782921" cy="1884115"/>
              </a:xfrm>
              <a:custGeom>
                <a:avLst/>
                <a:gdLst>
                  <a:gd name="connsiteX0" fmla="*/ 381398 w 762892"/>
                  <a:gd name="connsiteY0" fmla="*/ 806192 h 806192"/>
                  <a:gd name="connsiteX1" fmla="*/ 0 w 762892"/>
                  <a:gd name="connsiteY1" fmla="*/ 403096 h 806192"/>
                  <a:gd name="connsiteX2" fmla="*/ 381398 w 762892"/>
                  <a:gd name="connsiteY2" fmla="*/ 0 h 806192"/>
                  <a:gd name="connsiteX3" fmla="*/ 762892 w 762892"/>
                  <a:gd name="connsiteY3" fmla="*/ 403096 h 806192"/>
                  <a:gd name="connsiteX4" fmla="*/ 381398 w 762892"/>
                  <a:gd name="connsiteY4" fmla="*/ 806192 h 806192"/>
                  <a:gd name="connsiteX5" fmla="*/ 381398 w 762892"/>
                  <a:gd name="connsiteY5" fmla="*/ 9521 h 806192"/>
                  <a:gd name="connsiteX6" fmla="*/ 9668 w 762892"/>
                  <a:gd name="connsiteY6" fmla="*/ 402902 h 806192"/>
                  <a:gd name="connsiteX7" fmla="*/ 381398 w 762892"/>
                  <a:gd name="connsiteY7" fmla="*/ 796282 h 806192"/>
                  <a:gd name="connsiteX8" fmla="*/ 753224 w 762892"/>
                  <a:gd name="connsiteY8" fmla="*/ 402902 h 806192"/>
                  <a:gd name="connsiteX9" fmla="*/ 381398 w 762892"/>
                  <a:gd name="connsiteY9" fmla="*/ 9716 h 80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892" h="806192">
                    <a:moveTo>
                      <a:pt x="381398" y="806192"/>
                    </a:moveTo>
                    <a:cubicBezTo>
                      <a:pt x="171121" y="806192"/>
                      <a:pt x="0" y="625387"/>
                      <a:pt x="0" y="403096"/>
                    </a:cubicBezTo>
                    <a:cubicBezTo>
                      <a:pt x="0" y="180805"/>
                      <a:pt x="171121" y="0"/>
                      <a:pt x="381398" y="0"/>
                    </a:cubicBezTo>
                    <a:cubicBezTo>
                      <a:pt x="591674" y="0"/>
                      <a:pt x="762892" y="180805"/>
                      <a:pt x="762892" y="403096"/>
                    </a:cubicBezTo>
                    <a:cubicBezTo>
                      <a:pt x="762892" y="625387"/>
                      <a:pt x="591771" y="806192"/>
                      <a:pt x="381398" y="806192"/>
                    </a:cubicBezTo>
                    <a:close/>
                    <a:moveTo>
                      <a:pt x="381398" y="9521"/>
                    </a:moveTo>
                    <a:cubicBezTo>
                      <a:pt x="176439" y="9521"/>
                      <a:pt x="9668" y="186052"/>
                      <a:pt x="9668" y="402902"/>
                    </a:cubicBezTo>
                    <a:cubicBezTo>
                      <a:pt x="9668" y="619752"/>
                      <a:pt x="176439" y="796282"/>
                      <a:pt x="381398" y="796282"/>
                    </a:cubicBezTo>
                    <a:cubicBezTo>
                      <a:pt x="586357" y="796282"/>
                      <a:pt x="753224" y="619849"/>
                      <a:pt x="753224" y="402902"/>
                    </a:cubicBezTo>
                    <a:cubicBezTo>
                      <a:pt x="753224" y="185955"/>
                      <a:pt x="586453" y="9716"/>
                      <a:pt x="381398" y="9716"/>
                    </a:cubicBezTo>
                    <a:close/>
                  </a:path>
                </a:pathLst>
              </a:custGeom>
              <a:solidFill>
                <a:srgbClr val="C7121B"/>
              </a:solidFill>
              <a:ln w="96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B2A77783-43E0-3007-4855-1D22A5E49212}"/>
                  </a:ext>
                </a:extLst>
              </p:cNvPr>
              <p:cNvSpPr/>
              <p:nvPr/>
            </p:nvSpPr>
            <p:spPr>
              <a:xfrm>
                <a:off x="8475984" y="5530800"/>
                <a:ext cx="1192078" cy="1260617"/>
              </a:xfrm>
              <a:custGeom>
                <a:avLst/>
                <a:gdLst>
                  <a:gd name="connsiteX0" fmla="*/ 510077 w 510077"/>
                  <a:gd name="connsiteY0" fmla="*/ 269702 h 539404"/>
                  <a:gd name="connsiteX1" fmla="*/ 255039 w 510077"/>
                  <a:gd name="connsiteY1" fmla="*/ 539404 h 539404"/>
                  <a:gd name="connsiteX2" fmla="*/ 0 w 510077"/>
                  <a:gd name="connsiteY2" fmla="*/ 269702 h 539404"/>
                  <a:gd name="connsiteX3" fmla="*/ 255039 w 510077"/>
                  <a:gd name="connsiteY3" fmla="*/ 0 h 539404"/>
                  <a:gd name="connsiteX4" fmla="*/ 510077 w 510077"/>
                  <a:gd name="connsiteY4" fmla="*/ 269702 h 539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077" h="539404">
                    <a:moveTo>
                      <a:pt x="510077" y="269702"/>
                    </a:moveTo>
                    <a:cubicBezTo>
                      <a:pt x="510077" y="418655"/>
                      <a:pt x="395892" y="539404"/>
                      <a:pt x="255039" y="539404"/>
                    </a:cubicBezTo>
                    <a:cubicBezTo>
                      <a:pt x="114185" y="539404"/>
                      <a:pt x="0" y="418655"/>
                      <a:pt x="0" y="269702"/>
                    </a:cubicBezTo>
                    <a:cubicBezTo>
                      <a:pt x="0" y="120750"/>
                      <a:pt x="114185" y="0"/>
                      <a:pt x="255039" y="0"/>
                    </a:cubicBezTo>
                    <a:cubicBezTo>
                      <a:pt x="395892" y="0"/>
                      <a:pt x="510077" y="120750"/>
                      <a:pt x="510077" y="269702"/>
                    </a:cubicBezTo>
                    <a:close/>
                  </a:path>
                </a:pathLst>
              </a:custGeom>
              <a:solidFill>
                <a:srgbClr val="E6E7E8"/>
              </a:solidFill>
              <a:ln w="96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816B8748-1BD1-B3C3-09DC-8735E4D8640D}"/>
                </a:ext>
              </a:extLst>
            </p:cNvPr>
            <p:cNvSpPr/>
            <p:nvPr/>
          </p:nvSpPr>
          <p:spPr>
            <a:xfrm>
              <a:off x="8191747" y="5230404"/>
              <a:ext cx="1760550" cy="1861408"/>
            </a:xfrm>
            <a:custGeom>
              <a:avLst/>
              <a:gdLst>
                <a:gd name="connsiteX0" fmla="*/ 753321 w 753320"/>
                <a:gd name="connsiteY0" fmla="*/ 398238 h 796476"/>
                <a:gd name="connsiteX1" fmla="*/ 376660 w 753320"/>
                <a:gd name="connsiteY1" fmla="*/ 796477 h 796476"/>
                <a:gd name="connsiteX2" fmla="*/ 0 w 753320"/>
                <a:gd name="connsiteY2" fmla="*/ 398238 h 796476"/>
                <a:gd name="connsiteX3" fmla="*/ 376660 w 753320"/>
                <a:gd name="connsiteY3" fmla="*/ 0 h 796476"/>
                <a:gd name="connsiteX4" fmla="*/ 753321 w 753320"/>
                <a:gd name="connsiteY4" fmla="*/ 398238 h 796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320" h="796476">
                  <a:moveTo>
                    <a:pt x="753321" y="398238"/>
                  </a:moveTo>
                  <a:cubicBezTo>
                    <a:pt x="753321" y="618179"/>
                    <a:pt x="584684" y="796477"/>
                    <a:pt x="376660" y="796477"/>
                  </a:cubicBezTo>
                  <a:cubicBezTo>
                    <a:pt x="168637" y="796477"/>
                    <a:pt x="0" y="618179"/>
                    <a:pt x="0" y="398238"/>
                  </a:cubicBezTo>
                  <a:cubicBezTo>
                    <a:pt x="0" y="178297"/>
                    <a:pt x="168637" y="0"/>
                    <a:pt x="376660" y="0"/>
                  </a:cubicBezTo>
                  <a:cubicBezTo>
                    <a:pt x="584684" y="0"/>
                    <a:pt x="753321" y="178297"/>
                    <a:pt x="753321" y="398238"/>
                  </a:cubicBezTo>
                  <a:close/>
                </a:path>
              </a:pathLst>
            </a:custGeom>
            <a:solidFill>
              <a:srgbClr val="FFFFFF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8FB2AA40-D7D1-ACE2-15A6-90B5B3DB7957}"/>
                </a:ext>
              </a:extLst>
            </p:cNvPr>
            <p:cNvGrpSpPr/>
            <p:nvPr/>
          </p:nvGrpSpPr>
          <p:grpSpPr>
            <a:xfrm>
              <a:off x="8180676" y="5219051"/>
              <a:ext cx="1782921" cy="1884115"/>
              <a:chOff x="8180676" y="5219051"/>
              <a:chExt cx="1782921" cy="1884115"/>
            </a:xfrm>
          </p:grpSpPr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A2FB936-7552-DE65-E818-300BD13871AF}"/>
                  </a:ext>
                </a:extLst>
              </p:cNvPr>
              <p:cNvSpPr/>
              <p:nvPr/>
            </p:nvSpPr>
            <p:spPr>
              <a:xfrm>
                <a:off x="8180676" y="5219051"/>
                <a:ext cx="1782921" cy="1884115"/>
              </a:xfrm>
              <a:custGeom>
                <a:avLst/>
                <a:gdLst>
                  <a:gd name="connsiteX0" fmla="*/ 381398 w 762892"/>
                  <a:gd name="connsiteY0" fmla="*/ 806192 h 806192"/>
                  <a:gd name="connsiteX1" fmla="*/ 0 w 762892"/>
                  <a:gd name="connsiteY1" fmla="*/ 403096 h 806192"/>
                  <a:gd name="connsiteX2" fmla="*/ 381398 w 762892"/>
                  <a:gd name="connsiteY2" fmla="*/ 0 h 806192"/>
                  <a:gd name="connsiteX3" fmla="*/ 762892 w 762892"/>
                  <a:gd name="connsiteY3" fmla="*/ 403096 h 806192"/>
                  <a:gd name="connsiteX4" fmla="*/ 381398 w 762892"/>
                  <a:gd name="connsiteY4" fmla="*/ 806192 h 806192"/>
                  <a:gd name="connsiteX5" fmla="*/ 381398 w 762892"/>
                  <a:gd name="connsiteY5" fmla="*/ 9521 h 806192"/>
                  <a:gd name="connsiteX6" fmla="*/ 9668 w 762892"/>
                  <a:gd name="connsiteY6" fmla="*/ 402902 h 806192"/>
                  <a:gd name="connsiteX7" fmla="*/ 381398 w 762892"/>
                  <a:gd name="connsiteY7" fmla="*/ 796282 h 806192"/>
                  <a:gd name="connsiteX8" fmla="*/ 753224 w 762892"/>
                  <a:gd name="connsiteY8" fmla="*/ 402902 h 806192"/>
                  <a:gd name="connsiteX9" fmla="*/ 381398 w 762892"/>
                  <a:gd name="connsiteY9" fmla="*/ 9716 h 80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892" h="806192">
                    <a:moveTo>
                      <a:pt x="381398" y="806192"/>
                    </a:moveTo>
                    <a:cubicBezTo>
                      <a:pt x="171121" y="806192"/>
                      <a:pt x="0" y="625387"/>
                      <a:pt x="0" y="403096"/>
                    </a:cubicBezTo>
                    <a:cubicBezTo>
                      <a:pt x="0" y="180805"/>
                      <a:pt x="171121" y="0"/>
                      <a:pt x="381398" y="0"/>
                    </a:cubicBezTo>
                    <a:cubicBezTo>
                      <a:pt x="591674" y="0"/>
                      <a:pt x="762892" y="180805"/>
                      <a:pt x="762892" y="403096"/>
                    </a:cubicBezTo>
                    <a:cubicBezTo>
                      <a:pt x="762892" y="625387"/>
                      <a:pt x="591771" y="806192"/>
                      <a:pt x="381398" y="806192"/>
                    </a:cubicBezTo>
                    <a:close/>
                    <a:moveTo>
                      <a:pt x="381398" y="9521"/>
                    </a:moveTo>
                    <a:cubicBezTo>
                      <a:pt x="176439" y="9521"/>
                      <a:pt x="9668" y="186052"/>
                      <a:pt x="9668" y="402902"/>
                    </a:cubicBezTo>
                    <a:cubicBezTo>
                      <a:pt x="9668" y="619752"/>
                      <a:pt x="176439" y="796282"/>
                      <a:pt x="381398" y="796282"/>
                    </a:cubicBezTo>
                    <a:cubicBezTo>
                      <a:pt x="586357" y="796282"/>
                      <a:pt x="753224" y="619849"/>
                      <a:pt x="753224" y="402902"/>
                    </a:cubicBezTo>
                    <a:cubicBezTo>
                      <a:pt x="753224" y="185955"/>
                      <a:pt x="586453" y="9716"/>
                      <a:pt x="381398" y="9716"/>
                    </a:cubicBezTo>
                    <a:close/>
                  </a:path>
                </a:pathLst>
              </a:custGeom>
              <a:solidFill>
                <a:srgbClr val="C7121B"/>
              </a:solidFill>
              <a:ln w="96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F02BC8ED-EB0D-E80F-46BD-156B2EDFE027}"/>
                  </a:ext>
                </a:extLst>
              </p:cNvPr>
              <p:cNvSpPr/>
              <p:nvPr/>
            </p:nvSpPr>
            <p:spPr>
              <a:xfrm>
                <a:off x="8475984" y="5530800"/>
                <a:ext cx="1192078" cy="1260617"/>
              </a:xfrm>
              <a:custGeom>
                <a:avLst/>
                <a:gdLst>
                  <a:gd name="connsiteX0" fmla="*/ 510077 w 510077"/>
                  <a:gd name="connsiteY0" fmla="*/ 269702 h 539404"/>
                  <a:gd name="connsiteX1" fmla="*/ 255039 w 510077"/>
                  <a:gd name="connsiteY1" fmla="*/ 539404 h 539404"/>
                  <a:gd name="connsiteX2" fmla="*/ 0 w 510077"/>
                  <a:gd name="connsiteY2" fmla="*/ 269702 h 539404"/>
                  <a:gd name="connsiteX3" fmla="*/ 255039 w 510077"/>
                  <a:gd name="connsiteY3" fmla="*/ 0 h 539404"/>
                  <a:gd name="connsiteX4" fmla="*/ 510077 w 510077"/>
                  <a:gd name="connsiteY4" fmla="*/ 269702 h 539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077" h="539404">
                    <a:moveTo>
                      <a:pt x="510077" y="269702"/>
                    </a:moveTo>
                    <a:cubicBezTo>
                      <a:pt x="510077" y="418655"/>
                      <a:pt x="395892" y="539404"/>
                      <a:pt x="255039" y="539404"/>
                    </a:cubicBezTo>
                    <a:cubicBezTo>
                      <a:pt x="114185" y="539404"/>
                      <a:pt x="0" y="418655"/>
                      <a:pt x="0" y="269702"/>
                    </a:cubicBezTo>
                    <a:cubicBezTo>
                      <a:pt x="0" y="120750"/>
                      <a:pt x="114185" y="0"/>
                      <a:pt x="255039" y="0"/>
                    </a:cubicBezTo>
                    <a:cubicBezTo>
                      <a:pt x="395892" y="0"/>
                      <a:pt x="510077" y="120750"/>
                      <a:pt x="510077" y="269702"/>
                    </a:cubicBezTo>
                    <a:close/>
                  </a:path>
                </a:pathLst>
              </a:custGeom>
              <a:solidFill>
                <a:srgbClr val="E6E7E8"/>
              </a:solidFill>
              <a:ln w="96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7397FF1-B03C-221A-99D9-575368241D71}"/>
                </a:ext>
              </a:extLst>
            </p:cNvPr>
            <p:cNvSpPr/>
            <p:nvPr/>
          </p:nvSpPr>
          <p:spPr>
            <a:xfrm>
              <a:off x="8217052" y="4413910"/>
              <a:ext cx="974720" cy="613732"/>
            </a:xfrm>
            <a:custGeom>
              <a:avLst/>
              <a:gdLst>
                <a:gd name="connsiteX0" fmla="*/ 417072 w 417072"/>
                <a:gd name="connsiteY0" fmla="*/ 42360 h 262609"/>
                <a:gd name="connsiteX1" fmla="*/ 0 w 417072"/>
                <a:gd name="connsiteY1" fmla="*/ 262610 h 262609"/>
                <a:gd name="connsiteX2" fmla="*/ 29004 w 417072"/>
                <a:gd name="connsiteY2" fmla="*/ 167009 h 262609"/>
                <a:gd name="connsiteX3" fmla="*/ 358968 w 417072"/>
                <a:gd name="connsiteY3" fmla="*/ 0 h 262609"/>
                <a:gd name="connsiteX4" fmla="*/ 417072 w 417072"/>
                <a:gd name="connsiteY4" fmla="*/ 42360 h 26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072" h="262609">
                  <a:moveTo>
                    <a:pt x="417072" y="42360"/>
                  </a:moveTo>
                  <a:cubicBezTo>
                    <a:pt x="270024" y="97932"/>
                    <a:pt x="124329" y="166329"/>
                    <a:pt x="0" y="262610"/>
                  </a:cubicBezTo>
                  <a:cubicBezTo>
                    <a:pt x="6599" y="229883"/>
                    <a:pt x="16312" y="197870"/>
                    <a:pt x="29004" y="167009"/>
                  </a:cubicBezTo>
                  <a:cubicBezTo>
                    <a:pt x="131676" y="98127"/>
                    <a:pt x="243630" y="45177"/>
                    <a:pt x="358968" y="0"/>
                  </a:cubicBezTo>
                  <a:cubicBezTo>
                    <a:pt x="379911" y="11800"/>
                    <a:pt x="399410" y="26016"/>
                    <a:pt x="417072" y="42360"/>
                  </a:cubicBezTo>
                  <a:close/>
                </a:path>
              </a:pathLst>
            </a:custGeom>
            <a:solidFill>
              <a:srgbClr val="FFFFFF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9DA73EB1-5DED-0781-E8ED-65E04C2748B1}"/>
                </a:ext>
              </a:extLst>
            </p:cNvPr>
            <p:cNvSpPr/>
            <p:nvPr/>
          </p:nvSpPr>
          <p:spPr>
            <a:xfrm>
              <a:off x="8377923" y="5175685"/>
              <a:ext cx="1172421" cy="720678"/>
            </a:xfrm>
            <a:custGeom>
              <a:avLst/>
              <a:gdLst>
                <a:gd name="connsiteX0" fmla="*/ 499732 w 501666"/>
                <a:gd name="connsiteY0" fmla="*/ 26426 h 308370"/>
                <a:gd name="connsiteX1" fmla="*/ 501666 w 501666"/>
                <a:gd name="connsiteY1" fmla="*/ 62276 h 308370"/>
                <a:gd name="connsiteX2" fmla="*/ 47276 w 501666"/>
                <a:gd name="connsiteY2" fmla="*/ 308370 h 308370"/>
                <a:gd name="connsiteX3" fmla="*/ 0 w 501666"/>
                <a:gd name="connsiteY3" fmla="*/ 269314 h 308370"/>
                <a:gd name="connsiteX4" fmla="*/ 23300 w 501666"/>
                <a:gd name="connsiteY4" fmla="*/ 249883 h 308370"/>
                <a:gd name="connsiteX5" fmla="*/ 496252 w 501666"/>
                <a:gd name="connsiteY5" fmla="*/ 0 h 308370"/>
                <a:gd name="connsiteX6" fmla="*/ 499732 w 501666"/>
                <a:gd name="connsiteY6" fmla="*/ 26426 h 308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666" h="308370">
                  <a:moveTo>
                    <a:pt x="499732" y="26426"/>
                  </a:moveTo>
                  <a:cubicBezTo>
                    <a:pt x="500893" y="38668"/>
                    <a:pt x="501569" y="50618"/>
                    <a:pt x="501666" y="62276"/>
                  </a:cubicBezTo>
                  <a:cubicBezTo>
                    <a:pt x="340309" y="122707"/>
                    <a:pt x="180016" y="198293"/>
                    <a:pt x="47276" y="308370"/>
                  </a:cubicBezTo>
                  <a:cubicBezTo>
                    <a:pt x="29943" y="297405"/>
                    <a:pt x="14058" y="284282"/>
                    <a:pt x="0" y="269314"/>
                  </a:cubicBezTo>
                  <a:cubicBezTo>
                    <a:pt x="7638" y="262804"/>
                    <a:pt x="15469" y="256295"/>
                    <a:pt x="23300" y="249883"/>
                  </a:cubicBezTo>
                  <a:cubicBezTo>
                    <a:pt x="164064" y="136697"/>
                    <a:pt x="327838" y="61985"/>
                    <a:pt x="496252" y="0"/>
                  </a:cubicBezTo>
                  <a:cubicBezTo>
                    <a:pt x="497606" y="9035"/>
                    <a:pt x="498766" y="17876"/>
                    <a:pt x="499732" y="26426"/>
                  </a:cubicBezTo>
                  <a:close/>
                </a:path>
              </a:pathLst>
            </a:custGeom>
            <a:solidFill>
              <a:srgbClr val="FFFFFF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86F93E54-3DA2-EFEF-9167-5D2625A2AF74}"/>
                </a:ext>
              </a:extLst>
            </p:cNvPr>
            <p:cNvSpPr/>
            <p:nvPr/>
          </p:nvSpPr>
          <p:spPr>
            <a:xfrm>
              <a:off x="7567977" y="2789589"/>
              <a:ext cx="2493140" cy="2934381"/>
            </a:xfrm>
            <a:custGeom>
              <a:avLst/>
              <a:gdLst>
                <a:gd name="connsiteX0" fmla="*/ 1054256 w 1066787"/>
                <a:gd name="connsiteY0" fmla="*/ 259678 h 1255589"/>
                <a:gd name="connsiteX1" fmla="*/ 889902 w 1066787"/>
                <a:gd name="connsiteY1" fmla="*/ 18345 h 1255589"/>
                <a:gd name="connsiteX2" fmla="*/ 714623 w 1066787"/>
                <a:gd name="connsiteY2" fmla="*/ 504120 h 1255589"/>
                <a:gd name="connsiteX3" fmla="*/ 456684 w 1066787"/>
                <a:gd name="connsiteY3" fmla="*/ 537930 h 1255589"/>
                <a:gd name="connsiteX4" fmla="*/ 163361 w 1066787"/>
                <a:gd name="connsiteY4" fmla="*/ 113265 h 1255589"/>
                <a:gd name="connsiteX5" fmla="*/ 42029 w 1066787"/>
                <a:gd name="connsiteY5" fmla="*/ 366548 h 1255589"/>
                <a:gd name="connsiteX6" fmla="*/ 319787 w 1066787"/>
                <a:gd name="connsiteY6" fmla="*/ 701636 h 1255589"/>
                <a:gd name="connsiteX7" fmla="*/ 277829 w 1066787"/>
                <a:gd name="connsiteY7" fmla="*/ 976293 h 1255589"/>
                <a:gd name="connsiteX8" fmla="*/ 680206 w 1066787"/>
                <a:gd name="connsiteY8" fmla="*/ 1250562 h 1255589"/>
                <a:gd name="connsiteX9" fmla="*/ 999245 w 1066787"/>
                <a:gd name="connsiteY9" fmla="*/ 881373 h 1255589"/>
                <a:gd name="connsiteX10" fmla="*/ 876560 w 1066787"/>
                <a:gd name="connsiteY10" fmla="*/ 606715 h 1255589"/>
                <a:gd name="connsiteX11" fmla="*/ 1054256 w 1066787"/>
                <a:gd name="connsiteY11" fmla="*/ 259678 h 12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6787" h="1255589">
                  <a:moveTo>
                    <a:pt x="1054256" y="259678"/>
                  </a:moveTo>
                  <a:cubicBezTo>
                    <a:pt x="1092057" y="84799"/>
                    <a:pt x="1046328" y="-50635"/>
                    <a:pt x="889902" y="18345"/>
                  </a:cubicBezTo>
                  <a:cubicBezTo>
                    <a:pt x="771180" y="70808"/>
                    <a:pt x="728352" y="365965"/>
                    <a:pt x="714623" y="504120"/>
                  </a:cubicBezTo>
                  <a:cubicBezTo>
                    <a:pt x="627924" y="476219"/>
                    <a:pt x="533361" y="488614"/>
                    <a:pt x="456684" y="537930"/>
                  </a:cubicBezTo>
                  <a:cubicBezTo>
                    <a:pt x="408345" y="407645"/>
                    <a:pt x="291460" y="133473"/>
                    <a:pt x="163361" y="113265"/>
                  </a:cubicBezTo>
                  <a:cubicBezTo>
                    <a:pt x="-5150" y="86839"/>
                    <a:pt x="-38988" y="207214"/>
                    <a:pt x="42029" y="366548"/>
                  </a:cubicBezTo>
                  <a:cubicBezTo>
                    <a:pt x="91819" y="464480"/>
                    <a:pt x="263907" y="661025"/>
                    <a:pt x="319787" y="701636"/>
                  </a:cubicBezTo>
                  <a:cubicBezTo>
                    <a:pt x="280732" y="787508"/>
                    <a:pt x="266205" y="882602"/>
                    <a:pt x="277829" y="976293"/>
                  </a:cubicBezTo>
                  <a:cubicBezTo>
                    <a:pt x="304995" y="1185759"/>
                    <a:pt x="462195" y="1279125"/>
                    <a:pt x="680206" y="1250562"/>
                  </a:cubicBezTo>
                  <a:cubicBezTo>
                    <a:pt x="898216" y="1221998"/>
                    <a:pt x="1026412" y="1091325"/>
                    <a:pt x="999245" y="881373"/>
                  </a:cubicBezTo>
                  <a:cubicBezTo>
                    <a:pt x="987451" y="789755"/>
                    <a:pt x="935631" y="678318"/>
                    <a:pt x="876560" y="606715"/>
                  </a:cubicBezTo>
                  <a:cubicBezTo>
                    <a:pt x="920646" y="553863"/>
                    <a:pt x="1031053" y="367325"/>
                    <a:pt x="1054256" y="259678"/>
                  </a:cubicBezTo>
                  <a:close/>
                </a:path>
              </a:pathLst>
            </a:custGeom>
            <a:solidFill>
              <a:srgbClr val="FFFFFF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A8E490CE-61F4-99B1-A7D2-8A8E95923F01}"/>
                </a:ext>
              </a:extLst>
            </p:cNvPr>
            <p:cNvSpPr/>
            <p:nvPr/>
          </p:nvSpPr>
          <p:spPr>
            <a:xfrm>
              <a:off x="7557865" y="2779056"/>
              <a:ext cx="2514318" cy="2957910"/>
            </a:xfrm>
            <a:custGeom>
              <a:avLst/>
              <a:gdLst>
                <a:gd name="connsiteX0" fmla="*/ 610766 w 1075849"/>
                <a:gd name="connsiteY0" fmla="*/ 1265658 h 1265657"/>
                <a:gd name="connsiteX1" fmla="*/ 277708 w 1075849"/>
                <a:gd name="connsiteY1" fmla="*/ 982160 h 1265657"/>
                <a:gd name="connsiteX2" fmla="*/ 318507 w 1075849"/>
                <a:gd name="connsiteY2" fmla="*/ 708377 h 1265657"/>
                <a:gd name="connsiteX3" fmla="*/ 42392 w 1075849"/>
                <a:gd name="connsiteY3" fmla="*/ 373872 h 1265657"/>
                <a:gd name="connsiteX4" fmla="*/ 20446 w 1075849"/>
                <a:gd name="connsiteY4" fmla="*/ 153719 h 1265657"/>
                <a:gd name="connsiteX5" fmla="*/ 168848 w 1075849"/>
                <a:gd name="connsiteY5" fmla="*/ 113691 h 1265657"/>
                <a:gd name="connsiteX6" fmla="*/ 463815 w 1075849"/>
                <a:gd name="connsiteY6" fmla="*/ 535829 h 1265657"/>
                <a:gd name="connsiteX7" fmla="*/ 715180 w 1075849"/>
                <a:gd name="connsiteY7" fmla="*/ 502991 h 1265657"/>
                <a:gd name="connsiteX8" fmla="*/ 892682 w 1075849"/>
                <a:gd name="connsiteY8" fmla="*/ 18868 h 1265657"/>
                <a:gd name="connsiteX9" fmla="*/ 1029192 w 1075849"/>
                <a:gd name="connsiteY9" fmla="*/ 20422 h 1265657"/>
                <a:gd name="connsiteX10" fmla="*/ 1063320 w 1075849"/>
                <a:gd name="connsiteY10" fmla="*/ 265739 h 1265657"/>
                <a:gd name="connsiteX11" fmla="*/ 887461 w 1075849"/>
                <a:gd name="connsiteY11" fmla="*/ 612388 h 1265657"/>
                <a:gd name="connsiteX12" fmla="*/ 1008793 w 1075849"/>
                <a:gd name="connsiteY12" fmla="*/ 886365 h 1265657"/>
                <a:gd name="connsiteX13" fmla="*/ 685596 w 1075849"/>
                <a:gd name="connsiteY13" fmla="*/ 1260606 h 1265657"/>
                <a:gd name="connsiteX14" fmla="*/ 610766 w 1075849"/>
                <a:gd name="connsiteY14" fmla="*/ 1265658 h 1265657"/>
                <a:gd name="connsiteX15" fmla="*/ 124569 w 1075849"/>
                <a:gd name="connsiteY15" fmla="*/ 119229 h 1265657"/>
                <a:gd name="connsiteX16" fmla="*/ 27890 w 1075849"/>
                <a:gd name="connsiteY16" fmla="*/ 158868 h 1265657"/>
                <a:gd name="connsiteX17" fmla="*/ 50706 w 1075849"/>
                <a:gd name="connsiteY17" fmla="*/ 369014 h 1265657"/>
                <a:gd name="connsiteX18" fmla="*/ 327014 w 1075849"/>
                <a:gd name="connsiteY18" fmla="*/ 702353 h 1265657"/>
                <a:gd name="connsiteX19" fmla="*/ 328561 w 1075849"/>
                <a:gd name="connsiteY19" fmla="*/ 708377 h 1265657"/>
                <a:gd name="connsiteX20" fmla="*/ 286989 w 1075849"/>
                <a:gd name="connsiteY20" fmla="*/ 980411 h 1265657"/>
                <a:gd name="connsiteX21" fmla="*/ 684049 w 1075849"/>
                <a:gd name="connsiteY21" fmla="*/ 1250502 h 1265657"/>
                <a:gd name="connsiteX22" fmla="*/ 998932 w 1075849"/>
                <a:gd name="connsiteY22" fmla="*/ 887142 h 1265657"/>
                <a:gd name="connsiteX23" fmla="*/ 877310 w 1075849"/>
                <a:gd name="connsiteY23" fmla="*/ 615108 h 1265657"/>
                <a:gd name="connsiteX24" fmla="*/ 877310 w 1075849"/>
                <a:gd name="connsiteY24" fmla="*/ 608987 h 1265657"/>
                <a:gd name="connsiteX25" fmla="*/ 1053748 w 1075849"/>
                <a:gd name="connsiteY25" fmla="*/ 263310 h 1265657"/>
                <a:gd name="connsiteX26" fmla="*/ 1022908 w 1075849"/>
                <a:gd name="connsiteY26" fmla="*/ 27514 h 1265657"/>
                <a:gd name="connsiteX27" fmla="*/ 896355 w 1075849"/>
                <a:gd name="connsiteY27" fmla="*/ 27514 h 1265657"/>
                <a:gd name="connsiteX28" fmla="*/ 723977 w 1075849"/>
                <a:gd name="connsiteY28" fmla="*/ 509500 h 1265657"/>
                <a:gd name="connsiteX29" fmla="*/ 721754 w 1075849"/>
                <a:gd name="connsiteY29" fmla="*/ 513095 h 1265657"/>
                <a:gd name="connsiteX30" fmla="*/ 717693 w 1075849"/>
                <a:gd name="connsiteY30" fmla="*/ 513678 h 1265657"/>
                <a:gd name="connsiteX31" fmla="*/ 463911 w 1075849"/>
                <a:gd name="connsiteY31" fmla="*/ 546711 h 1265657"/>
                <a:gd name="connsiteX32" fmla="*/ 459851 w 1075849"/>
                <a:gd name="connsiteY32" fmla="*/ 546711 h 1265657"/>
                <a:gd name="connsiteX33" fmla="*/ 456854 w 1075849"/>
                <a:gd name="connsiteY33" fmla="*/ 543796 h 1265657"/>
                <a:gd name="connsiteX34" fmla="*/ 167301 w 1075849"/>
                <a:gd name="connsiteY34" fmla="*/ 122338 h 1265657"/>
                <a:gd name="connsiteX35" fmla="*/ 124569 w 1075849"/>
                <a:gd name="connsiteY35" fmla="*/ 119229 h 1265657"/>
                <a:gd name="connsiteX36" fmla="*/ 1058679 w 1075849"/>
                <a:gd name="connsiteY36" fmla="*/ 264184 h 1265657"/>
                <a:gd name="connsiteX37" fmla="*/ 1058679 w 1075849"/>
                <a:gd name="connsiteY37" fmla="*/ 264184 h 1265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5849" h="1265657">
                  <a:moveTo>
                    <a:pt x="610766" y="1265658"/>
                  </a:moveTo>
                  <a:cubicBezTo>
                    <a:pt x="423693" y="1265658"/>
                    <a:pt x="301394" y="1163257"/>
                    <a:pt x="277708" y="982160"/>
                  </a:cubicBezTo>
                  <a:cubicBezTo>
                    <a:pt x="266028" y="888865"/>
                    <a:pt x="280144" y="794140"/>
                    <a:pt x="318507" y="708377"/>
                  </a:cubicBezTo>
                  <a:cubicBezTo>
                    <a:pt x="257696" y="661742"/>
                    <a:pt x="91312" y="470056"/>
                    <a:pt x="42392" y="373872"/>
                  </a:cubicBezTo>
                  <a:cubicBezTo>
                    <a:pt x="-5077" y="280506"/>
                    <a:pt x="-13102" y="200256"/>
                    <a:pt x="20446" y="153719"/>
                  </a:cubicBezTo>
                  <a:cubicBezTo>
                    <a:pt x="47226" y="116508"/>
                    <a:pt x="98562" y="102712"/>
                    <a:pt x="168848" y="113691"/>
                  </a:cubicBezTo>
                  <a:cubicBezTo>
                    <a:pt x="223181" y="122241"/>
                    <a:pt x="333202" y="188500"/>
                    <a:pt x="463815" y="535829"/>
                  </a:cubicBezTo>
                  <a:cubicBezTo>
                    <a:pt x="539158" y="489499"/>
                    <a:pt x="630553" y="477559"/>
                    <a:pt x="715180" y="502991"/>
                  </a:cubicBezTo>
                  <a:cubicBezTo>
                    <a:pt x="752594" y="133802"/>
                    <a:pt x="842312" y="41213"/>
                    <a:pt x="892682" y="18868"/>
                  </a:cubicBezTo>
                  <a:cubicBezTo>
                    <a:pt x="950689" y="-6781"/>
                    <a:pt x="996708" y="-6295"/>
                    <a:pt x="1029192" y="20422"/>
                  </a:cubicBezTo>
                  <a:cubicBezTo>
                    <a:pt x="1075501" y="58507"/>
                    <a:pt x="1088263" y="150124"/>
                    <a:pt x="1063320" y="265739"/>
                  </a:cubicBezTo>
                  <a:cubicBezTo>
                    <a:pt x="1039923" y="374455"/>
                    <a:pt x="931933" y="556038"/>
                    <a:pt x="887461" y="612388"/>
                  </a:cubicBezTo>
                  <a:cubicBezTo>
                    <a:pt x="947692" y="686808"/>
                    <a:pt x="997385" y="798828"/>
                    <a:pt x="1008793" y="886365"/>
                  </a:cubicBezTo>
                  <a:cubicBezTo>
                    <a:pt x="1035283" y="1090390"/>
                    <a:pt x="914434" y="1230585"/>
                    <a:pt x="685596" y="1260606"/>
                  </a:cubicBezTo>
                  <a:cubicBezTo>
                    <a:pt x="660787" y="1263910"/>
                    <a:pt x="635792" y="1265598"/>
                    <a:pt x="610766" y="1265658"/>
                  </a:cubicBezTo>
                  <a:close/>
                  <a:moveTo>
                    <a:pt x="124569" y="119229"/>
                  </a:moveTo>
                  <a:cubicBezTo>
                    <a:pt x="80000" y="119229"/>
                    <a:pt x="47226" y="132636"/>
                    <a:pt x="27890" y="158868"/>
                  </a:cubicBezTo>
                  <a:cubicBezTo>
                    <a:pt x="-3434" y="202393"/>
                    <a:pt x="4881" y="278952"/>
                    <a:pt x="50706" y="369014"/>
                  </a:cubicBezTo>
                  <a:cubicBezTo>
                    <a:pt x="100013" y="466169"/>
                    <a:pt x="269684" y="660479"/>
                    <a:pt x="327014" y="702353"/>
                  </a:cubicBezTo>
                  <a:cubicBezTo>
                    <a:pt x="328876" y="703745"/>
                    <a:pt x="329520" y="706253"/>
                    <a:pt x="328561" y="708377"/>
                  </a:cubicBezTo>
                  <a:cubicBezTo>
                    <a:pt x="289756" y="793392"/>
                    <a:pt x="275358" y="887612"/>
                    <a:pt x="286989" y="980411"/>
                  </a:cubicBezTo>
                  <a:cubicBezTo>
                    <a:pt x="312706" y="1178704"/>
                    <a:pt x="461011" y="1279551"/>
                    <a:pt x="684049" y="1250502"/>
                  </a:cubicBezTo>
                  <a:cubicBezTo>
                    <a:pt x="907087" y="1221452"/>
                    <a:pt x="1024648" y="1085338"/>
                    <a:pt x="998932" y="887142"/>
                  </a:cubicBezTo>
                  <a:cubicBezTo>
                    <a:pt x="987620" y="799702"/>
                    <a:pt x="937637" y="688071"/>
                    <a:pt x="877310" y="615108"/>
                  </a:cubicBezTo>
                  <a:cubicBezTo>
                    <a:pt x="875832" y="613338"/>
                    <a:pt x="875832" y="610757"/>
                    <a:pt x="877310" y="608987"/>
                  </a:cubicBezTo>
                  <a:cubicBezTo>
                    <a:pt x="918495" y="558564"/>
                    <a:pt x="1030546" y="370860"/>
                    <a:pt x="1053748" y="263310"/>
                  </a:cubicBezTo>
                  <a:cubicBezTo>
                    <a:pt x="1077918" y="151387"/>
                    <a:pt x="1066317" y="63170"/>
                    <a:pt x="1022908" y="27514"/>
                  </a:cubicBezTo>
                  <a:cubicBezTo>
                    <a:pt x="993904" y="3323"/>
                    <a:pt x="950786" y="3226"/>
                    <a:pt x="896355" y="27514"/>
                  </a:cubicBezTo>
                  <a:cubicBezTo>
                    <a:pt x="778697" y="79492"/>
                    <a:pt x="736545" y="381936"/>
                    <a:pt x="723977" y="509500"/>
                  </a:cubicBezTo>
                  <a:cubicBezTo>
                    <a:pt x="723808" y="510973"/>
                    <a:pt x="722992" y="512291"/>
                    <a:pt x="721754" y="513095"/>
                  </a:cubicBezTo>
                  <a:cubicBezTo>
                    <a:pt x="720544" y="513861"/>
                    <a:pt x="719068" y="514073"/>
                    <a:pt x="717693" y="513678"/>
                  </a:cubicBezTo>
                  <a:cubicBezTo>
                    <a:pt x="632418" y="486241"/>
                    <a:pt x="539417" y="498346"/>
                    <a:pt x="463911" y="546711"/>
                  </a:cubicBezTo>
                  <a:cubicBezTo>
                    <a:pt x="462630" y="547337"/>
                    <a:pt x="461133" y="547337"/>
                    <a:pt x="459851" y="546711"/>
                  </a:cubicBezTo>
                  <a:cubicBezTo>
                    <a:pt x="458457" y="546257"/>
                    <a:pt x="457351" y="545181"/>
                    <a:pt x="456854" y="543796"/>
                  </a:cubicBezTo>
                  <a:cubicBezTo>
                    <a:pt x="412092" y="423713"/>
                    <a:pt x="294337" y="142255"/>
                    <a:pt x="167301" y="122338"/>
                  </a:cubicBezTo>
                  <a:cubicBezTo>
                    <a:pt x="153160" y="120181"/>
                    <a:pt x="138872" y="119141"/>
                    <a:pt x="124569" y="119229"/>
                  </a:cubicBezTo>
                  <a:close/>
                  <a:moveTo>
                    <a:pt x="1058679" y="264184"/>
                  </a:moveTo>
                  <a:lnTo>
                    <a:pt x="1058679" y="264184"/>
                  </a:ln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0644C359-AC78-D6AA-46C4-50B74DE2CDD8}"/>
                </a:ext>
              </a:extLst>
            </p:cNvPr>
            <p:cNvSpPr/>
            <p:nvPr/>
          </p:nvSpPr>
          <p:spPr>
            <a:xfrm>
              <a:off x="7775438" y="3231816"/>
              <a:ext cx="761550" cy="1074695"/>
            </a:xfrm>
            <a:custGeom>
              <a:avLst/>
              <a:gdLst>
                <a:gd name="connsiteX0" fmla="*/ 325859 w 325859"/>
                <a:gd name="connsiteY0" fmla="*/ 386013 h 459850"/>
                <a:gd name="connsiteX1" fmla="*/ 65503 w 325859"/>
                <a:gd name="connsiteY1" fmla="*/ 502 h 459850"/>
                <a:gd name="connsiteX2" fmla="*/ 33503 w 325859"/>
                <a:gd name="connsiteY2" fmla="*/ 158670 h 459850"/>
                <a:gd name="connsiteX3" fmla="*/ 273653 w 325859"/>
                <a:gd name="connsiteY3" fmla="*/ 459851 h 459850"/>
                <a:gd name="connsiteX4" fmla="*/ 325859 w 325859"/>
                <a:gd name="connsiteY4" fmla="*/ 386013 h 4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859" h="459850">
                  <a:moveTo>
                    <a:pt x="325859" y="386013"/>
                  </a:moveTo>
                  <a:cubicBezTo>
                    <a:pt x="325859" y="386013"/>
                    <a:pt x="159185" y="8468"/>
                    <a:pt x="65503" y="502"/>
                  </a:cubicBezTo>
                  <a:cubicBezTo>
                    <a:pt x="-28178" y="-7465"/>
                    <a:pt x="-4685" y="80946"/>
                    <a:pt x="33503" y="158670"/>
                  </a:cubicBezTo>
                  <a:cubicBezTo>
                    <a:pt x="71691" y="236394"/>
                    <a:pt x="273653" y="459851"/>
                    <a:pt x="273653" y="459851"/>
                  </a:cubicBezTo>
                  <a:cubicBezTo>
                    <a:pt x="273653" y="459851"/>
                    <a:pt x="297436" y="392425"/>
                    <a:pt x="325859" y="386013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3998EC39-B9C4-037B-E9D7-54D33101D6C2}"/>
                </a:ext>
              </a:extLst>
            </p:cNvPr>
            <p:cNvSpPr/>
            <p:nvPr/>
          </p:nvSpPr>
          <p:spPr>
            <a:xfrm>
              <a:off x="9355808" y="3020200"/>
              <a:ext cx="519382" cy="1143946"/>
            </a:xfrm>
            <a:custGeom>
              <a:avLst/>
              <a:gdLst>
                <a:gd name="connsiteX0" fmla="*/ 0 w 222238"/>
                <a:gd name="connsiteY0" fmla="*/ 433812 h 489482"/>
                <a:gd name="connsiteX1" fmla="*/ 142215 w 222238"/>
                <a:gd name="connsiteY1" fmla="*/ 6330 h 489482"/>
                <a:gd name="connsiteX2" fmla="*/ 213273 w 222238"/>
                <a:gd name="connsiteY2" fmla="*/ 150703 h 489482"/>
                <a:gd name="connsiteX3" fmla="*/ 69802 w 222238"/>
                <a:gd name="connsiteY3" fmla="*/ 489482 h 489482"/>
                <a:gd name="connsiteX4" fmla="*/ 0 w 222238"/>
                <a:gd name="connsiteY4" fmla="*/ 433812 h 48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238" h="489482">
                  <a:moveTo>
                    <a:pt x="0" y="433812"/>
                  </a:moveTo>
                  <a:cubicBezTo>
                    <a:pt x="0" y="433812"/>
                    <a:pt x="53753" y="37614"/>
                    <a:pt x="142215" y="6330"/>
                  </a:cubicBezTo>
                  <a:cubicBezTo>
                    <a:pt x="230676" y="-24954"/>
                    <a:pt x="230482" y="65498"/>
                    <a:pt x="213273" y="150703"/>
                  </a:cubicBezTo>
                  <a:cubicBezTo>
                    <a:pt x="196065" y="235908"/>
                    <a:pt x="69802" y="489482"/>
                    <a:pt x="69802" y="489482"/>
                  </a:cubicBezTo>
                  <a:cubicBezTo>
                    <a:pt x="69802" y="489482"/>
                    <a:pt x="29004" y="432646"/>
                    <a:pt x="0" y="43381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3792E05A-2CA3-50EF-E914-D934B97C8219}"/>
                </a:ext>
              </a:extLst>
            </p:cNvPr>
            <p:cNvSpPr/>
            <p:nvPr/>
          </p:nvSpPr>
          <p:spPr>
            <a:xfrm>
              <a:off x="8974499" y="5041837"/>
              <a:ext cx="195305" cy="137781"/>
            </a:xfrm>
            <a:custGeom>
              <a:avLst/>
              <a:gdLst>
                <a:gd name="connsiteX0" fmla="*/ 83398 w 83569"/>
                <a:gd name="connsiteY0" fmla="*/ 17535 h 58955"/>
                <a:gd name="connsiteX1" fmla="*/ 46273 w 83569"/>
                <a:gd name="connsiteY1" fmla="*/ 58632 h 58955"/>
                <a:gd name="connsiteX2" fmla="*/ 157 w 83569"/>
                <a:gd name="connsiteY2" fmla="*/ 28319 h 58955"/>
                <a:gd name="connsiteX3" fmla="*/ 38829 w 83569"/>
                <a:gd name="connsiteY3" fmla="*/ 922 h 58955"/>
                <a:gd name="connsiteX4" fmla="*/ 83398 w 83569"/>
                <a:gd name="connsiteY4" fmla="*/ 17535 h 5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69" h="58955">
                  <a:moveTo>
                    <a:pt x="83398" y="17535"/>
                  </a:moveTo>
                  <a:cubicBezTo>
                    <a:pt x="85428" y="33566"/>
                    <a:pt x="69283" y="55717"/>
                    <a:pt x="46273" y="58632"/>
                  </a:cubicBezTo>
                  <a:cubicBezTo>
                    <a:pt x="23263" y="61546"/>
                    <a:pt x="2188" y="44253"/>
                    <a:pt x="157" y="28319"/>
                  </a:cubicBezTo>
                  <a:cubicBezTo>
                    <a:pt x="-1873" y="12386"/>
                    <a:pt x="16013" y="3836"/>
                    <a:pt x="38829" y="922"/>
                  </a:cubicBezTo>
                  <a:cubicBezTo>
                    <a:pt x="61645" y="-1993"/>
                    <a:pt x="81174" y="1602"/>
                    <a:pt x="83398" y="17535"/>
                  </a:cubicBezTo>
                  <a:close/>
                </a:path>
              </a:pathLst>
            </a:custGeom>
            <a:solidFill>
              <a:srgbClr val="231F20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F9F216C-F6EE-F14D-4CA7-70B5E92EF176}"/>
                </a:ext>
              </a:extLst>
            </p:cNvPr>
            <p:cNvSpPr/>
            <p:nvPr/>
          </p:nvSpPr>
          <p:spPr>
            <a:xfrm>
              <a:off x="9071475" y="5167687"/>
              <a:ext cx="29085" cy="74068"/>
            </a:xfrm>
            <a:custGeom>
              <a:avLst/>
              <a:gdLst>
                <a:gd name="connsiteX0" fmla="*/ 7582 w 12445"/>
                <a:gd name="connsiteY0" fmla="*/ 31694 h 31693"/>
                <a:gd name="connsiteX1" fmla="*/ 2844 w 12445"/>
                <a:gd name="connsiteY1" fmla="*/ 27516 h 31693"/>
                <a:gd name="connsiteX2" fmla="*/ 41 w 12445"/>
                <a:gd name="connsiteY2" fmla="*/ 5462 h 31693"/>
                <a:gd name="connsiteX3" fmla="*/ 4198 w 12445"/>
                <a:gd name="connsiteY3" fmla="*/ 21 h 31693"/>
                <a:gd name="connsiteX4" fmla="*/ 9612 w 12445"/>
                <a:gd name="connsiteY4" fmla="*/ 4199 h 31693"/>
                <a:gd name="connsiteX5" fmla="*/ 12416 w 12445"/>
                <a:gd name="connsiteY5" fmla="*/ 26253 h 31693"/>
                <a:gd name="connsiteX6" fmla="*/ 8258 w 12445"/>
                <a:gd name="connsiteY6" fmla="*/ 31694 h 31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45" h="31693">
                  <a:moveTo>
                    <a:pt x="7582" y="31694"/>
                  </a:moveTo>
                  <a:cubicBezTo>
                    <a:pt x="5192" y="31669"/>
                    <a:pt x="3179" y="29894"/>
                    <a:pt x="2844" y="27516"/>
                  </a:cubicBezTo>
                  <a:lnTo>
                    <a:pt x="41" y="5462"/>
                  </a:lnTo>
                  <a:cubicBezTo>
                    <a:pt x="-302" y="2807"/>
                    <a:pt x="1557" y="374"/>
                    <a:pt x="4198" y="21"/>
                  </a:cubicBezTo>
                  <a:cubicBezTo>
                    <a:pt x="6811" y="-219"/>
                    <a:pt x="9169" y="1600"/>
                    <a:pt x="9612" y="4199"/>
                  </a:cubicBezTo>
                  <a:lnTo>
                    <a:pt x="12416" y="26253"/>
                  </a:lnTo>
                  <a:cubicBezTo>
                    <a:pt x="12705" y="28893"/>
                    <a:pt x="10871" y="31293"/>
                    <a:pt x="8258" y="31694"/>
                  </a:cubicBezTo>
                  <a:close/>
                </a:path>
              </a:pathLst>
            </a:custGeom>
            <a:solidFill>
              <a:srgbClr val="231F20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D66A741C-5297-B53F-11A5-57C98DE7A256}"/>
                </a:ext>
              </a:extLst>
            </p:cNvPr>
            <p:cNvSpPr/>
            <p:nvPr/>
          </p:nvSpPr>
          <p:spPr>
            <a:xfrm>
              <a:off x="8828066" y="5157551"/>
              <a:ext cx="488015" cy="145512"/>
            </a:xfrm>
            <a:custGeom>
              <a:avLst/>
              <a:gdLst>
                <a:gd name="connsiteX0" fmla="*/ 56144 w 208816"/>
                <a:gd name="connsiteY0" fmla="*/ 62263 h 62263"/>
                <a:gd name="connsiteX1" fmla="*/ 44445 w 208816"/>
                <a:gd name="connsiteY1" fmla="*/ 61097 h 62263"/>
                <a:gd name="connsiteX2" fmla="*/ 650 w 208816"/>
                <a:gd name="connsiteY2" fmla="*/ 29230 h 62263"/>
                <a:gd name="connsiteX3" fmla="*/ 2274 w 208816"/>
                <a:gd name="connsiteY3" fmla="*/ 22840 h 62263"/>
                <a:gd name="connsiteX4" fmla="*/ 2487 w 208816"/>
                <a:gd name="connsiteY4" fmla="*/ 22721 h 62263"/>
                <a:gd name="connsiteX5" fmla="*/ 9061 w 208816"/>
                <a:gd name="connsiteY5" fmla="*/ 24567 h 62263"/>
                <a:gd name="connsiteX6" fmla="*/ 46379 w 208816"/>
                <a:gd name="connsiteY6" fmla="*/ 51673 h 62263"/>
                <a:gd name="connsiteX7" fmla="*/ 112507 w 208816"/>
                <a:gd name="connsiteY7" fmla="*/ 27773 h 62263"/>
                <a:gd name="connsiteX8" fmla="*/ 117631 w 208816"/>
                <a:gd name="connsiteY8" fmla="*/ 27190 h 62263"/>
                <a:gd name="connsiteX9" fmla="*/ 171868 w 208816"/>
                <a:gd name="connsiteY9" fmla="*/ 32048 h 62263"/>
                <a:gd name="connsiteX10" fmla="*/ 199615 w 208816"/>
                <a:gd name="connsiteY10" fmla="*/ 2901 h 62263"/>
                <a:gd name="connsiteX11" fmla="*/ 205899 w 208816"/>
                <a:gd name="connsiteY11" fmla="*/ 375 h 62263"/>
                <a:gd name="connsiteX12" fmla="*/ 208451 w 208816"/>
                <a:gd name="connsiteY12" fmla="*/ 6600 h 62263"/>
                <a:gd name="connsiteX13" fmla="*/ 208413 w 208816"/>
                <a:gd name="connsiteY13" fmla="*/ 6690 h 62263"/>
                <a:gd name="connsiteX14" fmla="*/ 175155 w 208816"/>
                <a:gd name="connsiteY14" fmla="*/ 40889 h 62263"/>
                <a:gd name="connsiteX15" fmla="*/ 116278 w 208816"/>
                <a:gd name="connsiteY15" fmla="*/ 36906 h 62263"/>
                <a:gd name="connsiteX16" fmla="*/ 56143 w 208816"/>
                <a:gd name="connsiteY16" fmla="*/ 62263 h 6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8816" h="62263">
                  <a:moveTo>
                    <a:pt x="56144" y="62263"/>
                  </a:moveTo>
                  <a:cubicBezTo>
                    <a:pt x="52215" y="62265"/>
                    <a:pt x="48297" y="61874"/>
                    <a:pt x="44445" y="61097"/>
                  </a:cubicBezTo>
                  <a:cubicBezTo>
                    <a:pt x="26104" y="56986"/>
                    <a:pt x="10261" y="45458"/>
                    <a:pt x="650" y="29230"/>
                  </a:cubicBezTo>
                  <a:cubicBezTo>
                    <a:pt x="-657" y="27015"/>
                    <a:pt x="70" y="24154"/>
                    <a:pt x="2274" y="22840"/>
                  </a:cubicBezTo>
                  <a:cubicBezTo>
                    <a:pt x="2344" y="22799"/>
                    <a:pt x="2415" y="22759"/>
                    <a:pt x="2487" y="22721"/>
                  </a:cubicBezTo>
                  <a:cubicBezTo>
                    <a:pt x="4810" y="21411"/>
                    <a:pt x="7750" y="22236"/>
                    <a:pt x="9061" y="24567"/>
                  </a:cubicBezTo>
                  <a:cubicBezTo>
                    <a:pt x="17397" y="38250"/>
                    <a:pt x="30836" y="48011"/>
                    <a:pt x="46379" y="51673"/>
                  </a:cubicBezTo>
                  <a:cubicBezTo>
                    <a:pt x="66198" y="55462"/>
                    <a:pt x="88434" y="47398"/>
                    <a:pt x="112507" y="27773"/>
                  </a:cubicBezTo>
                  <a:cubicBezTo>
                    <a:pt x="113930" y="26529"/>
                    <a:pt x="115968" y="26297"/>
                    <a:pt x="117631" y="27190"/>
                  </a:cubicBezTo>
                  <a:cubicBezTo>
                    <a:pt x="117631" y="27190"/>
                    <a:pt x="146635" y="41375"/>
                    <a:pt x="171868" y="32048"/>
                  </a:cubicBezTo>
                  <a:cubicBezTo>
                    <a:pt x="184798" y="26706"/>
                    <a:pt x="194877" y="16118"/>
                    <a:pt x="199615" y="2901"/>
                  </a:cubicBezTo>
                  <a:cubicBezTo>
                    <a:pt x="200676" y="480"/>
                    <a:pt x="203469" y="-643"/>
                    <a:pt x="205899" y="375"/>
                  </a:cubicBezTo>
                  <a:cubicBezTo>
                    <a:pt x="208314" y="1386"/>
                    <a:pt x="209457" y="4173"/>
                    <a:pt x="208451" y="6600"/>
                  </a:cubicBezTo>
                  <a:cubicBezTo>
                    <a:pt x="208438" y="6630"/>
                    <a:pt x="208426" y="6660"/>
                    <a:pt x="208413" y="6690"/>
                  </a:cubicBezTo>
                  <a:cubicBezTo>
                    <a:pt x="202704" y="22345"/>
                    <a:pt x="190597" y="34794"/>
                    <a:pt x="175155" y="40889"/>
                  </a:cubicBezTo>
                  <a:cubicBezTo>
                    <a:pt x="155690" y="46706"/>
                    <a:pt x="134791" y="45292"/>
                    <a:pt x="116278" y="36906"/>
                  </a:cubicBezTo>
                  <a:cubicBezTo>
                    <a:pt x="99621" y="51882"/>
                    <a:pt x="78447" y="60811"/>
                    <a:pt x="56143" y="62263"/>
                  </a:cubicBezTo>
                  <a:close/>
                </a:path>
              </a:pathLst>
            </a:custGeom>
            <a:solidFill>
              <a:srgbClr val="231F20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3DCC2574-C3F7-AFCD-F4BC-92168524428B}"/>
                </a:ext>
              </a:extLst>
            </p:cNvPr>
            <p:cNvSpPr/>
            <p:nvPr/>
          </p:nvSpPr>
          <p:spPr>
            <a:xfrm>
              <a:off x="8619206" y="4691150"/>
              <a:ext cx="231469" cy="112616"/>
            </a:xfrm>
            <a:custGeom>
              <a:avLst/>
              <a:gdLst>
                <a:gd name="connsiteX0" fmla="*/ 4845 w 99043"/>
                <a:gd name="connsiteY0" fmla="*/ 48187 h 48187"/>
                <a:gd name="connsiteX1" fmla="*/ 2524 w 99043"/>
                <a:gd name="connsiteY1" fmla="*/ 47604 h 48187"/>
                <a:gd name="connsiteX2" fmla="*/ 550 w 99043"/>
                <a:gd name="connsiteY2" fmla="*/ 41171 h 48187"/>
                <a:gd name="connsiteX3" fmla="*/ 591 w 99043"/>
                <a:gd name="connsiteY3" fmla="*/ 41095 h 48187"/>
                <a:gd name="connsiteX4" fmla="*/ 51347 w 99043"/>
                <a:gd name="connsiteY4" fmla="*/ 95 h 48187"/>
                <a:gd name="connsiteX5" fmla="*/ 98043 w 99043"/>
                <a:gd name="connsiteY5" fmla="*/ 28465 h 48187"/>
                <a:gd name="connsiteX6" fmla="*/ 97281 w 99043"/>
                <a:gd name="connsiteY6" fmla="*/ 35015 h 48187"/>
                <a:gd name="connsiteX7" fmla="*/ 97076 w 99043"/>
                <a:gd name="connsiteY7" fmla="*/ 35168 h 48187"/>
                <a:gd name="connsiteX8" fmla="*/ 90309 w 99043"/>
                <a:gd name="connsiteY8" fmla="*/ 34197 h 48187"/>
                <a:gd name="connsiteX9" fmla="*/ 52121 w 99043"/>
                <a:gd name="connsiteY9" fmla="*/ 9811 h 48187"/>
                <a:gd name="connsiteX10" fmla="*/ 9099 w 99043"/>
                <a:gd name="connsiteY10" fmla="*/ 45661 h 48187"/>
                <a:gd name="connsiteX11" fmla="*/ 4845 w 99043"/>
                <a:gd name="connsiteY11" fmla="*/ 48187 h 4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043" h="48187">
                  <a:moveTo>
                    <a:pt x="4845" y="48187"/>
                  </a:moveTo>
                  <a:cubicBezTo>
                    <a:pt x="4036" y="48179"/>
                    <a:pt x="3241" y="47980"/>
                    <a:pt x="2524" y="47604"/>
                  </a:cubicBezTo>
                  <a:cubicBezTo>
                    <a:pt x="211" y="46376"/>
                    <a:pt x="-673" y="43495"/>
                    <a:pt x="550" y="41171"/>
                  </a:cubicBezTo>
                  <a:cubicBezTo>
                    <a:pt x="563" y="41145"/>
                    <a:pt x="577" y="41120"/>
                    <a:pt x="591" y="41095"/>
                  </a:cubicBezTo>
                  <a:cubicBezTo>
                    <a:pt x="1461" y="39540"/>
                    <a:pt x="21474" y="2233"/>
                    <a:pt x="51347" y="95"/>
                  </a:cubicBezTo>
                  <a:cubicBezTo>
                    <a:pt x="67879" y="-1070"/>
                    <a:pt x="83541" y="8451"/>
                    <a:pt x="98043" y="28465"/>
                  </a:cubicBezTo>
                  <a:cubicBezTo>
                    <a:pt x="99632" y="30485"/>
                    <a:pt x="99291" y="33418"/>
                    <a:pt x="97281" y="35015"/>
                  </a:cubicBezTo>
                  <a:cubicBezTo>
                    <a:pt x="97214" y="35068"/>
                    <a:pt x="97146" y="35119"/>
                    <a:pt x="97076" y="35168"/>
                  </a:cubicBezTo>
                  <a:cubicBezTo>
                    <a:pt x="94941" y="36778"/>
                    <a:pt x="91911" y="36343"/>
                    <a:pt x="90309" y="34197"/>
                  </a:cubicBezTo>
                  <a:cubicBezTo>
                    <a:pt x="77837" y="17098"/>
                    <a:pt x="65172" y="8839"/>
                    <a:pt x="52121" y="9811"/>
                  </a:cubicBezTo>
                  <a:cubicBezTo>
                    <a:pt x="27468" y="11560"/>
                    <a:pt x="9292" y="45273"/>
                    <a:pt x="9099" y="45661"/>
                  </a:cubicBezTo>
                  <a:cubicBezTo>
                    <a:pt x="8265" y="47238"/>
                    <a:pt x="6622" y="48214"/>
                    <a:pt x="4845" y="48187"/>
                  </a:cubicBezTo>
                  <a:close/>
                </a:path>
              </a:pathLst>
            </a:custGeom>
            <a:solidFill>
              <a:srgbClr val="231F20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32A2B17-4382-DB07-1470-8D2C891B5410}"/>
                </a:ext>
              </a:extLst>
            </p:cNvPr>
            <p:cNvSpPr/>
            <p:nvPr/>
          </p:nvSpPr>
          <p:spPr>
            <a:xfrm>
              <a:off x="9169222" y="4647554"/>
              <a:ext cx="234100" cy="100821"/>
            </a:xfrm>
            <a:custGeom>
              <a:avLst/>
              <a:gdLst>
                <a:gd name="connsiteX0" fmla="*/ 4815 w 100169"/>
                <a:gd name="connsiteY0" fmla="*/ 43136 h 43140"/>
                <a:gd name="connsiteX1" fmla="*/ 2688 w 100169"/>
                <a:gd name="connsiteY1" fmla="*/ 42650 h 43140"/>
                <a:gd name="connsiteX2" fmla="*/ 464 w 100169"/>
                <a:gd name="connsiteY2" fmla="*/ 36140 h 43140"/>
                <a:gd name="connsiteX3" fmla="*/ 41650 w 100169"/>
                <a:gd name="connsiteY3" fmla="*/ 193 h 43140"/>
                <a:gd name="connsiteX4" fmla="*/ 98690 w 100169"/>
                <a:gd name="connsiteY4" fmla="*/ 31866 h 43140"/>
                <a:gd name="connsiteX5" fmla="*/ 98816 w 100169"/>
                <a:gd name="connsiteY5" fmla="*/ 38734 h 43140"/>
                <a:gd name="connsiteX6" fmla="*/ 91981 w 100169"/>
                <a:gd name="connsiteY6" fmla="*/ 38861 h 43140"/>
                <a:gd name="connsiteX7" fmla="*/ 91149 w 100169"/>
                <a:gd name="connsiteY7" fmla="*/ 37792 h 43140"/>
                <a:gd name="connsiteX8" fmla="*/ 42810 w 100169"/>
                <a:gd name="connsiteY8" fmla="*/ 9811 h 43140"/>
                <a:gd name="connsiteX9" fmla="*/ 9262 w 100169"/>
                <a:gd name="connsiteY9" fmla="*/ 40415 h 43140"/>
                <a:gd name="connsiteX10" fmla="*/ 4815 w 100169"/>
                <a:gd name="connsiteY10" fmla="*/ 43135 h 43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169" h="43140">
                  <a:moveTo>
                    <a:pt x="4815" y="43136"/>
                  </a:moveTo>
                  <a:cubicBezTo>
                    <a:pt x="4080" y="43126"/>
                    <a:pt x="3355" y="42960"/>
                    <a:pt x="2688" y="42650"/>
                  </a:cubicBezTo>
                  <a:cubicBezTo>
                    <a:pt x="324" y="41436"/>
                    <a:pt x="-659" y="38558"/>
                    <a:pt x="464" y="36140"/>
                  </a:cubicBezTo>
                  <a:cubicBezTo>
                    <a:pt x="11486" y="13989"/>
                    <a:pt x="25311" y="1845"/>
                    <a:pt x="41650" y="193"/>
                  </a:cubicBezTo>
                  <a:cubicBezTo>
                    <a:pt x="71523" y="-2819"/>
                    <a:pt x="97627" y="30408"/>
                    <a:pt x="98690" y="31866"/>
                  </a:cubicBezTo>
                  <a:cubicBezTo>
                    <a:pt x="100612" y="33727"/>
                    <a:pt x="100668" y="36803"/>
                    <a:pt x="98816" y="38734"/>
                  </a:cubicBezTo>
                  <a:cubicBezTo>
                    <a:pt x="96963" y="40666"/>
                    <a:pt x="93903" y="40723"/>
                    <a:pt x="91981" y="38861"/>
                  </a:cubicBezTo>
                  <a:cubicBezTo>
                    <a:pt x="91655" y="38545"/>
                    <a:pt x="91375" y="38186"/>
                    <a:pt x="91149" y="37792"/>
                  </a:cubicBezTo>
                  <a:cubicBezTo>
                    <a:pt x="91149" y="37792"/>
                    <a:pt x="66979" y="7285"/>
                    <a:pt x="42810" y="9811"/>
                  </a:cubicBezTo>
                  <a:cubicBezTo>
                    <a:pt x="29951" y="11171"/>
                    <a:pt x="18640" y="21470"/>
                    <a:pt x="9262" y="40415"/>
                  </a:cubicBezTo>
                  <a:cubicBezTo>
                    <a:pt x="8473" y="42151"/>
                    <a:pt x="6711" y="43228"/>
                    <a:pt x="4815" y="43135"/>
                  </a:cubicBezTo>
                  <a:close/>
                </a:path>
              </a:pathLst>
            </a:custGeom>
            <a:solidFill>
              <a:srgbClr val="231F20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8B155219-13AC-59AA-DB6A-206CD4E0170D}"/>
                </a:ext>
              </a:extLst>
            </p:cNvPr>
            <p:cNvSpPr/>
            <p:nvPr/>
          </p:nvSpPr>
          <p:spPr>
            <a:xfrm>
              <a:off x="8163447" y="5786621"/>
              <a:ext cx="562969" cy="427517"/>
            </a:xfrm>
            <a:custGeom>
              <a:avLst/>
              <a:gdLst>
                <a:gd name="connsiteX0" fmla="*/ 136728 w 240888"/>
                <a:gd name="connsiteY0" fmla="*/ 10524 h 182930"/>
                <a:gd name="connsiteX1" fmla="*/ 40049 w 240888"/>
                <a:gd name="connsiteY1" fmla="*/ 10524 h 182930"/>
                <a:gd name="connsiteX2" fmla="*/ 7759 w 240888"/>
                <a:gd name="connsiteY2" fmla="*/ 61433 h 182930"/>
                <a:gd name="connsiteX3" fmla="*/ 5922 w 240888"/>
                <a:gd name="connsiteY3" fmla="*/ 137602 h 182930"/>
                <a:gd name="connsiteX4" fmla="*/ 36227 w 240888"/>
                <a:gd name="connsiteY4" fmla="*/ 147909 h 182930"/>
                <a:gd name="connsiteX5" fmla="*/ 40340 w 240888"/>
                <a:gd name="connsiteY5" fmla="*/ 145278 h 182930"/>
                <a:gd name="connsiteX6" fmla="*/ 58128 w 240888"/>
                <a:gd name="connsiteY6" fmla="*/ 96020 h 182930"/>
                <a:gd name="connsiteX7" fmla="*/ 69343 w 240888"/>
                <a:gd name="connsiteY7" fmla="*/ 154313 h 182930"/>
                <a:gd name="connsiteX8" fmla="*/ 105402 w 240888"/>
                <a:gd name="connsiteY8" fmla="*/ 162260 h 182930"/>
                <a:gd name="connsiteX9" fmla="*/ 108691 w 240888"/>
                <a:gd name="connsiteY9" fmla="*/ 159754 h 182930"/>
                <a:gd name="connsiteX10" fmla="*/ 123387 w 240888"/>
                <a:gd name="connsiteY10" fmla="*/ 130607 h 182930"/>
                <a:gd name="connsiteX11" fmla="*/ 126384 w 240888"/>
                <a:gd name="connsiteY11" fmla="*/ 158199 h 182930"/>
                <a:gd name="connsiteX12" fmla="*/ 142432 w 240888"/>
                <a:gd name="connsiteY12" fmla="*/ 180059 h 182930"/>
                <a:gd name="connsiteX13" fmla="*/ 183424 w 240888"/>
                <a:gd name="connsiteY13" fmla="*/ 137699 h 182930"/>
                <a:gd name="connsiteX14" fmla="*/ 190578 w 240888"/>
                <a:gd name="connsiteY14" fmla="*/ 170926 h 182930"/>
                <a:gd name="connsiteX15" fmla="*/ 227220 w 240888"/>
                <a:gd name="connsiteY15" fmla="*/ 154313 h 182930"/>
                <a:gd name="connsiteX16" fmla="*/ 233407 w 240888"/>
                <a:gd name="connsiteY16" fmla="*/ 49968 h 182930"/>
                <a:gd name="connsiteX17" fmla="*/ 136728 w 240888"/>
                <a:gd name="connsiteY17" fmla="*/ 10524 h 18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0888" h="182930">
                  <a:moveTo>
                    <a:pt x="136728" y="10524"/>
                  </a:moveTo>
                  <a:cubicBezTo>
                    <a:pt x="105018" y="808"/>
                    <a:pt x="68183" y="-7256"/>
                    <a:pt x="40049" y="10524"/>
                  </a:cubicBezTo>
                  <a:cubicBezTo>
                    <a:pt x="23221" y="22735"/>
                    <a:pt x="11670" y="40946"/>
                    <a:pt x="7759" y="61433"/>
                  </a:cubicBezTo>
                  <a:cubicBezTo>
                    <a:pt x="2925" y="82515"/>
                    <a:pt x="-5970" y="117103"/>
                    <a:pt x="5922" y="137602"/>
                  </a:cubicBezTo>
                  <a:cubicBezTo>
                    <a:pt x="11458" y="148858"/>
                    <a:pt x="25026" y="153473"/>
                    <a:pt x="36227" y="147909"/>
                  </a:cubicBezTo>
                  <a:cubicBezTo>
                    <a:pt x="37688" y="147184"/>
                    <a:pt x="39067" y="146301"/>
                    <a:pt x="40340" y="145278"/>
                  </a:cubicBezTo>
                  <a:cubicBezTo>
                    <a:pt x="55615" y="134105"/>
                    <a:pt x="58515" y="113605"/>
                    <a:pt x="58128" y="96020"/>
                  </a:cubicBezTo>
                  <a:cubicBezTo>
                    <a:pt x="62382" y="115451"/>
                    <a:pt x="58128" y="138088"/>
                    <a:pt x="69343" y="154313"/>
                  </a:cubicBezTo>
                  <a:cubicBezTo>
                    <a:pt x="77117" y="166514"/>
                    <a:pt x="93261" y="170072"/>
                    <a:pt x="105402" y="162260"/>
                  </a:cubicBezTo>
                  <a:cubicBezTo>
                    <a:pt x="106562" y="161513"/>
                    <a:pt x="107662" y="160675"/>
                    <a:pt x="108691" y="159754"/>
                  </a:cubicBezTo>
                  <a:cubicBezTo>
                    <a:pt x="117378" y="152489"/>
                    <a:pt x="122696" y="141943"/>
                    <a:pt x="123387" y="130607"/>
                  </a:cubicBezTo>
                  <a:cubicBezTo>
                    <a:pt x="123171" y="139897"/>
                    <a:pt x="124179" y="149175"/>
                    <a:pt x="126384" y="158199"/>
                  </a:cubicBezTo>
                  <a:cubicBezTo>
                    <a:pt x="128682" y="167315"/>
                    <a:pt x="134443" y="175162"/>
                    <a:pt x="142432" y="180059"/>
                  </a:cubicBezTo>
                  <a:cubicBezTo>
                    <a:pt x="167182" y="193564"/>
                    <a:pt x="181104" y="156062"/>
                    <a:pt x="183424" y="137699"/>
                  </a:cubicBezTo>
                  <a:cubicBezTo>
                    <a:pt x="181684" y="149552"/>
                    <a:pt x="181007" y="163931"/>
                    <a:pt x="190578" y="170926"/>
                  </a:cubicBezTo>
                  <a:cubicBezTo>
                    <a:pt x="202953" y="179865"/>
                    <a:pt x="220259" y="167915"/>
                    <a:pt x="227220" y="154313"/>
                  </a:cubicBezTo>
                  <a:cubicBezTo>
                    <a:pt x="238338" y="132550"/>
                    <a:pt x="248199" y="71440"/>
                    <a:pt x="233407" y="49968"/>
                  </a:cubicBezTo>
                  <a:cubicBezTo>
                    <a:pt x="218615" y="28497"/>
                    <a:pt x="160705" y="18199"/>
                    <a:pt x="136728" y="10524"/>
                  </a:cubicBezTo>
                  <a:close/>
                </a:path>
              </a:pathLst>
            </a:custGeom>
            <a:solidFill>
              <a:srgbClr val="FFFFFF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2C91ADB7-B842-9EB5-3E13-422A0E39A458}"/>
                </a:ext>
              </a:extLst>
            </p:cNvPr>
            <p:cNvSpPr/>
            <p:nvPr/>
          </p:nvSpPr>
          <p:spPr>
            <a:xfrm>
              <a:off x="8151975" y="5775758"/>
              <a:ext cx="586313" cy="450748"/>
            </a:xfrm>
            <a:custGeom>
              <a:avLst/>
              <a:gdLst>
                <a:gd name="connsiteX0" fmla="*/ 157879 w 250877"/>
                <a:gd name="connsiteY0" fmla="*/ 192868 h 192870"/>
                <a:gd name="connsiteX1" fmla="*/ 145311 w 250877"/>
                <a:gd name="connsiteY1" fmla="*/ 189467 h 192870"/>
                <a:gd name="connsiteX2" fmla="*/ 126942 w 250877"/>
                <a:gd name="connsiteY2" fmla="*/ 164693 h 192870"/>
                <a:gd name="connsiteX3" fmla="*/ 125685 w 250877"/>
                <a:gd name="connsiteY3" fmla="*/ 159446 h 192870"/>
                <a:gd name="connsiteX4" fmla="*/ 116887 w 250877"/>
                <a:gd name="connsiteY4" fmla="*/ 169162 h 192870"/>
                <a:gd name="connsiteX5" fmla="*/ 91460 w 250877"/>
                <a:gd name="connsiteY5" fmla="*/ 176449 h 192870"/>
                <a:gd name="connsiteX6" fmla="*/ 70578 w 250877"/>
                <a:gd name="connsiteY6" fmla="*/ 162653 h 192870"/>
                <a:gd name="connsiteX7" fmla="*/ 61973 w 250877"/>
                <a:gd name="connsiteY7" fmla="*/ 137684 h 192870"/>
                <a:gd name="connsiteX8" fmla="*/ 48438 w 250877"/>
                <a:gd name="connsiteY8" fmla="*/ 154491 h 192870"/>
                <a:gd name="connsiteX9" fmla="*/ 25912 w 250877"/>
                <a:gd name="connsiteY9" fmla="*/ 159835 h 192870"/>
                <a:gd name="connsiteX10" fmla="*/ 6576 w 250877"/>
                <a:gd name="connsiteY10" fmla="*/ 145359 h 192870"/>
                <a:gd name="connsiteX11" fmla="*/ 7157 w 250877"/>
                <a:gd name="connsiteY11" fmla="*/ 68801 h 192870"/>
                <a:gd name="connsiteX12" fmla="*/ 7930 w 250877"/>
                <a:gd name="connsiteY12" fmla="*/ 65595 h 192870"/>
                <a:gd name="connsiteX13" fmla="*/ 42154 w 250877"/>
                <a:gd name="connsiteY13" fmla="*/ 11674 h 192870"/>
                <a:gd name="connsiteX14" fmla="*/ 142700 w 250877"/>
                <a:gd name="connsiteY14" fmla="*/ 10605 h 192870"/>
                <a:gd name="connsiteX15" fmla="*/ 162036 w 250877"/>
                <a:gd name="connsiteY15" fmla="*/ 15851 h 192870"/>
                <a:gd name="connsiteX16" fmla="*/ 242569 w 250877"/>
                <a:gd name="connsiteY16" fmla="*/ 52479 h 192870"/>
                <a:gd name="connsiteX17" fmla="*/ 236672 w 250877"/>
                <a:gd name="connsiteY17" fmla="*/ 161778 h 192870"/>
                <a:gd name="connsiteX18" fmla="*/ 211149 w 250877"/>
                <a:gd name="connsiteY18" fmla="*/ 183347 h 192870"/>
                <a:gd name="connsiteX19" fmla="*/ 192973 w 250877"/>
                <a:gd name="connsiteY19" fmla="*/ 180043 h 192870"/>
                <a:gd name="connsiteX20" fmla="*/ 185336 w 250877"/>
                <a:gd name="connsiteY20" fmla="*/ 170328 h 192870"/>
                <a:gd name="connsiteX21" fmla="*/ 167837 w 250877"/>
                <a:gd name="connsiteY21" fmla="*/ 190730 h 192870"/>
                <a:gd name="connsiteX22" fmla="*/ 157879 w 250877"/>
                <a:gd name="connsiteY22" fmla="*/ 192868 h 192870"/>
                <a:gd name="connsiteX23" fmla="*/ 128875 w 250877"/>
                <a:gd name="connsiteY23" fmla="*/ 130883 h 192870"/>
                <a:gd name="connsiteX24" fmla="*/ 128875 w 250877"/>
                <a:gd name="connsiteY24" fmla="*/ 130883 h 192870"/>
                <a:gd name="connsiteX25" fmla="*/ 133612 w 250877"/>
                <a:gd name="connsiteY25" fmla="*/ 135643 h 192870"/>
                <a:gd name="connsiteX26" fmla="*/ 136416 w 250877"/>
                <a:gd name="connsiteY26" fmla="*/ 161973 h 192870"/>
                <a:gd name="connsiteX27" fmla="*/ 150144 w 250877"/>
                <a:gd name="connsiteY27" fmla="*/ 181404 h 192870"/>
                <a:gd name="connsiteX28" fmla="*/ 163679 w 250877"/>
                <a:gd name="connsiteY28" fmla="*/ 182278 h 192870"/>
                <a:gd name="connsiteX29" fmla="*/ 183982 w 250877"/>
                <a:gd name="connsiteY29" fmla="*/ 142639 h 192870"/>
                <a:gd name="connsiteX30" fmla="*/ 183982 w 250877"/>
                <a:gd name="connsiteY30" fmla="*/ 142639 h 192870"/>
                <a:gd name="connsiteX31" fmla="*/ 189493 w 250877"/>
                <a:gd name="connsiteY31" fmla="*/ 138461 h 192870"/>
                <a:gd name="connsiteX32" fmla="*/ 193553 w 250877"/>
                <a:gd name="connsiteY32" fmla="*/ 143999 h 192870"/>
                <a:gd name="connsiteX33" fmla="*/ 193553 w 250877"/>
                <a:gd name="connsiteY33" fmla="*/ 143999 h 192870"/>
                <a:gd name="connsiteX34" fmla="*/ 198871 w 250877"/>
                <a:gd name="connsiteY34" fmla="*/ 172562 h 192870"/>
                <a:gd name="connsiteX35" fmla="*/ 209119 w 250877"/>
                <a:gd name="connsiteY35" fmla="*/ 174311 h 192870"/>
                <a:gd name="connsiteX36" fmla="*/ 228454 w 250877"/>
                <a:gd name="connsiteY36" fmla="*/ 157698 h 192870"/>
                <a:gd name="connsiteX37" fmla="*/ 235028 w 250877"/>
                <a:gd name="connsiteY37" fmla="*/ 58405 h 192870"/>
                <a:gd name="connsiteX38" fmla="*/ 159909 w 250877"/>
                <a:gd name="connsiteY38" fmla="*/ 25664 h 192870"/>
                <a:gd name="connsiteX39" fmla="*/ 140573 w 250877"/>
                <a:gd name="connsiteY39" fmla="*/ 20321 h 192870"/>
                <a:gd name="connsiteX40" fmla="*/ 140573 w 250877"/>
                <a:gd name="connsiteY40" fmla="*/ 20321 h 192870"/>
                <a:gd name="connsiteX41" fmla="*/ 48245 w 250877"/>
                <a:gd name="connsiteY41" fmla="*/ 20321 h 192870"/>
                <a:gd name="connsiteX42" fmla="*/ 18081 w 250877"/>
                <a:gd name="connsiteY42" fmla="*/ 68218 h 192870"/>
                <a:gd name="connsiteX43" fmla="*/ 17405 w 250877"/>
                <a:gd name="connsiteY43" fmla="*/ 70841 h 192870"/>
                <a:gd name="connsiteX44" fmla="*/ 15761 w 250877"/>
                <a:gd name="connsiteY44" fmla="*/ 140210 h 192870"/>
                <a:gd name="connsiteX45" fmla="*/ 28329 w 250877"/>
                <a:gd name="connsiteY45" fmla="*/ 149925 h 192870"/>
                <a:gd name="connsiteX46" fmla="*/ 43218 w 250877"/>
                <a:gd name="connsiteY46" fmla="*/ 146233 h 192870"/>
                <a:gd name="connsiteX47" fmla="*/ 58976 w 250877"/>
                <a:gd name="connsiteY47" fmla="*/ 101056 h 192870"/>
                <a:gd name="connsiteX48" fmla="*/ 63230 w 250877"/>
                <a:gd name="connsiteY48" fmla="*/ 96101 h 192870"/>
                <a:gd name="connsiteX49" fmla="*/ 68548 w 250877"/>
                <a:gd name="connsiteY49" fmla="*/ 99890 h 192870"/>
                <a:gd name="connsiteX50" fmla="*/ 70965 w 250877"/>
                <a:gd name="connsiteY50" fmla="*/ 122139 h 192870"/>
                <a:gd name="connsiteX51" fmla="*/ 78989 w 250877"/>
                <a:gd name="connsiteY51" fmla="*/ 156726 h 192870"/>
                <a:gd name="connsiteX52" fmla="*/ 93491 w 250877"/>
                <a:gd name="connsiteY52" fmla="*/ 166442 h 192870"/>
                <a:gd name="connsiteX53" fmla="*/ 111376 w 250877"/>
                <a:gd name="connsiteY53" fmla="*/ 161001 h 192870"/>
                <a:gd name="connsiteX54" fmla="*/ 124235 w 250877"/>
                <a:gd name="connsiteY54" fmla="*/ 135061 h 192870"/>
                <a:gd name="connsiteX55" fmla="*/ 128585 w 250877"/>
                <a:gd name="connsiteY55" fmla="*/ 130883 h 19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0877" h="192870">
                  <a:moveTo>
                    <a:pt x="157879" y="192868"/>
                  </a:moveTo>
                  <a:cubicBezTo>
                    <a:pt x="153470" y="192827"/>
                    <a:pt x="149144" y="191657"/>
                    <a:pt x="145311" y="189467"/>
                  </a:cubicBezTo>
                  <a:cubicBezTo>
                    <a:pt x="136150" y="183996"/>
                    <a:pt x="129538" y="175079"/>
                    <a:pt x="126942" y="164693"/>
                  </a:cubicBezTo>
                  <a:cubicBezTo>
                    <a:pt x="126458" y="162944"/>
                    <a:pt x="126072" y="161195"/>
                    <a:pt x="125685" y="159446"/>
                  </a:cubicBezTo>
                  <a:cubicBezTo>
                    <a:pt x="123334" y="163173"/>
                    <a:pt x="120357" y="166460"/>
                    <a:pt x="116887" y="169162"/>
                  </a:cubicBezTo>
                  <a:cubicBezTo>
                    <a:pt x="109823" y="175104"/>
                    <a:pt x="100581" y="177753"/>
                    <a:pt x="91460" y="176449"/>
                  </a:cubicBezTo>
                  <a:cubicBezTo>
                    <a:pt x="82901" y="174949"/>
                    <a:pt x="75341" y="169955"/>
                    <a:pt x="70578" y="162653"/>
                  </a:cubicBezTo>
                  <a:cubicBezTo>
                    <a:pt x="65774" y="155136"/>
                    <a:pt x="62824" y="146576"/>
                    <a:pt x="61973" y="137684"/>
                  </a:cubicBezTo>
                  <a:cubicBezTo>
                    <a:pt x="58962" y="144355"/>
                    <a:pt x="54303" y="150141"/>
                    <a:pt x="48438" y="154491"/>
                  </a:cubicBezTo>
                  <a:cubicBezTo>
                    <a:pt x="41993" y="159337"/>
                    <a:pt x="33833" y="161272"/>
                    <a:pt x="25912" y="159835"/>
                  </a:cubicBezTo>
                  <a:cubicBezTo>
                    <a:pt x="17682" y="158058"/>
                    <a:pt x="10626" y="152775"/>
                    <a:pt x="6576" y="145359"/>
                  </a:cubicBezTo>
                  <a:cubicBezTo>
                    <a:pt x="-5702" y="124179"/>
                    <a:pt x="2033" y="90855"/>
                    <a:pt x="7157" y="68801"/>
                  </a:cubicBezTo>
                  <a:lnTo>
                    <a:pt x="7930" y="65595"/>
                  </a:lnTo>
                  <a:cubicBezTo>
                    <a:pt x="11967" y="43848"/>
                    <a:pt x="24234" y="24521"/>
                    <a:pt x="42154" y="11674"/>
                  </a:cubicBezTo>
                  <a:cubicBezTo>
                    <a:pt x="72221" y="-7757"/>
                    <a:pt x="111666" y="792"/>
                    <a:pt x="142700" y="10605"/>
                  </a:cubicBezTo>
                  <a:cubicBezTo>
                    <a:pt x="147728" y="12257"/>
                    <a:pt x="154302" y="14005"/>
                    <a:pt x="162036" y="15851"/>
                  </a:cubicBezTo>
                  <a:cubicBezTo>
                    <a:pt x="190556" y="23429"/>
                    <a:pt x="229711" y="33728"/>
                    <a:pt x="242569" y="52479"/>
                  </a:cubicBezTo>
                  <a:cubicBezTo>
                    <a:pt x="258811" y="76087"/>
                    <a:pt x="248177" y="139141"/>
                    <a:pt x="236672" y="161778"/>
                  </a:cubicBezTo>
                  <a:cubicBezTo>
                    <a:pt x="231495" y="172202"/>
                    <a:pt x="222256" y="180009"/>
                    <a:pt x="211149" y="183347"/>
                  </a:cubicBezTo>
                  <a:cubicBezTo>
                    <a:pt x="204905" y="185056"/>
                    <a:pt x="198226" y="183842"/>
                    <a:pt x="192973" y="180043"/>
                  </a:cubicBezTo>
                  <a:cubicBezTo>
                    <a:pt x="189553" y="177608"/>
                    <a:pt x="186901" y="174236"/>
                    <a:pt x="185336" y="170328"/>
                  </a:cubicBezTo>
                  <a:cubicBezTo>
                    <a:pt x="181796" y="178817"/>
                    <a:pt x="175670" y="185960"/>
                    <a:pt x="167837" y="190730"/>
                  </a:cubicBezTo>
                  <a:cubicBezTo>
                    <a:pt x="164721" y="192191"/>
                    <a:pt x="161316" y="192922"/>
                    <a:pt x="157879" y="192868"/>
                  </a:cubicBezTo>
                  <a:close/>
                  <a:moveTo>
                    <a:pt x="128875" y="130883"/>
                  </a:moveTo>
                  <a:lnTo>
                    <a:pt x="128875" y="130883"/>
                  </a:lnTo>
                  <a:cubicBezTo>
                    <a:pt x="131470" y="130934"/>
                    <a:pt x="133561" y="133036"/>
                    <a:pt x="133612" y="135643"/>
                  </a:cubicBezTo>
                  <a:cubicBezTo>
                    <a:pt x="133418" y="144504"/>
                    <a:pt x="134360" y="153354"/>
                    <a:pt x="136416" y="161973"/>
                  </a:cubicBezTo>
                  <a:cubicBezTo>
                    <a:pt x="138252" y="170020"/>
                    <a:pt x="143189" y="177008"/>
                    <a:pt x="150144" y="181404"/>
                  </a:cubicBezTo>
                  <a:cubicBezTo>
                    <a:pt x="154188" y="184071"/>
                    <a:pt x="159330" y="184403"/>
                    <a:pt x="163679" y="182278"/>
                  </a:cubicBezTo>
                  <a:cubicBezTo>
                    <a:pt x="175088" y="176546"/>
                    <a:pt x="182242" y="154880"/>
                    <a:pt x="183982" y="142639"/>
                  </a:cubicBezTo>
                  <a:lnTo>
                    <a:pt x="183982" y="142639"/>
                  </a:lnTo>
                  <a:cubicBezTo>
                    <a:pt x="184381" y="139971"/>
                    <a:pt x="186830" y="138114"/>
                    <a:pt x="189493" y="138461"/>
                  </a:cubicBezTo>
                  <a:cubicBezTo>
                    <a:pt x="192109" y="138908"/>
                    <a:pt x="193903" y="141356"/>
                    <a:pt x="193553" y="143999"/>
                  </a:cubicBezTo>
                  <a:lnTo>
                    <a:pt x="193553" y="143999"/>
                  </a:lnTo>
                  <a:cubicBezTo>
                    <a:pt x="192103" y="154492"/>
                    <a:pt x="191330" y="167122"/>
                    <a:pt x="198871" y="172562"/>
                  </a:cubicBezTo>
                  <a:cubicBezTo>
                    <a:pt x="201833" y="174708"/>
                    <a:pt x="205617" y="175354"/>
                    <a:pt x="209119" y="174311"/>
                  </a:cubicBezTo>
                  <a:cubicBezTo>
                    <a:pt x="217532" y="171625"/>
                    <a:pt x="224507" y="165633"/>
                    <a:pt x="228454" y="157698"/>
                  </a:cubicBezTo>
                  <a:cubicBezTo>
                    <a:pt x="238992" y="137101"/>
                    <a:pt x="248660" y="78128"/>
                    <a:pt x="235028" y="58405"/>
                  </a:cubicBezTo>
                  <a:cubicBezTo>
                    <a:pt x="224200" y="42569"/>
                    <a:pt x="185529" y="32368"/>
                    <a:pt x="159909" y="25664"/>
                  </a:cubicBezTo>
                  <a:cubicBezTo>
                    <a:pt x="152368" y="23721"/>
                    <a:pt x="145697" y="21972"/>
                    <a:pt x="140573" y="20321"/>
                  </a:cubicBezTo>
                  <a:lnTo>
                    <a:pt x="140573" y="20321"/>
                  </a:lnTo>
                  <a:cubicBezTo>
                    <a:pt x="111570" y="11091"/>
                    <a:pt x="74928" y="2735"/>
                    <a:pt x="48245" y="20321"/>
                  </a:cubicBezTo>
                  <a:cubicBezTo>
                    <a:pt x="32426" y="31785"/>
                    <a:pt x="21620" y="48943"/>
                    <a:pt x="18081" y="68218"/>
                  </a:cubicBezTo>
                  <a:lnTo>
                    <a:pt x="17405" y="70841"/>
                  </a:lnTo>
                  <a:cubicBezTo>
                    <a:pt x="12667" y="91341"/>
                    <a:pt x="5513" y="122430"/>
                    <a:pt x="15761" y="140210"/>
                  </a:cubicBezTo>
                  <a:cubicBezTo>
                    <a:pt x="18376" y="145105"/>
                    <a:pt x="22950" y="148641"/>
                    <a:pt x="28329" y="149925"/>
                  </a:cubicBezTo>
                  <a:cubicBezTo>
                    <a:pt x="33589" y="150883"/>
                    <a:pt x="39005" y="149540"/>
                    <a:pt x="43218" y="146233"/>
                  </a:cubicBezTo>
                  <a:cubicBezTo>
                    <a:pt x="54336" y="138072"/>
                    <a:pt x="59460" y="123305"/>
                    <a:pt x="58976" y="101056"/>
                  </a:cubicBezTo>
                  <a:cubicBezTo>
                    <a:pt x="58861" y="98532"/>
                    <a:pt x="60728" y="96357"/>
                    <a:pt x="63230" y="96101"/>
                  </a:cubicBezTo>
                  <a:cubicBezTo>
                    <a:pt x="65711" y="95793"/>
                    <a:pt x="68017" y="97436"/>
                    <a:pt x="68548" y="99890"/>
                  </a:cubicBezTo>
                  <a:cubicBezTo>
                    <a:pt x="69930" y="107232"/>
                    <a:pt x="70739" y="114671"/>
                    <a:pt x="70965" y="122139"/>
                  </a:cubicBezTo>
                  <a:cubicBezTo>
                    <a:pt x="70482" y="134185"/>
                    <a:pt x="73255" y="146137"/>
                    <a:pt x="78989" y="156726"/>
                  </a:cubicBezTo>
                  <a:cubicBezTo>
                    <a:pt x="82273" y="161846"/>
                    <a:pt x="87525" y="165365"/>
                    <a:pt x="93491" y="166442"/>
                  </a:cubicBezTo>
                  <a:cubicBezTo>
                    <a:pt x="99947" y="167215"/>
                    <a:pt x="106431" y="165243"/>
                    <a:pt x="111376" y="161001"/>
                  </a:cubicBezTo>
                  <a:cubicBezTo>
                    <a:pt x="119134" y="154581"/>
                    <a:pt x="123808" y="145150"/>
                    <a:pt x="124235" y="135061"/>
                  </a:cubicBezTo>
                  <a:cubicBezTo>
                    <a:pt x="124506" y="132802"/>
                    <a:pt x="126328" y="131052"/>
                    <a:pt x="128585" y="130883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9112EFD2-BEE8-49F0-91B3-2F32178E6F72}"/>
                </a:ext>
              </a:extLst>
            </p:cNvPr>
            <p:cNvSpPr/>
            <p:nvPr/>
          </p:nvSpPr>
          <p:spPr>
            <a:xfrm>
              <a:off x="9458239" y="5786621"/>
              <a:ext cx="562803" cy="427517"/>
            </a:xfrm>
            <a:custGeom>
              <a:avLst/>
              <a:gdLst>
                <a:gd name="connsiteX0" fmla="*/ 104186 w 240817"/>
                <a:gd name="connsiteY0" fmla="*/ 10524 h 182930"/>
                <a:gd name="connsiteX1" fmla="*/ 200865 w 240817"/>
                <a:gd name="connsiteY1" fmla="*/ 10524 h 182930"/>
                <a:gd name="connsiteX2" fmla="*/ 233059 w 240817"/>
                <a:gd name="connsiteY2" fmla="*/ 61433 h 182930"/>
                <a:gd name="connsiteX3" fmla="*/ 234895 w 240817"/>
                <a:gd name="connsiteY3" fmla="*/ 137602 h 182930"/>
                <a:gd name="connsiteX4" fmla="*/ 204591 w 240817"/>
                <a:gd name="connsiteY4" fmla="*/ 147909 h 182930"/>
                <a:gd name="connsiteX5" fmla="*/ 200478 w 240817"/>
                <a:gd name="connsiteY5" fmla="*/ 145278 h 182930"/>
                <a:gd name="connsiteX6" fmla="*/ 182786 w 240817"/>
                <a:gd name="connsiteY6" fmla="*/ 96020 h 182930"/>
                <a:gd name="connsiteX7" fmla="*/ 171571 w 240817"/>
                <a:gd name="connsiteY7" fmla="*/ 154313 h 182930"/>
                <a:gd name="connsiteX8" fmla="*/ 135364 w 240817"/>
                <a:gd name="connsiteY8" fmla="*/ 162222 h 182930"/>
                <a:gd name="connsiteX9" fmla="*/ 132126 w 240817"/>
                <a:gd name="connsiteY9" fmla="*/ 159754 h 182930"/>
                <a:gd name="connsiteX10" fmla="*/ 117527 w 240817"/>
                <a:gd name="connsiteY10" fmla="*/ 130607 h 182930"/>
                <a:gd name="connsiteX11" fmla="*/ 114434 w 240817"/>
                <a:gd name="connsiteY11" fmla="*/ 158199 h 182930"/>
                <a:gd name="connsiteX12" fmla="*/ 98385 w 240817"/>
                <a:gd name="connsiteY12" fmla="*/ 180059 h 182930"/>
                <a:gd name="connsiteX13" fmla="*/ 57490 w 240817"/>
                <a:gd name="connsiteY13" fmla="*/ 137699 h 182930"/>
                <a:gd name="connsiteX14" fmla="*/ 50239 w 240817"/>
                <a:gd name="connsiteY14" fmla="*/ 170926 h 182930"/>
                <a:gd name="connsiteX15" fmla="*/ 13694 w 240817"/>
                <a:gd name="connsiteY15" fmla="*/ 154313 h 182930"/>
                <a:gd name="connsiteX16" fmla="*/ 7410 w 240817"/>
                <a:gd name="connsiteY16" fmla="*/ 49968 h 182930"/>
                <a:gd name="connsiteX17" fmla="*/ 104186 w 240817"/>
                <a:gd name="connsiteY17" fmla="*/ 10524 h 18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0817" h="182930">
                  <a:moveTo>
                    <a:pt x="104186" y="10524"/>
                  </a:moveTo>
                  <a:cubicBezTo>
                    <a:pt x="135897" y="808"/>
                    <a:pt x="172731" y="-7256"/>
                    <a:pt x="200865" y="10524"/>
                  </a:cubicBezTo>
                  <a:cubicBezTo>
                    <a:pt x="217701" y="22711"/>
                    <a:pt x="229228" y="40939"/>
                    <a:pt x="233059" y="61433"/>
                  </a:cubicBezTo>
                  <a:cubicBezTo>
                    <a:pt x="237893" y="82515"/>
                    <a:pt x="246787" y="117103"/>
                    <a:pt x="234895" y="137602"/>
                  </a:cubicBezTo>
                  <a:cubicBezTo>
                    <a:pt x="229359" y="148858"/>
                    <a:pt x="215791" y="153473"/>
                    <a:pt x="204591" y="147909"/>
                  </a:cubicBezTo>
                  <a:cubicBezTo>
                    <a:pt x="203129" y="147184"/>
                    <a:pt x="201750" y="146301"/>
                    <a:pt x="200478" y="145278"/>
                  </a:cubicBezTo>
                  <a:cubicBezTo>
                    <a:pt x="185203" y="134105"/>
                    <a:pt x="182399" y="113605"/>
                    <a:pt x="182786" y="96020"/>
                  </a:cubicBezTo>
                  <a:cubicBezTo>
                    <a:pt x="178532" y="115451"/>
                    <a:pt x="182786" y="138088"/>
                    <a:pt x="171571" y="154313"/>
                  </a:cubicBezTo>
                  <a:cubicBezTo>
                    <a:pt x="163746" y="166545"/>
                    <a:pt x="147536" y="170086"/>
                    <a:pt x="135364" y="162222"/>
                  </a:cubicBezTo>
                  <a:cubicBezTo>
                    <a:pt x="134223" y="161485"/>
                    <a:pt x="133140" y="160660"/>
                    <a:pt x="132126" y="159754"/>
                  </a:cubicBezTo>
                  <a:cubicBezTo>
                    <a:pt x="123428" y="152509"/>
                    <a:pt x="118136" y="141943"/>
                    <a:pt x="117527" y="130607"/>
                  </a:cubicBezTo>
                  <a:cubicBezTo>
                    <a:pt x="117710" y="139902"/>
                    <a:pt x="116670" y="149179"/>
                    <a:pt x="114434" y="158199"/>
                  </a:cubicBezTo>
                  <a:cubicBezTo>
                    <a:pt x="112135" y="167315"/>
                    <a:pt x="106374" y="175163"/>
                    <a:pt x="98385" y="180059"/>
                  </a:cubicBezTo>
                  <a:cubicBezTo>
                    <a:pt x="73635" y="193564"/>
                    <a:pt x="59714" y="156062"/>
                    <a:pt x="57490" y="137699"/>
                  </a:cubicBezTo>
                  <a:cubicBezTo>
                    <a:pt x="59134" y="149552"/>
                    <a:pt x="59907" y="163931"/>
                    <a:pt x="50239" y="170926"/>
                  </a:cubicBezTo>
                  <a:cubicBezTo>
                    <a:pt x="37864" y="179865"/>
                    <a:pt x="20655" y="167915"/>
                    <a:pt x="13694" y="154313"/>
                  </a:cubicBezTo>
                  <a:cubicBezTo>
                    <a:pt x="2576" y="132550"/>
                    <a:pt x="-7285" y="71440"/>
                    <a:pt x="7410" y="49968"/>
                  </a:cubicBezTo>
                  <a:cubicBezTo>
                    <a:pt x="22106" y="28497"/>
                    <a:pt x="80209" y="18199"/>
                    <a:pt x="104186" y="10524"/>
                  </a:cubicBezTo>
                  <a:close/>
                </a:path>
              </a:pathLst>
            </a:custGeom>
            <a:solidFill>
              <a:schemeClr val="bg1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21DEBD0-146E-8A0D-1665-2AA333AEB77E}"/>
                </a:ext>
              </a:extLst>
            </p:cNvPr>
            <p:cNvSpPr/>
            <p:nvPr/>
          </p:nvSpPr>
          <p:spPr>
            <a:xfrm>
              <a:off x="9446878" y="5775191"/>
              <a:ext cx="586391" cy="451311"/>
            </a:xfrm>
            <a:custGeom>
              <a:avLst/>
              <a:gdLst>
                <a:gd name="connsiteX0" fmla="*/ 92805 w 250910"/>
                <a:gd name="connsiteY0" fmla="*/ 193111 h 193111"/>
                <a:gd name="connsiteX1" fmla="*/ 83137 w 250910"/>
                <a:gd name="connsiteY1" fmla="*/ 190779 h 193111"/>
                <a:gd name="connsiteX2" fmla="*/ 65639 w 250910"/>
                <a:gd name="connsiteY2" fmla="*/ 170377 h 193111"/>
                <a:gd name="connsiteX3" fmla="*/ 57904 w 250910"/>
                <a:gd name="connsiteY3" fmla="*/ 180092 h 193111"/>
                <a:gd name="connsiteX4" fmla="*/ 39729 w 250910"/>
                <a:gd name="connsiteY4" fmla="*/ 183493 h 193111"/>
                <a:gd name="connsiteX5" fmla="*/ 14205 w 250910"/>
                <a:gd name="connsiteY5" fmla="*/ 161827 h 193111"/>
                <a:gd name="connsiteX6" fmla="*/ 8308 w 250910"/>
                <a:gd name="connsiteY6" fmla="*/ 52528 h 193111"/>
                <a:gd name="connsiteX7" fmla="*/ 88938 w 250910"/>
                <a:gd name="connsiteY7" fmla="*/ 15901 h 193111"/>
                <a:gd name="connsiteX8" fmla="*/ 108274 w 250910"/>
                <a:gd name="connsiteY8" fmla="*/ 10654 h 193111"/>
                <a:gd name="connsiteX9" fmla="*/ 108274 w 250910"/>
                <a:gd name="connsiteY9" fmla="*/ 10654 h 193111"/>
                <a:gd name="connsiteX10" fmla="*/ 208723 w 250910"/>
                <a:gd name="connsiteY10" fmla="*/ 11723 h 193111"/>
                <a:gd name="connsiteX11" fmla="*/ 243044 w 250910"/>
                <a:gd name="connsiteY11" fmla="*/ 65644 h 193111"/>
                <a:gd name="connsiteX12" fmla="*/ 243817 w 250910"/>
                <a:gd name="connsiteY12" fmla="*/ 68947 h 193111"/>
                <a:gd name="connsiteX13" fmla="*/ 244301 w 250910"/>
                <a:gd name="connsiteY13" fmla="*/ 145408 h 193111"/>
                <a:gd name="connsiteX14" fmla="*/ 224965 w 250910"/>
                <a:gd name="connsiteY14" fmla="*/ 159884 h 193111"/>
                <a:gd name="connsiteX15" fmla="*/ 202439 w 250910"/>
                <a:gd name="connsiteY15" fmla="*/ 154541 h 193111"/>
                <a:gd name="connsiteX16" fmla="*/ 188807 w 250910"/>
                <a:gd name="connsiteY16" fmla="*/ 137733 h 193111"/>
                <a:gd name="connsiteX17" fmla="*/ 180299 w 250910"/>
                <a:gd name="connsiteY17" fmla="*/ 162702 h 193111"/>
                <a:gd name="connsiteX18" fmla="*/ 159320 w 250910"/>
                <a:gd name="connsiteY18" fmla="*/ 176498 h 193111"/>
                <a:gd name="connsiteX19" fmla="*/ 133990 w 250910"/>
                <a:gd name="connsiteY19" fmla="*/ 169211 h 193111"/>
                <a:gd name="connsiteX20" fmla="*/ 125193 w 250910"/>
                <a:gd name="connsiteY20" fmla="*/ 159496 h 193111"/>
                <a:gd name="connsiteX21" fmla="*/ 123839 w 250910"/>
                <a:gd name="connsiteY21" fmla="*/ 164742 h 193111"/>
                <a:gd name="connsiteX22" fmla="*/ 105470 w 250910"/>
                <a:gd name="connsiteY22" fmla="*/ 189517 h 193111"/>
                <a:gd name="connsiteX23" fmla="*/ 92805 w 250910"/>
                <a:gd name="connsiteY23" fmla="*/ 193111 h 193111"/>
                <a:gd name="connsiteX24" fmla="*/ 66799 w 250910"/>
                <a:gd name="connsiteY24" fmla="*/ 142396 h 193111"/>
                <a:gd name="connsiteX25" fmla="*/ 87198 w 250910"/>
                <a:gd name="connsiteY25" fmla="*/ 182036 h 193111"/>
                <a:gd name="connsiteX26" fmla="*/ 100636 w 250910"/>
                <a:gd name="connsiteY26" fmla="*/ 181161 h 193111"/>
                <a:gd name="connsiteX27" fmla="*/ 114365 w 250910"/>
                <a:gd name="connsiteY27" fmla="*/ 161730 h 193111"/>
                <a:gd name="connsiteX28" fmla="*/ 117265 w 250910"/>
                <a:gd name="connsiteY28" fmla="*/ 135401 h 193111"/>
                <a:gd name="connsiteX29" fmla="*/ 122002 w 250910"/>
                <a:gd name="connsiteY29" fmla="*/ 130640 h 193111"/>
                <a:gd name="connsiteX30" fmla="*/ 122002 w 250910"/>
                <a:gd name="connsiteY30" fmla="*/ 130641 h 193111"/>
                <a:gd name="connsiteX31" fmla="*/ 126836 w 250910"/>
                <a:gd name="connsiteY31" fmla="*/ 135207 h 193111"/>
                <a:gd name="connsiteX32" fmla="*/ 139598 w 250910"/>
                <a:gd name="connsiteY32" fmla="*/ 161147 h 193111"/>
                <a:gd name="connsiteX33" fmla="*/ 157580 w 250910"/>
                <a:gd name="connsiteY33" fmla="*/ 166588 h 193111"/>
                <a:gd name="connsiteX34" fmla="*/ 171985 w 250910"/>
                <a:gd name="connsiteY34" fmla="*/ 156872 h 193111"/>
                <a:gd name="connsiteX35" fmla="*/ 180106 w 250910"/>
                <a:gd name="connsiteY35" fmla="*/ 122188 h 193111"/>
                <a:gd name="connsiteX36" fmla="*/ 182523 w 250910"/>
                <a:gd name="connsiteY36" fmla="*/ 100037 h 193111"/>
                <a:gd name="connsiteX37" fmla="*/ 187841 w 250910"/>
                <a:gd name="connsiteY37" fmla="*/ 96248 h 193111"/>
                <a:gd name="connsiteX38" fmla="*/ 192095 w 250910"/>
                <a:gd name="connsiteY38" fmla="*/ 101203 h 193111"/>
                <a:gd name="connsiteX39" fmla="*/ 207853 w 250910"/>
                <a:gd name="connsiteY39" fmla="*/ 146380 h 193111"/>
                <a:gd name="connsiteX40" fmla="*/ 222645 w 250910"/>
                <a:gd name="connsiteY40" fmla="*/ 150072 h 193111"/>
                <a:gd name="connsiteX41" fmla="*/ 235213 w 250910"/>
                <a:gd name="connsiteY41" fmla="*/ 140356 h 193111"/>
                <a:gd name="connsiteX42" fmla="*/ 233666 w 250910"/>
                <a:gd name="connsiteY42" fmla="*/ 71085 h 193111"/>
                <a:gd name="connsiteX43" fmla="*/ 232893 w 250910"/>
                <a:gd name="connsiteY43" fmla="*/ 67684 h 193111"/>
                <a:gd name="connsiteX44" fmla="*/ 202729 w 250910"/>
                <a:gd name="connsiteY44" fmla="*/ 19787 h 193111"/>
                <a:gd name="connsiteX45" fmla="*/ 110401 w 250910"/>
                <a:gd name="connsiteY45" fmla="*/ 19787 h 193111"/>
                <a:gd name="connsiteX46" fmla="*/ 110401 w 250910"/>
                <a:gd name="connsiteY46" fmla="*/ 19787 h 193111"/>
                <a:gd name="connsiteX47" fmla="*/ 91065 w 250910"/>
                <a:gd name="connsiteY47" fmla="*/ 25130 h 193111"/>
                <a:gd name="connsiteX48" fmla="*/ 15946 w 250910"/>
                <a:gd name="connsiteY48" fmla="*/ 57871 h 193111"/>
                <a:gd name="connsiteX49" fmla="*/ 22520 w 250910"/>
                <a:gd name="connsiteY49" fmla="*/ 157164 h 193111"/>
                <a:gd name="connsiteX50" fmla="*/ 41856 w 250910"/>
                <a:gd name="connsiteY50" fmla="*/ 173777 h 193111"/>
                <a:gd name="connsiteX51" fmla="*/ 52103 w 250910"/>
                <a:gd name="connsiteY51" fmla="*/ 172029 h 193111"/>
                <a:gd name="connsiteX52" fmla="*/ 57324 w 250910"/>
                <a:gd name="connsiteY52" fmla="*/ 143465 h 193111"/>
                <a:gd name="connsiteX53" fmla="*/ 57324 w 250910"/>
                <a:gd name="connsiteY53" fmla="*/ 143465 h 193111"/>
                <a:gd name="connsiteX54" fmla="*/ 61385 w 250910"/>
                <a:gd name="connsiteY54" fmla="*/ 137927 h 193111"/>
                <a:gd name="connsiteX55" fmla="*/ 66895 w 250910"/>
                <a:gd name="connsiteY55" fmla="*/ 142105 h 193111"/>
                <a:gd name="connsiteX56" fmla="*/ 109047 w 250910"/>
                <a:gd name="connsiteY56" fmla="*/ 15415 h 193111"/>
                <a:gd name="connsiteX57" fmla="*/ 109047 w 250910"/>
                <a:gd name="connsiteY57" fmla="*/ 15415 h 19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50910" h="193111">
                  <a:moveTo>
                    <a:pt x="92805" y="193111"/>
                  </a:moveTo>
                  <a:cubicBezTo>
                    <a:pt x="89450" y="193071"/>
                    <a:pt x="86146" y="192274"/>
                    <a:pt x="83137" y="190779"/>
                  </a:cubicBezTo>
                  <a:cubicBezTo>
                    <a:pt x="75305" y="186009"/>
                    <a:pt x="69178" y="178866"/>
                    <a:pt x="65639" y="170377"/>
                  </a:cubicBezTo>
                  <a:cubicBezTo>
                    <a:pt x="64032" y="174289"/>
                    <a:pt x="61349" y="177659"/>
                    <a:pt x="57904" y="180092"/>
                  </a:cubicBezTo>
                  <a:cubicBezTo>
                    <a:pt x="52656" y="183898"/>
                    <a:pt x="45988" y="185146"/>
                    <a:pt x="39729" y="183493"/>
                  </a:cubicBezTo>
                  <a:cubicBezTo>
                    <a:pt x="28659" y="180031"/>
                    <a:pt x="19453" y="172217"/>
                    <a:pt x="14205" y="161827"/>
                  </a:cubicBezTo>
                  <a:cubicBezTo>
                    <a:pt x="2701" y="139190"/>
                    <a:pt x="-7934" y="76137"/>
                    <a:pt x="8308" y="52528"/>
                  </a:cubicBezTo>
                  <a:cubicBezTo>
                    <a:pt x="21263" y="33777"/>
                    <a:pt x="60321" y="23381"/>
                    <a:pt x="88938" y="15901"/>
                  </a:cubicBezTo>
                  <a:cubicBezTo>
                    <a:pt x="96286" y="14055"/>
                    <a:pt x="102860" y="12306"/>
                    <a:pt x="108274" y="10654"/>
                  </a:cubicBezTo>
                  <a:lnTo>
                    <a:pt x="108274" y="10654"/>
                  </a:lnTo>
                  <a:cubicBezTo>
                    <a:pt x="139211" y="939"/>
                    <a:pt x="178656" y="-7902"/>
                    <a:pt x="208723" y="11723"/>
                  </a:cubicBezTo>
                  <a:cubicBezTo>
                    <a:pt x="226643" y="24588"/>
                    <a:pt x="238936" y="43901"/>
                    <a:pt x="243044" y="65644"/>
                  </a:cubicBezTo>
                  <a:lnTo>
                    <a:pt x="243817" y="68947"/>
                  </a:lnTo>
                  <a:cubicBezTo>
                    <a:pt x="248941" y="91001"/>
                    <a:pt x="256579" y="124228"/>
                    <a:pt x="244301" y="145408"/>
                  </a:cubicBezTo>
                  <a:cubicBezTo>
                    <a:pt x="240252" y="152825"/>
                    <a:pt x="233195" y="158107"/>
                    <a:pt x="224965" y="159884"/>
                  </a:cubicBezTo>
                  <a:cubicBezTo>
                    <a:pt x="217041" y="161446"/>
                    <a:pt x="208832" y="159499"/>
                    <a:pt x="202439" y="154541"/>
                  </a:cubicBezTo>
                  <a:cubicBezTo>
                    <a:pt x="196571" y="150168"/>
                    <a:pt x="191885" y="144390"/>
                    <a:pt x="188807" y="137733"/>
                  </a:cubicBezTo>
                  <a:cubicBezTo>
                    <a:pt x="188038" y="146628"/>
                    <a:pt x="185117" y="155200"/>
                    <a:pt x="180299" y="162702"/>
                  </a:cubicBezTo>
                  <a:cubicBezTo>
                    <a:pt x="175514" y="170027"/>
                    <a:pt x="167915" y="175024"/>
                    <a:pt x="159320" y="176498"/>
                  </a:cubicBezTo>
                  <a:cubicBezTo>
                    <a:pt x="150234" y="177749"/>
                    <a:pt x="141042" y="175105"/>
                    <a:pt x="133990" y="169211"/>
                  </a:cubicBezTo>
                  <a:cubicBezTo>
                    <a:pt x="130520" y="166509"/>
                    <a:pt x="127543" y="163222"/>
                    <a:pt x="125193" y="159496"/>
                  </a:cubicBezTo>
                  <a:cubicBezTo>
                    <a:pt x="124832" y="161267"/>
                    <a:pt x="124381" y="163018"/>
                    <a:pt x="123839" y="164742"/>
                  </a:cubicBezTo>
                  <a:cubicBezTo>
                    <a:pt x="121282" y="175147"/>
                    <a:pt x="114660" y="184078"/>
                    <a:pt x="105470" y="189517"/>
                  </a:cubicBezTo>
                  <a:cubicBezTo>
                    <a:pt x="101634" y="191807"/>
                    <a:pt x="97267" y="193046"/>
                    <a:pt x="92805" y="193111"/>
                  </a:cubicBezTo>
                  <a:close/>
                  <a:moveTo>
                    <a:pt x="66799" y="142396"/>
                  </a:moveTo>
                  <a:cubicBezTo>
                    <a:pt x="68636" y="154638"/>
                    <a:pt x="75693" y="176303"/>
                    <a:pt x="87198" y="182036"/>
                  </a:cubicBezTo>
                  <a:cubicBezTo>
                    <a:pt x="91514" y="184163"/>
                    <a:pt x="96629" y="183830"/>
                    <a:pt x="100636" y="181161"/>
                  </a:cubicBezTo>
                  <a:cubicBezTo>
                    <a:pt x="107614" y="176790"/>
                    <a:pt x="112558" y="169792"/>
                    <a:pt x="114365" y="161730"/>
                  </a:cubicBezTo>
                  <a:cubicBezTo>
                    <a:pt x="116500" y="153124"/>
                    <a:pt x="117475" y="144268"/>
                    <a:pt x="117265" y="135401"/>
                  </a:cubicBezTo>
                  <a:cubicBezTo>
                    <a:pt x="117316" y="132794"/>
                    <a:pt x="119408" y="130692"/>
                    <a:pt x="122002" y="130640"/>
                  </a:cubicBezTo>
                  <a:lnTo>
                    <a:pt x="122002" y="130641"/>
                  </a:lnTo>
                  <a:cubicBezTo>
                    <a:pt x="124563" y="130636"/>
                    <a:pt x="126683" y="132639"/>
                    <a:pt x="126836" y="135207"/>
                  </a:cubicBezTo>
                  <a:cubicBezTo>
                    <a:pt x="127274" y="145272"/>
                    <a:pt x="131906" y="154687"/>
                    <a:pt x="139598" y="161147"/>
                  </a:cubicBezTo>
                  <a:cubicBezTo>
                    <a:pt x="144579" y="165394"/>
                    <a:pt x="151094" y="167366"/>
                    <a:pt x="157580" y="166588"/>
                  </a:cubicBezTo>
                  <a:cubicBezTo>
                    <a:pt x="163528" y="165531"/>
                    <a:pt x="168758" y="162004"/>
                    <a:pt x="171985" y="156872"/>
                  </a:cubicBezTo>
                  <a:cubicBezTo>
                    <a:pt x="177761" y="146261"/>
                    <a:pt x="180567" y="134275"/>
                    <a:pt x="180106" y="122188"/>
                  </a:cubicBezTo>
                  <a:cubicBezTo>
                    <a:pt x="180338" y="114752"/>
                    <a:pt x="181146" y="107346"/>
                    <a:pt x="182523" y="100037"/>
                  </a:cubicBezTo>
                  <a:cubicBezTo>
                    <a:pt x="183054" y="97582"/>
                    <a:pt x="185360" y="95939"/>
                    <a:pt x="187841" y="96248"/>
                  </a:cubicBezTo>
                  <a:cubicBezTo>
                    <a:pt x="190297" y="96590"/>
                    <a:pt x="192118" y="98711"/>
                    <a:pt x="192095" y="101203"/>
                  </a:cubicBezTo>
                  <a:cubicBezTo>
                    <a:pt x="192094" y="123451"/>
                    <a:pt x="196735" y="138316"/>
                    <a:pt x="207853" y="146380"/>
                  </a:cubicBezTo>
                  <a:cubicBezTo>
                    <a:pt x="212030" y="149682"/>
                    <a:pt x="217416" y="151026"/>
                    <a:pt x="222645" y="150072"/>
                  </a:cubicBezTo>
                  <a:cubicBezTo>
                    <a:pt x="228024" y="148788"/>
                    <a:pt x="232598" y="145251"/>
                    <a:pt x="235213" y="140356"/>
                  </a:cubicBezTo>
                  <a:cubicBezTo>
                    <a:pt x="245558" y="122577"/>
                    <a:pt x="238403" y="91779"/>
                    <a:pt x="233666" y="71085"/>
                  </a:cubicBezTo>
                  <a:lnTo>
                    <a:pt x="232893" y="67684"/>
                  </a:lnTo>
                  <a:cubicBezTo>
                    <a:pt x="229316" y="48424"/>
                    <a:pt x="218519" y="31279"/>
                    <a:pt x="202729" y="19787"/>
                  </a:cubicBezTo>
                  <a:cubicBezTo>
                    <a:pt x="176046" y="2299"/>
                    <a:pt x="139404" y="10654"/>
                    <a:pt x="110401" y="19787"/>
                  </a:cubicBezTo>
                  <a:lnTo>
                    <a:pt x="110401" y="19787"/>
                  </a:lnTo>
                  <a:cubicBezTo>
                    <a:pt x="105277" y="21438"/>
                    <a:pt x="98509" y="23187"/>
                    <a:pt x="91065" y="25130"/>
                  </a:cubicBezTo>
                  <a:cubicBezTo>
                    <a:pt x="65542" y="31834"/>
                    <a:pt x="26870" y="42035"/>
                    <a:pt x="15946" y="57871"/>
                  </a:cubicBezTo>
                  <a:cubicBezTo>
                    <a:pt x="2411" y="77302"/>
                    <a:pt x="12078" y="136567"/>
                    <a:pt x="22520" y="157164"/>
                  </a:cubicBezTo>
                  <a:cubicBezTo>
                    <a:pt x="26476" y="165092"/>
                    <a:pt x="33447" y="171082"/>
                    <a:pt x="41856" y="173777"/>
                  </a:cubicBezTo>
                  <a:cubicBezTo>
                    <a:pt x="45357" y="174820"/>
                    <a:pt x="49141" y="174174"/>
                    <a:pt x="52103" y="172029"/>
                  </a:cubicBezTo>
                  <a:cubicBezTo>
                    <a:pt x="59644" y="166588"/>
                    <a:pt x="58871" y="153861"/>
                    <a:pt x="57324" y="143465"/>
                  </a:cubicBezTo>
                  <a:lnTo>
                    <a:pt x="57324" y="143465"/>
                  </a:lnTo>
                  <a:cubicBezTo>
                    <a:pt x="56974" y="140822"/>
                    <a:pt x="58769" y="138375"/>
                    <a:pt x="61385" y="137927"/>
                  </a:cubicBezTo>
                  <a:cubicBezTo>
                    <a:pt x="64047" y="137580"/>
                    <a:pt x="66497" y="139437"/>
                    <a:pt x="66895" y="142105"/>
                  </a:cubicBezTo>
                  <a:close/>
                  <a:moveTo>
                    <a:pt x="109047" y="15415"/>
                  </a:moveTo>
                  <a:lnTo>
                    <a:pt x="109047" y="15415"/>
                  </a:ln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3525ACA-605C-A397-3D75-0409BC4BC36F}"/>
                </a:ext>
              </a:extLst>
            </p:cNvPr>
            <p:cNvSpPr/>
            <p:nvPr/>
          </p:nvSpPr>
          <p:spPr>
            <a:xfrm flipH="1">
              <a:off x="7449022" y="5327446"/>
              <a:ext cx="542219" cy="296567"/>
            </a:xfrm>
            <a:custGeom>
              <a:avLst/>
              <a:gdLst>
                <a:gd name="connsiteX0" fmla="*/ 417072 w 417072"/>
                <a:gd name="connsiteY0" fmla="*/ 42360 h 262609"/>
                <a:gd name="connsiteX1" fmla="*/ 0 w 417072"/>
                <a:gd name="connsiteY1" fmla="*/ 262610 h 262609"/>
                <a:gd name="connsiteX2" fmla="*/ 29004 w 417072"/>
                <a:gd name="connsiteY2" fmla="*/ 167009 h 262609"/>
                <a:gd name="connsiteX3" fmla="*/ 358968 w 417072"/>
                <a:gd name="connsiteY3" fmla="*/ 0 h 262609"/>
                <a:gd name="connsiteX4" fmla="*/ 417072 w 417072"/>
                <a:gd name="connsiteY4" fmla="*/ 42360 h 26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072" h="262609">
                  <a:moveTo>
                    <a:pt x="417072" y="42360"/>
                  </a:moveTo>
                  <a:cubicBezTo>
                    <a:pt x="270024" y="97932"/>
                    <a:pt x="124329" y="166329"/>
                    <a:pt x="0" y="262610"/>
                  </a:cubicBezTo>
                  <a:cubicBezTo>
                    <a:pt x="6599" y="229883"/>
                    <a:pt x="16312" y="197870"/>
                    <a:pt x="29004" y="167009"/>
                  </a:cubicBezTo>
                  <a:cubicBezTo>
                    <a:pt x="131676" y="98127"/>
                    <a:pt x="243630" y="45177"/>
                    <a:pt x="358968" y="0"/>
                  </a:cubicBezTo>
                  <a:cubicBezTo>
                    <a:pt x="379911" y="11800"/>
                    <a:pt x="399410" y="26016"/>
                    <a:pt x="417072" y="42360"/>
                  </a:cubicBezTo>
                  <a:close/>
                </a:path>
              </a:pathLst>
            </a:custGeom>
            <a:solidFill>
              <a:srgbClr val="FFFFFF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FECE051D-FC9C-10DF-28A7-C214F5399CAC}"/>
                </a:ext>
              </a:extLst>
            </p:cNvPr>
            <p:cNvSpPr/>
            <p:nvPr/>
          </p:nvSpPr>
          <p:spPr>
            <a:xfrm flipH="1">
              <a:off x="7249556" y="5695551"/>
              <a:ext cx="652196" cy="348245"/>
            </a:xfrm>
            <a:custGeom>
              <a:avLst/>
              <a:gdLst>
                <a:gd name="connsiteX0" fmla="*/ 499732 w 501666"/>
                <a:gd name="connsiteY0" fmla="*/ 26426 h 308370"/>
                <a:gd name="connsiteX1" fmla="*/ 501666 w 501666"/>
                <a:gd name="connsiteY1" fmla="*/ 62276 h 308370"/>
                <a:gd name="connsiteX2" fmla="*/ 47276 w 501666"/>
                <a:gd name="connsiteY2" fmla="*/ 308370 h 308370"/>
                <a:gd name="connsiteX3" fmla="*/ 0 w 501666"/>
                <a:gd name="connsiteY3" fmla="*/ 269314 h 308370"/>
                <a:gd name="connsiteX4" fmla="*/ 23300 w 501666"/>
                <a:gd name="connsiteY4" fmla="*/ 249883 h 308370"/>
                <a:gd name="connsiteX5" fmla="*/ 496252 w 501666"/>
                <a:gd name="connsiteY5" fmla="*/ 0 h 308370"/>
                <a:gd name="connsiteX6" fmla="*/ 499732 w 501666"/>
                <a:gd name="connsiteY6" fmla="*/ 26426 h 308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666" h="308370">
                  <a:moveTo>
                    <a:pt x="499732" y="26426"/>
                  </a:moveTo>
                  <a:cubicBezTo>
                    <a:pt x="500893" y="38668"/>
                    <a:pt x="501569" y="50618"/>
                    <a:pt x="501666" y="62276"/>
                  </a:cubicBezTo>
                  <a:cubicBezTo>
                    <a:pt x="340309" y="122707"/>
                    <a:pt x="180016" y="198293"/>
                    <a:pt x="47276" y="308370"/>
                  </a:cubicBezTo>
                  <a:cubicBezTo>
                    <a:pt x="29943" y="297405"/>
                    <a:pt x="14058" y="284282"/>
                    <a:pt x="0" y="269314"/>
                  </a:cubicBezTo>
                  <a:cubicBezTo>
                    <a:pt x="7638" y="262804"/>
                    <a:pt x="15469" y="256295"/>
                    <a:pt x="23300" y="249883"/>
                  </a:cubicBezTo>
                  <a:cubicBezTo>
                    <a:pt x="164064" y="136697"/>
                    <a:pt x="327838" y="61985"/>
                    <a:pt x="496252" y="0"/>
                  </a:cubicBezTo>
                  <a:cubicBezTo>
                    <a:pt x="497606" y="9035"/>
                    <a:pt x="498766" y="17876"/>
                    <a:pt x="499732" y="26426"/>
                  </a:cubicBezTo>
                  <a:close/>
                </a:path>
              </a:pathLst>
            </a:custGeom>
            <a:solidFill>
              <a:srgbClr val="FFFFFF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EDC4E67-B2B7-2E0D-8E77-B58E15E41B05}"/>
                </a:ext>
              </a:extLst>
            </p:cNvPr>
            <p:cNvSpPr/>
            <p:nvPr/>
          </p:nvSpPr>
          <p:spPr>
            <a:xfrm flipH="1">
              <a:off x="6965421" y="4542542"/>
              <a:ext cx="1386888" cy="1417952"/>
            </a:xfrm>
            <a:custGeom>
              <a:avLst/>
              <a:gdLst>
                <a:gd name="connsiteX0" fmla="*/ 1054256 w 1066787"/>
                <a:gd name="connsiteY0" fmla="*/ 259678 h 1255589"/>
                <a:gd name="connsiteX1" fmla="*/ 889902 w 1066787"/>
                <a:gd name="connsiteY1" fmla="*/ 18345 h 1255589"/>
                <a:gd name="connsiteX2" fmla="*/ 714623 w 1066787"/>
                <a:gd name="connsiteY2" fmla="*/ 504120 h 1255589"/>
                <a:gd name="connsiteX3" fmla="*/ 456684 w 1066787"/>
                <a:gd name="connsiteY3" fmla="*/ 537930 h 1255589"/>
                <a:gd name="connsiteX4" fmla="*/ 163361 w 1066787"/>
                <a:gd name="connsiteY4" fmla="*/ 113265 h 1255589"/>
                <a:gd name="connsiteX5" fmla="*/ 42029 w 1066787"/>
                <a:gd name="connsiteY5" fmla="*/ 366548 h 1255589"/>
                <a:gd name="connsiteX6" fmla="*/ 319787 w 1066787"/>
                <a:gd name="connsiteY6" fmla="*/ 701636 h 1255589"/>
                <a:gd name="connsiteX7" fmla="*/ 277829 w 1066787"/>
                <a:gd name="connsiteY7" fmla="*/ 976293 h 1255589"/>
                <a:gd name="connsiteX8" fmla="*/ 680206 w 1066787"/>
                <a:gd name="connsiteY8" fmla="*/ 1250562 h 1255589"/>
                <a:gd name="connsiteX9" fmla="*/ 999245 w 1066787"/>
                <a:gd name="connsiteY9" fmla="*/ 881373 h 1255589"/>
                <a:gd name="connsiteX10" fmla="*/ 876560 w 1066787"/>
                <a:gd name="connsiteY10" fmla="*/ 606715 h 1255589"/>
                <a:gd name="connsiteX11" fmla="*/ 1054256 w 1066787"/>
                <a:gd name="connsiteY11" fmla="*/ 259678 h 12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6787" h="1255589">
                  <a:moveTo>
                    <a:pt x="1054256" y="259678"/>
                  </a:moveTo>
                  <a:cubicBezTo>
                    <a:pt x="1092057" y="84799"/>
                    <a:pt x="1046328" y="-50635"/>
                    <a:pt x="889902" y="18345"/>
                  </a:cubicBezTo>
                  <a:cubicBezTo>
                    <a:pt x="771180" y="70808"/>
                    <a:pt x="728352" y="365965"/>
                    <a:pt x="714623" y="504120"/>
                  </a:cubicBezTo>
                  <a:cubicBezTo>
                    <a:pt x="627924" y="476219"/>
                    <a:pt x="533361" y="488614"/>
                    <a:pt x="456684" y="537930"/>
                  </a:cubicBezTo>
                  <a:cubicBezTo>
                    <a:pt x="408345" y="407645"/>
                    <a:pt x="291460" y="133473"/>
                    <a:pt x="163361" y="113265"/>
                  </a:cubicBezTo>
                  <a:cubicBezTo>
                    <a:pt x="-5150" y="86839"/>
                    <a:pt x="-38988" y="207214"/>
                    <a:pt x="42029" y="366548"/>
                  </a:cubicBezTo>
                  <a:cubicBezTo>
                    <a:pt x="91819" y="464480"/>
                    <a:pt x="263907" y="661025"/>
                    <a:pt x="319787" y="701636"/>
                  </a:cubicBezTo>
                  <a:cubicBezTo>
                    <a:pt x="280732" y="787508"/>
                    <a:pt x="266205" y="882602"/>
                    <a:pt x="277829" y="976293"/>
                  </a:cubicBezTo>
                  <a:cubicBezTo>
                    <a:pt x="304995" y="1185759"/>
                    <a:pt x="462195" y="1279125"/>
                    <a:pt x="680206" y="1250562"/>
                  </a:cubicBezTo>
                  <a:cubicBezTo>
                    <a:pt x="898216" y="1221998"/>
                    <a:pt x="1026412" y="1091325"/>
                    <a:pt x="999245" y="881373"/>
                  </a:cubicBezTo>
                  <a:cubicBezTo>
                    <a:pt x="987451" y="789755"/>
                    <a:pt x="935631" y="678318"/>
                    <a:pt x="876560" y="606715"/>
                  </a:cubicBezTo>
                  <a:cubicBezTo>
                    <a:pt x="920646" y="553863"/>
                    <a:pt x="1031053" y="367325"/>
                    <a:pt x="1054256" y="259678"/>
                  </a:cubicBezTo>
                  <a:close/>
                </a:path>
              </a:pathLst>
            </a:custGeom>
            <a:solidFill>
              <a:srgbClr val="FFFFFF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D205D7C2-BFB0-4912-FF70-DEFE9E9364D0}"/>
                </a:ext>
              </a:extLst>
            </p:cNvPr>
            <p:cNvSpPr/>
            <p:nvPr/>
          </p:nvSpPr>
          <p:spPr>
            <a:xfrm flipH="1">
              <a:off x="6959266" y="4537452"/>
              <a:ext cx="1398669" cy="1429322"/>
            </a:xfrm>
            <a:custGeom>
              <a:avLst/>
              <a:gdLst>
                <a:gd name="connsiteX0" fmla="*/ 610766 w 1075849"/>
                <a:gd name="connsiteY0" fmla="*/ 1265658 h 1265657"/>
                <a:gd name="connsiteX1" fmla="*/ 277708 w 1075849"/>
                <a:gd name="connsiteY1" fmla="*/ 982160 h 1265657"/>
                <a:gd name="connsiteX2" fmla="*/ 318507 w 1075849"/>
                <a:gd name="connsiteY2" fmla="*/ 708377 h 1265657"/>
                <a:gd name="connsiteX3" fmla="*/ 42392 w 1075849"/>
                <a:gd name="connsiteY3" fmla="*/ 373872 h 1265657"/>
                <a:gd name="connsiteX4" fmla="*/ 20446 w 1075849"/>
                <a:gd name="connsiteY4" fmla="*/ 153719 h 1265657"/>
                <a:gd name="connsiteX5" fmla="*/ 168848 w 1075849"/>
                <a:gd name="connsiteY5" fmla="*/ 113691 h 1265657"/>
                <a:gd name="connsiteX6" fmla="*/ 463815 w 1075849"/>
                <a:gd name="connsiteY6" fmla="*/ 535829 h 1265657"/>
                <a:gd name="connsiteX7" fmla="*/ 715180 w 1075849"/>
                <a:gd name="connsiteY7" fmla="*/ 502991 h 1265657"/>
                <a:gd name="connsiteX8" fmla="*/ 892682 w 1075849"/>
                <a:gd name="connsiteY8" fmla="*/ 18868 h 1265657"/>
                <a:gd name="connsiteX9" fmla="*/ 1029192 w 1075849"/>
                <a:gd name="connsiteY9" fmla="*/ 20422 h 1265657"/>
                <a:gd name="connsiteX10" fmla="*/ 1063320 w 1075849"/>
                <a:gd name="connsiteY10" fmla="*/ 265739 h 1265657"/>
                <a:gd name="connsiteX11" fmla="*/ 887461 w 1075849"/>
                <a:gd name="connsiteY11" fmla="*/ 612388 h 1265657"/>
                <a:gd name="connsiteX12" fmla="*/ 1008793 w 1075849"/>
                <a:gd name="connsiteY12" fmla="*/ 886365 h 1265657"/>
                <a:gd name="connsiteX13" fmla="*/ 685596 w 1075849"/>
                <a:gd name="connsiteY13" fmla="*/ 1260606 h 1265657"/>
                <a:gd name="connsiteX14" fmla="*/ 610766 w 1075849"/>
                <a:gd name="connsiteY14" fmla="*/ 1265658 h 1265657"/>
                <a:gd name="connsiteX15" fmla="*/ 124569 w 1075849"/>
                <a:gd name="connsiteY15" fmla="*/ 119229 h 1265657"/>
                <a:gd name="connsiteX16" fmla="*/ 27890 w 1075849"/>
                <a:gd name="connsiteY16" fmla="*/ 158868 h 1265657"/>
                <a:gd name="connsiteX17" fmla="*/ 50706 w 1075849"/>
                <a:gd name="connsiteY17" fmla="*/ 369014 h 1265657"/>
                <a:gd name="connsiteX18" fmla="*/ 327014 w 1075849"/>
                <a:gd name="connsiteY18" fmla="*/ 702353 h 1265657"/>
                <a:gd name="connsiteX19" fmla="*/ 328561 w 1075849"/>
                <a:gd name="connsiteY19" fmla="*/ 708377 h 1265657"/>
                <a:gd name="connsiteX20" fmla="*/ 286989 w 1075849"/>
                <a:gd name="connsiteY20" fmla="*/ 980411 h 1265657"/>
                <a:gd name="connsiteX21" fmla="*/ 684049 w 1075849"/>
                <a:gd name="connsiteY21" fmla="*/ 1250502 h 1265657"/>
                <a:gd name="connsiteX22" fmla="*/ 998932 w 1075849"/>
                <a:gd name="connsiteY22" fmla="*/ 887142 h 1265657"/>
                <a:gd name="connsiteX23" fmla="*/ 877310 w 1075849"/>
                <a:gd name="connsiteY23" fmla="*/ 615108 h 1265657"/>
                <a:gd name="connsiteX24" fmla="*/ 877310 w 1075849"/>
                <a:gd name="connsiteY24" fmla="*/ 608987 h 1265657"/>
                <a:gd name="connsiteX25" fmla="*/ 1053748 w 1075849"/>
                <a:gd name="connsiteY25" fmla="*/ 263310 h 1265657"/>
                <a:gd name="connsiteX26" fmla="*/ 1022908 w 1075849"/>
                <a:gd name="connsiteY26" fmla="*/ 27514 h 1265657"/>
                <a:gd name="connsiteX27" fmla="*/ 896355 w 1075849"/>
                <a:gd name="connsiteY27" fmla="*/ 27514 h 1265657"/>
                <a:gd name="connsiteX28" fmla="*/ 723977 w 1075849"/>
                <a:gd name="connsiteY28" fmla="*/ 509500 h 1265657"/>
                <a:gd name="connsiteX29" fmla="*/ 721754 w 1075849"/>
                <a:gd name="connsiteY29" fmla="*/ 513095 h 1265657"/>
                <a:gd name="connsiteX30" fmla="*/ 717693 w 1075849"/>
                <a:gd name="connsiteY30" fmla="*/ 513678 h 1265657"/>
                <a:gd name="connsiteX31" fmla="*/ 463911 w 1075849"/>
                <a:gd name="connsiteY31" fmla="*/ 546711 h 1265657"/>
                <a:gd name="connsiteX32" fmla="*/ 459851 w 1075849"/>
                <a:gd name="connsiteY32" fmla="*/ 546711 h 1265657"/>
                <a:gd name="connsiteX33" fmla="*/ 456854 w 1075849"/>
                <a:gd name="connsiteY33" fmla="*/ 543796 h 1265657"/>
                <a:gd name="connsiteX34" fmla="*/ 167301 w 1075849"/>
                <a:gd name="connsiteY34" fmla="*/ 122338 h 1265657"/>
                <a:gd name="connsiteX35" fmla="*/ 124569 w 1075849"/>
                <a:gd name="connsiteY35" fmla="*/ 119229 h 1265657"/>
                <a:gd name="connsiteX36" fmla="*/ 1058679 w 1075849"/>
                <a:gd name="connsiteY36" fmla="*/ 264184 h 1265657"/>
                <a:gd name="connsiteX37" fmla="*/ 1058679 w 1075849"/>
                <a:gd name="connsiteY37" fmla="*/ 264184 h 1265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75849" h="1265657">
                  <a:moveTo>
                    <a:pt x="610766" y="1265658"/>
                  </a:moveTo>
                  <a:cubicBezTo>
                    <a:pt x="423693" y="1265658"/>
                    <a:pt x="301394" y="1163257"/>
                    <a:pt x="277708" y="982160"/>
                  </a:cubicBezTo>
                  <a:cubicBezTo>
                    <a:pt x="266028" y="888865"/>
                    <a:pt x="280144" y="794140"/>
                    <a:pt x="318507" y="708377"/>
                  </a:cubicBezTo>
                  <a:cubicBezTo>
                    <a:pt x="257696" y="661742"/>
                    <a:pt x="91312" y="470056"/>
                    <a:pt x="42392" y="373872"/>
                  </a:cubicBezTo>
                  <a:cubicBezTo>
                    <a:pt x="-5077" y="280506"/>
                    <a:pt x="-13102" y="200256"/>
                    <a:pt x="20446" y="153719"/>
                  </a:cubicBezTo>
                  <a:cubicBezTo>
                    <a:pt x="47226" y="116508"/>
                    <a:pt x="98562" y="102712"/>
                    <a:pt x="168848" y="113691"/>
                  </a:cubicBezTo>
                  <a:cubicBezTo>
                    <a:pt x="223181" y="122241"/>
                    <a:pt x="333202" y="188500"/>
                    <a:pt x="463815" y="535829"/>
                  </a:cubicBezTo>
                  <a:cubicBezTo>
                    <a:pt x="539158" y="489499"/>
                    <a:pt x="630553" y="477559"/>
                    <a:pt x="715180" y="502991"/>
                  </a:cubicBezTo>
                  <a:cubicBezTo>
                    <a:pt x="752594" y="133802"/>
                    <a:pt x="842312" y="41213"/>
                    <a:pt x="892682" y="18868"/>
                  </a:cubicBezTo>
                  <a:cubicBezTo>
                    <a:pt x="950689" y="-6781"/>
                    <a:pt x="996708" y="-6295"/>
                    <a:pt x="1029192" y="20422"/>
                  </a:cubicBezTo>
                  <a:cubicBezTo>
                    <a:pt x="1075501" y="58507"/>
                    <a:pt x="1088263" y="150124"/>
                    <a:pt x="1063320" y="265739"/>
                  </a:cubicBezTo>
                  <a:cubicBezTo>
                    <a:pt x="1039923" y="374455"/>
                    <a:pt x="931933" y="556038"/>
                    <a:pt x="887461" y="612388"/>
                  </a:cubicBezTo>
                  <a:cubicBezTo>
                    <a:pt x="947692" y="686808"/>
                    <a:pt x="997385" y="798828"/>
                    <a:pt x="1008793" y="886365"/>
                  </a:cubicBezTo>
                  <a:cubicBezTo>
                    <a:pt x="1035283" y="1090390"/>
                    <a:pt x="914434" y="1230585"/>
                    <a:pt x="685596" y="1260606"/>
                  </a:cubicBezTo>
                  <a:cubicBezTo>
                    <a:pt x="660787" y="1263910"/>
                    <a:pt x="635792" y="1265598"/>
                    <a:pt x="610766" y="1265658"/>
                  </a:cubicBezTo>
                  <a:close/>
                  <a:moveTo>
                    <a:pt x="124569" y="119229"/>
                  </a:moveTo>
                  <a:cubicBezTo>
                    <a:pt x="80000" y="119229"/>
                    <a:pt x="47226" y="132636"/>
                    <a:pt x="27890" y="158868"/>
                  </a:cubicBezTo>
                  <a:cubicBezTo>
                    <a:pt x="-3434" y="202393"/>
                    <a:pt x="4881" y="278952"/>
                    <a:pt x="50706" y="369014"/>
                  </a:cubicBezTo>
                  <a:cubicBezTo>
                    <a:pt x="100013" y="466169"/>
                    <a:pt x="269684" y="660479"/>
                    <a:pt x="327014" y="702353"/>
                  </a:cubicBezTo>
                  <a:cubicBezTo>
                    <a:pt x="328876" y="703745"/>
                    <a:pt x="329520" y="706253"/>
                    <a:pt x="328561" y="708377"/>
                  </a:cubicBezTo>
                  <a:cubicBezTo>
                    <a:pt x="289756" y="793392"/>
                    <a:pt x="275358" y="887612"/>
                    <a:pt x="286989" y="980411"/>
                  </a:cubicBezTo>
                  <a:cubicBezTo>
                    <a:pt x="312706" y="1178704"/>
                    <a:pt x="461011" y="1279551"/>
                    <a:pt x="684049" y="1250502"/>
                  </a:cubicBezTo>
                  <a:cubicBezTo>
                    <a:pt x="907087" y="1221452"/>
                    <a:pt x="1024648" y="1085338"/>
                    <a:pt x="998932" y="887142"/>
                  </a:cubicBezTo>
                  <a:cubicBezTo>
                    <a:pt x="987620" y="799702"/>
                    <a:pt x="937637" y="688071"/>
                    <a:pt x="877310" y="615108"/>
                  </a:cubicBezTo>
                  <a:cubicBezTo>
                    <a:pt x="875832" y="613338"/>
                    <a:pt x="875832" y="610757"/>
                    <a:pt x="877310" y="608987"/>
                  </a:cubicBezTo>
                  <a:cubicBezTo>
                    <a:pt x="918495" y="558564"/>
                    <a:pt x="1030546" y="370860"/>
                    <a:pt x="1053748" y="263310"/>
                  </a:cubicBezTo>
                  <a:cubicBezTo>
                    <a:pt x="1077918" y="151387"/>
                    <a:pt x="1066317" y="63170"/>
                    <a:pt x="1022908" y="27514"/>
                  </a:cubicBezTo>
                  <a:cubicBezTo>
                    <a:pt x="993904" y="3323"/>
                    <a:pt x="950786" y="3226"/>
                    <a:pt x="896355" y="27514"/>
                  </a:cubicBezTo>
                  <a:cubicBezTo>
                    <a:pt x="778697" y="79492"/>
                    <a:pt x="736545" y="381936"/>
                    <a:pt x="723977" y="509500"/>
                  </a:cubicBezTo>
                  <a:cubicBezTo>
                    <a:pt x="723808" y="510973"/>
                    <a:pt x="722992" y="512291"/>
                    <a:pt x="721754" y="513095"/>
                  </a:cubicBezTo>
                  <a:cubicBezTo>
                    <a:pt x="720544" y="513861"/>
                    <a:pt x="719068" y="514073"/>
                    <a:pt x="717693" y="513678"/>
                  </a:cubicBezTo>
                  <a:cubicBezTo>
                    <a:pt x="632418" y="486241"/>
                    <a:pt x="539417" y="498346"/>
                    <a:pt x="463911" y="546711"/>
                  </a:cubicBezTo>
                  <a:cubicBezTo>
                    <a:pt x="462630" y="547337"/>
                    <a:pt x="461133" y="547337"/>
                    <a:pt x="459851" y="546711"/>
                  </a:cubicBezTo>
                  <a:cubicBezTo>
                    <a:pt x="458457" y="546257"/>
                    <a:pt x="457351" y="545181"/>
                    <a:pt x="456854" y="543796"/>
                  </a:cubicBezTo>
                  <a:cubicBezTo>
                    <a:pt x="412092" y="423713"/>
                    <a:pt x="294337" y="142255"/>
                    <a:pt x="167301" y="122338"/>
                  </a:cubicBezTo>
                  <a:cubicBezTo>
                    <a:pt x="153160" y="120181"/>
                    <a:pt x="138872" y="119141"/>
                    <a:pt x="124569" y="119229"/>
                  </a:cubicBezTo>
                  <a:close/>
                  <a:moveTo>
                    <a:pt x="1058679" y="264184"/>
                  </a:moveTo>
                  <a:lnTo>
                    <a:pt x="1058679" y="264184"/>
                  </a:ln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21B2D5AD-163B-B729-59C0-150396DE96A4}"/>
                </a:ext>
              </a:extLst>
            </p:cNvPr>
            <p:cNvSpPr/>
            <p:nvPr/>
          </p:nvSpPr>
          <p:spPr>
            <a:xfrm flipH="1">
              <a:off x="7813267" y="4756235"/>
              <a:ext cx="423637" cy="519314"/>
            </a:xfrm>
            <a:custGeom>
              <a:avLst/>
              <a:gdLst>
                <a:gd name="connsiteX0" fmla="*/ 325859 w 325859"/>
                <a:gd name="connsiteY0" fmla="*/ 386013 h 459850"/>
                <a:gd name="connsiteX1" fmla="*/ 65503 w 325859"/>
                <a:gd name="connsiteY1" fmla="*/ 502 h 459850"/>
                <a:gd name="connsiteX2" fmla="*/ 33503 w 325859"/>
                <a:gd name="connsiteY2" fmla="*/ 158670 h 459850"/>
                <a:gd name="connsiteX3" fmla="*/ 273653 w 325859"/>
                <a:gd name="connsiteY3" fmla="*/ 459851 h 459850"/>
                <a:gd name="connsiteX4" fmla="*/ 325859 w 325859"/>
                <a:gd name="connsiteY4" fmla="*/ 386013 h 4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859" h="459850">
                  <a:moveTo>
                    <a:pt x="325859" y="386013"/>
                  </a:moveTo>
                  <a:cubicBezTo>
                    <a:pt x="325859" y="386013"/>
                    <a:pt x="159185" y="8468"/>
                    <a:pt x="65503" y="502"/>
                  </a:cubicBezTo>
                  <a:cubicBezTo>
                    <a:pt x="-28178" y="-7465"/>
                    <a:pt x="-4685" y="80946"/>
                    <a:pt x="33503" y="158670"/>
                  </a:cubicBezTo>
                  <a:cubicBezTo>
                    <a:pt x="71691" y="236394"/>
                    <a:pt x="273653" y="459851"/>
                    <a:pt x="273653" y="459851"/>
                  </a:cubicBezTo>
                  <a:cubicBezTo>
                    <a:pt x="273653" y="459851"/>
                    <a:pt x="297436" y="392425"/>
                    <a:pt x="325859" y="386013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1CB575F-05A8-9261-E447-775D65E5FEC9}"/>
                </a:ext>
              </a:extLst>
            </p:cNvPr>
            <p:cNvSpPr/>
            <p:nvPr/>
          </p:nvSpPr>
          <p:spPr>
            <a:xfrm flipH="1">
              <a:off x="7068850" y="4653978"/>
              <a:ext cx="288923" cy="552777"/>
            </a:xfrm>
            <a:custGeom>
              <a:avLst/>
              <a:gdLst>
                <a:gd name="connsiteX0" fmla="*/ 0 w 222238"/>
                <a:gd name="connsiteY0" fmla="*/ 433812 h 489482"/>
                <a:gd name="connsiteX1" fmla="*/ 142215 w 222238"/>
                <a:gd name="connsiteY1" fmla="*/ 6330 h 489482"/>
                <a:gd name="connsiteX2" fmla="*/ 213273 w 222238"/>
                <a:gd name="connsiteY2" fmla="*/ 150703 h 489482"/>
                <a:gd name="connsiteX3" fmla="*/ 69802 w 222238"/>
                <a:gd name="connsiteY3" fmla="*/ 489482 h 489482"/>
                <a:gd name="connsiteX4" fmla="*/ 0 w 222238"/>
                <a:gd name="connsiteY4" fmla="*/ 433812 h 48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238" h="489482">
                  <a:moveTo>
                    <a:pt x="0" y="433812"/>
                  </a:moveTo>
                  <a:cubicBezTo>
                    <a:pt x="0" y="433812"/>
                    <a:pt x="53753" y="37614"/>
                    <a:pt x="142215" y="6330"/>
                  </a:cubicBezTo>
                  <a:cubicBezTo>
                    <a:pt x="230676" y="-24954"/>
                    <a:pt x="230482" y="65498"/>
                    <a:pt x="213273" y="150703"/>
                  </a:cubicBezTo>
                  <a:cubicBezTo>
                    <a:pt x="196065" y="235908"/>
                    <a:pt x="69802" y="489482"/>
                    <a:pt x="69802" y="489482"/>
                  </a:cubicBezTo>
                  <a:cubicBezTo>
                    <a:pt x="69802" y="489482"/>
                    <a:pt x="29004" y="432646"/>
                    <a:pt x="0" y="433812"/>
                  </a:cubicBezTo>
                  <a:close/>
                </a:path>
              </a:pathLst>
            </a:custGeom>
            <a:solidFill>
              <a:srgbClr val="E6E7E8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7D8FC955-9723-56B6-2308-CC64713D5682}"/>
                </a:ext>
              </a:extLst>
            </p:cNvPr>
            <p:cNvSpPr/>
            <p:nvPr/>
          </p:nvSpPr>
          <p:spPr>
            <a:xfrm flipH="1">
              <a:off x="7461243" y="5630872"/>
              <a:ext cx="108644" cy="66578"/>
            </a:xfrm>
            <a:custGeom>
              <a:avLst/>
              <a:gdLst>
                <a:gd name="connsiteX0" fmla="*/ 83398 w 83569"/>
                <a:gd name="connsiteY0" fmla="*/ 17535 h 58955"/>
                <a:gd name="connsiteX1" fmla="*/ 46273 w 83569"/>
                <a:gd name="connsiteY1" fmla="*/ 58632 h 58955"/>
                <a:gd name="connsiteX2" fmla="*/ 157 w 83569"/>
                <a:gd name="connsiteY2" fmla="*/ 28319 h 58955"/>
                <a:gd name="connsiteX3" fmla="*/ 38829 w 83569"/>
                <a:gd name="connsiteY3" fmla="*/ 922 h 58955"/>
                <a:gd name="connsiteX4" fmla="*/ 83398 w 83569"/>
                <a:gd name="connsiteY4" fmla="*/ 17535 h 5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69" h="58955">
                  <a:moveTo>
                    <a:pt x="83398" y="17535"/>
                  </a:moveTo>
                  <a:cubicBezTo>
                    <a:pt x="85428" y="33566"/>
                    <a:pt x="69283" y="55717"/>
                    <a:pt x="46273" y="58632"/>
                  </a:cubicBezTo>
                  <a:cubicBezTo>
                    <a:pt x="23263" y="61546"/>
                    <a:pt x="2188" y="44253"/>
                    <a:pt x="157" y="28319"/>
                  </a:cubicBezTo>
                  <a:cubicBezTo>
                    <a:pt x="-1873" y="12386"/>
                    <a:pt x="16013" y="3836"/>
                    <a:pt x="38829" y="922"/>
                  </a:cubicBezTo>
                  <a:cubicBezTo>
                    <a:pt x="61645" y="-1993"/>
                    <a:pt x="81174" y="1602"/>
                    <a:pt x="83398" y="17535"/>
                  </a:cubicBezTo>
                  <a:close/>
                </a:path>
              </a:pathLst>
            </a:custGeom>
            <a:solidFill>
              <a:srgbClr val="231F20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43CED26-34FD-F503-1522-B70833B1FC19}"/>
                </a:ext>
              </a:extLst>
            </p:cNvPr>
            <p:cNvSpPr/>
            <p:nvPr/>
          </p:nvSpPr>
          <p:spPr>
            <a:xfrm flipH="1">
              <a:off x="7499762" y="5691686"/>
              <a:ext cx="16180" cy="35791"/>
            </a:xfrm>
            <a:custGeom>
              <a:avLst/>
              <a:gdLst>
                <a:gd name="connsiteX0" fmla="*/ 7582 w 12445"/>
                <a:gd name="connsiteY0" fmla="*/ 31694 h 31693"/>
                <a:gd name="connsiteX1" fmla="*/ 2844 w 12445"/>
                <a:gd name="connsiteY1" fmla="*/ 27516 h 31693"/>
                <a:gd name="connsiteX2" fmla="*/ 41 w 12445"/>
                <a:gd name="connsiteY2" fmla="*/ 5462 h 31693"/>
                <a:gd name="connsiteX3" fmla="*/ 4198 w 12445"/>
                <a:gd name="connsiteY3" fmla="*/ 21 h 31693"/>
                <a:gd name="connsiteX4" fmla="*/ 9612 w 12445"/>
                <a:gd name="connsiteY4" fmla="*/ 4199 h 31693"/>
                <a:gd name="connsiteX5" fmla="*/ 12416 w 12445"/>
                <a:gd name="connsiteY5" fmla="*/ 26253 h 31693"/>
                <a:gd name="connsiteX6" fmla="*/ 8258 w 12445"/>
                <a:gd name="connsiteY6" fmla="*/ 31694 h 31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45" h="31693">
                  <a:moveTo>
                    <a:pt x="7582" y="31694"/>
                  </a:moveTo>
                  <a:cubicBezTo>
                    <a:pt x="5192" y="31669"/>
                    <a:pt x="3179" y="29894"/>
                    <a:pt x="2844" y="27516"/>
                  </a:cubicBezTo>
                  <a:lnTo>
                    <a:pt x="41" y="5462"/>
                  </a:lnTo>
                  <a:cubicBezTo>
                    <a:pt x="-302" y="2807"/>
                    <a:pt x="1557" y="374"/>
                    <a:pt x="4198" y="21"/>
                  </a:cubicBezTo>
                  <a:cubicBezTo>
                    <a:pt x="6811" y="-219"/>
                    <a:pt x="9169" y="1600"/>
                    <a:pt x="9612" y="4199"/>
                  </a:cubicBezTo>
                  <a:lnTo>
                    <a:pt x="12416" y="26253"/>
                  </a:lnTo>
                  <a:cubicBezTo>
                    <a:pt x="12705" y="28893"/>
                    <a:pt x="10871" y="31293"/>
                    <a:pt x="8258" y="31694"/>
                  </a:cubicBezTo>
                  <a:close/>
                </a:path>
              </a:pathLst>
            </a:custGeom>
            <a:solidFill>
              <a:srgbClr val="231F20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82A7263A-CC33-C8C2-5B30-682956064A7D}"/>
                </a:ext>
              </a:extLst>
            </p:cNvPr>
            <p:cNvSpPr/>
            <p:nvPr/>
          </p:nvSpPr>
          <p:spPr>
            <a:xfrm flipH="1">
              <a:off x="7379872" y="5686788"/>
              <a:ext cx="271474" cy="70315"/>
            </a:xfrm>
            <a:custGeom>
              <a:avLst/>
              <a:gdLst>
                <a:gd name="connsiteX0" fmla="*/ 56144 w 208816"/>
                <a:gd name="connsiteY0" fmla="*/ 62263 h 62263"/>
                <a:gd name="connsiteX1" fmla="*/ 44445 w 208816"/>
                <a:gd name="connsiteY1" fmla="*/ 61097 h 62263"/>
                <a:gd name="connsiteX2" fmla="*/ 650 w 208816"/>
                <a:gd name="connsiteY2" fmla="*/ 29230 h 62263"/>
                <a:gd name="connsiteX3" fmla="*/ 2274 w 208816"/>
                <a:gd name="connsiteY3" fmla="*/ 22840 h 62263"/>
                <a:gd name="connsiteX4" fmla="*/ 2487 w 208816"/>
                <a:gd name="connsiteY4" fmla="*/ 22721 h 62263"/>
                <a:gd name="connsiteX5" fmla="*/ 9061 w 208816"/>
                <a:gd name="connsiteY5" fmla="*/ 24567 h 62263"/>
                <a:gd name="connsiteX6" fmla="*/ 46379 w 208816"/>
                <a:gd name="connsiteY6" fmla="*/ 51673 h 62263"/>
                <a:gd name="connsiteX7" fmla="*/ 112507 w 208816"/>
                <a:gd name="connsiteY7" fmla="*/ 27773 h 62263"/>
                <a:gd name="connsiteX8" fmla="*/ 117631 w 208816"/>
                <a:gd name="connsiteY8" fmla="*/ 27190 h 62263"/>
                <a:gd name="connsiteX9" fmla="*/ 171868 w 208816"/>
                <a:gd name="connsiteY9" fmla="*/ 32048 h 62263"/>
                <a:gd name="connsiteX10" fmla="*/ 199615 w 208816"/>
                <a:gd name="connsiteY10" fmla="*/ 2901 h 62263"/>
                <a:gd name="connsiteX11" fmla="*/ 205899 w 208816"/>
                <a:gd name="connsiteY11" fmla="*/ 375 h 62263"/>
                <a:gd name="connsiteX12" fmla="*/ 208451 w 208816"/>
                <a:gd name="connsiteY12" fmla="*/ 6600 h 62263"/>
                <a:gd name="connsiteX13" fmla="*/ 208413 w 208816"/>
                <a:gd name="connsiteY13" fmla="*/ 6690 h 62263"/>
                <a:gd name="connsiteX14" fmla="*/ 175155 w 208816"/>
                <a:gd name="connsiteY14" fmla="*/ 40889 h 62263"/>
                <a:gd name="connsiteX15" fmla="*/ 116278 w 208816"/>
                <a:gd name="connsiteY15" fmla="*/ 36906 h 62263"/>
                <a:gd name="connsiteX16" fmla="*/ 56143 w 208816"/>
                <a:gd name="connsiteY16" fmla="*/ 62263 h 6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8816" h="62263">
                  <a:moveTo>
                    <a:pt x="56144" y="62263"/>
                  </a:moveTo>
                  <a:cubicBezTo>
                    <a:pt x="52215" y="62265"/>
                    <a:pt x="48297" y="61874"/>
                    <a:pt x="44445" y="61097"/>
                  </a:cubicBezTo>
                  <a:cubicBezTo>
                    <a:pt x="26104" y="56986"/>
                    <a:pt x="10261" y="45458"/>
                    <a:pt x="650" y="29230"/>
                  </a:cubicBezTo>
                  <a:cubicBezTo>
                    <a:pt x="-657" y="27015"/>
                    <a:pt x="70" y="24154"/>
                    <a:pt x="2274" y="22840"/>
                  </a:cubicBezTo>
                  <a:cubicBezTo>
                    <a:pt x="2344" y="22799"/>
                    <a:pt x="2415" y="22759"/>
                    <a:pt x="2487" y="22721"/>
                  </a:cubicBezTo>
                  <a:cubicBezTo>
                    <a:pt x="4810" y="21411"/>
                    <a:pt x="7750" y="22236"/>
                    <a:pt x="9061" y="24567"/>
                  </a:cubicBezTo>
                  <a:cubicBezTo>
                    <a:pt x="17397" y="38250"/>
                    <a:pt x="30836" y="48011"/>
                    <a:pt x="46379" y="51673"/>
                  </a:cubicBezTo>
                  <a:cubicBezTo>
                    <a:pt x="66198" y="55462"/>
                    <a:pt x="88434" y="47398"/>
                    <a:pt x="112507" y="27773"/>
                  </a:cubicBezTo>
                  <a:cubicBezTo>
                    <a:pt x="113930" y="26529"/>
                    <a:pt x="115968" y="26297"/>
                    <a:pt x="117631" y="27190"/>
                  </a:cubicBezTo>
                  <a:cubicBezTo>
                    <a:pt x="117631" y="27190"/>
                    <a:pt x="146635" y="41375"/>
                    <a:pt x="171868" y="32048"/>
                  </a:cubicBezTo>
                  <a:cubicBezTo>
                    <a:pt x="184798" y="26706"/>
                    <a:pt x="194877" y="16118"/>
                    <a:pt x="199615" y="2901"/>
                  </a:cubicBezTo>
                  <a:cubicBezTo>
                    <a:pt x="200676" y="480"/>
                    <a:pt x="203469" y="-643"/>
                    <a:pt x="205899" y="375"/>
                  </a:cubicBezTo>
                  <a:cubicBezTo>
                    <a:pt x="208314" y="1386"/>
                    <a:pt x="209457" y="4173"/>
                    <a:pt x="208451" y="6600"/>
                  </a:cubicBezTo>
                  <a:cubicBezTo>
                    <a:pt x="208438" y="6630"/>
                    <a:pt x="208426" y="6660"/>
                    <a:pt x="208413" y="6690"/>
                  </a:cubicBezTo>
                  <a:cubicBezTo>
                    <a:pt x="202704" y="22345"/>
                    <a:pt x="190597" y="34794"/>
                    <a:pt x="175155" y="40889"/>
                  </a:cubicBezTo>
                  <a:cubicBezTo>
                    <a:pt x="155690" y="46706"/>
                    <a:pt x="134791" y="45292"/>
                    <a:pt x="116278" y="36906"/>
                  </a:cubicBezTo>
                  <a:cubicBezTo>
                    <a:pt x="99621" y="51882"/>
                    <a:pt x="78447" y="60811"/>
                    <a:pt x="56143" y="62263"/>
                  </a:cubicBezTo>
                  <a:close/>
                </a:path>
              </a:pathLst>
            </a:custGeom>
            <a:solidFill>
              <a:srgbClr val="231F20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4214706-3EB0-684F-C224-1BE38E3A9597}"/>
                </a:ext>
              </a:extLst>
            </p:cNvPr>
            <p:cNvSpPr/>
            <p:nvPr/>
          </p:nvSpPr>
          <p:spPr>
            <a:xfrm flipH="1">
              <a:off x="7638768" y="5461414"/>
              <a:ext cx="128762" cy="54418"/>
            </a:xfrm>
            <a:custGeom>
              <a:avLst/>
              <a:gdLst>
                <a:gd name="connsiteX0" fmla="*/ 4845 w 99043"/>
                <a:gd name="connsiteY0" fmla="*/ 48187 h 48187"/>
                <a:gd name="connsiteX1" fmla="*/ 2524 w 99043"/>
                <a:gd name="connsiteY1" fmla="*/ 47604 h 48187"/>
                <a:gd name="connsiteX2" fmla="*/ 550 w 99043"/>
                <a:gd name="connsiteY2" fmla="*/ 41171 h 48187"/>
                <a:gd name="connsiteX3" fmla="*/ 591 w 99043"/>
                <a:gd name="connsiteY3" fmla="*/ 41095 h 48187"/>
                <a:gd name="connsiteX4" fmla="*/ 51347 w 99043"/>
                <a:gd name="connsiteY4" fmla="*/ 95 h 48187"/>
                <a:gd name="connsiteX5" fmla="*/ 98043 w 99043"/>
                <a:gd name="connsiteY5" fmla="*/ 28465 h 48187"/>
                <a:gd name="connsiteX6" fmla="*/ 97281 w 99043"/>
                <a:gd name="connsiteY6" fmla="*/ 35015 h 48187"/>
                <a:gd name="connsiteX7" fmla="*/ 97076 w 99043"/>
                <a:gd name="connsiteY7" fmla="*/ 35168 h 48187"/>
                <a:gd name="connsiteX8" fmla="*/ 90309 w 99043"/>
                <a:gd name="connsiteY8" fmla="*/ 34197 h 48187"/>
                <a:gd name="connsiteX9" fmla="*/ 52121 w 99043"/>
                <a:gd name="connsiteY9" fmla="*/ 9811 h 48187"/>
                <a:gd name="connsiteX10" fmla="*/ 9099 w 99043"/>
                <a:gd name="connsiteY10" fmla="*/ 45661 h 48187"/>
                <a:gd name="connsiteX11" fmla="*/ 4845 w 99043"/>
                <a:gd name="connsiteY11" fmla="*/ 48187 h 4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043" h="48187">
                  <a:moveTo>
                    <a:pt x="4845" y="48187"/>
                  </a:moveTo>
                  <a:cubicBezTo>
                    <a:pt x="4036" y="48179"/>
                    <a:pt x="3241" y="47980"/>
                    <a:pt x="2524" y="47604"/>
                  </a:cubicBezTo>
                  <a:cubicBezTo>
                    <a:pt x="211" y="46376"/>
                    <a:pt x="-673" y="43495"/>
                    <a:pt x="550" y="41171"/>
                  </a:cubicBezTo>
                  <a:cubicBezTo>
                    <a:pt x="563" y="41145"/>
                    <a:pt x="577" y="41120"/>
                    <a:pt x="591" y="41095"/>
                  </a:cubicBezTo>
                  <a:cubicBezTo>
                    <a:pt x="1461" y="39540"/>
                    <a:pt x="21474" y="2233"/>
                    <a:pt x="51347" y="95"/>
                  </a:cubicBezTo>
                  <a:cubicBezTo>
                    <a:pt x="67879" y="-1070"/>
                    <a:pt x="83541" y="8451"/>
                    <a:pt x="98043" y="28465"/>
                  </a:cubicBezTo>
                  <a:cubicBezTo>
                    <a:pt x="99632" y="30485"/>
                    <a:pt x="99291" y="33418"/>
                    <a:pt x="97281" y="35015"/>
                  </a:cubicBezTo>
                  <a:cubicBezTo>
                    <a:pt x="97214" y="35068"/>
                    <a:pt x="97146" y="35119"/>
                    <a:pt x="97076" y="35168"/>
                  </a:cubicBezTo>
                  <a:cubicBezTo>
                    <a:pt x="94941" y="36778"/>
                    <a:pt x="91911" y="36343"/>
                    <a:pt x="90309" y="34197"/>
                  </a:cubicBezTo>
                  <a:cubicBezTo>
                    <a:pt x="77837" y="17098"/>
                    <a:pt x="65172" y="8839"/>
                    <a:pt x="52121" y="9811"/>
                  </a:cubicBezTo>
                  <a:cubicBezTo>
                    <a:pt x="27468" y="11560"/>
                    <a:pt x="9292" y="45273"/>
                    <a:pt x="9099" y="45661"/>
                  </a:cubicBezTo>
                  <a:cubicBezTo>
                    <a:pt x="8265" y="47238"/>
                    <a:pt x="6622" y="48214"/>
                    <a:pt x="4845" y="48187"/>
                  </a:cubicBezTo>
                  <a:close/>
                </a:path>
              </a:pathLst>
            </a:custGeom>
            <a:solidFill>
              <a:srgbClr val="231F20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4064C930-6AD5-8707-C629-7A1675D7B872}"/>
                </a:ext>
              </a:extLst>
            </p:cNvPr>
            <p:cNvSpPr/>
            <p:nvPr/>
          </p:nvSpPr>
          <p:spPr>
            <a:xfrm flipH="1">
              <a:off x="7331341" y="5440348"/>
              <a:ext cx="130225" cy="48719"/>
            </a:xfrm>
            <a:custGeom>
              <a:avLst/>
              <a:gdLst>
                <a:gd name="connsiteX0" fmla="*/ 4815 w 100169"/>
                <a:gd name="connsiteY0" fmla="*/ 43136 h 43140"/>
                <a:gd name="connsiteX1" fmla="*/ 2688 w 100169"/>
                <a:gd name="connsiteY1" fmla="*/ 42650 h 43140"/>
                <a:gd name="connsiteX2" fmla="*/ 464 w 100169"/>
                <a:gd name="connsiteY2" fmla="*/ 36140 h 43140"/>
                <a:gd name="connsiteX3" fmla="*/ 41650 w 100169"/>
                <a:gd name="connsiteY3" fmla="*/ 193 h 43140"/>
                <a:gd name="connsiteX4" fmla="*/ 98690 w 100169"/>
                <a:gd name="connsiteY4" fmla="*/ 31866 h 43140"/>
                <a:gd name="connsiteX5" fmla="*/ 98816 w 100169"/>
                <a:gd name="connsiteY5" fmla="*/ 38734 h 43140"/>
                <a:gd name="connsiteX6" fmla="*/ 91981 w 100169"/>
                <a:gd name="connsiteY6" fmla="*/ 38861 h 43140"/>
                <a:gd name="connsiteX7" fmla="*/ 91149 w 100169"/>
                <a:gd name="connsiteY7" fmla="*/ 37792 h 43140"/>
                <a:gd name="connsiteX8" fmla="*/ 42810 w 100169"/>
                <a:gd name="connsiteY8" fmla="*/ 9811 h 43140"/>
                <a:gd name="connsiteX9" fmla="*/ 9262 w 100169"/>
                <a:gd name="connsiteY9" fmla="*/ 40415 h 43140"/>
                <a:gd name="connsiteX10" fmla="*/ 4815 w 100169"/>
                <a:gd name="connsiteY10" fmla="*/ 43135 h 43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169" h="43140">
                  <a:moveTo>
                    <a:pt x="4815" y="43136"/>
                  </a:moveTo>
                  <a:cubicBezTo>
                    <a:pt x="4080" y="43126"/>
                    <a:pt x="3355" y="42960"/>
                    <a:pt x="2688" y="42650"/>
                  </a:cubicBezTo>
                  <a:cubicBezTo>
                    <a:pt x="324" y="41436"/>
                    <a:pt x="-659" y="38558"/>
                    <a:pt x="464" y="36140"/>
                  </a:cubicBezTo>
                  <a:cubicBezTo>
                    <a:pt x="11486" y="13989"/>
                    <a:pt x="25311" y="1845"/>
                    <a:pt x="41650" y="193"/>
                  </a:cubicBezTo>
                  <a:cubicBezTo>
                    <a:pt x="71523" y="-2819"/>
                    <a:pt x="97627" y="30408"/>
                    <a:pt x="98690" y="31866"/>
                  </a:cubicBezTo>
                  <a:cubicBezTo>
                    <a:pt x="100612" y="33727"/>
                    <a:pt x="100668" y="36803"/>
                    <a:pt x="98816" y="38734"/>
                  </a:cubicBezTo>
                  <a:cubicBezTo>
                    <a:pt x="96963" y="40666"/>
                    <a:pt x="93903" y="40723"/>
                    <a:pt x="91981" y="38861"/>
                  </a:cubicBezTo>
                  <a:cubicBezTo>
                    <a:pt x="91655" y="38545"/>
                    <a:pt x="91375" y="38186"/>
                    <a:pt x="91149" y="37792"/>
                  </a:cubicBezTo>
                  <a:cubicBezTo>
                    <a:pt x="91149" y="37792"/>
                    <a:pt x="66979" y="7285"/>
                    <a:pt x="42810" y="9811"/>
                  </a:cubicBezTo>
                  <a:cubicBezTo>
                    <a:pt x="29951" y="11171"/>
                    <a:pt x="18640" y="21470"/>
                    <a:pt x="9262" y="40415"/>
                  </a:cubicBezTo>
                  <a:cubicBezTo>
                    <a:pt x="8473" y="42151"/>
                    <a:pt x="6711" y="43228"/>
                    <a:pt x="4815" y="43135"/>
                  </a:cubicBezTo>
                  <a:close/>
                </a:path>
              </a:pathLst>
            </a:custGeom>
            <a:solidFill>
              <a:srgbClr val="231F20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36AC157-7F01-85BE-05A8-B5E1F314F3BF}"/>
                </a:ext>
              </a:extLst>
            </p:cNvPr>
            <p:cNvSpPr/>
            <p:nvPr/>
          </p:nvSpPr>
          <p:spPr>
            <a:xfrm flipH="1">
              <a:off x="7707892" y="5990767"/>
              <a:ext cx="313169" cy="206585"/>
            </a:xfrm>
            <a:custGeom>
              <a:avLst/>
              <a:gdLst>
                <a:gd name="connsiteX0" fmla="*/ 136728 w 240888"/>
                <a:gd name="connsiteY0" fmla="*/ 10524 h 182930"/>
                <a:gd name="connsiteX1" fmla="*/ 40049 w 240888"/>
                <a:gd name="connsiteY1" fmla="*/ 10524 h 182930"/>
                <a:gd name="connsiteX2" fmla="*/ 7759 w 240888"/>
                <a:gd name="connsiteY2" fmla="*/ 61433 h 182930"/>
                <a:gd name="connsiteX3" fmla="*/ 5922 w 240888"/>
                <a:gd name="connsiteY3" fmla="*/ 137602 h 182930"/>
                <a:gd name="connsiteX4" fmla="*/ 36227 w 240888"/>
                <a:gd name="connsiteY4" fmla="*/ 147909 h 182930"/>
                <a:gd name="connsiteX5" fmla="*/ 40340 w 240888"/>
                <a:gd name="connsiteY5" fmla="*/ 145278 h 182930"/>
                <a:gd name="connsiteX6" fmla="*/ 58128 w 240888"/>
                <a:gd name="connsiteY6" fmla="*/ 96020 h 182930"/>
                <a:gd name="connsiteX7" fmla="*/ 69343 w 240888"/>
                <a:gd name="connsiteY7" fmla="*/ 154313 h 182930"/>
                <a:gd name="connsiteX8" fmla="*/ 105402 w 240888"/>
                <a:gd name="connsiteY8" fmla="*/ 162260 h 182930"/>
                <a:gd name="connsiteX9" fmla="*/ 108691 w 240888"/>
                <a:gd name="connsiteY9" fmla="*/ 159754 h 182930"/>
                <a:gd name="connsiteX10" fmla="*/ 123387 w 240888"/>
                <a:gd name="connsiteY10" fmla="*/ 130607 h 182930"/>
                <a:gd name="connsiteX11" fmla="*/ 126384 w 240888"/>
                <a:gd name="connsiteY11" fmla="*/ 158199 h 182930"/>
                <a:gd name="connsiteX12" fmla="*/ 142432 w 240888"/>
                <a:gd name="connsiteY12" fmla="*/ 180059 h 182930"/>
                <a:gd name="connsiteX13" fmla="*/ 183424 w 240888"/>
                <a:gd name="connsiteY13" fmla="*/ 137699 h 182930"/>
                <a:gd name="connsiteX14" fmla="*/ 190578 w 240888"/>
                <a:gd name="connsiteY14" fmla="*/ 170926 h 182930"/>
                <a:gd name="connsiteX15" fmla="*/ 227220 w 240888"/>
                <a:gd name="connsiteY15" fmla="*/ 154313 h 182930"/>
                <a:gd name="connsiteX16" fmla="*/ 233407 w 240888"/>
                <a:gd name="connsiteY16" fmla="*/ 49968 h 182930"/>
                <a:gd name="connsiteX17" fmla="*/ 136728 w 240888"/>
                <a:gd name="connsiteY17" fmla="*/ 10524 h 18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0888" h="182930">
                  <a:moveTo>
                    <a:pt x="136728" y="10524"/>
                  </a:moveTo>
                  <a:cubicBezTo>
                    <a:pt x="105018" y="808"/>
                    <a:pt x="68183" y="-7256"/>
                    <a:pt x="40049" y="10524"/>
                  </a:cubicBezTo>
                  <a:cubicBezTo>
                    <a:pt x="23221" y="22735"/>
                    <a:pt x="11670" y="40946"/>
                    <a:pt x="7759" y="61433"/>
                  </a:cubicBezTo>
                  <a:cubicBezTo>
                    <a:pt x="2925" y="82515"/>
                    <a:pt x="-5970" y="117103"/>
                    <a:pt x="5922" y="137602"/>
                  </a:cubicBezTo>
                  <a:cubicBezTo>
                    <a:pt x="11458" y="148858"/>
                    <a:pt x="25026" y="153473"/>
                    <a:pt x="36227" y="147909"/>
                  </a:cubicBezTo>
                  <a:cubicBezTo>
                    <a:pt x="37688" y="147184"/>
                    <a:pt x="39067" y="146301"/>
                    <a:pt x="40340" y="145278"/>
                  </a:cubicBezTo>
                  <a:cubicBezTo>
                    <a:pt x="55615" y="134105"/>
                    <a:pt x="58515" y="113605"/>
                    <a:pt x="58128" y="96020"/>
                  </a:cubicBezTo>
                  <a:cubicBezTo>
                    <a:pt x="62382" y="115451"/>
                    <a:pt x="58128" y="138088"/>
                    <a:pt x="69343" y="154313"/>
                  </a:cubicBezTo>
                  <a:cubicBezTo>
                    <a:pt x="77117" y="166514"/>
                    <a:pt x="93261" y="170072"/>
                    <a:pt x="105402" y="162260"/>
                  </a:cubicBezTo>
                  <a:cubicBezTo>
                    <a:pt x="106562" y="161513"/>
                    <a:pt x="107662" y="160675"/>
                    <a:pt x="108691" y="159754"/>
                  </a:cubicBezTo>
                  <a:cubicBezTo>
                    <a:pt x="117378" y="152489"/>
                    <a:pt x="122696" y="141943"/>
                    <a:pt x="123387" y="130607"/>
                  </a:cubicBezTo>
                  <a:cubicBezTo>
                    <a:pt x="123171" y="139897"/>
                    <a:pt x="124179" y="149175"/>
                    <a:pt x="126384" y="158199"/>
                  </a:cubicBezTo>
                  <a:cubicBezTo>
                    <a:pt x="128682" y="167315"/>
                    <a:pt x="134443" y="175162"/>
                    <a:pt x="142432" y="180059"/>
                  </a:cubicBezTo>
                  <a:cubicBezTo>
                    <a:pt x="167182" y="193564"/>
                    <a:pt x="181104" y="156062"/>
                    <a:pt x="183424" y="137699"/>
                  </a:cubicBezTo>
                  <a:cubicBezTo>
                    <a:pt x="181684" y="149552"/>
                    <a:pt x="181007" y="163931"/>
                    <a:pt x="190578" y="170926"/>
                  </a:cubicBezTo>
                  <a:cubicBezTo>
                    <a:pt x="202953" y="179865"/>
                    <a:pt x="220259" y="167915"/>
                    <a:pt x="227220" y="154313"/>
                  </a:cubicBezTo>
                  <a:cubicBezTo>
                    <a:pt x="238338" y="132550"/>
                    <a:pt x="248199" y="71440"/>
                    <a:pt x="233407" y="49968"/>
                  </a:cubicBezTo>
                  <a:cubicBezTo>
                    <a:pt x="218615" y="28497"/>
                    <a:pt x="160705" y="18199"/>
                    <a:pt x="136728" y="10524"/>
                  </a:cubicBezTo>
                  <a:close/>
                </a:path>
              </a:pathLst>
            </a:custGeom>
            <a:solidFill>
              <a:srgbClr val="FFFFFF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2B5AC17D-73E7-290E-6667-AA645B5C931C}"/>
                </a:ext>
              </a:extLst>
            </p:cNvPr>
            <p:cNvSpPr/>
            <p:nvPr/>
          </p:nvSpPr>
          <p:spPr>
            <a:xfrm flipH="1">
              <a:off x="7701287" y="5985518"/>
              <a:ext cx="326155" cy="217811"/>
            </a:xfrm>
            <a:custGeom>
              <a:avLst/>
              <a:gdLst>
                <a:gd name="connsiteX0" fmla="*/ 157879 w 250877"/>
                <a:gd name="connsiteY0" fmla="*/ 192868 h 192870"/>
                <a:gd name="connsiteX1" fmla="*/ 145311 w 250877"/>
                <a:gd name="connsiteY1" fmla="*/ 189467 h 192870"/>
                <a:gd name="connsiteX2" fmla="*/ 126942 w 250877"/>
                <a:gd name="connsiteY2" fmla="*/ 164693 h 192870"/>
                <a:gd name="connsiteX3" fmla="*/ 125685 w 250877"/>
                <a:gd name="connsiteY3" fmla="*/ 159446 h 192870"/>
                <a:gd name="connsiteX4" fmla="*/ 116887 w 250877"/>
                <a:gd name="connsiteY4" fmla="*/ 169162 h 192870"/>
                <a:gd name="connsiteX5" fmla="*/ 91460 w 250877"/>
                <a:gd name="connsiteY5" fmla="*/ 176449 h 192870"/>
                <a:gd name="connsiteX6" fmla="*/ 70578 w 250877"/>
                <a:gd name="connsiteY6" fmla="*/ 162653 h 192870"/>
                <a:gd name="connsiteX7" fmla="*/ 61973 w 250877"/>
                <a:gd name="connsiteY7" fmla="*/ 137684 h 192870"/>
                <a:gd name="connsiteX8" fmla="*/ 48438 w 250877"/>
                <a:gd name="connsiteY8" fmla="*/ 154491 h 192870"/>
                <a:gd name="connsiteX9" fmla="*/ 25912 w 250877"/>
                <a:gd name="connsiteY9" fmla="*/ 159835 h 192870"/>
                <a:gd name="connsiteX10" fmla="*/ 6576 w 250877"/>
                <a:gd name="connsiteY10" fmla="*/ 145359 h 192870"/>
                <a:gd name="connsiteX11" fmla="*/ 7157 w 250877"/>
                <a:gd name="connsiteY11" fmla="*/ 68801 h 192870"/>
                <a:gd name="connsiteX12" fmla="*/ 7930 w 250877"/>
                <a:gd name="connsiteY12" fmla="*/ 65595 h 192870"/>
                <a:gd name="connsiteX13" fmla="*/ 42154 w 250877"/>
                <a:gd name="connsiteY13" fmla="*/ 11674 h 192870"/>
                <a:gd name="connsiteX14" fmla="*/ 142700 w 250877"/>
                <a:gd name="connsiteY14" fmla="*/ 10605 h 192870"/>
                <a:gd name="connsiteX15" fmla="*/ 162036 w 250877"/>
                <a:gd name="connsiteY15" fmla="*/ 15851 h 192870"/>
                <a:gd name="connsiteX16" fmla="*/ 242569 w 250877"/>
                <a:gd name="connsiteY16" fmla="*/ 52479 h 192870"/>
                <a:gd name="connsiteX17" fmla="*/ 236672 w 250877"/>
                <a:gd name="connsiteY17" fmla="*/ 161778 h 192870"/>
                <a:gd name="connsiteX18" fmla="*/ 211149 w 250877"/>
                <a:gd name="connsiteY18" fmla="*/ 183347 h 192870"/>
                <a:gd name="connsiteX19" fmla="*/ 192973 w 250877"/>
                <a:gd name="connsiteY19" fmla="*/ 180043 h 192870"/>
                <a:gd name="connsiteX20" fmla="*/ 185336 w 250877"/>
                <a:gd name="connsiteY20" fmla="*/ 170328 h 192870"/>
                <a:gd name="connsiteX21" fmla="*/ 167837 w 250877"/>
                <a:gd name="connsiteY21" fmla="*/ 190730 h 192870"/>
                <a:gd name="connsiteX22" fmla="*/ 157879 w 250877"/>
                <a:gd name="connsiteY22" fmla="*/ 192868 h 192870"/>
                <a:gd name="connsiteX23" fmla="*/ 128875 w 250877"/>
                <a:gd name="connsiteY23" fmla="*/ 130883 h 192870"/>
                <a:gd name="connsiteX24" fmla="*/ 128875 w 250877"/>
                <a:gd name="connsiteY24" fmla="*/ 130883 h 192870"/>
                <a:gd name="connsiteX25" fmla="*/ 133612 w 250877"/>
                <a:gd name="connsiteY25" fmla="*/ 135643 h 192870"/>
                <a:gd name="connsiteX26" fmla="*/ 136416 w 250877"/>
                <a:gd name="connsiteY26" fmla="*/ 161973 h 192870"/>
                <a:gd name="connsiteX27" fmla="*/ 150144 w 250877"/>
                <a:gd name="connsiteY27" fmla="*/ 181404 h 192870"/>
                <a:gd name="connsiteX28" fmla="*/ 163679 w 250877"/>
                <a:gd name="connsiteY28" fmla="*/ 182278 h 192870"/>
                <a:gd name="connsiteX29" fmla="*/ 183982 w 250877"/>
                <a:gd name="connsiteY29" fmla="*/ 142639 h 192870"/>
                <a:gd name="connsiteX30" fmla="*/ 183982 w 250877"/>
                <a:gd name="connsiteY30" fmla="*/ 142639 h 192870"/>
                <a:gd name="connsiteX31" fmla="*/ 189493 w 250877"/>
                <a:gd name="connsiteY31" fmla="*/ 138461 h 192870"/>
                <a:gd name="connsiteX32" fmla="*/ 193553 w 250877"/>
                <a:gd name="connsiteY32" fmla="*/ 143999 h 192870"/>
                <a:gd name="connsiteX33" fmla="*/ 193553 w 250877"/>
                <a:gd name="connsiteY33" fmla="*/ 143999 h 192870"/>
                <a:gd name="connsiteX34" fmla="*/ 198871 w 250877"/>
                <a:gd name="connsiteY34" fmla="*/ 172562 h 192870"/>
                <a:gd name="connsiteX35" fmla="*/ 209119 w 250877"/>
                <a:gd name="connsiteY35" fmla="*/ 174311 h 192870"/>
                <a:gd name="connsiteX36" fmla="*/ 228454 w 250877"/>
                <a:gd name="connsiteY36" fmla="*/ 157698 h 192870"/>
                <a:gd name="connsiteX37" fmla="*/ 235028 w 250877"/>
                <a:gd name="connsiteY37" fmla="*/ 58405 h 192870"/>
                <a:gd name="connsiteX38" fmla="*/ 159909 w 250877"/>
                <a:gd name="connsiteY38" fmla="*/ 25664 h 192870"/>
                <a:gd name="connsiteX39" fmla="*/ 140573 w 250877"/>
                <a:gd name="connsiteY39" fmla="*/ 20321 h 192870"/>
                <a:gd name="connsiteX40" fmla="*/ 140573 w 250877"/>
                <a:gd name="connsiteY40" fmla="*/ 20321 h 192870"/>
                <a:gd name="connsiteX41" fmla="*/ 48245 w 250877"/>
                <a:gd name="connsiteY41" fmla="*/ 20321 h 192870"/>
                <a:gd name="connsiteX42" fmla="*/ 18081 w 250877"/>
                <a:gd name="connsiteY42" fmla="*/ 68218 h 192870"/>
                <a:gd name="connsiteX43" fmla="*/ 17405 w 250877"/>
                <a:gd name="connsiteY43" fmla="*/ 70841 h 192870"/>
                <a:gd name="connsiteX44" fmla="*/ 15761 w 250877"/>
                <a:gd name="connsiteY44" fmla="*/ 140210 h 192870"/>
                <a:gd name="connsiteX45" fmla="*/ 28329 w 250877"/>
                <a:gd name="connsiteY45" fmla="*/ 149925 h 192870"/>
                <a:gd name="connsiteX46" fmla="*/ 43218 w 250877"/>
                <a:gd name="connsiteY46" fmla="*/ 146233 h 192870"/>
                <a:gd name="connsiteX47" fmla="*/ 58976 w 250877"/>
                <a:gd name="connsiteY47" fmla="*/ 101056 h 192870"/>
                <a:gd name="connsiteX48" fmla="*/ 63230 w 250877"/>
                <a:gd name="connsiteY48" fmla="*/ 96101 h 192870"/>
                <a:gd name="connsiteX49" fmla="*/ 68548 w 250877"/>
                <a:gd name="connsiteY49" fmla="*/ 99890 h 192870"/>
                <a:gd name="connsiteX50" fmla="*/ 70965 w 250877"/>
                <a:gd name="connsiteY50" fmla="*/ 122139 h 192870"/>
                <a:gd name="connsiteX51" fmla="*/ 78989 w 250877"/>
                <a:gd name="connsiteY51" fmla="*/ 156726 h 192870"/>
                <a:gd name="connsiteX52" fmla="*/ 93491 w 250877"/>
                <a:gd name="connsiteY52" fmla="*/ 166442 h 192870"/>
                <a:gd name="connsiteX53" fmla="*/ 111376 w 250877"/>
                <a:gd name="connsiteY53" fmla="*/ 161001 h 192870"/>
                <a:gd name="connsiteX54" fmla="*/ 124235 w 250877"/>
                <a:gd name="connsiteY54" fmla="*/ 135061 h 192870"/>
                <a:gd name="connsiteX55" fmla="*/ 128585 w 250877"/>
                <a:gd name="connsiteY55" fmla="*/ 130883 h 19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0877" h="192870">
                  <a:moveTo>
                    <a:pt x="157879" y="192868"/>
                  </a:moveTo>
                  <a:cubicBezTo>
                    <a:pt x="153470" y="192827"/>
                    <a:pt x="149144" y="191657"/>
                    <a:pt x="145311" y="189467"/>
                  </a:cubicBezTo>
                  <a:cubicBezTo>
                    <a:pt x="136150" y="183996"/>
                    <a:pt x="129538" y="175079"/>
                    <a:pt x="126942" y="164693"/>
                  </a:cubicBezTo>
                  <a:cubicBezTo>
                    <a:pt x="126458" y="162944"/>
                    <a:pt x="126072" y="161195"/>
                    <a:pt x="125685" y="159446"/>
                  </a:cubicBezTo>
                  <a:cubicBezTo>
                    <a:pt x="123334" y="163173"/>
                    <a:pt x="120357" y="166460"/>
                    <a:pt x="116887" y="169162"/>
                  </a:cubicBezTo>
                  <a:cubicBezTo>
                    <a:pt x="109823" y="175104"/>
                    <a:pt x="100581" y="177753"/>
                    <a:pt x="91460" y="176449"/>
                  </a:cubicBezTo>
                  <a:cubicBezTo>
                    <a:pt x="82901" y="174949"/>
                    <a:pt x="75341" y="169955"/>
                    <a:pt x="70578" y="162653"/>
                  </a:cubicBezTo>
                  <a:cubicBezTo>
                    <a:pt x="65774" y="155136"/>
                    <a:pt x="62824" y="146576"/>
                    <a:pt x="61973" y="137684"/>
                  </a:cubicBezTo>
                  <a:cubicBezTo>
                    <a:pt x="58962" y="144355"/>
                    <a:pt x="54303" y="150141"/>
                    <a:pt x="48438" y="154491"/>
                  </a:cubicBezTo>
                  <a:cubicBezTo>
                    <a:pt x="41993" y="159337"/>
                    <a:pt x="33833" y="161272"/>
                    <a:pt x="25912" y="159835"/>
                  </a:cubicBezTo>
                  <a:cubicBezTo>
                    <a:pt x="17682" y="158058"/>
                    <a:pt x="10626" y="152775"/>
                    <a:pt x="6576" y="145359"/>
                  </a:cubicBezTo>
                  <a:cubicBezTo>
                    <a:pt x="-5702" y="124179"/>
                    <a:pt x="2033" y="90855"/>
                    <a:pt x="7157" y="68801"/>
                  </a:cubicBezTo>
                  <a:lnTo>
                    <a:pt x="7930" y="65595"/>
                  </a:lnTo>
                  <a:cubicBezTo>
                    <a:pt x="11967" y="43848"/>
                    <a:pt x="24234" y="24521"/>
                    <a:pt x="42154" y="11674"/>
                  </a:cubicBezTo>
                  <a:cubicBezTo>
                    <a:pt x="72221" y="-7757"/>
                    <a:pt x="111666" y="792"/>
                    <a:pt x="142700" y="10605"/>
                  </a:cubicBezTo>
                  <a:cubicBezTo>
                    <a:pt x="147728" y="12257"/>
                    <a:pt x="154302" y="14005"/>
                    <a:pt x="162036" y="15851"/>
                  </a:cubicBezTo>
                  <a:cubicBezTo>
                    <a:pt x="190556" y="23429"/>
                    <a:pt x="229711" y="33728"/>
                    <a:pt x="242569" y="52479"/>
                  </a:cubicBezTo>
                  <a:cubicBezTo>
                    <a:pt x="258811" y="76087"/>
                    <a:pt x="248177" y="139141"/>
                    <a:pt x="236672" y="161778"/>
                  </a:cubicBezTo>
                  <a:cubicBezTo>
                    <a:pt x="231495" y="172202"/>
                    <a:pt x="222256" y="180009"/>
                    <a:pt x="211149" y="183347"/>
                  </a:cubicBezTo>
                  <a:cubicBezTo>
                    <a:pt x="204905" y="185056"/>
                    <a:pt x="198226" y="183842"/>
                    <a:pt x="192973" y="180043"/>
                  </a:cubicBezTo>
                  <a:cubicBezTo>
                    <a:pt x="189553" y="177608"/>
                    <a:pt x="186901" y="174236"/>
                    <a:pt x="185336" y="170328"/>
                  </a:cubicBezTo>
                  <a:cubicBezTo>
                    <a:pt x="181796" y="178817"/>
                    <a:pt x="175670" y="185960"/>
                    <a:pt x="167837" y="190730"/>
                  </a:cubicBezTo>
                  <a:cubicBezTo>
                    <a:pt x="164721" y="192191"/>
                    <a:pt x="161316" y="192922"/>
                    <a:pt x="157879" y="192868"/>
                  </a:cubicBezTo>
                  <a:close/>
                  <a:moveTo>
                    <a:pt x="128875" y="130883"/>
                  </a:moveTo>
                  <a:lnTo>
                    <a:pt x="128875" y="130883"/>
                  </a:lnTo>
                  <a:cubicBezTo>
                    <a:pt x="131470" y="130934"/>
                    <a:pt x="133561" y="133036"/>
                    <a:pt x="133612" y="135643"/>
                  </a:cubicBezTo>
                  <a:cubicBezTo>
                    <a:pt x="133418" y="144504"/>
                    <a:pt x="134360" y="153354"/>
                    <a:pt x="136416" y="161973"/>
                  </a:cubicBezTo>
                  <a:cubicBezTo>
                    <a:pt x="138252" y="170020"/>
                    <a:pt x="143189" y="177008"/>
                    <a:pt x="150144" y="181404"/>
                  </a:cubicBezTo>
                  <a:cubicBezTo>
                    <a:pt x="154188" y="184071"/>
                    <a:pt x="159330" y="184403"/>
                    <a:pt x="163679" y="182278"/>
                  </a:cubicBezTo>
                  <a:cubicBezTo>
                    <a:pt x="175088" y="176546"/>
                    <a:pt x="182242" y="154880"/>
                    <a:pt x="183982" y="142639"/>
                  </a:cubicBezTo>
                  <a:lnTo>
                    <a:pt x="183982" y="142639"/>
                  </a:lnTo>
                  <a:cubicBezTo>
                    <a:pt x="184381" y="139971"/>
                    <a:pt x="186830" y="138114"/>
                    <a:pt x="189493" y="138461"/>
                  </a:cubicBezTo>
                  <a:cubicBezTo>
                    <a:pt x="192109" y="138908"/>
                    <a:pt x="193903" y="141356"/>
                    <a:pt x="193553" y="143999"/>
                  </a:cubicBezTo>
                  <a:lnTo>
                    <a:pt x="193553" y="143999"/>
                  </a:lnTo>
                  <a:cubicBezTo>
                    <a:pt x="192103" y="154492"/>
                    <a:pt x="191330" y="167122"/>
                    <a:pt x="198871" y="172562"/>
                  </a:cubicBezTo>
                  <a:cubicBezTo>
                    <a:pt x="201833" y="174708"/>
                    <a:pt x="205617" y="175354"/>
                    <a:pt x="209119" y="174311"/>
                  </a:cubicBezTo>
                  <a:cubicBezTo>
                    <a:pt x="217532" y="171625"/>
                    <a:pt x="224507" y="165633"/>
                    <a:pt x="228454" y="157698"/>
                  </a:cubicBezTo>
                  <a:cubicBezTo>
                    <a:pt x="238992" y="137101"/>
                    <a:pt x="248660" y="78128"/>
                    <a:pt x="235028" y="58405"/>
                  </a:cubicBezTo>
                  <a:cubicBezTo>
                    <a:pt x="224200" y="42569"/>
                    <a:pt x="185529" y="32368"/>
                    <a:pt x="159909" y="25664"/>
                  </a:cubicBezTo>
                  <a:cubicBezTo>
                    <a:pt x="152368" y="23721"/>
                    <a:pt x="145697" y="21972"/>
                    <a:pt x="140573" y="20321"/>
                  </a:cubicBezTo>
                  <a:lnTo>
                    <a:pt x="140573" y="20321"/>
                  </a:lnTo>
                  <a:cubicBezTo>
                    <a:pt x="111570" y="11091"/>
                    <a:pt x="74928" y="2735"/>
                    <a:pt x="48245" y="20321"/>
                  </a:cubicBezTo>
                  <a:cubicBezTo>
                    <a:pt x="32426" y="31785"/>
                    <a:pt x="21620" y="48943"/>
                    <a:pt x="18081" y="68218"/>
                  </a:cubicBezTo>
                  <a:lnTo>
                    <a:pt x="17405" y="70841"/>
                  </a:lnTo>
                  <a:cubicBezTo>
                    <a:pt x="12667" y="91341"/>
                    <a:pt x="5513" y="122430"/>
                    <a:pt x="15761" y="140210"/>
                  </a:cubicBezTo>
                  <a:cubicBezTo>
                    <a:pt x="18376" y="145105"/>
                    <a:pt x="22950" y="148641"/>
                    <a:pt x="28329" y="149925"/>
                  </a:cubicBezTo>
                  <a:cubicBezTo>
                    <a:pt x="33589" y="150883"/>
                    <a:pt x="39005" y="149540"/>
                    <a:pt x="43218" y="146233"/>
                  </a:cubicBezTo>
                  <a:cubicBezTo>
                    <a:pt x="54336" y="138072"/>
                    <a:pt x="59460" y="123305"/>
                    <a:pt x="58976" y="101056"/>
                  </a:cubicBezTo>
                  <a:cubicBezTo>
                    <a:pt x="58861" y="98532"/>
                    <a:pt x="60728" y="96357"/>
                    <a:pt x="63230" y="96101"/>
                  </a:cubicBezTo>
                  <a:cubicBezTo>
                    <a:pt x="65711" y="95793"/>
                    <a:pt x="68017" y="97436"/>
                    <a:pt x="68548" y="99890"/>
                  </a:cubicBezTo>
                  <a:cubicBezTo>
                    <a:pt x="69930" y="107232"/>
                    <a:pt x="70739" y="114671"/>
                    <a:pt x="70965" y="122139"/>
                  </a:cubicBezTo>
                  <a:cubicBezTo>
                    <a:pt x="70482" y="134185"/>
                    <a:pt x="73255" y="146137"/>
                    <a:pt x="78989" y="156726"/>
                  </a:cubicBezTo>
                  <a:cubicBezTo>
                    <a:pt x="82273" y="161846"/>
                    <a:pt x="87525" y="165365"/>
                    <a:pt x="93491" y="166442"/>
                  </a:cubicBezTo>
                  <a:cubicBezTo>
                    <a:pt x="99947" y="167215"/>
                    <a:pt x="106431" y="165243"/>
                    <a:pt x="111376" y="161001"/>
                  </a:cubicBezTo>
                  <a:cubicBezTo>
                    <a:pt x="119134" y="154581"/>
                    <a:pt x="123808" y="145150"/>
                    <a:pt x="124235" y="135061"/>
                  </a:cubicBezTo>
                  <a:cubicBezTo>
                    <a:pt x="124506" y="132802"/>
                    <a:pt x="126328" y="131052"/>
                    <a:pt x="128585" y="130883"/>
                  </a:cubicBez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3A2612BF-AC6E-06B5-6E7C-C8B8F569F7F0}"/>
                </a:ext>
              </a:extLst>
            </p:cNvPr>
            <p:cNvSpPr/>
            <p:nvPr/>
          </p:nvSpPr>
          <p:spPr>
            <a:xfrm flipH="1">
              <a:off x="6987715" y="5990767"/>
              <a:ext cx="313077" cy="206585"/>
            </a:xfrm>
            <a:custGeom>
              <a:avLst/>
              <a:gdLst>
                <a:gd name="connsiteX0" fmla="*/ 104186 w 240817"/>
                <a:gd name="connsiteY0" fmla="*/ 10524 h 182930"/>
                <a:gd name="connsiteX1" fmla="*/ 200865 w 240817"/>
                <a:gd name="connsiteY1" fmla="*/ 10524 h 182930"/>
                <a:gd name="connsiteX2" fmla="*/ 233059 w 240817"/>
                <a:gd name="connsiteY2" fmla="*/ 61433 h 182930"/>
                <a:gd name="connsiteX3" fmla="*/ 234895 w 240817"/>
                <a:gd name="connsiteY3" fmla="*/ 137602 h 182930"/>
                <a:gd name="connsiteX4" fmla="*/ 204591 w 240817"/>
                <a:gd name="connsiteY4" fmla="*/ 147909 h 182930"/>
                <a:gd name="connsiteX5" fmla="*/ 200478 w 240817"/>
                <a:gd name="connsiteY5" fmla="*/ 145278 h 182930"/>
                <a:gd name="connsiteX6" fmla="*/ 182786 w 240817"/>
                <a:gd name="connsiteY6" fmla="*/ 96020 h 182930"/>
                <a:gd name="connsiteX7" fmla="*/ 171571 w 240817"/>
                <a:gd name="connsiteY7" fmla="*/ 154313 h 182930"/>
                <a:gd name="connsiteX8" fmla="*/ 135364 w 240817"/>
                <a:gd name="connsiteY8" fmla="*/ 162222 h 182930"/>
                <a:gd name="connsiteX9" fmla="*/ 132126 w 240817"/>
                <a:gd name="connsiteY9" fmla="*/ 159754 h 182930"/>
                <a:gd name="connsiteX10" fmla="*/ 117527 w 240817"/>
                <a:gd name="connsiteY10" fmla="*/ 130607 h 182930"/>
                <a:gd name="connsiteX11" fmla="*/ 114434 w 240817"/>
                <a:gd name="connsiteY11" fmla="*/ 158199 h 182930"/>
                <a:gd name="connsiteX12" fmla="*/ 98385 w 240817"/>
                <a:gd name="connsiteY12" fmla="*/ 180059 h 182930"/>
                <a:gd name="connsiteX13" fmla="*/ 57490 w 240817"/>
                <a:gd name="connsiteY13" fmla="*/ 137699 h 182930"/>
                <a:gd name="connsiteX14" fmla="*/ 50239 w 240817"/>
                <a:gd name="connsiteY14" fmla="*/ 170926 h 182930"/>
                <a:gd name="connsiteX15" fmla="*/ 13694 w 240817"/>
                <a:gd name="connsiteY15" fmla="*/ 154313 h 182930"/>
                <a:gd name="connsiteX16" fmla="*/ 7410 w 240817"/>
                <a:gd name="connsiteY16" fmla="*/ 49968 h 182930"/>
                <a:gd name="connsiteX17" fmla="*/ 104186 w 240817"/>
                <a:gd name="connsiteY17" fmla="*/ 10524 h 18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0817" h="182930">
                  <a:moveTo>
                    <a:pt x="104186" y="10524"/>
                  </a:moveTo>
                  <a:cubicBezTo>
                    <a:pt x="135897" y="808"/>
                    <a:pt x="172731" y="-7256"/>
                    <a:pt x="200865" y="10524"/>
                  </a:cubicBezTo>
                  <a:cubicBezTo>
                    <a:pt x="217701" y="22711"/>
                    <a:pt x="229228" y="40939"/>
                    <a:pt x="233059" y="61433"/>
                  </a:cubicBezTo>
                  <a:cubicBezTo>
                    <a:pt x="237893" y="82515"/>
                    <a:pt x="246787" y="117103"/>
                    <a:pt x="234895" y="137602"/>
                  </a:cubicBezTo>
                  <a:cubicBezTo>
                    <a:pt x="229359" y="148858"/>
                    <a:pt x="215791" y="153473"/>
                    <a:pt x="204591" y="147909"/>
                  </a:cubicBezTo>
                  <a:cubicBezTo>
                    <a:pt x="203129" y="147184"/>
                    <a:pt x="201750" y="146301"/>
                    <a:pt x="200478" y="145278"/>
                  </a:cubicBezTo>
                  <a:cubicBezTo>
                    <a:pt x="185203" y="134105"/>
                    <a:pt x="182399" y="113605"/>
                    <a:pt x="182786" y="96020"/>
                  </a:cubicBezTo>
                  <a:cubicBezTo>
                    <a:pt x="178532" y="115451"/>
                    <a:pt x="182786" y="138088"/>
                    <a:pt x="171571" y="154313"/>
                  </a:cubicBezTo>
                  <a:cubicBezTo>
                    <a:pt x="163746" y="166545"/>
                    <a:pt x="147536" y="170086"/>
                    <a:pt x="135364" y="162222"/>
                  </a:cubicBezTo>
                  <a:cubicBezTo>
                    <a:pt x="134223" y="161485"/>
                    <a:pt x="133140" y="160660"/>
                    <a:pt x="132126" y="159754"/>
                  </a:cubicBezTo>
                  <a:cubicBezTo>
                    <a:pt x="123428" y="152509"/>
                    <a:pt x="118136" y="141943"/>
                    <a:pt x="117527" y="130607"/>
                  </a:cubicBezTo>
                  <a:cubicBezTo>
                    <a:pt x="117710" y="139902"/>
                    <a:pt x="116670" y="149179"/>
                    <a:pt x="114434" y="158199"/>
                  </a:cubicBezTo>
                  <a:cubicBezTo>
                    <a:pt x="112135" y="167315"/>
                    <a:pt x="106374" y="175163"/>
                    <a:pt x="98385" y="180059"/>
                  </a:cubicBezTo>
                  <a:cubicBezTo>
                    <a:pt x="73635" y="193564"/>
                    <a:pt x="59714" y="156062"/>
                    <a:pt x="57490" y="137699"/>
                  </a:cubicBezTo>
                  <a:cubicBezTo>
                    <a:pt x="59134" y="149552"/>
                    <a:pt x="59907" y="163931"/>
                    <a:pt x="50239" y="170926"/>
                  </a:cubicBezTo>
                  <a:cubicBezTo>
                    <a:pt x="37864" y="179865"/>
                    <a:pt x="20655" y="167915"/>
                    <a:pt x="13694" y="154313"/>
                  </a:cubicBezTo>
                  <a:cubicBezTo>
                    <a:pt x="2576" y="132550"/>
                    <a:pt x="-7285" y="71440"/>
                    <a:pt x="7410" y="49968"/>
                  </a:cubicBezTo>
                  <a:cubicBezTo>
                    <a:pt x="22106" y="28497"/>
                    <a:pt x="80209" y="18199"/>
                    <a:pt x="104186" y="10524"/>
                  </a:cubicBezTo>
                  <a:close/>
                </a:path>
              </a:pathLst>
            </a:custGeom>
            <a:solidFill>
              <a:schemeClr val="bg1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66B371E9-D30E-C3DE-2EA6-D80DE5B92FE1}"/>
                </a:ext>
              </a:extLst>
            </p:cNvPr>
            <p:cNvSpPr/>
            <p:nvPr/>
          </p:nvSpPr>
          <p:spPr>
            <a:xfrm flipH="1">
              <a:off x="6980914" y="5985244"/>
              <a:ext cx="326199" cy="218082"/>
            </a:xfrm>
            <a:custGeom>
              <a:avLst/>
              <a:gdLst>
                <a:gd name="connsiteX0" fmla="*/ 92805 w 250910"/>
                <a:gd name="connsiteY0" fmla="*/ 193111 h 193111"/>
                <a:gd name="connsiteX1" fmla="*/ 83137 w 250910"/>
                <a:gd name="connsiteY1" fmla="*/ 190779 h 193111"/>
                <a:gd name="connsiteX2" fmla="*/ 65639 w 250910"/>
                <a:gd name="connsiteY2" fmla="*/ 170377 h 193111"/>
                <a:gd name="connsiteX3" fmla="*/ 57904 w 250910"/>
                <a:gd name="connsiteY3" fmla="*/ 180092 h 193111"/>
                <a:gd name="connsiteX4" fmla="*/ 39729 w 250910"/>
                <a:gd name="connsiteY4" fmla="*/ 183493 h 193111"/>
                <a:gd name="connsiteX5" fmla="*/ 14205 w 250910"/>
                <a:gd name="connsiteY5" fmla="*/ 161827 h 193111"/>
                <a:gd name="connsiteX6" fmla="*/ 8308 w 250910"/>
                <a:gd name="connsiteY6" fmla="*/ 52528 h 193111"/>
                <a:gd name="connsiteX7" fmla="*/ 88938 w 250910"/>
                <a:gd name="connsiteY7" fmla="*/ 15901 h 193111"/>
                <a:gd name="connsiteX8" fmla="*/ 108274 w 250910"/>
                <a:gd name="connsiteY8" fmla="*/ 10654 h 193111"/>
                <a:gd name="connsiteX9" fmla="*/ 108274 w 250910"/>
                <a:gd name="connsiteY9" fmla="*/ 10654 h 193111"/>
                <a:gd name="connsiteX10" fmla="*/ 208723 w 250910"/>
                <a:gd name="connsiteY10" fmla="*/ 11723 h 193111"/>
                <a:gd name="connsiteX11" fmla="*/ 243044 w 250910"/>
                <a:gd name="connsiteY11" fmla="*/ 65644 h 193111"/>
                <a:gd name="connsiteX12" fmla="*/ 243817 w 250910"/>
                <a:gd name="connsiteY12" fmla="*/ 68947 h 193111"/>
                <a:gd name="connsiteX13" fmla="*/ 244301 w 250910"/>
                <a:gd name="connsiteY13" fmla="*/ 145408 h 193111"/>
                <a:gd name="connsiteX14" fmla="*/ 224965 w 250910"/>
                <a:gd name="connsiteY14" fmla="*/ 159884 h 193111"/>
                <a:gd name="connsiteX15" fmla="*/ 202439 w 250910"/>
                <a:gd name="connsiteY15" fmla="*/ 154541 h 193111"/>
                <a:gd name="connsiteX16" fmla="*/ 188807 w 250910"/>
                <a:gd name="connsiteY16" fmla="*/ 137733 h 193111"/>
                <a:gd name="connsiteX17" fmla="*/ 180299 w 250910"/>
                <a:gd name="connsiteY17" fmla="*/ 162702 h 193111"/>
                <a:gd name="connsiteX18" fmla="*/ 159320 w 250910"/>
                <a:gd name="connsiteY18" fmla="*/ 176498 h 193111"/>
                <a:gd name="connsiteX19" fmla="*/ 133990 w 250910"/>
                <a:gd name="connsiteY19" fmla="*/ 169211 h 193111"/>
                <a:gd name="connsiteX20" fmla="*/ 125193 w 250910"/>
                <a:gd name="connsiteY20" fmla="*/ 159496 h 193111"/>
                <a:gd name="connsiteX21" fmla="*/ 123839 w 250910"/>
                <a:gd name="connsiteY21" fmla="*/ 164742 h 193111"/>
                <a:gd name="connsiteX22" fmla="*/ 105470 w 250910"/>
                <a:gd name="connsiteY22" fmla="*/ 189517 h 193111"/>
                <a:gd name="connsiteX23" fmla="*/ 92805 w 250910"/>
                <a:gd name="connsiteY23" fmla="*/ 193111 h 193111"/>
                <a:gd name="connsiteX24" fmla="*/ 66799 w 250910"/>
                <a:gd name="connsiteY24" fmla="*/ 142396 h 193111"/>
                <a:gd name="connsiteX25" fmla="*/ 87198 w 250910"/>
                <a:gd name="connsiteY25" fmla="*/ 182036 h 193111"/>
                <a:gd name="connsiteX26" fmla="*/ 100636 w 250910"/>
                <a:gd name="connsiteY26" fmla="*/ 181161 h 193111"/>
                <a:gd name="connsiteX27" fmla="*/ 114365 w 250910"/>
                <a:gd name="connsiteY27" fmla="*/ 161730 h 193111"/>
                <a:gd name="connsiteX28" fmla="*/ 117265 w 250910"/>
                <a:gd name="connsiteY28" fmla="*/ 135401 h 193111"/>
                <a:gd name="connsiteX29" fmla="*/ 122002 w 250910"/>
                <a:gd name="connsiteY29" fmla="*/ 130640 h 193111"/>
                <a:gd name="connsiteX30" fmla="*/ 122002 w 250910"/>
                <a:gd name="connsiteY30" fmla="*/ 130641 h 193111"/>
                <a:gd name="connsiteX31" fmla="*/ 126836 w 250910"/>
                <a:gd name="connsiteY31" fmla="*/ 135207 h 193111"/>
                <a:gd name="connsiteX32" fmla="*/ 139598 w 250910"/>
                <a:gd name="connsiteY32" fmla="*/ 161147 h 193111"/>
                <a:gd name="connsiteX33" fmla="*/ 157580 w 250910"/>
                <a:gd name="connsiteY33" fmla="*/ 166588 h 193111"/>
                <a:gd name="connsiteX34" fmla="*/ 171985 w 250910"/>
                <a:gd name="connsiteY34" fmla="*/ 156872 h 193111"/>
                <a:gd name="connsiteX35" fmla="*/ 180106 w 250910"/>
                <a:gd name="connsiteY35" fmla="*/ 122188 h 193111"/>
                <a:gd name="connsiteX36" fmla="*/ 182523 w 250910"/>
                <a:gd name="connsiteY36" fmla="*/ 100037 h 193111"/>
                <a:gd name="connsiteX37" fmla="*/ 187841 w 250910"/>
                <a:gd name="connsiteY37" fmla="*/ 96248 h 193111"/>
                <a:gd name="connsiteX38" fmla="*/ 192095 w 250910"/>
                <a:gd name="connsiteY38" fmla="*/ 101203 h 193111"/>
                <a:gd name="connsiteX39" fmla="*/ 207853 w 250910"/>
                <a:gd name="connsiteY39" fmla="*/ 146380 h 193111"/>
                <a:gd name="connsiteX40" fmla="*/ 222645 w 250910"/>
                <a:gd name="connsiteY40" fmla="*/ 150072 h 193111"/>
                <a:gd name="connsiteX41" fmla="*/ 235213 w 250910"/>
                <a:gd name="connsiteY41" fmla="*/ 140356 h 193111"/>
                <a:gd name="connsiteX42" fmla="*/ 233666 w 250910"/>
                <a:gd name="connsiteY42" fmla="*/ 71085 h 193111"/>
                <a:gd name="connsiteX43" fmla="*/ 232893 w 250910"/>
                <a:gd name="connsiteY43" fmla="*/ 67684 h 193111"/>
                <a:gd name="connsiteX44" fmla="*/ 202729 w 250910"/>
                <a:gd name="connsiteY44" fmla="*/ 19787 h 193111"/>
                <a:gd name="connsiteX45" fmla="*/ 110401 w 250910"/>
                <a:gd name="connsiteY45" fmla="*/ 19787 h 193111"/>
                <a:gd name="connsiteX46" fmla="*/ 110401 w 250910"/>
                <a:gd name="connsiteY46" fmla="*/ 19787 h 193111"/>
                <a:gd name="connsiteX47" fmla="*/ 91065 w 250910"/>
                <a:gd name="connsiteY47" fmla="*/ 25130 h 193111"/>
                <a:gd name="connsiteX48" fmla="*/ 15946 w 250910"/>
                <a:gd name="connsiteY48" fmla="*/ 57871 h 193111"/>
                <a:gd name="connsiteX49" fmla="*/ 22520 w 250910"/>
                <a:gd name="connsiteY49" fmla="*/ 157164 h 193111"/>
                <a:gd name="connsiteX50" fmla="*/ 41856 w 250910"/>
                <a:gd name="connsiteY50" fmla="*/ 173777 h 193111"/>
                <a:gd name="connsiteX51" fmla="*/ 52103 w 250910"/>
                <a:gd name="connsiteY51" fmla="*/ 172029 h 193111"/>
                <a:gd name="connsiteX52" fmla="*/ 57324 w 250910"/>
                <a:gd name="connsiteY52" fmla="*/ 143465 h 193111"/>
                <a:gd name="connsiteX53" fmla="*/ 57324 w 250910"/>
                <a:gd name="connsiteY53" fmla="*/ 143465 h 193111"/>
                <a:gd name="connsiteX54" fmla="*/ 61385 w 250910"/>
                <a:gd name="connsiteY54" fmla="*/ 137927 h 193111"/>
                <a:gd name="connsiteX55" fmla="*/ 66895 w 250910"/>
                <a:gd name="connsiteY55" fmla="*/ 142105 h 193111"/>
                <a:gd name="connsiteX56" fmla="*/ 109047 w 250910"/>
                <a:gd name="connsiteY56" fmla="*/ 15415 h 193111"/>
                <a:gd name="connsiteX57" fmla="*/ 109047 w 250910"/>
                <a:gd name="connsiteY57" fmla="*/ 15415 h 19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50910" h="193111">
                  <a:moveTo>
                    <a:pt x="92805" y="193111"/>
                  </a:moveTo>
                  <a:cubicBezTo>
                    <a:pt x="89450" y="193071"/>
                    <a:pt x="86146" y="192274"/>
                    <a:pt x="83137" y="190779"/>
                  </a:cubicBezTo>
                  <a:cubicBezTo>
                    <a:pt x="75305" y="186009"/>
                    <a:pt x="69178" y="178866"/>
                    <a:pt x="65639" y="170377"/>
                  </a:cubicBezTo>
                  <a:cubicBezTo>
                    <a:pt x="64032" y="174289"/>
                    <a:pt x="61349" y="177659"/>
                    <a:pt x="57904" y="180092"/>
                  </a:cubicBezTo>
                  <a:cubicBezTo>
                    <a:pt x="52656" y="183898"/>
                    <a:pt x="45988" y="185146"/>
                    <a:pt x="39729" y="183493"/>
                  </a:cubicBezTo>
                  <a:cubicBezTo>
                    <a:pt x="28659" y="180031"/>
                    <a:pt x="19453" y="172217"/>
                    <a:pt x="14205" y="161827"/>
                  </a:cubicBezTo>
                  <a:cubicBezTo>
                    <a:pt x="2701" y="139190"/>
                    <a:pt x="-7934" y="76137"/>
                    <a:pt x="8308" y="52528"/>
                  </a:cubicBezTo>
                  <a:cubicBezTo>
                    <a:pt x="21263" y="33777"/>
                    <a:pt x="60321" y="23381"/>
                    <a:pt x="88938" y="15901"/>
                  </a:cubicBezTo>
                  <a:cubicBezTo>
                    <a:pt x="96286" y="14055"/>
                    <a:pt x="102860" y="12306"/>
                    <a:pt x="108274" y="10654"/>
                  </a:cubicBezTo>
                  <a:lnTo>
                    <a:pt x="108274" y="10654"/>
                  </a:lnTo>
                  <a:cubicBezTo>
                    <a:pt x="139211" y="939"/>
                    <a:pt x="178656" y="-7902"/>
                    <a:pt x="208723" y="11723"/>
                  </a:cubicBezTo>
                  <a:cubicBezTo>
                    <a:pt x="226643" y="24588"/>
                    <a:pt x="238936" y="43901"/>
                    <a:pt x="243044" y="65644"/>
                  </a:cubicBezTo>
                  <a:lnTo>
                    <a:pt x="243817" y="68947"/>
                  </a:lnTo>
                  <a:cubicBezTo>
                    <a:pt x="248941" y="91001"/>
                    <a:pt x="256579" y="124228"/>
                    <a:pt x="244301" y="145408"/>
                  </a:cubicBezTo>
                  <a:cubicBezTo>
                    <a:pt x="240252" y="152825"/>
                    <a:pt x="233195" y="158107"/>
                    <a:pt x="224965" y="159884"/>
                  </a:cubicBezTo>
                  <a:cubicBezTo>
                    <a:pt x="217041" y="161446"/>
                    <a:pt x="208832" y="159499"/>
                    <a:pt x="202439" y="154541"/>
                  </a:cubicBezTo>
                  <a:cubicBezTo>
                    <a:pt x="196571" y="150168"/>
                    <a:pt x="191885" y="144390"/>
                    <a:pt x="188807" y="137733"/>
                  </a:cubicBezTo>
                  <a:cubicBezTo>
                    <a:pt x="188038" y="146628"/>
                    <a:pt x="185117" y="155200"/>
                    <a:pt x="180299" y="162702"/>
                  </a:cubicBezTo>
                  <a:cubicBezTo>
                    <a:pt x="175514" y="170027"/>
                    <a:pt x="167915" y="175024"/>
                    <a:pt x="159320" y="176498"/>
                  </a:cubicBezTo>
                  <a:cubicBezTo>
                    <a:pt x="150234" y="177749"/>
                    <a:pt x="141042" y="175105"/>
                    <a:pt x="133990" y="169211"/>
                  </a:cubicBezTo>
                  <a:cubicBezTo>
                    <a:pt x="130520" y="166509"/>
                    <a:pt x="127543" y="163222"/>
                    <a:pt x="125193" y="159496"/>
                  </a:cubicBezTo>
                  <a:cubicBezTo>
                    <a:pt x="124832" y="161267"/>
                    <a:pt x="124381" y="163018"/>
                    <a:pt x="123839" y="164742"/>
                  </a:cubicBezTo>
                  <a:cubicBezTo>
                    <a:pt x="121282" y="175147"/>
                    <a:pt x="114660" y="184078"/>
                    <a:pt x="105470" y="189517"/>
                  </a:cubicBezTo>
                  <a:cubicBezTo>
                    <a:pt x="101634" y="191807"/>
                    <a:pt x="97267" y="193046"/>
                    <a:pt x="92805" y="193111"/>
                  </a:cubicBezTo>
                  <a:close/>
                  <a:moveTo>
                    <a:pt x="66799" y="142396"/>
                  </a:moveTo>
                  <a:cubicBezTo>
                    <a:pt x="68636" y="154638"/>
                    <a:pt x="75693" y="176303"/>
                    <a:pt x="87198" y="182036"/>
                  </a:cubicBezTo>
                  <a:cubicBezTo>
                    <a:pt x="91514" y="184163"/>
                    <a:pt x="96629" y="183830"/>
                    <a:pt x="100636" y="181161"/>
                  </a:cubicBezTo>
                  <a:cubicBezTo>
                    <a:pt x="107614" y="176790"/>
                    <a:pt x="112558" y="169792"/>
                    <a:pt x="114365" y="161730"/>
                  </a:cubicBezTo>
                  <a:cubicBezTo>
                    <a:pt x="116500" y="153124"/>
                    <a:pt x="117475" y="144268"/>
                    <a:pt x="117265" y="135401"/>
                  </a:cubicBezTo>
                  <a:cubicBezTo>
                    <a:pt x="117316" y="132794"/>
                    <a:pt x="119408" y="130692"/>
                    <a:pt x="122002" y="130640"/>
                  </a:cubicBezTo>
                  <a:lnTo>
                    <a:pt x="122002" y="130641"/>
                  </a:lnTo>
                  <a:cubicBezTo>
                    <a:pt x="124563" y="130636"/>
                    <a:pt x="126683" y="132639"/>
                    <a:pt x="126836" y="135207"/>
                  </a:cubicBezTo>
                  <a:cubicBezTo>
                    <a:pt x="127274" y="145272"/>
                    <a:pt x="131906" y="154687"/>
                    <a:pt x="139598" y="161147"/>
                  </a:cubicBezTo>
                  <a:cubicBezTo>
                    <a:pt x="144579" y="165394"/>
                    <a:pt x="151094" y="167366"/>
                    <a:pt x="157580" y="166588"/>
                  </a:cubicBezTo>
                  <a:cubicBezTo>
                    <a:pt x="163528" y="165531"/>
                    <a:pt x="168758" y="162004"/>
                    <a:pt x="171985" y="156872"/>
                  </a:cubicBezTo>
                  <a:cubicBezTo>
                    <a:pt x="177761" y="146261"/>
                    <a:pt x="180567" y="134275"/>
                    <a:pt x="180106" y="122188"/>
                  </a:cubicBezTo>
                  <a:cubicBezTo>
                    <a:pt x="180338" y="114752"/>
                    <a:pt x="181146" y="107346"/>
                    <a:pt x="182523" y="100037"/>
                  </a:cubicBezTo>
                  <a:cubicBezTo>
                    <a:pt x="183054" y="97582"/>
                    <a:pt x="185360" y="95939"/>
                    <a:pt x="187841" y="96248"/>
                  </a:cubicBezTo>
                  <a:cubicBezTo>
                    <a:pt x="190297" y="96590"/>
                    <a:pt x="192118" y="98711"/>
                    <a:pt x="192095" y="101203"/>
                  </a:cubicBezTo>
                  <a:cubicBezTo>
                    <a:pt x="192094" y="123451"/>
                    <a:pt x="196735" y="138316"/>
                    <a:pt x="207853" y="146380"/>
                  </a:cubicBezTo>
                  <a:cubicBezTo>
                    <a:pt x="212030" y="149682"/>
                    <a:pt x="217416" y="151026"/>
                    <a:pt x="222645" y="150072"/>
                  </a:cubicBezTo>
                  <a:cubicBezTo>
                    <a:pt x="228024" y="148788"/>
                    <a:pt x="232598" y="145251"/>
                    <a:pt x="235213" y="140356"/>
                  </a:cubicBezTo>
                  <a:cubicBezTo>
                    <a:pt x="245558" y="122577"/>
                    <a:pt x="238403" y="91779"/>
                    <a:pt x="233666" y="71085"/>
                  </a:cubicBezTo>
                  <a:lnTo>
                    <a:pt x="232893" y="67684"/>
                  </a:lnTo>
                  <a:cubicBezTo>
                    <a:pt x="229316" y="48424"/>
                    <a:pt x="218519" y="31279"/>
                    <a:pt x="202729" y="19787"/>
                  </a:cubicBezTo>
                  <a:cubicBezTo>
                    <a:pt x="176046" y="2299"/>
                    <a:pt x="139404" y="10654"/>
                    <a:pt x="110401" y="19787"/>
                  </a:cubicBezTo>
                  <a:lnTo>
                    <a:pt x="110401" y="19787"/>
                  </a:lnTo>
                  <a:cubicBezTo>
                    <a:pt x="105277" y="21438"/>
                    <a:pt x="98509" y="23187"/>
                    <a:pt x="91065" y="25130"/>
                  </a:cubicBezTo>
                  <a:cubicBezTo>
                    <a:pt x="65542" y="31834"/>
                    <a:pt x="26870" y="42035"/>
                    <a:pt x="15946" y="57871"/>
                  </a:cubicBezTo>
                  <a:cubicBezTo>
                    <a:pt x="2411" y="77302"/>
                    <a:pt x="12078" y="136567"/>
                    <a:pt x="22520" y="157164"/>
                  </a:cubicBezTo>
                  <a:cubicBezTo>
                    <a:pt x="26476" y="165092"/>
                    <a:pt x="33447" y="171082"/>
                    <a:pt x="41856" y="173777"/>
                  </a:cubicBezTo>
                  <a:cubicBezTo>
                    <a:pt x="45357" y="174820"/>
                    <a:pt x="49141" y="174174"/>
                    <a:pt x="52103" y="172029"/>
                  </a:cubicBezTo>
                  <a:cubicBezTo>
                    <a:pt x="59644" y="166588"/>
                    <a:pt x="58871" y="153861"/>
                    <a:pt x="57324" y="143465"/>
                  </a:cubicBezTo>
                  <a:lnTo>
                    <a:pt x="57324" y="143465"/>
                  </a:lnTo>
                  <a:cubicBezTo>
                    <a:pt x="56974" y="140822"/>
                    <a:pt x="58769" y="138375"/>
                    <a:pt x="61385" y="137927"/>
                  </a:cubicBezTo>
                  <a:cubicBezTo>
                    <a:pt x="64047" y="137580"/>
                    <a:pt x="66497" y="139437"/>
                    <a:pt x="66895" y="142105"/>
                  </a:cubicBezTo>
                  <a:close/>
                  <a:moveTo>
                    <a:pt x="109047" y="15415"/>
                  </a:moveTo>
                  <a:lnTo>
                    <a:pt x="109047" y="15415"/>
                  </a:lnTo>
                  <a:close/>
                </a:path>
              </a:pathLst>
            </a:custGeom>
            <a:solidFill>
              <a:srgbClr val="C7121B"/>
            </a:solidFill>
            <a:ln w="96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6926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id="{AFE9D843-F32E-C9EF-8D2E-2C707257CB87}"/>
              </a:ext>
            </a:extLst>
          </p:cNvPr>
          <p:cNvGrpSpPr/>
          <p:nvPr/>
        </p:nvGrpSpPr>
        <p:grpSpPr>
          <a:xfrm>
            <a:off x="7593696" y="1616925"/>
            <a:ext cx="2478164" cy="3440850"/>
            <a:chOff x="198" y="-239"/>
            <a:chExt cx="3448259" cy="4787797"/>
          </a:xfrm>
          <a:solidFill>
            <a:schemeClr val="bg1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FAB793F-1454-A7A7-98D5-32163899DA70}"/>
                </a:ext>
              </a:extLst>
            </p:cNvPr>
            <p:cNvSpPr/>
            <p:nvPr/>
          </p:nvSpPr>
          <p:spPr>
            <a:xfrm>
              <a:off x="659129" y="1861566"/>
              <a:ext cx="1315189" cy="1750123"/>
            </a:xfrm>
            <a:custGeom>
              <a:avLst/>
              <a:gdLst>
                <a:gd name="connsiteX0" fmla="*/ 0 w 1315189"/>
                <a:gd name="connsiteY0" fmla="*/ 1747266 h 1750123"/>
                <a:gd name="connsiteX1" fmla="*/ 75343 w 1315189"/>
                <a:gd name="connsiteY1" fmla="*/ 1473422 h 1750123"/>
                <a:gd name="connsiteX2" fmla="*/ 200882 w 1315189"/>
                <a:gd name="connsiteY2" fmla="*/ 1216057 h 1750123"/>
                <a:gd name="connsiteX3" fmla="*/ 379952 w 1315189"/>
                <a:gd name="connsiteY3" fmla="*/ 987838 h 1750123"/>
                <a:gd name="connsiteX4" fmla="*/ 491776 w 1315189"/>
                <a:gd name="connsiteY4" fmla="*/ 892302 h 1750123"/>
                <a:gd name="connsiteX5" fmla="*/ 551498 w 1315189"/>
                <a:gd name="connsiteY5" fmla="*/ 851725 h 1750123"/>
                <a:gd name="connsiteX6" fmla="*/ 608648 w 1315189"/>
                <a:gd name="connsiteY6" fmla="*/ 812863 h 1750123"/>
                <a:gd name="connsiteX7" fmla="*/ 1034796 w 1315189"/>
                <a:gd name="connsiteY7" fmla="*/ 464534 h 1750123"/>
                <a:gd name="connsiteX8" fmla="*/ 1208342 w 1315189"/>
                <a:gd name="connsiteY8" fmla="*/ 254508 h 1750123"/>
                <a:gd name="connsiteX9" fmla="*/ 1270064 w 1315189"/>
                <a:gd name="connsiteY9" fmla="*/ 134398 h 1750123"/>
                <a:gd name="connsiteX10" fmla="*/ 1288637 w 1315189"/>
                <a:gd name="connsiteY10" fmla="*/ 69437 h 1750123"/>
                <a:gd name="connsiteX11" fmla="*/ 1295114 w 1315189"/>
                <a:gd name="connsiteY11" fmla="*/ 1619 h 1750123"/>
                <a:gd name="connsiteX12" fmla="*/ 1308545 w 1315189"/>
                <a:gd name="connsiteY12" fmla="*/ 0 h 1750123"/>
                <a:gd name="connsiteX13" fmla="*/ 1315117 w 1315189"/>
                <a:gd name="connsiteY13" fmla="*/ 72200 h 1750123"/>
                <a:gd name="connsiteX14" fmla="*/ 1306163 w 1315189"/>
                <a:gd name="connsiteY14" fmla="*/ 144685 h 1750123"/>
                <a:gd name="connsiteX15" fmla="*/ 1257300 w 1315189"/>
                <a:gd name="connsiteY15" fmla="*/ 281845 h 1750123"/>
                <a:gd name="connsiteX16" fmla="*/ 1094804 w 1315189"/>
                <a:gd name="connsiteY16" fmla="*/ 519875 h 1750123"/>
                <a:gd name="connsiteX17" fmla="*/ 891350 w 1315189"/>
                <a:gd name="connsiteY17" fmla="*/ 721233 h 1750123"/>
                <a:gd name="connsiteX18" fmla="*/ 780669 w 1315189"/>
                <a:gd name="connsiteY18" fmla="*/ 811339 h 1750123"/>
                <a:gd name="connsiteX19" fmla="*/ 665321 w 1315189"/>
                <a:gd name="connsiteY19" fmla="*/ 895064 h 1750123"/>
                <a:gd name="connsiteX20" fmla="*/ 606076 w 1315189"/>
                <a:gd name="connsiteY20" fmla="*/ 934593 h 1750123"/>
                <a:gd name="connsiteX21" fmla="*/ 549307 w 1315189"/>
                <a:gd name="connsiteY21" fmla="*/ 972217 h 1750123"/>
                <a:gd name="connsiteX22" fmla="*/ 445770 w 1315189"/>
                <a:gd name="connsiteY22" fmla="*/ 1056323 h 1750123"/>
                <a:gd name="connsiteX23" fmla="*/ 268510 w 1315189"/>
                <a:gd name="connsiteY23" fmla="*/ 1260443 h 1750123"/>
                <a:gd name="connsiteX24" fmla="*/ 126111 w 1315189"/>
                <a:gd name="connsiteY24" fmla="*/ 1495711 h 1750123"/>
                <a:gd name="connsiteX25" fmla="*/ 13145 w 1315189"/>
                <a:gd name="connsiteY25" fmla="*/ 1750123 h 1750123"/>
                <a:gd name="connsiteX26" fmla="*/ 0 w 1315189"/>
                <a:gd name="connsiteY26" fmla="*/ 1747266 h 175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15189" h="1750123">
                  <a:moveTo>
                    <a:pt x="0" y="1747266"/>
                  </a:moveTo>
                  <a:cubicBezTo>
                    <a:pt x="14764" y="1653445"/>
                    <a:pt x="42386" y="1562672"/>
                    <a:pt x="75343" y="1473422"/>
                  </a:cubicBezTo>
                  <a:cubicBezTo>
                    <a:pt x="109061" y="1384554"/>
                    <a:pt x="150686" y="1298067"/>
                    <a:pt x="200882" y="1216057"/>
                  </a:cubicBezTo>
                  <a:cubicBezTo>
                    <a:pt x="251174" y="1134142"/>
                    <a:pt x="310420" y="1056608"/>
                    <a:pt x="379952" y="987838"/>
                  </a:cubicBezTo>
                  <a:cubicBezTo>
                    <a:pt x="414528" y="953357"/>
                    <a:pt x="452057" y="921544"/>
                    <a:pt x="491776" y="892302"/>
                  </a:cubicBezTo>
                  <a:cubicBezTo>
                    <a:pt x="511493" y="877633"/>
                    <a:pt x="532924" y="864108"/>
                    <a:pt x="551498" y="851725"/>
                  </a:cubicBezTo>
                  <a:cubicBezTo>
                    <a:pt x="570738" y="838962"/>
                    <a:pt x="589788" y="826008"/>
                    <a:pt x="608648" y="812863"/>
                  </a:cubicBezTo>
                  <a:cubicBezTo>
                    <a:pt x="760000" y="707898"/>
                    <a:pt x="905637" y="594074"/>
                    <a:pt x="1034796" y="464534"/>
                  </a:cubicBezTo>
                  <a:cubicBezTo>
                    <a:pt x="1099090" y="399669"/>
                    <a:pt x="1159193" y="330517"/>
                    <a:pt x="1208342" y="254508"/>
                  </a:cubicBezTo>
                  <a:cubicBezTo>
                    <a:pt x="1233107" y="216598"/>
                    <a:pt x="1254157" y="176498"/>
                    <a:pt x="1270064" y="134398"/>
                  </a:cubicBezTo>
                  <a:cubicBezTo>
                    <a:pt x="1278065" y="113347"/>
                    <a:pt x="1284351" y="91630"/>
                    <a:pt x="1288637" y="69437"/>
                  </a:cubicBezTo>
                  <a:cubicBezTo>
                    <a:pt x="1293305" y="47244"/>
                    <a:pt x="1295210" y="24575"/>
                    <a:pt x="1295114" y="1619"/>
                  </a:cubicBezTo>
                  <a:lnTo>
                    <a:pt x="1308545" y="0"/>
                  </a:lnTo>
                  <a:cubicBezTo>
                    <a:pt x="1313783" y="23527"/>
                    <a:pt x="1315593" y="47911"/>
                    <a:pt x="1315117" y="72200"/>
                  </a:cubicBezTo>
                  <a:cubicBezTo>
                    <a:pt x="1314355" y="96583"/>
                    <a:pt x="1311116" y="120872"/>
                    <a:pt x="1306163" y="144685"/>
                  </a:cubicBezTo>
                  <a:cubicBezTo>
                    <a:pt x="1296067" y="192500"/>
                    <a:pt x="1278160" y="238125"/>
                    <a:pt x="1257300" y="281845"/>
                  </a:cubicBezTo>
                  <a:cubicBezTo>
                    <a:pt x="1214438" y="368998"/>
                    <a:pt x="1157192" y="447389"/>
                    <a:pt x="1094804" y="519875"/>
                  </a:cubicBezTo>
                  <a:cubicBezTo>
                    <a:pt x="1032224" y="592455"/>
                    <a:pt x="963359" y="658939"/>
                    <a:pt x="891350" y="721233"/>
                  </a:cubicBezTo>
                  <a:cubicBezTo>
                    <a:pt x="855250" y="752380"/>
                    <a:pt x="818198" y="782193"/>
                    <a:pt x="780669" y="811339"/>
                  </a:cubicBezTo>
                  <a:cubicBezTo>
                    <a:pt x="742855" y="840105"/>
                    <a:pt x="704469" y="868108"/>
                    <a:pt x="665321" y="895064"/>
                  </a:cubicBezTo>
                  <a:cubicBezTo>
                    <a:pt x="645700" y="908495"/>
                    <a:pt x="625983" y="921639"/>
                    <a:pt x="606076" y="934593"/>
                  </a:cubicBezTo>
                  <a:cubicBezTo>
                    <a:pt x="585502" y="947928"/>
                    <a:pt x="567500" y="959453"/>
                    <a:pt x="549307" y="972217"/>
                  </a:cubicBezTo>
                  <a:cubicBezTo>
                    <a:pt x="512921" y="997553"/>
                    <a:pt x="478727" y="1026128"/>
                    <a:pt x="445770" y="1056323"/>
                  </a:cubicBezTo>
                  <a:cubicBezTo>
                    <a:pt x="380143" y="1117092"/>
                    <a:pt x="321374" y="1186339"/>
                    <a:pt x="268510" y="1260443"/>
                  </a:cubicBezTo>
                  <a:cubicBezTo>
                    <a:pt x="215551" y="1334548"/>
                    <a:pt x="168593" y="1413700"/>
                    <a:pt x="126111" y="1495711"/>
                  </a:cubicBezTo>
                  <a:cubicBezTo>
                    <a:pt x="83439" y="1577626"/>
                    <a:pt x="45815" y="1662779"/>
                    <a:pt x="13145" y="1750123"/>
                  </a:cubicBezTo>
                  <a:lnTo>
                    <a:pt x="0" y="17472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513416B-8C37-2F15-8C38-1E4BDBB02ABA}"/>
                </a:ext>
              </a:extLst>
            </p:cNvPr>
            <p:cNvSpPr/>
            <p:nvPr/>
          </p:nvSpPr>
          <p:spPr>
            <a:xfrm>
              <a:off x="2758916" y="1856612"/>
              <a:ext cx="358734" cy="1003839"/>
            </a:xfrm>
            <a:custGeom>
              <a:avLst/>
              <a:gdLst>
                <a:gd name="connsiteX0" fmla="*/ 6858 w 358734"/>
                <a:gd name="connsiteY0" fmla="*/ 0 h 1003839"/>
                <a:gd name="connsiteX1" fmla="*/ 126206 w 358734"/>
                <a:gd name="connsiteY1" fmla="*/ 78296 h 1003839"/>
                <a:gd name="connsiteX2" fmla="*/ 224028 w 358734"/>
                <a:gd name="connsiteY2" fmla="*/ 183833 h 1003839"/>
                <a:gd name="connsiteX3" fmla="*/ 341947 w 358734"/>
                <a:gd name="connsiteY3" fmla="*/ 447104 h 1003839"/>
                <a:gd name="connsiteX4" fmla="*/ 349091 w 358734"/>
                <a:gd name="connsiteY4" fmla="*/ 733997 h 1003839"/>
                <a:gd name="connsiteX5" fmla="*/ 265462 w 358734"/>
                <a:gd name="connsiteY5" fmla="*/ 1003840 h 1003839"/>
                <a:gd name="connsiteX6" fmla="*/ 252698 w 358734"/>
                <a:gd name="connsiteY6" fmla="*/ 999363 h 1003839"/>
                <a:gd name="connsiteX7" fmla="*/ 295085 w 358734"/>
                <a:gd name="connsiteY7" fmla="*/ 728186 h 1003839"/>
                <a:gd name="connsiteX8" fmla="*/ 276416 w 358734"/>
                <a:gd name="connsiteY8" fmla="*/ 461391 h 1003839"/>
                <a:gd name="connsiteX9" fmla="*/ 176594 w 358734"/>
                <a:gd name="connsiteY9" fmla="*/ 215932 h 1003839"/>
                <a:gd name="connsiteX10" fmla="*/ 97060 w 358734"/>
                <a:gd name="connsiteY10" fmla="*/ 107442 h 1003839"/>
                <a:gd name="connsiteX11" fmla="*/ 0 w 358734"/>
                <a:gd name="connsiteY11" fmla="*/ 11716 h 1003839"/>
                <a:gd name="connsiteX12" fmla="*/ 6858 w 358734"/>
                <a:gd name="connsiteY12" fmla="*/ 0 h 100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8734" h="1003839">
                  <a:moveTo>
                    <a:pt x="6858" y="0"/>
                  </a:moveTo>
                  <a:cubicBezTo>
                    <a:pt x="50863" y="19526"/>
                    <a:pt x="89630" y="47434"/>
                    <a:pt x="126206" y="78296"/>
                  </a:cubicBezTo>
                  <a:cubicBezTo>
                    <a:pt x="162496" y="109538"/>
                    <a:pt x="195263" y="145066"/>
                    <a:pt x="224028" y="183833"/>
                  </a:cubicBezTo>
                  <a:cubicBezTo>
                    <a:pt x="281750" y="261271"/>
                    <a:pt x="321755" y="352330"/>
                    <a:pt x="341947" y="447104"/>
                  </a:cubicBezTo>
                  <a:cubicBezTo>
                    <a:pt x="362426" y="541877"/>
                    <a:pt x="363379" y="639794"/>
                    <a:pt x="349091" y="733997"/>
                  </a:cubicBezTo>
                  <a:cubicBezTo>
                    <a:pt x="334423" y="828294"/>
                    <a:pt x="306229" y="919353"/>
                    <a:pt x="265462" y="1003840"/>
                  </a:cubicBezTo>
                  <a:lnTo>
                    <a:pt x="252698" y="999363"/>
                  </a:lnTo>
                  <a:cubicBezTo>
                    <a:pt x="273082" y="908780"/>
                    <a:pt x="289846" y="818578"/>
                    <a:pt x="295085" y="728186"/>
                  </a:cubicBezTo>
                  <a:cubicBezTo>
                    <a:pt x="300800" y="638080"/>
                    <a:pt x="295942" y="548069"/>
                    <a:pt x="276416" y="461391"/>
                  </a:cubicBezTo>
                  <a:cubicBezTo>
                    <a:pt x="257080" y="374809"/>
                    <a:pt x="223266" y="291941"/>
                    <a:pt x="176594" y="215932"/>
                  </a:cubicBezTo>
                  <a:cubicBezTo>
                    <a:pt x="153162" y="178022"/>
                    <a:pt x="126587" y="141637"/>
                    <a:pt x="97060" y="107442"/>
                  </a:cubicBezTo>
                  <a:cubicBezTo>
                    <a:pt x="67723" y="73152"/>
                    <a:pt x="35147" y="40672"/>
                    <a:pt x="0" y="11716"/>
                  </a:cubicBezTo>
                  <a:lnTo>
                    <a:pt x="685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FCE4016-7A23-0567-0A2F-F71895A30C5F}"/>
                </a:ext>
              </a:extLst>
            </p:cNvPr>
            <p:cNvSpPr/>
            <p:nvPr/>
          </p:nvSpPr>
          <p:spPr>
            <a:xfrm>
              <a:off x="3103816" y="2903315"/>
              <a:ext cx="344641" cy="651564"/>
            </a:xfrm>
            <a:custGeom>
              <a:avLst/>
              <a:gdLst>
                <a:gd name="connsiteX0" fmla="*/ 142018 w 344641"/>
                <a:gd name="connsiteY0" fmla="*/ 0 h 651564"/>
                <a:gd name="connsiteX1" fmla="*/ 262414 w 344641"/>
                <a:gd name="connsiteY1" fmla="*/ 205930 h 651564"/>
                <a:gd name="connsiteX2" fmla="*/ 309753 w 344641"/>
                <a:gd name="connsiteY2" fmla="*/ 316611 h 651564"/>
                <a:gd name="connsiteX3" fmla="*/ 341567 w 344641"/>
                <a:gd name="connsiteY3" fmla="*/ 435673 h 651564"/>
                <a:gd name="connsiteX4" fmla="*/ 343186 w 344641"/>
                <a:gd name="connsiteY4" fmla="*/ 501682 h 651564"/>
                <a:gd name="connsiteX5" fmla="*/ 334137 w 344641"/>
                <a:gd name="connsiteY5" fmla="*/ 537401 h 651564"/>
                <a:gd name="connsiteX6" fmla="*/ 329851 w 344641"/>
                <a:gd name="connsiteY6" fmla="*/ 546449 h 651564"/>
                <a:gd name="connsiteX7" fmla="*/ 326041 w 344641"/>
                <a:gd name="connsiteY7" fmla="*/ 553307 h 651564"/>
                <a:gd name="connsiteX8" fmla="*/ 316516 w 344641"/>
                <a:gd name="connsiteY8" fmla="*/ 568071 h 651564"/>
                <a:gd name="connsiteX9" fmla="*/ 207169 w 344641"/>
                <a:gd name="connsiteY9" fmla="*/ 643985 h 651564"/>
                <a:gd name="connsiteX10" fmla="*/ 141351 w 344641"/>
                <a:gd name="connsiteY10" fmla="*/ 651320 h 651564"/>
                <a:gd name="connsiteX11" fmla="*/ 76867 w 344641"/>
                <a:gd name="connsiteY11" fmla="*/ 636365 h 651564"/>
                <a:gd name="connsiteX12" fmla="*/ 24289 w 344641"/>
                <a:gd name="connsiteY12" fmla="*/ 596170 h 651564"/>
                <a:gd name="connsiteX13" fmla="*/ 0 w 344641"/>
                <a:gd name="connsiteY13" fmla="*/ 537020 h 651564"/>
                <a:gd name="connsiteX14" fmla="*/ 13145 w 344641"/>
                <a:gd name="connsiteY14" fmla="*/ 533686 h 651564"/>
                <a:gd name="connsiteX15" fmla="*/ 44482 w 344641"/>
                <a:gd name="connsiteY15" fmla="*/ 577501 h 651564"/>
                <a:gd name="connsiteX16" fmla="*/ 90011 w 344641"/>
                <a:gd name="connsiteY16" fmla="*/ 601504 h 651564"/>
                <a:gd name="connsiteX17" fmla="*/ 141446 w 344641"/>
                <a:gd name="connsiteY17" fmla="*/ 606743 h 651564"/>
                <a:gd name="connsiteX18" fmla="*/ 192119 w 344641"/>
                <a:gd name="connsiteY18" fmla="*/ 596265 h 651564"/>
                <a:gd name="connsiteX19" fmla="*/ 271558 w 344641"/>
                <a:gd name="connsiteY19" fmla="*/ 536734 h 651564"/>
                <a:gd name="connsiteX20" fmla="*/ 277940 w 344641"/>
                <a:gd name="connsiteY20" fmla="*/ 526637 h 651564"/>
                <a:gd name="connsiteX21" fmla="*/ 281274 w 344641"/>
                <a:gd name="connsiteY21" fmla="*/ 520541 h 651564"/>
                <a:gd name="connsiteX22" fmla="*/ 283369 w 344641"/>
                <a:gd name="connsiteY22" fmla="*/ 516255 h 651564"/>
                <a:gd name="connsiteX23" fmla="*/ 288989 w 344641"/>
                <a:gd name="connsiteY23" fmla="*/ 494824 h 651564"/>
                <a:gd name="connsiteX24" fmla="*/ 288227 w 344641"/>
                <a:gd name="connsiteY24" fmla="*/ 442913 h 651564"/>
                <a:gd name="connsiteX25" fmla="*/ 262509 w 344641"/>
                <a:gd name="connsiteY25" fmla="*/ 332804 h 651564"/>
                <a:gd name="connsiteX26" fmla="*/ 223361 w 344641"/>
                <a:gd name="connsiteY26" fmla="*/ 223266 h 651564"/>
                <a:gd name="connsiteX27" fmla="*/ 130302 w 344641"/>
                <a:gd name="connsiteY27" fmla="*/ 7048 h 651564"/>
                <a:gd name="connsiteX28" fmla="*/ 142018 w 344641"/>
                <a:gd name="connsiteY28" fmla="*/ 0 h 65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4641" h="651564">
                  <a:moveTo>
                    <a:pt x="142018" y="0"/>
                  </a:moveTo>
                  <a:cubicBezTo>
                    <a:pt x="187643" y="65246"/>
                    <a:pt x="227171" y="134207"/>
                    <a:pt x="262414" y="205930"/>
                  </a:cubicBezTo>
                  <a:cubicBezTo>
                    <a:pt x="279559" y="242030"/>
                    <a:pt x="296228" y="278511"/>
                    <a:pt x="309753" y="316611"/>
                  </a:cubicBezTo>
                  <a:cubicBezTo>
                    <a:pt x="323279" y="354711"/>
                    <a:pt x="335756" y="393668"/>
                    <a:pt x="341567" y="435673"/>
                  </a:cubicBezTo>
                  <a:cubicBezTo>
                    <a:pt x="344424" y="456724"/>
                    <a:pt x="345948" y="478441"/>
                    <a:pt x="343186" y="501682"/>
                  </a:cubicBezTo>
                  <a:cubicBezTo>
                    <a:pt x="341757" y="513302"/>
                    <a:pt x="339090" y="525304"/>
                    <a:pt x="334137" y="537401"/>
                  </a:cubicBezTo>
                  <a:cubicBezTo>
                    <a:pt x="332899" y="540448"/>
                    <a:pt x="331566" y="543306"/>
                    <a:pt x="329851" y="546449"/>
                  </a:cubicBezTo>
                  <a:cubicBezTo>
                    <a:pt x="328517" y="548735"/>
                    <a:pt x="327755" y="550450"/>
                    <a:pt x="326041" y="553307"/>
                  </a:cubicBezTo>
                  <a:cubicBezTo>
                    <a:pt x="322898" y="558737"/>
                    <a:pt x="319945" y="563404"/>
                    <a:pt x="316516" y="568071"/>
                  </a:cubicBezTo>
                  <a:cubicBezTo>
                    <a:pt x="290036" y="605885"/>
                    <a:pt x="249936" y="632174"/>
                    <a:pt x="207169" y="643985"/>
                  </a:cubicBezTo>
                  <a:cubicBezTo>
                    <a:pt x="185738" y="650081"/>
                    <a:pt x="163449" y="652367"/>
                    <a:pt x="141351" y="651320"/>
                  </a:cubicBezTo>
                  <a:cubicBezTo>
                    <a:pt x="119253" y="650462"/>
                    <a:pt x="97250" y="645509"/>
                    <a:pt x="76867" y="636365"/>
                  </a:cubicBezTo>
                  <a:cubicBezTo>
                    <a:pt x="56483" y="627412"/>
                    <a:pt x="38005" y="613601"/>
                    <a:pt x="24289" y="596170"/>
                  </a:cubicBezTo>
                  <a:cubicBezTo>
                    <a:pt x="10573" y="578739"/>
                    <a:pt x="2286" y="557784"/>
                    <a:pt x="0" y="537020"/>
                  </a:cubicBezTo>
                  <a:lnTo>
                    <a:pt x="13145" y="533686"/>
                  </a:lnTo>
                  <a:cubicBezTo>
                    <a:pt x="20479" y="551117"/>
                    <a:pt x="31052" y="566166"/>
                    <a:pt x="44482" y="577501"/>
                  </a:cubicBezTo>
                  <a:cubicBezTo>
                    <a:pt x="57626" y="589026"/>
                    <a:pt x="73533" y="596551"/>
                    <a:pt x="90011" y="601504"/>
                  </a:cubicBezTo>
                  <a:cubicBezTo>
                    <a:pt x="106680" y="606076"/>
                    <a:pt x="124206" y="607600"/>
                    <a:pt x="141446" y="606743"/>
                  </a:cubicBezTo>
                  <a:cubicBezTo>
                    <a:pt x="158782" y="605790"/>
                    <a:pt x="175927" y="601980"/>
                    <a:pt x="192119" y="596265"/>
                  </a:cubicBezTo>
                  <a:cubicBezTo>
                    <a:pt x="224504" y="584740"/>
                    <a:pt x="252794" y="563880"/>
                    <a:pt x="271558" y="536734"/>
                  </a:cubicBezTo>
                  <a:cubicBezTo>
                    <a:pt x="273939" y="533400"/>
                    <a:pt x="276225" y="529685"/>
                    <a:pt x="277940" y="526637"/>
                  </a:cubicBezTo>
                  <a:cubicBezTo>
                    <a:pt x="278797" y="525304"/>
                    <a:pt x="280130" y="522542"/>
                    <a:pt x="281274" y="520541"/>
                  </a:cubicBezTo>
                  <a:cubicBezTo>
                    <a:pt x="281940" y="519303"/>
                    <a:pt x="282702" y="517779"/>
                    <a:pt x="283369" y="516255"/>
                  </a:cubicBezTo>
                  <a:cubicBezTo>
                    <a:pt x="286036" y="510064"/>
                    <a:pt x="287941" y="502730"/>
                    <a:pt x="288989" y="494824"/>
                  </a:cubicBezTo>
                  <a:cubicBezTo>
                    <a:pt x="291179" y="478822"/>
                    <a:pt x="290417" y="460915"/>
                    <a:pt x="288227" y="442913"/>
                  </a:cubicBezTo>
                  <a:cubicBezTo>
                    <a:pt x="283369" y="406718"/>
                    <a:pt x="274130" y="369475"/>
                    <a:pt x="262509" y="332804"/>
                  </a:cubicBezTo>
                  <a:cubicBezTo>
                    <a:pt x="250698" y="296228"/>
                    <a:pt x="237935" y="259461"/>
                    <a:pt x="223361" y="223266"/>
                  </a:cubicBezTo>
                  <a:cubicBezTo>
                    <a:pt x="194977" y="150590"/>
                    <a:pt x="162878" y="78772"/>
                    <a:pt x="130302" y="7048"/>
                  </a:cubicBezTo>
                  <a:lnTo>
                    <a:pt x="14201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AFCFB1F-365C-576C-841E-2528A8E6F38B}"/>
                </a:ext>
              </a:extLst>
            </p:cNvPr>
            <p:cNvSpPr/>
            <p:nvPr/>
          </p:nvSpPr>
          <p:spPr>
            <a:xfrm>
              <a:off x="2650751" y="2960846"/>
              <a:ext cx="395064" cy="750285"/>
            </a:xfrm>
            <a:custGeom>
              <a:avLst/>
              <a:gdLst>
                <a:gd name="connsiteX0" fmla="*/ 255516 w 395064"/>
                <a:gd name="connsiteY0" fmla="*/ 0 h 750285"/>
                <a:gd name="connsiteX1" fmla="*/ 316667 w 395064"/>
                <a:gd name="connsiteY1" fmla="*/ 131636 h 750285"/>
                <a:gd name="connsiteX2" fmla="*/ 365245 w 395064"/>
                <a:gd name="connsiteY2" fmla="*/ 269081 h 750285"/>
                <a:gd name="connsiteX3" fmla="*/ 394296 w 395064"/>
                <a:gd name="connsiteY3" fmla="*/ 415290 h 750285"/>
                <a:gd name="connsiteX4" fmla="*/ 394391 w 395064"/>
                <a:gd name="connsiteY4" fmla="*/ 455009 h 750285"/>
                <a:gd name="connsiteX5" fmla="*/ 391629 w 395064"/>
                <a:gd name="connsiteY5" fmla="*/ 475964 h 750285"/>
                <a:gd name="connsiteX6" fmla="*/ 389248 w 395064"/>
                <a:gd name="connsiteY6" fmla="*/ 486442 h 750285"/>
                <a:gd name="connsiteX7" fmla="*/ 386962 w 395064"/>
                <a:gd name="connsiteY7" fmla="*/ 495205 h 750285"/>
                <a:gd name="connsiteX8" fmla="*/ 365625 w 395064"/>
                <a:gd name="connsiteY8" fmla="*/ 566071 h 750285"/>
                <a:gd name="connsiteX9" fmla="*/ 335241 w 395064"/>
                <a:gd name="connsiteY9" fmla="*/ 636080 h 750285"/>
                <a:gd name="connsiteX10" fmla="*/ 287425 w 395064"/>
                <a:gd name="connsiteY10" fmla="*/ 699897 h 750285"/>
                <a:gd name="connsiteX11" fmla="*/ 216273 w 395064"/>
                <a:gd name="connsiteY11" fmla="*/ 742474 h 750285"/>
                <a:gd name="connsiteX12" fmla="*/ 135501 w 395064"/>
                <a:gd name="connsiteY12" fmla="*/ 748760 h 750285"/>
                <a:gd name="connsiteX13" fmla="*/ 59301 w 395064"/>
                <a:gd name="connsiteY13" fmla="*/ 726757 h 750285"/>
                <a:gd name="connsiteX14" fmla="*/ 25583 w 395064"/>
                <a:gd name="connsiteY14" fmla="*/ 700945 h 750285"/>
                <a:gd name="connsiteX15" fmla="*/ 4438 w 395064"/>
                <a:gd name="connsiteY15" fmla="*/ 663226 h 750285"/>
                <a:gd name="connsiteX16" fmla="*/ 7771 w 395064"/>
                <a:gd name="connsiteY16" fmla="*/ 583978 h 750285"/>
                <a:gd name="connsiteX17" fmla="*/ 41109 w 395064"/>
                <a:gd name="connsiteY17" fmla="*/ 516922 h 750285"/>
                <a:gd name="connsiteX18" fmla="*/ 52634 w 395064"/>
                <a:gd name="connsiteY18" fmla="*/ 524065 h 750285"/>
                <a:gd name="connsiteX19" fmla="*/ 31393 w 395064"/>
                <a:gd name="connsiteY19" fmla="*/ 589788 h 750285"/>
                <a:gd name="connsiteX20" fmla="*/ 35394 w 395064"/>
                <a:gd name="connsiteY20" fmla="*/ 652558 h 750285"/>
                <a:gd name="connsiteX21" fmla="*/ 76447 w 395064"/>
                <a:gd name="connsiteY21" fmla="*/ 691324 h 750285"/>
                <a:gd name="connsiteX22" fmla="*/ 106736 w 395064"/>
                <a:gd name="connsiteY22" fmla="*/ 700088 h 750285"/>
                <a:gd name="connsiteX23" fmla="*/ 139312 w 395064"/>
                <a:gd name="connsiteY23" fmla="*/ 704088 h 750285"/>
                <a:gd name="connsiteX24" fmla="*/ 250849 w 395064"/>
                <a:gd name="connsiteY24" fmla="*/ 662845 h 750285"/>
                <a:gd name="connsiteX25" fmla="*/ 312952 w 395064"/>
                <a:gd name="connsiteY25" fmla="*/ 547878 h 750285"/>
                <a:gd name="connsiteX26" fmla="*/ 332764 w 395064"/>
                <a:gd name="connsiteY26" fmla="*/ 480727 h 750285"/>
                <a:gd name="connsiteX27" fmla="*/ 335050 w 395064"/>
                <a:gd name="connsiteY27" fmla="*/ 472154 h 750285"/>
                <a:gd name="connsiteX28" fmla="*/ 336765 w 395064"/>
                <a:gd name="connsiteY28" fmla="*/ 465106 h 750285"/>
                <a:gd name="connsiteX29" fmla="*/ 338765 w 395064"/>
                <a:gd name="connsiteY29" fmla="*/ 450437 h 750285"/>
                <a:gd name="connsiteX30" fmla="*/ 339241 w 395064"/>
                <a:gd name="connsiteY30" fmla="*/ 418243 h 750285"/>
                <a:gd name="connsiteX31" fmla="*/ 317810 w 395064"/>
                <a:gd name="connsiteY31" fmla="*/ 281273 h 750285"/>
                <a:gd name="connsiteX32" fmla="*/ 242943 w 395064"/>
                <a:gd name="connsiteY32" fmla="*/ 5048 h 750285"/>
                <a:gd name="connsiteX33" fmla="*/ 255516 w 395064"/>
                <a:gd name="connsiteY33" fmla="*/ 0 h 75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95064" h="750285">
                  <a:moveTo>
                    <a:pt x="255516" y="0"/>
                  </a:moveTo>
                  <a:cubicBezTo>
                    <a:pt x="278567" y="42767"/>
                    <a:pt x="298189" y="86868"/>
                    <a:pt x="316667" y="131636"/>
                  </a:cubicBezTo>
                  <a:cubicBezTo>
                    <a:pt x="334955" y="176498"/>
                    <a:pt x="351243" y="222218"/>
                    <a:pt x="365245" y="269081"/>
                  </a:cubicBezTo>
                  <a:cubicBezTo>
                    <a:pt x="378770" y="316135"/>
                    <a:pt x="390581" y="363950"/>
                    <a:pt x="394296" y="415290"/>
                  </a:cubicBezTo>
                  <a:cubicBezTo>
                    <a:pt x="395153" y="428149"/>
                    <a:pt x="395439" y="441388"/>
                    <a:pt x="394391" y="455009"/>
                  </a:cubicBezTo>
                  <a:cubicBezTo>
                    <a:pt x="393820" y="461867"/>
                    <a:pt x="393057" y="468821"/>
                    <a:pt x="391629" y="475964"/>
                  </a:cubicBezTo>
                  <a:cubicBezTo>
                    <a:pt x="390962" y="479393"/>
                    <a:pt x="390009" y="483584"/>
                    <a:pt x="389248" y="486442"/>
                  </a:cubicBezTo>
                  <a:lnTo>
                    <a:pt x="386962" y="495205"/>
                  </a:lnTo>
                  <a:cubicBezTo>
                    <a:pt x="380770" y="518731"/>
                    <a:pt x="373817" y="542449"/>
                    <a:pt x="365625" y="566071"/>
                  </a:cubicBezTo>
                  <a:cubicBezTo>
                    <a:pt x="357434" y="589693"/>
                    <a:pt x="347623" y="613220"/>
                    <a:pt x="335241" y="636080"/>
                  </a:cubicBezTo>
                  <a:cubicBezTo>
                    <a:pt x="322858" y="658844"/>
                    <a:pt x="307332" y="680942"/>
                    <a:pt x="287425" y="699897"/>
                  </a:cubicBezTo>
                  <a:cubicBezTo>
                    <a:pt x="267708" y="718947"/>
                    <a:pt x="243039" y="734282"/>
                    <a:pt x="216273" y="742474"/>
                  </a:cubicBezTo>
                  <a:cubicBezTo>
                    <a:pt x="189413" y="750570"/>
                    <a:pt x="161600" y="751808"/>
                    <a:pt x="135501" y="748760"/>
                  </a:cubicBezTo>
                  <a:cubicBezTo>
                    <a:pt x="109498" y="745617"/>
                    <a:pt x="84066" y="739712"/>
                    <a:pt x="59301" y="726757"/>
                  </a:cubicBezTo>
                  <a:cubicBezTo>
                    <a:pt x="47109" y="720280"/>
                    <a:pt x="35394" y="711803"/>
                    <a:pt x="25583" y="700945"/>
                  </a:cubicBezTo>
                  <a:cubicBezTo>
                    <a:pt x="15772" y="690181"/>
                    <a:pt x="8438" y="676942"/>
                    <a:pt x="4438" y="663226"/>
                  </a:cubicBezTo>
                  <a:cubicBezTo>
                    <a:pt x="-3468" y="635508"/>
                    <a:pt x="151" y="608076"/>
                    <a:pt x="7771" y="583978"/>
                  </a:cubicBezTo>
                  <a:cubicBezTo>
                    <a:pt x="15487" y="559594"/>
                    <a:pt x="26726" y="537496"/>
                    <a:pt x="41109" y="516922"/>
                  </a:cubicBezTo>
                  <a:lnTo>
                    <a:pt x="52634" y="524065"/>
                  </a:lnTo>
                  <a:cubicBezTo>
                    <a:pt x="42918" y="544925"/>
                    <a:pt x="35298" y="567595"/>
                    <a:pt x="31393" y="589788"/>
                  </a:cubicBezTo>
                  <a:cubicBezTo>
                    <a:pt x="27679" y="611981"/>
                    <a:pt x="27679" y="634555"/>
                    <a:pt x="35394" y="652558"/>
                  </a:cubicBezTo>
                  <a:cubicBezTo>
                    <a:pt x="43014" y="670560"/>
                    <a:pt x="57587" y="683419"/>
                    <a:pt x="76447" y="691324"/>
                  </a:cubicBezTo>
                  <a:cubicBezTo>
                    <a:pt x="85876" y="695325"/>
                    <a:pt x="96068" y="698087"/>
                    <a:pt x="106736" y="700088"/>
                  </a:cubicBezTo>
                  <a:cubicBezTo>
                    <a:pt x="117499" y="702183"/>
                    <a:pt x="128358" y="703612"/>
                    <a:pt x="139312" y="704088"/>
                  </a:cubicBezTo>
                  <a:cubicBezTo>
                    <a:pt x="182936" y="706660"/>
                    <a:pt x="222465" y="692753"/>
                    <a:pt x="250849" y="662845"/>
                  </a:cubicBezTo>
                  <a:cubicBezTo>
                    <a:pt x="279424" y="632936"/>
                    <a:pt x="298189" y="591217"/>
                    <a:pt x="312952" y="547878"/>
                  </a:cubicBezTo>
                  <a:cubicBezTo>
                    <a:pt x="320382" y="526066"/>
                    <a:pt x="326668" y="503587"/>
                    <a:pt x="332764" y="480727"/>
                  </a:cubicBezTo>
                  <a:lnTo>
                    <a:pt x="335050" y="472154"/>
                  </a:lnTo>
                  <a:cubicBezTo>
                    <a:pt x="335812" y="469201"/>
                    <a:pt x="336193" y="467582"/>
                    <a:pt x="336765" y="465106"/>
                  </a:cubicBezTo>
                  <a:cubicBezTo>
                    <a:pt x="337717" y="460534"/>
                    <a:pt x="338384" y="455581"/>
                    <a:pt x="338765" y="450437"/>
                  </a:cubicBezTo>
                  <a:cubicBezTo>
                    <a:pt x="339622" y="440150"/>
                    <a:pt x="339717" y="429292"/>
                    <a:pt x="339241" y="418243"/>
                  </a:cubicBezTo>
                  <a:cubicBezTo>
                    <a:pt x="336955" y="373666"/>
                    <a:pt x="328097" y="327184"/>
                    <a:pt x="317810" y="281273"/>
                  </a:cubicBezTo>
                  <a:cubicBezTo>
                    <a:pt x="297046" y="189071"/>
                    <a:pt x="269423" y="97346"/>
                    <a:pt x="242943" y="5048"/>
                  </a:cubicBezTo>
                  <a:lnTo>
                    <a:pt x="25551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1DFC0CF-F37C-4B4D-F302-C11668E132C2}"/>
                </a:ext>
              </a:extLst>
            </p:cNvPr>
            <p:cNvSpPr/>
            <p:nvPr/>
          </p:nvSpPr>
          <p:spPr>
            <a:xfrm>
              <a:off x="1603438" y="3212877"/>
              <a:ext cx="650077" cy="998505"/>
            </a:xfrm>
            <a:custGeom>
              <a:avLst/>
              <a:gdLst>
                <a:gd name="connsiteX0" fmla="*/ 2667 w 650077"/>
                <a:gd name="connsiteY0" fmla="*/ 0 h 998505"/>
                <a:gd name="connsiteX1" fmla="*/ 164783 w 650077"/>
                <a:gd name="connsiteY1" fmla="*/ 34100 h 998505"/>
                <a:gd name="connsiteX2" fmla="*/ 316897 w 650077"/>
                <a:gd name="connsiteY2" fmla="*/ 104680 h 998505"/>
                <a:gd name="connsiteX3" fmla="*/ 557117 w 650077"/>
                <a:gd name="connsiteY3" fmla="*/ 345186 h 998505"/>
                <a:gd name="connsiteX4" fmla="*/ 649700 w 650077"/>
                <a:gd name="connsiteY4" fmla="*/ 672655 h 998505"/>
                <a:gd name="connsiteX5" fmla="*/ 636842 w 650077"/>
                <a:gd name="connsiteY5" fmla="*/ 839819 h 998505"/>
                <a:gd name="connsiteX6" fmla="*/ 590836 w 650077"/>
                <a:gd name="connsiteY6" fmla="*/ 998506 h 998505"/>
                <a:gd name="connsiteX7" fmla="*/ 577596 w 650077"/>
                <a:gd name="connsiteY7" fmla="*/ 995744 h 998505"/>
                <a:gd name="connsiteX8" fmla="*/ 578739 w 650077"/>
                <a:gd name="connsiteY8" fmla="*/ 835247 h 998505"/>
                <a:gd name="connsiteX9" fmla="*/ 565976 w 650077"/>
                <a:gd name="connsiteY9" fmla="*/ 679895 h 998505"/>
                <a:gd name="connsiteX10" fmla="*/ 471678 w 650077"/>
                <a:gd name="connsiteY10" fmla="*/ 394716 h 998505"/>
                <a:gd name="connsiteX11" fmla="*/ 272796 w 650077"/>
                <a:gd name="connsiteY11" fmla="*/ 168973 h 998505"/>
                <a:gd name="connsiteX12" fmla="*/ 0 w 650077"/>
                <a:gd name="connsiteY12" fmla="*/ 13240 h 998505"/>
                <a:gd name="connsiteX13" fmla="*/ 2667 w 650077"/>
                <a:gd name="connsiteY13" fmla="*/ 0 h 99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0077" h="998505">
                  <a:moveTo>
                    <a:pt x="2667" y="0"/>
                  </a:moveTo>
                  <a:cubicBezTo>
                    <a:pt x="58103" y="3524"/>
                    <a:pt x="112014" y="16478"/>
                    <a:pt x="164783" y="34100"/>
                  </a:cubicBezTo>
                  <a:cubicBezTo>
                    <a:pt x="217361" y="52006"/>
                    <a:pt x="268605" y="75438"/>
                    <a:pt x="316897" y="104680"/>
                  </a:cubicBezTo>
                  <a:cubicBezTo>
                    <a:pt x="413480" y="162687"/>
                    <a:pt x="498634" y="245269"/>
                    <a:pt x="557117" y="345186"/>
                  </a:cubicBezTo>
                  <a:cubicBezTo>
                    <a:pt x="616172" y="444722"/>
                    <a:pt x="646748" y="559880"/>
                    <a:pt x="649700" y="672655"/>
                  </a:cubicBezTo>
                  <a:cubicBezTo>
                    <a:pt x="651510" y="729139"/>
                    <a:pt x="646748" y="785241"/>
                    <a:pt x="636842" y="839819"/>
                  </a:cubicBezTo>
                  <a:cubicBezTo>
                    <a:pt x="626745" y="894397"/>
                    <a:pt x="611886" y="947642"/>
                    <a:pt x="590836" y="998506"/>
                  </a:cubicBezTo>
                  <a:lnTo>
                    <a:pt x="577596" y="995744"/>
                  </a:lnTo>
                  <a:cubicBezTo>
                    <a:pt x="578834" y="941261"/>
                    <a:pt x="580263" y="887921"/>
                    <a:pt x="578739" y="835247"/>
                  </a:cubicBezTo>
                  <a:cubicBezTo>
                    <a:pt x="577406" y="782574"/>
                    <a:pt x="573405" y="730663"/>
                    <a:pt x="565976" y="679895"/>
                  </a:cubicBezTo>
                  <a:cubicBezTo>
                    <a:pt x="551021" y="578453"/>
                    <a:pt x="521113" y="481489"/>
                    <a:pt x="471678" y="394716"/>
                  </a:cubicBezTo>
                  <a:cubicBezTo>
                    <a:pt x="422434" y="307848"/>
                    <a:pt x="353759" y="232315"/>
                    <a:pt x="272796" y="168973"/>
                  </a:cubicBezTo>
                  <a:cubicBezTo>
                    <a:pt x="191738" y="105823"/>
                    <a:pt x="99250" y="53721"/>
                    <a:pt x="0" y="13240"/>
                  </a:cubicBezTo>
                  <a:lnTo>
                    <a:pt x="266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BCB8CCC-D5CB-9E50-4D65-BA2BCAF62980}"/>
                </a:ext>
              </a:extLst>
            </p:cNvPr>
            <p:cNvSpPr/>
            <p:nvPr/>
          </p:nvSpPr>
          <p:spPr>
            <a:xfrm>
              <a:off x="1959959" y="4416847"/>
              <a:ext cx="712091" cy="210874"/>
            </a:xfrm>
            <a:custGeom>
              <a:avLst/>
              <a:gdLst>
                <a:gd name="connsiteX0" fmla="*/ 0 w 712091"/>
                <a:gd name="connsiteY0" fmla="*/ 53616 h 210874"/>
                <a:gd name="connsiteX1" fmla="*/ 190500 w 712091"/>
                <a:gd name="connsiteY1" fmla="*/ 9325 h 210874"/>
                <a:gd name="connsiteX2" fmla="*/ 387286 w 712091"/>
                <a:gd name="connsiteY2" fmla="*/ 1705 h 210874"/>
                <a:gd name="connsiteX3" fmla="*/ 585311 w 712091"/>
                <a:gd name="connsiteY3" fmla="*/ 45806 h 210874"/>
                <a:gd name="connsiteX4" fmla="*/ 672656 w 712091"/>
                <a:gd name="connsiteY4" fmla="*/ 108480 h 210874"/>
                <a:gd name="connsiteX5" fmla="*/ 711994 w 712091"/>
                <a:gd name="connsiteY5" fmla="*/ 207445 h 210874"/>
                <a:gd name="connsiteX6" fmla="*/ 698944 w 712091"/>
                <a:gd name="connsiteY6" fmla="*/ 210874 h 210874"/>
                <a:gd name="connsiteX7" fmla="*/ 636079 w 712091"/>
                <a:gd name="connsiteY7" fmla="*/ 150962 h 210874"/>
                <a:gd name="connsiteX8" fmla="*/ 557308 w 712091"/>
                <a:gd name="connsiteY8" fmla="*/ 119434 h 210874"/>
                <a:gd name="connsiteX9" fmla="*/ 380238 w 712091"/>
                <a:gd name="connsiteY9" fmla="*/ 88383 h 210874"/>
                <a:gd name="connsiteX10" fmla="*/ 193453 w 712091"/>
                <a:gd name="connsiteY10" fmla="*/ 76000 h 210874"/>
                <a:gd name="connsiteX11" fmla="*/ 1905 w 712091"/>
                <a:gd name="connsiteY11" fmla="*/ 66856 h 210874"/>
                <a:gd name="connsiteX12" fmla="*/ 0 w 712091"/>
                <a:gd name="connsiteY12" fmla="*/ 53616 h 21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2091" h="210874">
                  <a:moveTo>
                    <a:pt x="0" y="53616"/>
                  </a:moveTo>
                  <a:cubicBezTo>
                    <a:pt x="61913" y="31423"/>
                    <a:pt x="125825" y="17993"/>
                    <a:pt x="190500" y="9325"/>
                  </a:cubicBezTo>
                  <a:cubicBezTo>
                    <a:pt x="255270" y="943"/>
                    <a:pt x="320992" y="-2295"/>
                    <a:pt x="387286" y="1705"/>
                  </a:cubicBezTo>
                  <a:cubicBezTo>
                    <a:pt x="453295" y="6087"/>
                    <a:pt x="521208" y="16088"/>
                    <a:pt x="585311" y="45806"/>
                  </a:cubicBezTo>
                  <a:cubicBezTo>
                    <a:pt x="617029" y="60665"/>
                    <a:pt x="648176" y="80667"/>
                    <a:pt x="672656" y="108480"/>
                  </a:cubicBezTo>
                  <a:cubicBezTo>
                    <a:pt x="697135" y="135913"/>
                    <a:pt x="713518" y="172393"/>
                    <a:pt x="711994" y="207445"/>
                  </a:cubicBezTo>
                  <a:lnTo>
                    <a:pt x="698944" y="210874"/>
                  </a:lnTo>
                  <a:cubicBezTo>
                    <a:pt x="681609" y="183728"/>
                    <a:pt x="660368" y="164868"/>
                    <a:pt x="636079" y="150962"/>
                  </a:cubicBezTo>
                  <a:cubicBezTo>
                    <a:pt x="611886" y="137055"/>
                    <a:pt x="585216" y="127340"/>
                    <a:pt x="557308" y="119434"/>
                  </a:cubicBezTo>
                  <a:cubicBezTo>
                    <a:pt x="501301" y="104289"/>
                    <a:pt x="441388" y="94669"/>
                    <a:pt x="380238" y="88383"/>
                  </a:cubicBezTo>
                  <a:cubicBezTo>
                    <a:pt x="318992" y="82191"/>
                    <a:pt x="256508" y="78858"/>
                    <a:pt x="193453" y="76000"/>
                  </a:cubicBezTo>
                  <a:cubicBezTo>
                    <a:pt x="130397" y="73333"/>
                    <a:pt x="66675" y="70952"/>
                    <a:pt x="1905" y="66856"/>
                  </a:cubicBezTo>
                  <a:lnTo>
                    <a:pt x="0" y="536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EA912B21-6608-63F6-BC50-75288B1F44B9}"/>
                </a:ext>
              </a:extLst>
            </p:cNvPr>
            <p:cNvSpPr/>
            <p:nvPr/>
          </p:nvSpPr>
          <p:spPr>
            <a:xfrm>
              <a:off x="2311908" y="4251190"/>
              <a:ext cx="634815" cy="207366"/>
            </a:xfrm>
            <a:custGeom>
              <a:avLst/>
              <a:gdLst>
                <a:gd name="connsiteX0" fmla="*/ 0 w 634815"/>
                <a:gd name="connsiteY0" fmla="*/ 73635 h 207366"/>
                <a:gd name="connsiteX1" fmla="*/ 83249 w 634815"/>
                <a:gd name="connsiteY1" fmla="*/ 39726 h 207366"/>
                <a:gd name="connsiteX2" fmla="*/ 169545 w 634815"/>
                <a:gd name="connsiteY2" fmla="*/ 17057 h 207366"/>
                <a:gd name="connsiteX3" fmla="*/ 348710 w 634815"/>
                <a:gd name="connsiteY3" fmla="*/ 198 h 207366"/>
                <a:gd name="connsiteX4" fmla="*/ 533019 w 634815"/>
                <a:gd name="connsiteY4" fmla="*/ 40203 h 207366"/>
                <a:gd name="connsiteX5" fmla="*/ 611981 w 634815"/>
                <a:gd name="connsiteY5" fmla="*/ 107068 h 207366"/>
                <a:gd name="connsiteX6" fmla="*/ 632651 w 634815"/>
                <a:gd name="connsiteY6" fmla="*/ 155932 h 207366"/>
                <a:gd name="connsiteX7" fmla="*/ 631317 w 634815"/>
                <a:gd name="connsiteY7" fmla="*/ 205843 h 207366"/>
                <a:gd name="connsiteX8" fmla="*/ 617887 w 634815"/>
                <a:gd name="connsiteY8" fmla="*/ 207367 h 207366"/>
                <a:gd name="connsiteX9" fmla="*/ 499015 w 634815"/>
                <a:gd name="connsiteY9" fmla="*/ 126499 h 207366"/>
                <a:gd name="connsiteX10" fmla="*/ 423767 w 634815"/>
                <a:gd name="connsiteY10" fmla="*/ 112879 h 207366"/>
                <a:gd name="connsiteX11" fmla="*/ 343757 w 634815"/>
                <a:gd name="connsiteY11" fmla="*/ 104401 h 207366"/>
                <a:gd name="connsiteX12" fmla="*/ 176594 w 634815"/>
                <a:gd name="connsiteY12" fmla="*/ 96591 h 207366"/>
                <a:gd name="connsiteX13" fmla="*/ 90583 w 634815"/>
                <a:gd name="connsiteY13" fmla="*/ 93162 h 207366"/>
                <a:gd name="connsiteX14" fmla="*/ 2762 w 634815"/>
                <a:gd name="connsiteY14" fmla="*/ 86971 h 207366"/>
                <a:gd name="connsiteX15" fmla="*/ 0 w 634815"/>
                <a:gd name="connsiteY15" fmla="*/ 73635 h 207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4815" h="207366">
                  <a:moveTo>
                    <a:pt x="0" y="73635"/>
                  </a:moveTo>
                  <a:cubicBezTo>
                    <a:pt x="27051" y="59634"/>
                    <a:pt x="54959" y="49061"/>
                    <a:pt x="83249" y="39726"/>
                  </a:cubicBezTo>
                  <a:cubicBezTo>
                    <a:pt x="111538" y="30487"/>
                    <a:pt x="140398" y="22963"/>
                    <a:pt x="169545" y="17057"/>
                  </a:cubicBezTo>
                  <a:cubicBezTo>
                    <a:pt x="227838" y="5151"/>
                    <a:pt x="287655" y="-1231"/>
                    <a:pt x="348710" y="198"/>
                  </a:cubicBezTo>
                  <a:cubicBezTo>
                    <a:pt x="409480" y="1912"/>
                    <a:pt x="472821" y="9913"/>
                    <a:pt x="533019" y="40203"/>
                  </a:cubicBezTo>
                  <a:cubicBezTo>
                    <a:pt x="562642" y="55348"/>
                    <a:pt x="591883" y="76969"/>
                    <a:pt x="611981" y="107068"/>
                  </a:cubicBezTo>
                  <a:cubicBezTo>
                    <a:pt x="622078" y="121927"/>
                    <a:pt x="629222" y="138787"/>
                    <a:pt x="632651" y="155932"/>
                  </a:cubicBezTo>
                  <a:cubicBezTo>
                    <a:pt x="635984" y="173076"/>
                    <a:pt x="635413" y="190222"/>
                    <a:pt x="631317" y="205843"/>
                  </a:cubicBezTo>
                  <a:lnTo>
                    <a:pt x="617887" y="207367"/>
                  </a:lnTo>
                  <a:cubicBezTo>
                    <a:pt x="588169" y="154312"/>
                    <a:pt x="546926" y="139168"/>
                    <a:pt x="499015" y="126499"/>
                  </a:cubicBezTo>
                  <a:cubicBezTo>
                    <a:pt x="475012" y="120689"/>
                    <a:pt x="449771" y="116308"/>
                    <a:pt x="423767" y="112879"/>
                  </a:cubicBezTo>
                  <a:cubicBezTo>
                    <a:pt x="397764" y="109354"/>
                    <a:pt x="370999" y="106211"/>
                    <a:pt x="343757" y="104401"/>
                  </a:cubicBezTo>
                  <a:cubicBezTo>
                    <a:pt x="289274" y="100401"/>
                    <a:pt x="233363" y="98686"/>
                    <a:pt x="176594" y="96591"/>
                  </a:cubicBezTo>
                  <a:cubicBezTo>
                    <a:pt x="148209" y="95638"/>
                    <a:pt x="119539" y="94591"/>
                    <a:pt x="90583" y="93162"/>
                  </a:cubicBezTo>
                  <a:cubicBezTo>
                    <a:pt x="61627" y="91733"/>
                    <a:pt x="32480" y="90018"/>
                    <a:pt x="2762" y="86971"/>
                  </a:cubicBezTo>
                  <a:lnTo>
                    <a:pt x="0" y="73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B7BEE7E-5564-F31C-17FE-736FFD6FF16E}"/>
                </a:ext>
              </a:extLst>
            </p:cNvPr>
            <p:cNvSpPr/>
            <p:nvPr/>
          </p:nvSpPr>
          <p:spPr>
            <a:xfrm>
              <a:off x="2310288" y="3712940"/>
              <a:ext cx="279408" cy="595407"/>
            </a:xfrm>
            <a:custGeom>
              <a:avLst/>
              <a:gdLst>
                <a:gd name="connsiteX0" fmla="*/ 0 w 279408"/>
                <a:gd name="connsiteY0" fmla="*/ 583216 h 595407"/>
                <a:gd name="connsiteX1" fmla="*/ 101632 w 279408"/>
                <a:gd name="connsiteY1" fmla="*/ 456724 h 595407"/>
                <a:gd name="connsiteX2" fmla="*/ 167068 w 279408"/>
                <a:gd name="connsiteY2" fmla="*/ 320516 h 595407"/>
                <a:gd name="connsiteX3" fmla="*/ 196596 w 279408"/>
                <a:gd name="connsiteY3" fmla="*/ 169640 h 595407"/>
                <a:gd name="connsiteX4" fmla="*/ 202787 w 279408"/>
                <a:gd name="connsiteY4" fmla="*/ 3620 h 595407"/>
                <a:gd name="connsiteX5" fmla="*/ 215836 w 279408"/>
                <a:gd name="connsiteY5" fmla="*/ 0 h 595407"/>
                <a:gd name="connsiteX6" fmla="*/ 275463 w 279408"/>
                <a:gd name="connsiteY6" fmla="*/ 167259 h 595407"/>
                <a:gd name="connsiteX7" fmla="*/ 260699 w 279408"/>
                <a:gd name="connsiteY7" fmla="*/ 350330 h 595407"/>
                <a:gd name="connsiteX8" fmla="*/ 164497 w 279408"/>
                <a:gd name="connsiteY8" fmla="*/ 509016 h 595407"/>
                <a:gd name="connsiteX9" fmla="*/ 91250 w 279408"/>
                <a:gd name="connsiteY9" fmla="*/ 564261 h 595407"/>
                <a:gd name="connsiteX10" fmla="*/ 50006 w 279408"/>
                <a:gd name="connsiteY10" fmla="*/ 583597 h 595407"/>
                <a:gd name="connsiteX11" fmla="*/ 5905 w 279408"/>
                <a:gd name="connsiteY11" fmla="*/ 595408 h 595407"/>
                <a:gd name="connsiteX12" fmla="*/ 0 w 279408"/>
                <a:gd name="connsiteY12" fmla="*/ 583216 h 5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408" h="595407">
                  <a:moveTo>
                    <a:pt x="0" y="583216"/>
                  </a:moveTo>
                  <a:cubicBezTo>
                    <a:pt x="39719" y="541877"/>
                    <a:pt x="73533" y="500158"/>
                    <a:pt x="101632" y="456724"/>
                  </a:cubicBezTo>
                  <a:cubicBezTo>
                    <a:pt x="129445" y="413195"/>
                    <a:pt x="151352" y="368237"/>
                    <a:pt x="167068" y="320516"/>
                  </a:cubicBezTo>
                  <a:cubicBezTo>
                    <a:pt x="182690" y="272796"/>
                    <a:pt x="191929" y="222409"/>
                    <a:pt x="196596" y="169640"/>
                  </a:cubicBezTo>
                  <a:cubicBezTo>
                    <a:pt x="201835" y="116777"/>
                    <a:pt x="201168" y="62008"/>
                    <a:pt x="202787" y="3620"/>
                  </a:cubicBezTo>
                  <a:lnTo>
                    <a:pt x="215836" y="0"/>
                  </a:lnTo>
                  <a:cubicBezTo>
                    <a:pt x="247650" y="50197"/>
                    <a:pt x="266795" y="107347"/>
                    <a:pt x="275463" y="167259"/>
                  </a:cubicBezTo>
                  <a:cubicBezTo>
                    <a:pt x="283559" y="227171"/>
                    <a:pt x="279464" y="290513"/>
                    <a:pt x="260699" y="350330"/>
                  </a:cubicBezTo>
                  <a:cubicBezTo>
                    <a:pt x="242316" y="410146"/>
                    <a:pt x="208883" y="465868"/>
                    <a:pt x="164497" y="509016"/>
                  </a:cubicBezTo>
                  <a:cubicBezTo>
                    <a:pt x="142399" y="530638"/>
                    <a:pt x="117824" y="549402"/>
                    <a:pt x="91250" y="564261"/>
                  </a:cubicBezTo>
                  <a:cubicBezTo>
                    <a:pt x="77914" y="571690"/>
                    <a:pt x="64198" y="578263"/>
                    <a:pt x="50006" y="583597"/>
                  </a:cubicBezTo>
                  <a:cubicBezTo>
                    <a:pt x="35814" y="589026"/>
                    <a:pt x="21336" y="593217"/>
                    <a:pt x="5905" y="595408"/>
                  </a:cubicBezTo>
                  <a:lnTo>
                    <a:pt x="0" y="5832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03CB9E6-DF18-26D8-E2B7-96DC167B67E5}"/>
                </a:ext>
              </a:extLst>
            </p:cNvPr>
            <p:cNvSpPr/>
            <p:nvPr/>
          </p:nvSpPr>
          <p:spPr>
            <a:xfrm>
              <a:off x="2351627" y="3491674"/>
              <a:ext cx="276415" cy="301561"/>
            </a:xfrm>
            <a:custGeom>
              <a:avLst/>
              <a:gdLst>
                <a:gd name="connsiteX0" fmla="*/ 0 w 276415"/>
                <a:gd name="connsiteY0" fmla="*/ 295370 h 301561"/>
                <a:gd name="connsiteX1" fmla="*/ 18193 w 276415"/>
                <a:gd name="connsiteY1" fmla="*/ 246983 h 301561"/>
                <a:gd name="connsiteX2" fmla="*/ 41338 w 276415"/>
                <a:gd name="connsiteY2" fmla="*/ 201073 h 301561"/>
                <a:gd name="connsiteX3" fmla="*/ 99632 w 276415"/>
                <a:gd name="connsiteY3" fmla="*/ 116015 h 301561"/>
                <a:gd name="connsiteX4" fmla="*/ 134398 w 276415"/>
                <a:gd name="connsiteY4" fmla="*/ 77438 h 301561"/>
                <a:gd name="connsiteX5" fmla="*/ 173641 w 276415"/>
                <a:gd name="connsiteY5" fmla="*/ 42863 h 301561"/>
                <a:gd name="connsiteX6" fmla="*/ 269939 w 276415"/>
                <a:gd name="connsiteY6" fmla="*/ 0 h 301561"/>
                <a:gd name="connsiteX7" fmla="*/ 276416 w 276415"/>
                <a:gd name="connsiteY7" fmla="*/ 11811 h 301561"/>
                <a:gd name="connsiteX8" fmla="*/ 208978 w 276415"/>
                <a:gd name="connsiteY8" fmla="*/ 84106 h 301561"/>
                <a:gd name="connsiteX9" fmla="*/ 174784 w 276415"/>
                <a:gd name="connsiteY9" fmla="*/ 117824 h 301561"/>
                <a:gd name="connsiteX10" fmla="*/ 141256 w 276415"/>
                <a:gd name="connsiteY10" fmla="*/ 152495 h 301561"/>
                <a:gd name="connsiteX11" fmla="*/ 11906 w 276415"/>
                <a:gd name="connsiteY11" fmla="*/ 301562 h 301561"/>
                <a:gd name="connsiteX12" fmla="*/ 0 w 276415"/>
                <a:gd name="connsiteY12" fmla="*/ 295370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415" h="301561">
                  <a:moveTo>
                    <a:pt x="0" y="295370"/>
                  </a:moveTo>
                  <a:cubicBezTo>
                    <a:pt x="4858" y="278606"/>
                    <a:pt x="11049" y="262604"/>
                    <a:pt x="18193" y="246983"/>
                  </a:cubicBezTo>
                  <a:cubicBezTo>
                    <a:pt x="25146" y="231267"/>
                    <a:pt x="32861" y="216027"/>
                    <a:pt x="41338" y="201073"/>
                  </a:cubicBezTo>
                  <a:cubicBezTo>
                    <a:pt x="58198" y="171164"/>
                    <a:pt x="77724" y="142780"/>
                    <a:pt x="99632" y="116015"/>
                  </a:cubicBezTo>
                  <a:cubicBezTo>
                    <a:pt x="110681" y="102679"/>
                    <a:pt x="122206" y="89726"/>
                    <a:pt x="134398" y="77438"/>
                  </a:cubicBezTo>
                  <a:cubicBezTo>
                    <a:pt x="146494" y="64961"/>
                    <a:pt x="159544" y="53340"/>
                    <a:pt x="173641" y="42863"/>
                  </a:cubicBezTo>
                  <a:cubicBezTo>
                    <a:pt x="201835" y="22289"/>
                    <a:pt x="233839" y="5239"/>
                    <a:pt x="269939" y="0"/>
                  </a:cubicBezTo>
                  <a:lnTo>
                    <a:pt x="276416" y="11811"/>
                  </a:lnTo>
                  <a:cubicBezTo>
                    <a:pt x="253936" y="38862"/>
                    <a:pt x="231553" y="61246"/>
                    <a:pt x="208978" y="84106"/>
                  </a:cubicBezTo>
                  <a:cubicBezTo>
                    <a:pt x="197644" y="95441"/>
                    <a:pt x="186309" y="106585"/>
                    <a:pt x="174784" y="117824"/>
                  </a:cubicBezTo>
                  <a:cubicBezTo>
                    <a:pt x="163449" y="129159"/>
                    <a:pt x="152209" y="140684"/>
                    <a:pt x="141256" y="152495"/>
                  </a:cubicBezTo>
                  <a:cubicBezTo>
                    <a:pt x="97155" y="199739"/>
                    <a:pt x="55340" y="250222"/>
                    <a:pt x="11906" y="301562"/>
                  </a:cubicBezTo>
                  <a:lnTo>
                    <a:pt x="0" y="2953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F4600FD-0FAF-E636-0B3E-2ABCF2025F44}"/>
                </a:ext>
              </a:extLst>
            </p:cNvPr>
            <p:cNvSpPr/>
            <p:nvPr/>
          </p:nvSpPr>
          <p:spPr>
            <a:xfrm>
              <a:off x="307484" y="821991"/>
              <a:ext cx="1378059" cy="545036"/>
            </a:xfrm>
            <a:custGeom>
              <a:avLst/>
              <a:gdLst>
                <a:gd name="connsiteX0" fmla="*/ 1296335 w 1378059"/>
                <a:gd name="connsiteY0" fmla="*/ 383397 h 545036"/>
                <a:gd name="connsiteX1" fmla="*/ 938576 w 1378059"/>
                <a:gd name="connsiteY1" fmla="*/ 376063 h 545036"/>
                <a:gd name="connsiteX2" fmla="*/ 761506 w 1378059"/>
                <a:gd name="connsiteY2" fmla="*/ 388827 h 545036"/>
                <a:gd name="connsiteX3" fmla="*/ 589009 w 1378059"/>
                <a:gd name="connsiteY3" fmla="*/ 420831 h 545036"/>
                <a:gd name="connsiteX4" fmla="*/ 507189 w 1378059"/>
                <a:gd name="connsiteY4" fmla="*/ 448263 h 545036"/>
                <a:gd name="connsiteX5" fmla="*/ 466898 w 1378059"/>
                <a:gd name="connsiteY5" fmla="*/ 466265 h 545036"/>
                <a:gd name="connsiteX6" fmla="*/ 424321 w 1378059"/>
                <a:gd name="connsiteY6" fmla="*/ 484267 h 545036"/>
                <a:gd name="connsiteX7" fmla="*/ 246394 w 1378059"/>
                <a:gd name="connsiteY7" fmla="*/ 535893 h 545036"/>
                <a:gd name="connsiteX8" fmla="*/ 152192 w 1378059"/>
                <a:gd name="connsiteY8" fmla="*/ 545037 h 545036"/>
                <a:gd name="connsiteX9" fmla="*/ 102948 w 1378059"/>
                <a:gd name="connsiteY9" fmla="*/ 541417 h 545036"/>
                <a:gd name="connsiteX10" fmla="*/ 52084 w 1378059"/>
                <a:gd name="connsiteY10" fmla="*/ 525415 h 545036"/>
                <a:gd name="connsiteX11" fmla="*/ 8650 w 1378059"/>
                <a:gd name="connsiteY11" fmla="*/ 482076 h 545036"/>
                <a:gd name="connsiteX12" fmla="*/ 1602 w 1378059"/>
                <a:gd name="connsiteY12" fmla="*/ 422355 h 545036"/>
                <a:gd name="connsiteX13" fmla="*/ 17604 w 1378059"/>
                <a:gd name="connsiteY13" fmla="*/ 372729 h 545036"/>
                <a:gd name="connsiteX14" fmla="*/ 41416 w 1378059"/>
                <a:gd name="connsiteY14" fmla="*/ 330343 h 545036"/>
                <a:gd name="connsiteX15" fmla="*/ 161717 w 1378059"/>
                <a:gd name="connsiteY15" fmla="*/ 189468 h 545036"/>
                <a:gd name="connsiteX16" fmla="*/ 313260 w 1378059"/>
                <a:gd name="connsiteY16" fmla="*/ 80407 h 545036"/>
                <a:gd name="connsiteX17" fmla="*/ 488615 w 1378059"/>
                <a:gd name="connsiteY17" fmla="*/ 20400 h 545036"/>
                <a:gd name="connsiteX18" fmla="*/ 671019 w 1378059"/>
                <a:gd name="connsiteY18" fmla="*/ 302 h 545036"/>
                <a:gd name="connsiteX19" fmla="*/ 853137 w 1378059"/>
                <a:gd name="connsiteY19" fmla="*/ 8589 h 545036"/>
                <a:gd name="connsiteX20" fmla="*/ 1032207 w 1378059"/>
                <a:gd name="connsiteY20" fmla="*/ 38021 h 545036"/>
                <a:gd name="connsiteX21" fmla="*/ 1378060 w 1378059"/>
                <a:gd name="connsiteY21" fmla="*/ 143367 h 545036"/>
                <a:gd name="connsiteX22" fmla="*/ 1373011 w 1378059"/>
                <a:gd name="connsiteY22" fmla="*/ 155940 h 545036"/>
                <a:gd name="connsiteX23" fmla="*/ 1201657 w 1378059"/>
                <a:gd name="connsiteY23" fmla="*/ 104029 h 545036"/>
                <a:gd name="connsiteX24" fmla="*/ 1026873 w 1378059"/>
                <a:gd name="connsiteY24" fmla="*/ 65739 h 545036"/>
                <a:gd name="connsiteX25" fmla="*/ 849898 w 1378059"/>
                <a:gd name="connsiteY25" fmla="*/ 43164 h 545036"/>
                <a:gd name="connsiteX26" fmla="*/ 672448 w 1378059"/>
                <a:gd name="connsiteY26" fmla="*/ 39735 h 545036"/>
                <a:gd name="connsiteX27" fmla="*/ 334786 w 1378059"/>
                <a:gd name="connsiteY27" fmla="*/ 122317 h 545036"/>
                <a:gd name="connsiteX28" fmla="*/ 197150 w 1378059"/>
                <a:gd name="connsiteY28" fmla="*/ 224997 h 545036"/>
                <a:gd name="connsiteX29" fmla="*/ 85422 w 1378059"/>
                <a:gd name="connsiteY29" fmla="*/ 358442 h 545036"/>
                <a:gd name="connsiteX30" fmla="*/ 54275 w 1378059"/>
                <a:gd name="connsiteY30" fmla="*/ 430451 h 545036"/>
                <a:gd name="connsiteX31" fmla="*/ 57228 w 1378059"/>
                <a:gd name="connsiteY31" fmla="*/ 458835 h 545036"/>
                <a:gd name="connsiteX32" fmla="*/ 77040 w 1378059"/>
                <a:gd name="connsiteY32" fmla="*/ 477123 h 545036"/>
                <a:gd name="connsiteX33" fmla="*/ 152287 w 1378059"/>
                <a:gd name="connsiteY33" fmla="*/ 490268 h 545036"/>
                <a:gd name="connsiteX34" fmla="*/ 236869 w 1378059"/>
                <a:gd name="connsiteY34" fmla="*/ 481600 h 545036"/>
                <a:gd name="connsiteX35" fmla="*/ 403843 w 1378059"/>
                <a:gd name="connsiteY35" fmla="*/ 432356 h 545036"/>
                <a:gd name="connsiteX36" fmla="*/ 444133 w 1378059"/>
                <a:gd name="connsiteY36" fmla="*/ 415211 h 545036"/>
                <a:gd name="connsiteX37" fmla="*/ 485948 w 1378059"/>
                <a:gd name="connsiteY37" fmla="*/ 396351 h 545036"/>
                <a:gd name="connsiteX38" fmla="*/ 574626 w 1378059"/>
                <a:gd name="connsiteY38" fmla="*/ 366633 h 545036"/>
                <a:gd name="connsiteX39" fmla="*/ 756172 w 1378059"/>
                <a:gd name="connsiteY39" fmla="*/ 335772 h 545036"/>
                <a:gd name="connsiteX40" fmla="*/ 938481 w 1378059"/>
                <a:gd name="connsiteY40" fmla="*/ 329962 h 545036"/>
                <a:gd name="connsiteX41" fmla="*/ 1119551 w 1378059"/>
                <a:gd name="connsiteY41" fmla="*/ 341773 h 545036"/>
                <a:gd name="connsiteX42" fmla="*/ 1298431 w 1378059"/>
                <a:gd name="connsiteY42" fmla="*/ 369967 h 545036"/>
                <a:gd name="connsiteX43" fmla="*/ 1296335 w 1378059"/>
                <a:gd name="connsiteY43" fmla="*/ 383397 h 54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78059" h="545036">
                  <a:moveTo>
                    <a:pt x="1296335" y="383397"/>
                  </a:moveTo>
                  <a:cubicBezTo>
                    <a:pt x="1176892" y="375682"/>
                    <a:pt x="1057258" y="372539"/>
                    <a:pt x="938576" y="376063"/>
                  </a:cubicBezTo>
                  <a:cubicBezTo>
                    <a:pt x="879235" y="378254"/>
                    <a:pt x="820085" y="381778"/>
                    <a:pt x="761506" y="388827"/>
                  </a:cubicBezTo>
                  <a:cubicBezTo>
                    <a:pt x="703023" y="396066"/>
                    <a:pt x="644920" y="405305"/>
                    <a:pt x="589009" y="420831"/>
                  </a:cubicBezTo>
                  <a:cubicBezTo>
                    <a:pt x="561100" y="428641"/>
                    <a:pt x="533573" y="437404"/>
                    <a:pt x="507189" y="448263"/>
                  </a:cubicBezTo>
                  <a:cubicBezTo>
                    <a:pt x="493854" y="453597"/>
                    <a:pt x="481567" y="459693"/>
                    <a:pt x="466898" y="466265"/>
                  </a:cubicBezTo>
                  <a:cubicBezTo>
                    <a:pt x="452801" y="472551"/>
                    <a:pt x="438609" y="478552"/>
                    <a:pt x="424321" y="484267"/>
                  </a:cubicBezTo>
                  <a:cubicBezTo>
                    <a:pt x="366981" y="506841"/>
                    <a:pt x="307831" y="524844"/>
                    <a:pt x="246394" y="535893"/>
                  </a:cubicBezTo>
                  <a:cubicBezTo>
                    <a:pt x="215724" y="541322"/>
                    <a:pt x="184387" y="545037"/>
                    <a:pt x="152192" y="545037"/>
                  </a:cubicBezTo>
                  <a:cubicBezTo>
                    <a:pt x="136095" y="545037"/>
                    <a:pt x="119712" y="544084"/>
                    <a:pt x="102948" y="541417"/>
                  </a:cubicBezTo>
                  <a:cubicBezTo>
                    <a:pt x="86279" y="538655"/>
                    <a:pt x="69039" y="534273"/>
                    <a:pt x="52084" y="525415"/>
                  </a:cubicBezTo>
                  <a:cubicBezTo>
                    <a:pt x="35320" y="516938"/>
                    <a:pt x="17985" y="502269"/>
                    <a:pt x="8650" y="482076"/>
                  </a:cubicBezTo>
                  <a:cubicBezTo>
                    <a:pt x="-875" y="461979"/>
                    <a:pt x="-1351" y="440452"/>
                    <a:pt x="1602" y="422355"/>
                  </a:cubicBezTo>
                  <a:cubicBezTo>
                    <a:pt x="4555" y="404067"/>
                    <a:pt x="10651" y="387874"/>
                    <a:pt x="17604" y="372729"/>
                  </a:cubicBezTo>
                  <a:cubicBezTo>
                    <a:pt x="24652" y="357680"/>
                    <a:pt x="32749" y="343678"/>
                    <a:pt x="41416" y="330343"/>
                  </a:cubicBezTo>
                  <a:cubicBezTo>
                    <a:pt x="76373" y="277289"/>
                    <a:pt x="118474" y="232426"/>
                    <a:pt x="161717" y="189468"/>
                  </a:cubicBezTo>
                  <a:cubicBezTo>
                    <a:pt x="205342" y="145368"/>
                    <a:pt x="257634" y="108125"/>
                    <a:pt x="313260" y="80407"/>
                  </a:cubicBezTo>
                  <a:cubicBezTo>
                    <a:pt x="368981" y="52499"/>
                    <a:pt x="428322" y="33068"/>
                    <a:pt x="488615" y="20400"/>
                  </a:cubicBezTo>
                  <a:cubicBezTo>
                    <a:pt x="548908" y="7541"/>
                    <a:pt x="610059" y="1826"/>
                    <a:pt x="671019" y="302"/>
                  </a:cubicBezTo>
                  <a:cubicBezTo>
                    <a:pt x="731979" y="-1032"/>
                    <a:pt x="792844" y="2111"/>
                    <a:pt x="853137" y="8589"/>
                  </a:cubicBezTo>
                  <a:cubicBezTo>
                    <a:pt x="913430" y="15351"/>
                    <a:pt x="973152" y="25448"/>
                    <a:pt x="1032207" y="38021"/>
                  </a:cubicBezTo>
                  <a:cubicBezTo>
                    <a:pt x="1150317" y="63548"/>
                    <a:pt x="1266236" y="97552"/>
                    <a:pt x="1378060" y="143367"/>
                  </a:cubicBezTo>
                  <a:lnTo>
                    <a:pt x="1373011" y="155940"/>
                  </a:lnTo>
                  <a:cubicBezTo>
                    <a:pt x="1317004" y="135747"/>
                    <a:pt x="1259283" y="119364"/>
                    <a:pt x="1201657" y="104029"/>
                  </a:cubicBezTo>
                  <a:cubicBezTo>
                    <a:pt x="1143840" y="88884"/>
                    <a:pt x="1085547" y="76026"/>
                    <a:pt x="1026873" y="65739"/>
                  </a:cubicBezTo>
                  <a:cubicBezTo>
                    <a:pt x="968199" y="55452"/>
                    <a:pt x="909144" y="47736"/>
                    <a:pt x="849898" y="43164"/>
                  </a:cubicBezTo>
                  <a:cubicBezTo>
                    <a:pt x="790748" y="38402"/>
                    <a:pt x="731407" y="36878"/>
                    <a:pt x="672448" y="39735"/>
                  </a:cubicBezTo>
                  <a:cubicBezTo>
                    <a:pt x="555004" y="45641"/>
                    <a:pt x="437275" y="68501"/>
                    <a:pt x="334786" y="122317"/>
                  </a:cubicBezTo>
                  <a:cubicBezTo>
                    <a:pt x="283447" y="149082"/>
                    <a:pt x="237536" y="183468"/>
                    <a:pt x="197150" y="224997"/>
                  </a:cubicBezTo>
                  <a:cubicBezTo>
                    <a:pt x="155812" y="266907"/>
                    <a:pt x="115902" y="310817"/>
                    <a:pt x="85422" y="358442"/>
                  </a:cubicBezTo>
                  <a:cubicBezTo>
                    <a:pt x="70468" y="382064"/>
                    <a:pt x="57799" y="407496"/>
                    <a:pt x="54275" y="430451"/>
                  </a:cubicBezTo>
                  <a:cubicBezTo>
                    <a:pt x="52561" y="441881"/>
                    <a:pt x="53608" y="451692"/>
                    <a:pt x="57228" y="458835"/>
                  </a:cubicBezTo>
                  <a:cubicBezTo>
                    <a:pt x="60752" y="466074"/>
                    <a:pt x="67229" y="472170"/>
                    <a:pt x="77040" y="477123"/>
                  </a:cubicBezTo>
                  <a:cubicBezTo>
                    <a:pt x="96852" y="487029"/>
                    <a:pt x="124855" y="490363"/>
                    <a:pt x="152287" y="490268"/>
                  </a:cubicBezTo>
                  <a:cubicBezTo>
                    <a:pt x="180100" y="490077"/>
                    <a:pt x="208580" y="486743"/>
                    <a:pt x="236869" y="481600"/>
                  </a:cubicBezTo>
                  <a:cubicBezTo>
                    <a:pt x="293543" y="471218"/>
                    <a:pt x="349741" y="453882"/>
                    <a:pt x="403843" y="432356"/>
                  </a:cubicBezTo>
                  <a:cubicBezTo>
                    <a:pt x="417368" y="426927"/>
                    <a:pt x="430798" y="421212"/>
                    <a:pt x="444133" y="415211"/>
                  </a:cubicBezTo>
                  <a:cubicBezTo>
                    <a:pt x="456802" y="409496"/>
                    <a:pt x="471375" y="402257"/>
                    <a:pt x="485948" y="396351"/>
                  </a:cubicBezTo>
                  <a:cubicBezTo>
                    <a:pt x="514999" y="384350"/>
                    <a:pt x="544622" y="374444"/>
                    <a:pt x="574626" y="366633"/>
                  </a:cubicBezTo>
                  <a:cubicBezTo>
                    <a:pt x="634633" y="351012"/>
                    <a:pt x="695308" y="341011"/>
                    <a:pt x="756172" y="335772"/>
                  </a:cubicBezTo>
                  <a:cubicBezTo>
                    <a:pt x="817037" y="330438"/>
                    <a:pt x="877807" y="328438"/>
                    <a:pt x="938481" y="329962"/>
                  </a:cubicBezTo>
                  <a:cubicBezTo>
                    <a:pt x="999060" y="331010"/>
                    <a:pt x="1059544" y="335391"/>
                    <a:pt x="1119551" y="341773"/>
                  </a:cubicBezTo>
                  <a:cubicBezTo>
                    <a:pt x="1179559" y="348631"/>
                    <a:pt x="1239280" y="357013"/>
                    <a:pt x="1298431" y="369967"/>
                  </a:cubicBezTo>
                  <a:lnTo>
                    <a:pt x="1296335" y="3833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EE9B99B-7502-D2BB-7BBD-D2010DECF850}"/>
                </a:ext>
              </a:extLst>
            </p:cNvPr>
            <p:cNvSpPr/>
            <p:nvPr/>
          </p:nvSpPr>
          <p:spPr>
            <a:xfrm>
              <a:off x="1020148" y="-239"/>
              <a:ext cx="903958" cy="889112"/>
            </a:xfrm>
            <a:custGeom>
              <a:avLst/>
              <a:gdLst>
                <a:gd name="connsiteX0" fmla="*/ 719022 w 903958"/>
                <a:gd name="connsiteY0" fmla="*/ 889113 h 889112"/>
                <a:gd name="connsiteX1" fmla="*/ 577480 w 903958"/>
                <a:gd name="connsiteY1" fmla="*/ 841107 h 889112"/>
                <a:gd name="connsiteX2" fmla="*/ 448226 w 903958"/>
                <a:gd name="connsiteY2" fmla="*/ 769003 h 889112"/>
                <a:gd name="connsiteX3" fmla="*/ 330497 w 903958"/>
                <a:gd name="connsiteY3" fmla="*/ 678229 h 889112"/>
                <a:gd name="connsiteX4" fmla="*/ 221912 w 903958"/>
                <a:gd name="connsiteY4" fmla="*/ 574121 h 889112"/>
                <a:gd name="connsiteX5" fmla="*/ 127138 w 903958"/>
                <a:gd name="connsiteY5" fmla="*/ 453154 h 889112"/>
                <a:gd name="connsiteX6" fmla="*/ 88752 w 903958"/>
                <a:gd name="connsiteY6" fmla="*/ 383907 h 889112"/>
                <a:gd name="connsiteX7" fmla="*/ 80561 w 903958"/>
                <a:gd name="connsiteY7" fmla="*/ 365524 h 889112"/>
                <a:gd name="connsiteX8" fmla="*/ 73322 w 903958"/>
                <a:gd name="connsiteY8" fmla="*/ 347140 h 889112"/>
                <a:gd name="connsiteX9" fmla="*/ 60558 w 903958"/>
                <a:gd name="connsiteY9" fmla="*/ 313231 h 889112"/>
                <a:gd name="connsiteX10" fmla="*/ 12076 w 903958"/>
                <a:gd name="connsiteY10" fmla="*/ 172071 h 889112"/>
                <a:gd name="connsiteX11" fmla="*/ 3123 w 903958"/>
                <a:gd name="connsiteY11" fmla="*/ 131971 h 889112"/>
                <a:gd name="connsiteX12" fmla="*/ 646 w 903958"/>
                <a:gd name="connsiteY12" fmla="*/ 82917 h 889112"/>
                <a:gd name="connsiteX13" fmla="*/ 9219 w 903958"/>
                <a:gd name="connsiteY13" fmla="*/ 50056 h 889112"/>
                <a:gd name="connsiteX14" fmla="*/ 36460 w 903958"/>
                <a:gd name="connsiteY14" fmla="*/ 16909 h 889112"/>
                <a:gd name="connsiteX15" fmla="*/ 71417 w 903958"/>
                <a:gd name="connsiteY15" fmla="*/ 2240 h 889112"/>
                <a:gd name="connsiteX16" fmla="*/ 99992 w 903958"/>
                <a:gd name="connsiteY16" fmla="*/ 49 h 889112"/>
                <a:gd name="connsiteX17" fmla="*/ 145045 w 903958"/>
                <a:gd name="connsiteY17" fmla="*/ 6526 h 889112"/>
                <a:gd name="connsiteX18" fmla="*/ 183717 w 903958"/>
                <a:gd name="connsiteY18" fmla="*/ 17861 h 889112"/>
                <a:gd name="connsiteX19" fmla="*/ 254583 w 903958"/>
                <a:gd name="connsiteY19" fmla="*/ 45769 h 889112"/>
                <a:gd name="connsiteX20" fmla="*/ 387171 w 903958"/>
                <a:gd name="connsiteY20" fmla="*/ 110063 h 889112"/>
                <a:gd name="connsiteX21" fmla="*/ 515758 w 903958"/>
                <a:gd name="connsiteY21" fmla="*/ 180262 h 889112"/>
                <a:gd name="connsiteX22" fmla="*/ 639393 w 903958"/>
                <a:gd name="connsiteY22" fmla="*/ 263130 h 889112"/>
                <a:gd name="connsiteX23" fmla="*/ 840275 w 903958"/>
                <a:gd name="connsiteY23" fmla="*/ 483157 h 889112"/>
                <a:gd name="connsiteX24" fmla="*/ 894948 w 903958"/>
                <a:gd name="connsiteY24" fmla="*/ 622603 h 889112"/>
                <a:gd name="connsiteX25" fmla="*/ 903902 w 903958"/>
                <a:gd name="connsiteY25" fmla="*/ 696803 h 889112"/>
                <a:gd name="connsiteX26" fmla="*/ 896377 w 903958"/>
                <a:gd name="connsiteY26" fmla="*/ 771289 h 889112"/>
                <a:gd name="connsiteX27" fmla="*/ 883233 w 903958"/>
                <a:gd name="connsiteY27" fmla="*/ 768145 h 889112"/>
                <a:gd name="connsiteX28" fmla="*/ 881804 w 903958"/>
                <a:gd name="connsiteY28" fmla="*/ 698518 h 889112"/>
                <a:gd name="connsiteX29" fmla="*/ 865897 w 903958"/>
                <a:gd name="connsiteY29" fmla="*/ 630414 h 889112"/>
                <a:gd name="connsiteX30" fmla="*/ 803032 w 903958"/>
                <a:gd name="connsiteY30" fmla="*/ 506684 h 889112"/>
                <a:gd name="connsiteX31" fmla="*/ 601007 w 903958"/>
                <a:gd name="connsiteY31" fmla="*/ 316660 h 889112"/>
                <a:gd name="connsiteX32" fmla="*/ 479658 w 903958"/>
                <a:gd name="connsiteY32" fmla="*/ 245985 h 889112"/>
                <a:gd name="connsiteX33" fmla="*/ 350785 w 903958"/>
                <a:gd name="connsiteY33" fmla="*/ 184453 h 889112"/>
                <a:gd name="connsiteX34" fmla="*/ 220483 w 903958"/>
                <a:gd name="connsiteY34" fmla="*/ 128351 h 889112"/>
                <a:gd name="connsiteX35" fmla="*/ 155808 w 903958"/>
                <a:gd name="connsiteY35" fmla="*/ 105872 h 889112"/>
                <a:gd name="connsiteX36" fmla="*/ 124852 w 903958"/>
                <a:gd name="connsiteY36" fmla="*/ 98062 h 889112"/>
                <a:gd name="connsiteX37" fmla="*/ 98373 w 903958"/>
                <a:gd name="connsiteY37" fmla="*/ 94918 h 889112"/>
                <a:gd name="connsiteX38" fmla="*/ 90943 w 903958"/>
                <a:gd name="connsiteY38" fmla="*/ 95680 h 889112"/>
                <a:gd name="connsiteX39" fmla="*/ 92753 w 903958"/>
                <a:gd name="connsiteY39" fmla="*/ 94823 h 889112"/>
                <a:gd name="connsiteX40" fmla="*/ 97611 w 903958"/>
                <a:gd name="connsiteY40" fmla="*/ 89584 h 889112"/>
                <a:gd name="connsiteX41" fmla="*/ 97706 w 903958"/>
                <a:gd name="connsiteY41" fmla="*/ 91680 h 889112"/>
                <a:gd name="connsiteX42" fmla="*/ 100182 w 903958"/>
                <a:gd name="connsiteY42" fmla="*/ 114540 h 889112"/>
                <a:gd name="connsiteX43" fmla="*/ 107993 w 903958"/>
                <a:gd name="connsiteY43" fmla="*/ 144734 h 889112"/>
                <a:gd name="connsiteX44" fmla="*/ 156666 w 903958"/>
                <a:gd name="connsiteY44" fmla="*/ 275893 h 889112"/>
                <a:gd name="connsiteX45" fmla="*/ 170191 w 903958"/>
                <a:gd name="connsiteY45" fmla="*/ 309421 h 889112"/>
                <a:gd name="connsiteX46" fmla="*/ 176478 w 903958"/>
                <a:gd name="connsiteY46" fmla="*/ 324566 h 889112"/>
                <a:gd name="connsiteX47" fmla="*/ 183145 w 903958"/>
                <a:gd name="connsiteY47" fmla="*/ 339044 h 889112"/>
                <a:gd name="connsiteX48" fmla="*/ 215625 w 903958"/>
                <a:gd name="connsiteY48" fmla="*/ 395718 h 889112"/>
                <a:gd name="connsiteX49" fmla="*/ 300398 w 903958"/>
                <a:gd name="connsiteY49" fmla="*/ 501064 h 889112"/>
                <a:gd name="connsiteX50" fmla="*/ 400982 w 903958"/>
                <a:gd name="connsiteY50" fmla="*/ 596505 h 889112"/>
                <a:gd name="connsiteX51" fmla="*/ 509853 w 903958"/>
                <a:gd name="connsiteY51" fmla="*/ 685278 h 889112"/>
                <a:gd name="connsiteX52" fmla="*/ 619104 w 903958"/>
                <a:gd name="connsiteY52" fmla="*/ 776718 h 889112"/>
                <a:gd name="connsiteX53" fmla="*/ 725880 w 903958"/>
                <a:gd name="connsiteY53" fmla="*/ 877016 h 889112"/>
                <a:gd name="connsiteX54" fmla="*/ 719022 w 903958"/>
                <a:gd name="connsiteY54" fmla="*/ 889113 h 88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03958" h="889112">
                  <a:moveTo>
                    <a:pt x="719022" y="889113"/>
                  </a:moveTo>
                  <a:cubicBezTo>
                    <a:pt x="668920" y="879302"/>
                    <a:pt x="622629" y="861395"/>
                    <a:pt x="577480" y="841107"/>
                  </a:cubicBezTo>
                  <a:cubicBezTo>
                    <a:pt x="532427" y="820628"/>
                    <a:pt x="489374" y="796244"/>
                    <a:pt x="448226" y="769003"/>
                  </a:cubicBezTo>
                  <a:cubicBezTo>
                    <a:pt x="406983" y="741761"/>
                    <a:pt x="368121" y="710900"/>
                    <a:pt x="330497" y="678229"/>
                  </a:cubicBezTo>
                  <a:cubicBezTo>
                    <a:pt x="292778" y="645654"/>
                    <a:pt x="256392" y="611173"/>
                    <a:pt x="221912" y="574121"/>
                  </a:cubicBezTo>
                  <a:cubicBezTo>
                    <a:pt x="187527" y="537069"/>
                    <a:pt x="155332" y="497064"/>
                    <a:pt x="127138" y="453154"/>
                  </a:cubicBezTo>
                  <a:cubicBezTo>
                    <a:pt x="113041" y="431151"/>
                    <a:pt x="100087" y="408196"/>
                    <a:pt x="88752" y="383907"/>
                  </a:cubicBezTo>
                  <a:cubicBezTo>
                    <a:pt x="85895" y="377811"/>
                    <a:pt x="83228" y="371715"/>
                    <a:pt x="80561" y="365524"/>
                  </a:cubicBezTo>
                  <a:cubicBezTo>
                    <a:pt x="77989" y="359523"/>
                    <a:pt x="75322" y="352474"/>
                    <a:pt x="73322" y="347140"/>
                  </a:cubicBezTo>
                  <a:lnTo>
                    <a:pt x="60558" y="313231"/>
                  </a:lnTo>
                  <a:cubicBezTo>
                    <a:pt x="43699" y="267702"/>
                    <a:pt x="26173" y="222458"/>
                    <a:pt x="12076" y="172071"/>
                  </a:cubicBezTo>
                  <a:cubicBezTo>
                    <a:pt x="8552" y="159403"/>
                    <a:pt x="5504" y="146258"/>
                    <a:pt x="3123" y="131971"/>
                  </a:cubicBezTo>
                  <a:cubicBezTo>
                    <a:pt x="932" y="117588"/>
                    <a:pt x="-1068" y="102348"/>
                    <a:pt x="646" y="82917"/>
                  </a:cubicBezTo>
                  <a:cubicBezTo>
                    <a:pt x="1694" y="73201"/>
                    <a:pt x="3694" y="62152"/>
                    <a:pt x="9219" y="50056"/>
                  </a:cubicBezTo>
                  <a:cubicBezTo>
                    <a:pt x="14553" y="38054"/>
                    <a:pt x="24459" y="25195"/>
                    <a:pt x="36460" y="16909"/>
                  </a:cubicBezTo>
                  <a:cubicBezTo>
                    <a:pt x="48462" y="8431"/>
                    <a:pt x="60844" y="4336"/>
                    <a:pt x="71417" y="2240"/>
                  </a:cubicBezTo>
                  <a:cubicBezTo>
                    <a:pt x="82085" y="145"/>
                    <a:pt x="91419" y="-141"/>
                    <a:pt x="99992" y="49"/>
                  </a:cubicBezTo>
                  <a:cubicBezTo>
                    <a:pt x="117042" y="621"/>
                    <a:pt x="131329" y="3383"/>
                    <a:pt x="145045" y="6526"/>
                  </a:cubicBezTo>
                  <a:cubicBezTo>
                    <a:pt x="158666" y="9765"/>
                    <a:pt x="171334" y="13670"/>
                    <a:pt x="183717" y="17861"/>
                  </a:cubicBezTo>
                  <a:cubicBezTo>
                    <a:pt x="208386" y="26243"/>
                    <a:pt x="231722" y="35768"/>
                    <a:pt x="254583" y="45769"/>
                  </a:cubicBezTo>
                  <a:cubicBezTo>
                    <a:pt x="300207" y="65772"/>
                    <a:pt x="344022" y="87489"/>
                    <a:pt x="387171" y="110063"/>
                  </a:cubicBezTo>
                  <a:cubicBezTo>
                    <a:pt x="430414" y="132828"/>
                    <a:pt x="472896" y="155116"/>
                    <a:pt x="515758" y="180262"/>
                  </a:cubicBezTo>
                  <a:cubicBezTo>
                    <a:pt x="558335" y="205504"/>
                    <a:pt x="599864" y="232840"/>
                    <a:pt x="639393" y="263130"/>
                  </a:cubicBezTo>
                  <a:cubicBezTo>
                    <a:pt x="718450" y="323137"/>
                    <a:pt x="789697" y="396385"/>
                    <a:pt x="840275" y="483157"/>
                  </a:cubicBezTo>
                  <a:cubicBezTo>
                    <a:pt x="865230" y="526687"/>
                    <a:pt x="884185" y="573740"/>
                    <a:pt x="894948" y="622603"/>
                  </a:cubicBezTo>
                  <a:cubicBezTo>
                    <a:pt x="900378" y="646987"/>
                    <a:pt x="903235" y="671943"/>
                    <a:pt x="903902" y="696803"/>
                  </a:cubicBezTo>
                  <a:cubicBezTo>
                    <a:pt x="904283" y="721759"/>
                    <a:pt x="902854" y="746333"/>
                    <a:pt x="896377" y="771289"/>
                  </a:cubicBezTo>
                  <a:lnTo>
                    <a:pt x="883233" y="768145"/>
                  </a:lnTo>
                  <a:cubicBezTo>
                    <a:pt x="885995" y="745666"/>
                    <a:pt x="884852" y="721568"/>
                    <a:pt x="881804" y="698518"/>
                  </a:cubicBezTo>
                  <a:cubicBezTo>
                    <a:pt x="878661" y="675277"/>
                    <a:pt x="873041" y="652607"/>
                    <a:pt x="865897" y="630414"/>
                  </a:cubicBezTo>
                  <a:cubicBezTo>
                    <a:pt x="851610" y="586123"/>
                    <a:pt x="829702" y="544689"/>
                    <a:pt x="803032" y="506684"/>
                  </a:cubicBezTo>
                  <a:cubicBezTo>
                    <a:pt x="750168" y="430198"/>
                    <a:pt x="678159" y="368857"/>
                    <a:pt x="601007" y="316660"/>
                  </a:cubicBezTo>
                  <a:cubicBezTo>
                    <a:pt x="562145" y="290657"/>
                    <a:pt x="521473" y="267321"/>
                    <a:pt x="479658" y="245985"/>
                  </a:cubicBezTo>
                  <a:cubicBezTo>
                    <a:pt x="437844" y="225125"/>
                    <a:pt x="393933" y="204361"/>
                    <a:pt x="350785" y="184453"/>
                  </a:cubicBezTo>
                  <a:cubicBezTo>
                    <a:pt x="307446" y="164641"/>
                    <a:pt x="263917" y="145306"/>
                    <a:pt x="220483" y="128351"/>
                  </a:cubicBezTo>
                  <a:cubicBezTo>
                    <a:pt x="198766" y="119969"/>
                    <a:pt x="177049" y="112159"/>
                    <a:pt x="155808" y="105872"/>
                  </a:cubicBezTo>
                  <a:cubicBezTo>
                    <a:pt x="145236" y="102824"/>
                    <a:pt x="134758" y="100062"/>
                    <a:pt x="124852" y="98062"/>
                  </a:cubicBezTo>
                  <a:cubicBezTo>
                    <a:pt x="114946" y="96061"/>
                    <a:pt x="105421" y="94823"/>
                    <a:pt x="98373" y="94918"/>
                  </a:cubicBezTo>
                  <a:cubicBezTo>
                    <a:pt x="94944" y="94918"/>
                    <a:pt x="92086" y="95299"/>
                    <a:pt x="90943" y="95680"/>
                  </a:cubicBezTo>
                  <a:cubicBezTo>
                    <a:pt x="89705" y="96061"/>
                    <a:pt x="90562" y="96157"/>
                    <a:pt x="92753" y="94823"/>
                  </a:cubicBezTo>
                  <a:cubicBezTo>
                    <a:pt x="94944" y="93490"/>
                    <a:pt x="97134" y="90537"/>
                    <a:pt x="97611" y="89584"/>
                  </a:cubicBezTo>
                  <a:cubicBezTo>
                    <a:pt x="98182" y="88441"/>
                    <a:pt x="97801" y="89489"/>
                    <a:pt x="97706" y="91680"/>
                  </a:cubicBezTo>
                  <a:cubicBezTo>
                    <a:pt x="97420" y="96347"/>
                    <a:pt x="98277" y="105301"/>
                    <a:pt x="100182" y="114540"/>
                  </a:cubicBezTo>
                  <a:cubicBezTo>
                    <a:pt x="102087" y="123970"/>
                    <a:pt x="104850" y="134257"/>
                    <a:pt x="107993" y="144734"/>
                  </a:cubicBezTo>
                  <a:cubicBezTo>
                    <a:pt x="120852" y="187025"/>
                    <a:pt x="138949" y="231507"/>
                    <a:pt x="156666" y="275893"/>
                  </a:cubicBezTo>
                  <a:lnTo>
                    <a:pt x="170191" y="309421"/>
                  </a:lnTo>
                  <a:lnTo>
                    <a:pt x="176478" y="324566"/>
                  </a:lnTo>
                  <a:cubicBezTo>
                    <a:pt x="178573" y="329424"/>
                    <a:pt x="180859" y="334282"/>
                    <a:pt x="183145" y="339044"/>
                  </a:cubicBezTo>
                  <a:cubicBezTo>
                    <a:pt x="192480" y="358285"/>
                    <a:pt x="203433" y="377239"/>
                    <a:pt x="215625" y="395718"/>
                  </a:cubicBezTo>
                  <a:cubicBezTo>
                    <a:pt x="240009" y="432675"/>
                    <a:pt x="269156" y="467632"/>
                    <a:pt x="300398" y="501064"/>
                  </a:cubicBezTo>
                  <a:cubicBezTo>
                    <a:pt x="331735" y="534497"/>
                    <a:pt x="365644" y="566215"/>
                    <a:pt x="400982" y="596505"/>
                  </a:cubicBezTo>
                  <a:cubicBezTo>
                    <a:pt x="436415" y="626794"/>
                    <a:pt x="473372" y="655560"/>
                    <a:pt x="509853" y="685278"/>
                  </a:cubicBezTo>
                  <a:cubicBezTo>
                    <a:pt x="546333" y="714996"/>
                    <a:pt x="582909" y="745190"/>
                    <a:pt x="619104" y="776718"/>
                  </a:cubicBezTo>
                  <a:cubicBezTo>
                    <a:pt x="655204" y="808436"/>
                    <a:pt x="691304" y="840535"/>
                    <a:pt x="725880" y="877016"/>
                  </a:cubicBezTo>
                  <a:lnTo>
                    <a:pt x="719022" y="8891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3D0219A-CA8E-2B97-978D-DCDEEA4B82ED}"/>
                </a:ext>
              </a:extLst>
            </p:cNvPr>
            <p:cNvSpPr/>
            <p:nvPr/>
          </p:nvSpPr>
          <p:spPr>
            <a:xfrm>
              <a:off x="1958625" y="690578"/>
              <a:ext cx="1090517" cy="717850"/>
            </a:xfrm>
            <a:custGeom>
              <a:avLst/>
              <a:gdLst>
                <a:gd name="connsiteX0" fmla="*/ 0 w 1090517"/>
                <a:gd name="connsiteY0" fmla="*/ 72755 h 717850"/>
                <a:gd name="connsiteX1" fmla="*/ 102013 w 1090517"/>
                <a:gd name="connsiteY1" fmla="*/ 31321 h 717850"/>
                <a:gd name="connsiteX2" fmla="*/ 155353 w 1090517"/>
                <a:gd name="connsiteY2" fmla="*/ 17415 h 717850"/>
                <a:gd name="connsiteX3" fmla="*/ 209740 w 1090517"/>
                <a:gd name="connsiteY3" fmla="*/ 7604 h 717850"/>
                <a:gd name="connsiteX4" fmla="*/ 431768 w 1090517"/>
                <a:gd name="connsiteY4" fmla="*/ 9509 h 717850"/>
                <a:gd name="connsiteX5" fmla="*/ 642366 w 1090517"/>
                <a:gd name="connsiteY5" fmla="*/ 83518 h 717850"/>
                <a:gd name="connsiteX6" fmla="*/ 808482 w 1090517"/>
                <a:gd name="connsiteY6" fmla="*/ 228108 h 717850"/>
                <a:gd name="connsiteX7" fmla="*/ 805148 w 1090517"/>
                <a:gd name="connsiteY7" fmla="*/ 226298 h 717850"/>
                <a:gd name="connsiteX8" fmla="*/ 805244 w 1090517"/>
                <a:gd name="connsiteY8" fmla="*/ 226298 h 717850"/>
                <a:gd name="connsiteX9" fmla="*/ 889063 w 1090517"/>
                <a:gd name="connsiteY9" fmla="*/ 238109 h 717850"/>
                <a:gd name="connsiteX10" fmla="*/ 968597 w 1090517"/>
                <a:gd name="connsiteY10" fmla="*/ 270589 h 717850"/>
                <a:gd name="connsiteX11" fmla="*/ 1038797 w 1090517"/>
                <a:gd name="connsiteY11" fmla="*/ 326311 h 717850"/>
                <a:gd name="connsiteX12" fmla="*/ 1084231 w 1090517"/>
                <a:gd name="connsiteY12" fmla="*/ 409369 h 717850"/>
                <a:gd name="connsiteX13" fmla="*/ 1090517 w 1090517"/>
                <a:gd name="connsiteY13" fmla="*/ 457184 h 717850"/>
                <a:gd name="connsiteX14" fmla="*/ 1089089 w 1090517"/>
                <a:gd name="connsiteY14" fmla="*/ 499285 h 717850"/>
                <a:gd name="connsiteX15" fmla="*/ 1077944 w 1090517"/>
                <a:gd name="connsiteY15" fmla="*/ 583009 h 717850"/>
                <a:gd name="connsiteX16" fmla="*/ 1066609 w 1090517"/>
                <a:gd name="connsiteY16" fmla="*/ 624348 h 717850"/>
                <a:gd name="connsiteX17" fmla="*/ 1049464 w 1090517"/>
                <a:gd name="connsiteY17" fmla="*/ 664543 h 717850"/>
                <a:gd name="connsiteX18" fmla="*/ 1022223 w 1090517"/>
                <a:gd name="connsiteY18" fmla="*/ 700834 h 717850"/>
                <a:gd name="connsiteX19" fmla="*/ 1002030 w 1090517"/>
                <a:gd name="connsiteY19" fmla="*/ 714073 h 717850"/>
                <a:gd name="connsiteX20" fmla="*/ 977741 w 1090517"/>
                <a:gd name="connsiteY20" fmla="*/ 717407 h 717850"/>
                <a:gd name="connsiteX21" fmla="*/ 977741 w 1090517"/>
                <a:gd name="connsiteY21" fmla="*/ 703882 h 717850"/>
                <a:gd name="connsiteX22" fmla="*/ 1002792 w 1090517"/>
                <a:gd name="connsiteY22" fmla="*/ 683879 h 717850"/>
                <a:gd name="connsiteX23" fmla="*/ 1016698 w 1090517"/>
                <a:gd name="connsiteY23" fmla="*/ 650827 h 717850"/>
                <a:gd name="connsiteX24" fmla="*/ 1028224 w 1090517"/>
                <a:gd name="connsiteY24" fmla="*/ 575770 h 717850"/>
                <a:gd name="connsiteX25" fmla="*/ 1029557 w 1090517"/>
                <a:gd name="connsiteY25" fmla="*/ 497951 h 717850"/>
                <a:gd name="connsiteX26" fmla="*/ 1028033 w 1090517"/>
                <a:gd name="connsiteY26" fmla="*/ 458994 h 717850"/>
                <a:gd name="connsiteX27" fmla="*/ 1022128 w 1090517"/>
                <a:gd name="connsiteY27" fmla="*/ 426895 h 717850"/>
                <a:gd name="connsiteX28" fmla="*/ 936117 w 1090517"/>
                <a:gd name="connsiteY28" fmla="*/ 321072 h 717850"/>
                <a:gd name="connsiteX29" fmla="*/ 802291 w 1090517"/>
                <a:gd name="connsiteY29" fmla="*/ 239633 h 717850"/>
                <a:gd name="connsiteX30" fmla="*/ 802196 w 1090517"/>
                <a:gd name="connsiteY30" fmla="*/ 239633 h 717850"/>
                <a:gd name="connsiteX31" fmla="*/ 801243 w 1090517"/>
                <a:gd name="connsiteY31" fmla="*/ 239633 h 717850"/>
                <a:gd name="connsiteX32" fmla="*/ 798862 w 1090517"/>
                <a:gd name="connsiteY32" fmla="*/ 237823 h 717850"/>
                <a:gd name="connsiteX33" fmla="*/ 618649 w 1090517"/>
                <a:gd name="connsiteY33" fmla="*/ 130667 h 717850"/>
                <a:gd name="connsiteX34" fmla="*/ 421386 w 1090517"/>
                <a:gd name="connsiteY34" fmla="*/ 73993 h 717850"/>
                <a:gd name="connsiteX35" fmla="*/ 214789 w 1090517"/>
                <a:gd name="connsiteY35" fmla="*/ 63040 h 717850"/>
                <a:gd name="connsiteX36" fmla="*/ 4667 w 1090517"/>
                <a:gd name="connsiteY36" fmla="*/ 85614 h 717850"/>
                <a:gd name="connsiteX37" fmla="*/ 0 w 1090517"/>
                <a:gd name="connsiteY37" fmla="*/ 72755 h 7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90517" h="717850">
                  <a:moveTo>
                    <a:pt x="0" y="72755"/>
                  </a:moveTo>
                  <a:cubicBezTo>
                    <a:pt x="32480" y="54753"/>
                    <a:pt x="66961" y="42370"/>
                    <a:pt x="102013" y="31321"/>
                  </a:cubicBezTo>
                  <a:cubicBezTo>
                    <a:pt x="119634" y="26178"/>
                    <a:pt x="137446" y="21511"/>
                    <a:pt x="155353" y="17415"/>
                  </a:cubicBezTo>
                  <a:cubicBezTo>
                    <a:pt x="173355" y="13510"/>
                    <a:pt x="191452" y="10176"/>
                    <a:pt x="209740" y="7604"/>
                  </a:cubicBezTo>
                  <a:cubicBezTo>
                    <a:pt x="282797" y="-2969"/>
                    <a:pt x="358045" y="-2683"/>
                    <a:pt x="431768" y="9509"/>
                  </a:cubicBezTo>
                  <a:cubicBezTo>
                    <a:pt x="505396" y="21796"/>
                    <a:pt x="577691" y="46085"/>
                    <a:pt x="642366" y="83518"/>
                  </a:cubicBezTo>
                  <a:cubicBezTo>
                    <a:pt x="707136" y="120475"/>
                    <a:pt x="764572" y="169624"/>
                    <a:pt x="808482" y="228108"/>
                  </a:cubicBezTo>
                  <a:lnTo>
                    <a:pt x="805148" y="226298"/>
                  </a:lnTo>
                  <a:lnTo>
                    <a:pt x="805244" y="226298"/>
                  </a:lnTo>
                  <a:cubicBezTo>
                    <a:pt x="833914" y="226012"/>
                    <a:pt x="861631" y="230870"/>
                    <a:pt x="889063" y="238109"/>
                  </a:cubicBezTo>
                  <a:cubicBezTo>
                    <a:pt x="916400" y="245539"/>
                    <a:pt x="943165" y="256207"/>
                    <a:pt x="968597" y="270589"/>
                  </a:cubicBezTo>
                  <a:cubicBezTo>
                    <a:pt x="993934" y="284972"/>
                    <a:pt x="1018318" y="303070"/>
                    <a:pt x="1038797" y="326311"/>
                  </a:cubicBezTo>
                  <a:cubicBezTo>
                    <a:pt x="1059275" y="349361"/>
                    <a:pt x="1076039" y="377841"/>
                    <a:pt x="1084231" y="409369"/>
                  </a:cubicBezTo>
                  <a:cubicBezTo>
                    <a:pt x="1088517" y="424990"/>
                    <a:pt x="1090517" y="441182"/>
                    <a:pt x="1090517" y="457184"/>
                  </a:cubicBezTo>
                  <a:cubicBezTo>
                    <a:pt x="1090517" y="471376"/>
                    <a:pt x="1090041" y="485378"/>
                    <a:pt x="1089089" y="499285"/>
                  </a:cubicBezTo>
                  <a:cubicBezTo>
                    <a:pt x="1087374" y="527193"/>
                    <a:pt x="1083850" y="555196"/>
                    <a:pt x="1077944" y="583009"/>
                  </a:cubicBezTo>
                  <a:cubicBezTo>
                    <a:pt x="1074991" y="596916"/>
                    <a:pt x="1071086" y="610727"/>
                    <a:pt x="1066609" y="624348"/>
                  </a:cubicBezTo>
                  <a:cubicBezTo>
                    <a:pt x="1062133" y="638064"/>
                    <a:pt x="1056608" y="651589"/>
                    <a:pt x="1049464" y="664543"/>
                  </a:cubicBezTo>
                  <a:cubicBezTo>
                    <a:pt x="1042416" y="677497"/>
                    <a:pt x="1034034" y="690261"/>
                    <a:pt x="1022223" y="700834"/>
                  </a:cubicBezTo>
                  <a:cubicBezTo>
                    <a:pt x="1016413" y="706072"/>
                    <a:pt x="1009745" y="710930"/>
                    <a:pt x="1002030" y="714073"/>
                  </a:cubicBezTo>
                  <a:cubicBezTo>
                    <a:pt x="994410" y="717217"/>
                    <a:pt x="985838" y="718645"/>
                    <a:pt x="977741" y="717407"/>
                  </a:cubicBezTo>
                  <a:lnTo>
                    <a:pt x="977741" y="703882"/>
                  </a:lnTo>
                  <a:cubicBezTo>
                    <a:pt x="988790" y="701500"/>
                    <a:pt x="996601" y="693499"/>
                    <a:pt x="1002792" y="683879"/>
                  </a:cubicBezTo>
                  <a:cubicBezTo>
                    <a:pt x="1008793" y="674068"/>
                    <a:pt x="1013270" y="662638"/>
                    <a:pt x="1016698" y="650827"/>
                  </a:cubicBezTo>
                  <a:cubicBezTo>
                    <a:pt x="1023175" y="626920"/>
                    <a:pt x="1026795" y="601488"/>
                    <a:pt x="1028224" y="575770"/>
                  </a:cubicBezTo>
                  <a:cubicBezTo>
                    <a:pt x="1030033" y="550053"/>
                    <a:pt x="1030033" y="524050"/>
                    <a:pt x="1029557" y="497951"/>
                  </a:cubicBezTo>
                  <a:cubicBezTo>
                    <a:pt x="1029176" y="484902"/>
                    <a:pt x="1028700" y="471853"/>
                    <a:pt x="1028033" y="458994"/>
                  </a:cubicBezTo>
                  <a:cubicBezTo>
                    <a:pt x="1027176" y="447945"/>
                    <a:pt x="1025366" y="437277"/>
                    <a:pt x="1022128" y="426895"/>
                  </a:cubicBezTo>
                  <a:cubicBezTo>
                    <a:pt x="1009650" y="385270"/>
                    <a:pt x="975741" y="350885"/>
                    <a:pt x="936117" y="321072"/>
                  </a:cubicBezTo>
                  <a:cubicBezTo>
                    <a:pt x="896112" y="291259"/>
                    <a:pt x="849916" y="265732"/>
                    <a:pt x="802291" y="239633"/>
                  </a:cubicBezTo>
                  <a:lnTo>
                    <a:pt x="802196" y="239633"/>
                  </a:lnTo>
                  <a:lnTo>
                    <a:pt x="801243" y="239633"/>
                  </a:lnTo>
                  <a:lnTo>
                    <a:pt x="798862" y="237823"/>
                  </a:lnTo>
                  <a:cubicBezTo>
                    <a:pt x="741521" y="194866"/>
                    <a:pt x="681895" y="158194"/>
                    <a:pt x="618649" y="130667"/>
                  </a:cubicBezTo>
                  <a:cubicBezTo>
                    <a:pt x="555307" y="103426"/>
                    <a:pt x="489204" y="84471"/>
                    <a:pt x="421386" y="73993"/>
                  </a:cubicBezTo>
                  <a:cubicBezTo>
                    <a:pt x="353568" y="63325"/>
                    <a:pt x="284417" y="60658"/>
                    <a:pt x="214789" y="63040"/>
                  </a:cubicBezTo>
                  <a:cubicBezTo>
                    <a:pt x="145256" y="65707"/>
                    <a:pt x="74962" y="73327"/>
                    <a:pt x="4667" y="85614"/>
                  </a:cubicBezTo>
                  <a:lnTo>
                    <a:pt x="0" y="727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3C8B452-FB9E-4FE9-84D0-91640DE96229}"/>
                </a:ext>
              </a:extLst>
            </p:cNvPr>
            <p:cNvSpPr/>
            <p:nvPr/>
          </p:nvSpPr>
          <p:spPr>
            <a:xfrm>
              <a:off x="2001012" y="1064610"/>
              <a:ext cx="238410" cy="153636"/>
            </a:xfrm>
            <a:custGeom>
              <a:avLst/>
              <a:gdLst>
                <a:gd name="connsiteX0" fmla="*/ 0 w 238410"/>
                <a:gd name="connsiteY0" fmla="*/ 98011 h 153636"/>
                <a:gd name="connsiteX1" fmla="*/ 238411 w 238410"/>
                <a:gd name="connsiteY1" fmla="*/ 12667 h 153636"/>
                <a:gd name="connsiteX2" fmla="*/ 0 w 238410"/>
                <a:gd name="connsiteY2" fmla="*/ 98011 h 1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410" h="153636">
                  <a:moveTo>
                    <a:pt x="0" y="98011"/>
                  </a:moveTo>
                  <a:cubicBezTo>
                    <a:pt x="0" y="98011"/>
                    <a:pt x="58007" y="-42007"/>
                    <a:pt x="238411" y="12667"/>
                  </a:cubicBezTo>
                  <a:cubicBezTo>
                    <a:pt x="238411" y="12667"/>
                    <a:pt x="234982" y="261460"/>
                    <a:pt x="0" y="98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D233A1D-5E5D-3E0B-0AAE-589FA2C0D262}"/>
                </a:ext>
              </a:extLst>
            </p:cNvPr>
            <p:cNvSpPr/>
            <p:nvPr/>
          </p:nvSpPr>
          <p:spPr>
            <a:xfrm>
              <a:off x="1675957" y="1339024"/>
              <a:ext cx="684527" cy="415073"/>
            </a:xfrm>
            <a:custGeom>
              <a:avLst/>
              <a:gdLst>
                <a:gd name="connsiteX0" fmla="*/ 13682 w 684527"/>
                <a:gd name="connsiteY0" fmla="*/ 0 h 415073"/>
                <a:gd name="connsiteX1" fmla="*/ 101883 w 684527"/>
                <a:gd name="connsiteY1" fmla="*/ 199549 h 415073"/>
                <a:gd name="connsiteX2" fmla="*/ 255808 w 684527"/>
                <a:gd name="connsiteY2" fmla="*/ 333280 h 415073"/>
                <a:gd name="connsiteX3" fmla="*/ 462976 w 684527"/>
                <a:gd name="connsiteY3" fmla="*/ 356997 h 415073"/>
                <a:gd name="connsiteX4" fmla="*/ 679003 w 684527"/>
                <a:gd name="connsiteY4" fmla="*/ 306800 h 415073"/>
                <a:gd name="connsiteX5" fmla="*/ 684528 w 684527"/>
                <a:gd name="connsiteY5" fmla="*/ 319183 h 415073"/>
                <a:gd name="connsiteX6" fmla="*/ 470501 w 684527"/>
                <a:gd name="connsiteY6" fmla="*/ 404431 h 415073"/>
                <a:gd name="connsiteX7" fmla="*/ 352105 w 684527"/>
                <a:gd name="connsiteY7" fmla="*/ 414623 h 415073"/>
                <a:gd name="connsiteX8" fmla="*/ 232852 w 684527"/>
                <a:gd name="connsiteY8" fmla="*/ 389477 h 415073"/>
                <a:gd name="connsiteX9" fmla="*/ 128935 w 684527"/>
                <a:gd name="connsiteY9" fmla="*/ 323564 h 415073"/>
                <a:gd name="connsiteX10" fmla="*/ 55402 w 684527"/>
                <a:gd name="connsiteY10" fmla="*/ 227457 h 415073"/>
                <a:gd name="connsiteX11" fmla="*/ 13301 w 684527"/>
                <a:gd name="connsiteY11" fmla="*/ 117062 h 415073"/>
                <a:gd name="connsiteX12" fmla="*/ 252 w 684527"/>
                <a:gd name="connsiteY12" fmla="*/ 1429 h 415073"/>
                <a:gd name="connsiteX13" fmla="*/ 13682 w 684527"/>
                <a:gd name="connsiteY13" fmla="*/ 0 h 4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4527" h="415073">
                  <a:moveTo>
                    <a:pt x="13682" y="0"/>
                  </a:moveTo>
                  <a:cubicBezTo>
                    <a:pt x="34447" y="71628"/>
                    <a:pt x="62545" y="140399"/>
                    <a:pt x="101883" y="199549"/>
                  </a:cubicBezTo>
                  <a:cubicBezTo>
                    <a:pt x="140841" y="258699"/>
                    <a:pt x="192657" y="306896"/>
                    <a:pt x="255808" y="333280"/>
                  </a:cubicBezTo>
                  <a:cubicBezTo>
                    <a:pt x="318863" y="359950"/>
                    <a:pt x="391063" y="364808"/>
                    <a:pt x="462976" y="356997"/>
                  </a:cubicBezTo>
                  <a:cubicBezTo>
                    <a:pt x="535176" y="349282"/>
                    <a:pt x="607090" y="329279"/>
                    <a:pt x="679003" y="306800"/>
                  </a:cubicBezTo>
                  <a:lnTo>
                    <a:pt x="684528" y="319183"/>
                  </a:lnTo>
                  <a:cubicBezTo>
                    <a:pt x="618996" y="357950"/>
                    <a:pt x="547368" y="388334"/>
                    <a:pt x="470501" y="404431"/>
                  </a:cubicBezTo>
                  <a:cubicBezTo>
                    <a:pt x="432115" y="412242"/>
                    <a:pt x="392301" y="416528"/>
                    <a:pt x="352105" y="414623"/>
                  </a:cubicBezTo>
                  <a:cubicBezTo>
                    <a:pt x="311910" y="412813"/>
                    <a:pt x="271238" y="404813"/>
                    <a:pt x="232852" y="389477"/>
                  </a:cubicBezTo>
                  <a:cubicBezTo>
                    <a:pt x="194562" y="374142"/>
                    <a:pt x="158938" y="351568"/>
                    <a:pt x="128935" y="323564"/>
                  </a:cubicBezTo>
                  <a:cubicBezTo>
                    <a:pt x="98931" y="295466"/>
                    <a:pt x="74356" y="262509"/>
                    <a:pt x="55402" y="227457"/>
                  </a:cubicBezTo>
                  <a:cubicBezTo>
                    <a:pt x="36352" y="192310"/>
                    <a:pt x="22636" y="154972"/>
                    <a:pt x="13301" y="117062"/>
                  </a:cubicBezTo>
                  <a:cubicBezTo>
                    <a:pt x="4252" y="79058"/>
                    <a:pt x="-1272" y="40576"/>
                    <a:pt x="252" y="1429"/>
                  </a:cubicBezTo>
                  <a:lnTo>
                    <a:pt x="1368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E23E044-07C5-8F77-19D1-358630EB4538}"/>
                </a:ext>
              </a:extLst>
            </p:cNvPr>
            <p:cNvSpPr/>
            <p:nvPr/>
          </p:nvSpPr>
          <p:spPr>
            <a:xfrm>
              <a:off x="1005458" y="4620101"/>
              <a:ext cx="1353883" cy="167457"/>
            </a:xfrm>
            <a:custGeom>
              <a:avLst/>
              <a:gdLst>
                <a:gd name="connsiteX0" fmla="*/ 6096 w 1353883"/>
                <a:gd name="connsiteY0" fmla="*/ 0 h 167457"/>
                <a:gd name="connsiteX1" fmla="*/ 169736 w 1353883"/>
                <a:gd name="connsiteY1" fmla="*/ 33909 h 167457"/>
                <a:gd name="connsiteX2" fmla="*/ 333661 w 1353883"/>
                <a:gd name="connsiteY2" fmla="*/ 28670 h 167457"/>
                <a:gd name="connsiteX3" fmla="*/ 373571 w 1353883"/>
                <a:gd name="connsiteY3" fmla="*/ 21050 h 167457"/>
                <a:gd name="connsiteX4" fmla="*/ 420053 w 1353883"/>
                <a:gd name="connsiteY4" fmla="*/ 14002 h 167457"/>
                <a:gd name="connsiteX5" fmla="*/ 511112 w 1353883"/>
                <a:gd name="connsiteY5" fmla="*/ 15621 h 167457"/>
                <a:gd name="connsiteX6" fmla="*/ 598361 w 1353883"/>
                <a:gd name="connsiteY6" fmla="*/ 28194 h 167457"/>
                <a:gd name="connsiteX7" fmla="*/ 683038 w 1353883"/>
                <a:gd name="connsiteY7" fmla="*/ 45149 h 167457"/>
                <a:gd name="connsiteX8" fmla="*/ 1014698 w 1353883"/>
                <a:gd name="connsiteY8" fmla="*/ 104966 h 167457"/>
                <a:gd name="connsiteX9" fmla="*/ 1181767 w 1353883"/>
                <a:gd name="connsiteY9" fmla="*/ 113157 h 167457"/>
                <a:gd name="connsiteX10" fmla="*/ 1350645 w 1353883"/>
                <a:gd name="connsiteY10" fmla="*/ 101441 h 167457"/>
                <a:gd name="connsiteX11" fmla="*/ 1353884 w 1353883"/>
                <a:gd name="connsiteY11" fmla="*/ 114586 h 167457"/>
                <a:gd name="connsiteX12" fmla="*/ 1010603 w 1353883"/>
                <a:gd name="connsiteY12" fmla="*/ 166973 h 167457"/>
                <a:gd name="connsiteX13" fmla="*/ 667607 w 1353883"/>
                <a:gd name="connsiteY13" fmla="*/ 116681 h 167457"/>
                <a:gd name="connsiteX14" fmla="*/ 503206 w 1353883"/>
                <a:gd name="connsiteY14" fmla="*/ 84392 h 167457"/>
                <a:gd name="connsiteX15" fmla="*/ 423577 w 1353883"/>
                <a:gd name="connsiteY15" fmla="*/ 78962 h 167457"/>
                <a:gd name="connsiteX16" fmla="*/ 385191 w 1353883"/>
                <a:gd name="connsiteY16" fmla="*/ 82201 h 167457"/>
                <a:gd name="connsiteX17" fmla="*/ 340519 w 1353883"/>
                <a:gd name="connsiteY17" fmla="*/ 87440 h 167457"/>
                <a:gd name="connsiteX18" fmla="*/ 163449 w 1353883"/>
                <a:gd name="connsiteY18" fmla="*/ 74962 h 167457"/>
                <a:gd name="connsiteX19" fmla="*/ 79058 w 1353883"/>
                <a:gd name="connsiteY19" fmla="*/ 50006 h 167457"/>
                <a:gd name="connsiteX20" fmla="*/ 0 w 1353883"/>
                <a:gd name="connsiteY20" fmla="*/ 12097 h 167457"/>
                <a:gd name="connsiteX21" fmla="*/ 6096 w 1353883"/>
                <a:gd name="connsiteY21" fmla="*/ 0 h 16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53883" h="167457">
                  <a:moveTo>
                    <a:pt x="6096" y="0"/>
                  </a:moveTo>
                  <a:cubicBezTo>
                    <a:pt x="59055" y="18002"/>
                    <a:pt x="114681" y="29051"/>
                    <a:pt x="169736" y="33909"/>
                  </a:cubicBezTo>
                  <a:cubicBezTo>
                    <a:pt x="224885" y="38767"/>
                    <a:pt x="280035" y="37338"/>
                    <a:pt x="333661" y="28670"/>
                  </a:cubicBezTo>
                  <a:cubicBezTo>
                    <a:pt x="347091" y="26575"/>
                    <a:pt x="360426" y="24003"/>
                    <a:pt x="373571" y="21050"/>
                  </a:cubicBezTo>
                  <a:cubicBezTo>
                    <a:pt x="388525" y="17621"/>
                    <a:pt x="404717" y="15145"/>
                    <a:pt x="420053" y="14002"/>
                  </a:cubicBezTo>
                  <a:cubicBezTo>
                    <a:pt x="451104" y="11525"/>
                    <a:pt x="481489" y="12668"/>
                    <a:pt x="511112" y="15621"/>
                  </a:cubicBezTo>
                  <a:cubicBezTo>
                    <a:pt x="540830" y="18479"/>
                    <a:pt x="569786" y="22955"/>
                    <a:pt x="598361" y="28194"/>
                  </a:cubicBezTo>
                  <a:cubicBezTo>
                    <a:pt x="626936" y="33242"/>
                    <a:pt x="655130" y="39148"/>
                    <a:pt x="683038" y="45149"/>
                  </a:cubicBezTo>
                  <a:cubicBezTo>
                    <a:pt x="794671" y="69247"/>
                    <a:pt x="903732" y="93345"/>
                    <a:pt x="1014698" y="104966"/>
                  </a:cubicBezTo>
                  <a:cubicBezTo>
                    <a:pt x="1070134" y="110776"/>
                    <a:pt x="1125855" y="113729"/>
                    <a:pt x="1181767" y="113157"/>
                  </a:cubicBezTo>
                  <a:cubicBezTo>
                    <a:pt x="1237869" y="112967"/>
                    <a:pt x="1293971" y="108109"/>
                    <a:pt x="1350645" y="101441"/>
                  </a:cubicBezTo>
                  <a:lnTo>
                    <a:pt x="1353884" y="114586"/>
                  </a:lnTo>
                  <a:cubicBezTo>
                    <a:pt x="1245489" y="154972"/>
                    <a:pt x="1127284" y="170498"/>
                    <a:pt x="1010603" y="166973"/>
                  </a:cubicBezTo>
                  <a:cubicBezTo>
                    <a:pt x="893636" y="164116"/>
                    <a:pt x="778574" y="141446"/>
                    <a:pt x="667607" y="116681"/>
                  </a:cubicBezTo>
                  <a:cubicBezTo>
                    <a:pt x="612077" y="104585"/>
                    <a:pt x="557117" y="92012"/>
                    <a:pt x="503206" y="84392"/>
                  </a:cubicBezTo>
                  <a:cubicBezTo>
                    <a:pt x="476250" y="80772"/>
                    <a:pt x="449580" y="78296"/>
                    <a:pt x="423577" y="78962"/>
                  </a:cubicBezTo>
                  <a:cubicBezTo>
                    <a:pt x="410432" y="79343"/>
                    <a:pt x="398240" y="80201"/>
                    <a:pt x="385191" y="82201"/>
                  </a:cubicBezTo>
                  <a:cubicBezTo>
                    <a:pt x="370332" y="84487"/>
                    <a:pt x="355473" y="86296"/>
                    <a:pt x="340519" y="87440"/>
                  </a:cubicBezTo>
                  <a:cubicBezTo>
                    <a:pt x="280797" y="92107"/>
                    <a:pt x="220885" y="87630"/>
                    <a:pt x="163449" y="74962"/>
                  </a:cubicBezTo>
                  <a:cubicBezTo>
                    <a:pt x="134684" y="68390"/>
                    <a:pt x="106394" y="60484"/>
                    <a:pt x="79058" y="50006"/>
                  </a:cubicBezTo>
                  <a:cubicBezTo>
                    <a:pt x="51721" y="39529"/>
                    <a:pt x="25241" y="27718"/>
                    <a:pt x="0" y="12097"/>
                  </a:cubicBezTo>
                  <a:lnTo>
                    <a:pt x="609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8827A7E-96C6-9F68-24BA-FDE9899C7783}"/>
                </a:ext>
              </a:extLst>
            </p:cNvPr>
            <p:cNvSpPr/>
            <p:nvPr/>
          </p:nvSpPr>
          <p:spPr>
            <a:xfrm>
              <a:off x="198" y="3661935"/>
              <a:ext cx="545488" cy="855442"/>
            </a:xfrm>
            <a:custGeom>
              <a:avLst/>
              <a:gdLst>
                <a:gd name="connsiteX0" fmla="*/ 543012 w 545488"/>
                <a:gd name="connsiteY0" fmla="*/ 32907 h 855442"/>
                <a:gd name="connsiteX1" fmla="*/ 363085 w 545488"/>
                <a:gd name="connsiteY1" fmla="*/ 45099 h 855442"/>
                <a:gd name="connsiteX2" fmla="*/ 278503 w 545488"/>
                <a:gd name="connsiteY2" fmla="*/ 68245 h 855442"/>
                <a:gd name="connsiteX3" fmla="*/ 203065 w 545488"/>
                <a:gd name="connsiteY3" fmla="*/ 106536 h 855442"/>
                <a:gd name="connsiteX4" fmla="*/ 104767 w 545488"/>
                <a:gd name="connsiteY4" fmla="*/ 231504 h 855442"/>
                <a:gd name="connsiteX5" fmla="*/ 93146 w 545488"/>
                <a:gd name="connsiteY5" fmla="*/ 270556 h 855442"/>
                <a:gd name="connsiteX6" fmla="*/ 89146 w 545488"/>
                <a:gd name="connsiteY6" fmla="*/ 290749 h 855442"/>
                <a:gd name="connsiteX7" fmla="*/ 87526 w 545488"/>
                <a:gd name="connsiteY7" fmla="*/ 301417 h 855442"/>
                <a:gd name="connsiteX8" fmla="*/ 86193 w 545488"/>
                <a:gd name="connsiteY8" fmla="*/ 311799 h 855442"/>
                <a:gd name="connsiteX9" fmla="*/ 83240 w 545488"/>
                <a:gd name="connsiteY9" fmla="*/ 396286 h 855442"/>
                <a:gd name="connsiteX10" fmla="*/ 119816 w 545488"/>
                <a:gd name="connsiteY10" fmla="*/ 561354 h 855442"/>
                <a:gd name="connsiteX11" fmla="*/ 206875 w 545488"/>
                <a:gd name="connsiteY11" fmla="*/ 705944 h 855442"/>
                <a:gd name="connsiteX12" fmla="*/ 341463 w 545488"/>
                <a:gd name="connsiteY12" fmla="*/ 801003 h 855442"/>
                <a:gd name="connsiteX13" fmla="*/ 508246 w 545488"/>
                <a:gd name="connsiteY13" fmla="*/ 790049 h 855442"/>
                <a:gd name="connsiteX14" fmla="*/ 515580 w 545488"/>
                <a:gd name="connsiteY14" fmla="*/ 801480 h 855442"/>
                <a:gd name="connsiteX15" fmla="*/ 430045 w 545488"/>
                <a:gd name="connsiteY15" fmla="*/ 847485 h 855442"/>
                <a:gd name="connsiteX16" fmla="*/ 329366 w 545488"/>
                <a:gd name="connsiteY16" fmla="*/ 851867 h 855442"/>
                <a:gd name="connsiteX17" fmla="*/ 233926 w 545488"/>
                <a:gd name="connsiteY17" fmla="*/ 817577 h 855442"/>
                <a:gd name="connsiteX18" fmla="*/ 153630 w 545488"/>
                <a:gd name="connsiteY18" fmla="*/ 757188 h 855442"/>
                <a:gd name="connsiteX19" fmla="*/ 277 w 545488"/>
                <a:gd name="connsiteY19" fmla="*/ 399905 h 855442"/>
                <a:gd name="connsiteX20" fmla="*/ 6278 w 545488"/>
                <a:gd name="connsiteY20" fmla="*/ 300560 h 855442"/>
                <a:gd name="connsiteX21" fmla="*/ 8374 w 545488"/>
                <a:gd name="connsiteY21" fmla="*/ 288177 h 855442"/>
                <a:gd name="connsiteX22" fmla="*/ 10755 w 545488"/>
                <a:gd name="connsiteY22" fmla="*/ 276080 h 855442"/>
                <a:gd name="connsiteX23" fmla="*/ 16660 w 545488"/>
                <a:gd name="connsiteY23" fmla="*/ 251220 h 855442"/>
                <a:gd name="connsiteX24" fmla="*/ 33424 w 545488"/>
                <a:gd name="connsiteY24" fmla="*/ 202643 h 855442"/>
                <a:gd name="connsiteX25" fmla="*/ 89146 w 545488"/>
                <a:gd name="connsiteY25" fmla="*/ 115203 h 855442"/>
                <a:gd name="connsiteX26" fmla="*/ 169632 w 545488"/>
                <a:gd name="connsiteY26" fmla="*/ 51576 h 855442"/>
                <a:gd name="connsiteX27" fmla="*/ 262215 w 545488"/>
                <a:gd name="connsiteY27" fmla="*/ 15286 h 855442"/>
                <a:gd name="connsiteX28" fmla="*/ 357846 w 545488"/>
                <a:gd name="connsiteY28" fmla="*/ 903 h 855442"/>
                <a:gd name="connsiteX29" fmla="*/ 452810 w 545488"/>
                <a:gd name="connsiteY29" fmla="*/ 2999 h 855442"/>
                <a:gd name="connsiteX30" fmla="*/ 545488 w 545488"/>
                <a:gd name="connsiteY30" fmla="*/ 19382 h 855442"/>
                <a:gd name="connsiteX31" fmla="*/ 543012 w 545488"/>
                <a:gd name="connsiteY31" fmla="*/ 32907 h 85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5488" h="855442">
                  <a:moveTo>
                    <a:pt x="543012" y="32907"/>
                  </a:moveTo>
                  <a:cubicBezTo>
                    <a:pt x="482338" y="30336"/>
                    <a:pt x="421282" y="34146"/>
                    <a:pt x="363085" y="45099"/>
                  </a:cubicBezTo>
                  <a:cubicBezTo>
                    <a:pt x="334033" y="50909"/>
                    <a:pt x="305554" y="58148"/>
                    <a:pt x="278503" y="68245"/>
                  </a:cubicBezTo>
                  <a:cubicBezTo>
                    <a:pt x="251452" y="78341"/>
                    <a:pt x="226115" y="91296"/>
                    <a:pt x="203065" y="106536"/>
                  </a:cubicBezTo>
                  <a:cubicBezTo>
                    <a:pt x="156773" y="137301"/>
                    <a:pt x="123340" y="180926"/>
                    <a:pt x="104767" y="231504"/>
                  </a:cubicBezTo>
                  <a:cubicBezTo>
                    <a:pt x="100195" y="244172"/>
                    <a:pt x="96194" y="257221"/>
                    <a:pt x="93146" y="270556"/>
                  </a:cubicBezTo>
                  <a:cubicBezTo>
                    <a:pt x="91622" y="277223"/>
                    <a:pt x="90289" y="284081"/>
                    <a:pt x="89146" y="290749"/>
                  </a:cubicBezTo>
                  <a:lnTo>
                    <a:pt x="87526" y="301417"/>
                  </a:lnTo>
                  <a:lnTo>
                    <a:pt x="86193" y="311799"/>
                  </a:lnTo>
                  <a:cubicBezTo>
                    <a:pt x="82669" y="339803"/>
                    <a:pt x="81621" y="368092"/>
                    <a:pt x="83240" y="396286"/>
                  </a:cubicBezTo>
                  <a:cubicBezTo>
                    <a:pt x="86098" y="452674"/>
                    <a:pt x="98766" y="508681"/>
                    <a:pt x="119816" y="561354"/>
                  </a:cubicBezTo>
                  <a:cubicBezTo>
                    <a:pt x="140581" y="614123"/>
                    <a:pt x="169918" y="663557"/>
                    <a:pt x="206875" y="705944"/>
                  </a:cubicBezTo>
                  <a:cubicBezTo>
                    <a:pt x="243832" y="748044"/>
                    <a:pt x="289075" y="783382"/>
                    <a:pt x="341463" y="801003"/>
                  </a:cubicBezTo>
                  <a:cubicBezTo>
                    <a:pt x="393565" y="819101"/>
                    <a:pt x="453001" y="815386"/>
                    <a:pt x="508246" y="790049"/>
                  </a:cubicBezTo>
                  <a:lnTo>
                    <a:pt x="515580" y="801480"/>
                  </a:lnTo>
                  <a:cubicBezTo>
                    <a:pt x="491577" y="822339"/>
                    <a:pt x="462240" y="838437"/>
                    <a:pt x="430045" y="847485"/>
                  </a:cubicBezTo>
                  <a:cubicBezTo>
                    <a:pt x="397756" y="855963"/>
                    <a:pt x="362894" y="858058"/>
                    <a:pt x="329366" y="851867"/>
                  </a:cubicBezTo>
                  <a:cubicBezTo>
                    <a:pt x="295838" y="845961"/>
                    <a:pt x="263263" y="834246"/>
                    <a:pt x="233926" y="817577"/>
                  </a:cubicBezTo>
                  <a:cubicBezTo>
                    <a:pt x="204398" y="801098"/>
                    <a:pt x="177633" y="780334"/>
                    <a:pt x="153630" y="757188"/>
                  </a:cubicBezTo>
                  <a:cubicBezTo>
                    <a:pt x="57904" y="663462"/>
                    <a:pt x="5135" y="532493"/>
                    <a:pt x="277" y="399905"/>
                  </a:cubicBezTo>
                  <a:cubicBezTo>
                    <a:pt x="-770" y="366758"/>
                    <a:pt x="1135" y="333421"/>
                    <a:pt x="6278" y="300560"/>
                  </a:cubicBezTo>
                  <a:lnTo>
                    <a:pt x="8374" y="288177"/>
                  </a:lnTo>
                  <a:lnTo>
                    <a:pt x="10755" y="276080"/>
                  </a:lnTo>
                  <a:cubicBezTo>
                    <a:pt x="12469" y="267698"/>
                    <a:pt x="14374" y="259507"/>
                    <a:pt x="16660" y="251220"/>
                  </a:cubicBezTo>
                  <a:cubicBezTo>
                    <a:pt x="21137" y="234837"/>
                    <a:pt x="26566" y="218454"/>
                    <a:pt x="33424" y="202643"/>
                  </a:cubicBezTo>
                  <a:cubicBezTo>
                    <a:pt x="47140" y="171020"/>
                    <a:pt x="65619" y="140825"/>
                    <a:pt x="89146" y="115203"/>
                  </a:cubicBezTo>
                  <a:cubicBezTo>
                    <a:pt x="112577" y="89486"/>
                    <a:pt x="140200" y="68150"/>
                    <a:pt x="169632" y="51576"/>
                  </a:cubicBezTo>
                  <a:cubicBezTo>
                    <a:pt x="199064" y="34812"/>
                    <a:pt x="230592" y="23382"/>
                    <a:pt x="262215" y="15286"/>
                  </a:cubicBezTo>
                  <a:cubicBezTo>
                    <a:pt x="293933" y="7285"/>
                    <a:pt x="325937" y="2427"/>
                    <a:pt x="357846" y="903"/>
                  </a:cubicBezTo>
                  <a:cubicBezTo>
                    <a:pt x="389755" y="-716"/>
                    <a:pt x="421473" y="-240"/>
                    <a:pt x="452810" y="2999"/>
                  </a:cubicBezTo>
                  <a:cubicBezTo>
                    <a:pt x="484147" y="6142"/>
                    <a:pt x="515008" y="11095"/>
                    <a:pt x="545488" y="19382"/>
                  </a:cubicBezTo>
                  <a:lnTo>
                    <a:pt x="543012" y="32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4F9BFB2-FF32-F612-CE07-CD4814359B53}"/>
                </a:ext>
              </a:extLst>
            </p:cNvPr>
            <p:cNvSpPr/>
            <p:nvPr/>
          </p:nvSpPr>
          <p:spPr>
            <a:xfrm>
              <a:off x="2589561" y="1400651"/>
              <a:ext cx="291139" cy="204794"/>
            </a:xfrm>
            <a:custGeom>
              <a:avLst/>
              <a:gdLst>
                <a:gd name="connsiteX0" fmla="*/ 0 w 291139"/>
                <a:gd name="connsiteY0" fmla="*/ 188404 h 204794"/>
                <a:gd name="connsiteX1" fmla="*/ 25527 w 291139"/>
                <a:gd name="connsiteY1" fmla="*/ 174879 h 204794"/>
                <a:gd name="connsiteX2" fmla="*/ 50102 w 291139"/>
                <a:gd name="connsiteY2" fmla="*/ 168688 h 204794"/>
                <a:gd name="connsiteX3" fmla="*/ 97250 w 291139"/>
                <a:gd name="connsiteY3" fmla="*/ 159639 h 204794"/>
                <a:gd name="connsiteX4" fmla="*/ 181261 w 291139"/>
                <a:gd name="connsiteY4" fmla="*/ 135446 h 204794"/>
                <a:gd name="connsiteX5" fmla="*/ 238411 w 291139"/>
                <a:gd name="connsiteY5" fmla="*/ 84868 h 204794"/>
                <a:gd name="connsiteX6" fmla="*/ 268319 w 291139"/>
                <a:gd name="connsiteY6" fmla="*/ 762 h 204794"/>
                <a:gd name="connsiteX7" fmla="*/ 281845 w 291139"/>
                <a:gd name="connsiteY7" fmla="*/ 0 h 204794"/>
                <a:gd name="connsiteX8" fmla="*/ 282512 w 291139"/>
                <a:gd name="connsiteY8" fmla="*/ 104870 h 204794"/>
                <a:gd name="connsiteX9" fmla="*/ 251746 w 291139"/>
                <a:gd name="connsiteY9" fmla="*/ 153829 h 204794"/>
                <a:gd name="connsiteX10" fmla="*/ 204406 w 291139"/>
                <a:gd name="connsiteY10" fmla="*/ 186023 h 204794"/>
                <a:gd name="connsiteX11" fmla="*/ 101155 w 291139"/>
                <a:gd name="connsiteY11" fmla="*/ 204788 h 204794"/>
                <a:gd name="connsiteX12" fmla="*/ 51911 w 291139"/>
                <a:gd name="connsiteY12" fmla="*/ 201644 h 204794"/>
                <a:gd name="connsiteX13" fmla="*/ 28385 w 291139"/>
                <a:gd name="connsiteY13" fmla="*/ 199168 h 204794"/>
                <a:gd name="connsiteX14" fmla="*/ 8192 w 291139"/>
                <a:gd name="connsiteY14" fmla="*/ 199168 h 204794"/>
                <a:gd name="connsiteX15" fmla="*/ 0 w 291139"/>
                <a:gd name="connsiteY15" fmla="*/ 188404 h 20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1139" h="204794">
                  <a:moveTo>
                    <a:pt x="0" y="188404"/>
                  </a:moveTo>
                  <a:cubicBezTo>
                    <a:pt x="8287" y="179927"/>
                    <a:pt x="17336" y="177737"/>
                    <a:pt x="25527" y="174879"/>
                  </a:cubicBezTo>
                  <a:cubicBezTo>
                    <a:pt x="33909" y="172117"/>
                    <a:pt x="42101" y="170593"/>
                    <a:pt x="50102" y="168688"/>
                  </a:cubicBezTo>
                  <a:cubicBezTo>
                    <a:pt x="66199" y="165259"/>
                    <a:pt x="81915" y="162592"/>
                    <a:pt x="97250" y="159639"/>
                  </a:cubicBezTo>
                  <a:cubicBezTo>
                    <a:pt x="127730" y="153829"/>
                    <a:pt x="156781" y="147066"/>
                    <a:pt x="181261" y="135446"/>
                  </a:cubicBezTo>
                  <a:cubicBezTo>
                    <a:pt x="205835" y="123825"/>
                    <a:pt x="224600" y="107823"/>
                    <a:pt x="238411" y="84868"/>
                  </a:cubicBezTo>
                  <a:cubicBezTo>
                    <a:pt x="252413" y="61913"/>
                    <a:pt x="260413" y="32575"/>
                    <a:pt x="268319" y="762"/>
                  </a:cubicBezTo>
                  <a:lnTo>
                    <a:pt x="281845" y="0"/>
                  </a:lnTo>
                  <a:cubicBezTo>
                    <a:pt x="292989" y="32099"/>
                    <a:pt x="295180" y="68866"/>
                    <a:pt x="282512" y="104870"/>
                  </a:cubicBezTo>
                  <a:cubicBezTo>
                    <a:pt x="276130" y="122682"/>
                    <a:pt x="265652" y="139922"/>
                    <a:pt x="251746" y="153829"/>
                  </a:cubicBezTo>
                  <a:cubicBezTo>
                    <a:pt x="238030" y="167926"/>
                    <a:pt x="221361" y="178498"/>
                    <a:pt x="204406" y="186023"/>
                  </a:cubicBezTo>
                  <a:cubicBezTo>
                    <a:pt x="170021" y="201073"/>
                    <a:pt x="134588" y="204978"/>
                    <a:pt x="101155" y="204788"/>
                  </a:cubicBezTo>
                  <a:cubicBezTo>
                    <a:pt x="84392" y="204692"/>
                    <a:pt x="67913" y="203359"/>
                    <a:pt x="51911" y="201644"/>
                  </a:cubicBezTo>
                  <a:lnTo>
                    <a:pt x="28385" y="199168"/>
                  </a:lnTo>
                  <a:cubicBezTo>
                    <a:pt x="20860" y="198596"/>
                    <a:pt x="13145" y="197929"/>
                    <a:pt x="8192" y="199168"/>
                  </a:cubicBezTo>
                  <a:lnTo>
                    <a:pt x="0" y="1884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8F0B5973-8D39-1675-E521-B0098AC53CE1}"/>
              </a:ext>
            </a:extLst>
          </p:cNvPr>
          <p:cNvGrpSpPr/>
          <p:nvPr/>
        </p:nvGrpSpPr>
        <p:grpSpPr>
          <a:xfrm>
            <a:off x="1582576" y="1244709"/>
            <a:ext cx="5057158" cy="3546648"/>
            <a:chOff x="0" y="4"/>
            <a:chExt cx="4412460" cy="3094512"/>
          </a:xfrm>
          <a:solidFill>
            <a:schemeClr val="bg1"/>
          </a:soli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7405C75-9681-7952-22F0-01981C429228}"/>
                </a:ext>
              </a:extLst>
            </p:cNvPr>
            <p:cNvSpPr/>
            <p:nvPr/>
          </p:nvSpPr>
          <p:spPr>
            <a:xfrm>
              <a:off x="1543716" y="1292246"/>
              <a:ext cx="2406205" cy="552460"/>
            </a:xfrm>
            <a:custGeom>
              <a:avLst/>
              <a:gdLst>
                <a:gd name="connsiteX0" fmla="*/ 0 w 2406205"/>
                <a:gd name="connsiteY0" fmla="*/ 326718 h 552460"/>
                <a:gd name="connsiteX1" fmla="*/ 153638 w 2406205"/>
                <a:gd name="connsiteY1" fmla="*/ 265853 h 552460"/>
                <a:gd name="connsiteX2" fmla="*/ 309563 w 2406205"/>
                <a:gd name="connsiteY2" fmla="*/ 211370 h 552460"/>
                <a:gd name="connsiteX3" fmla="*/ 626745 w 2406205"/>
                <a:gd name="connsiteY3" fmla="*/ 118216 h 552460"/>
                <a:gd name="connsiteX4" fmla="*/ 1279874 w 2406205"/>
                <a:gd name="connsiteY4" fmla="*/ 6106 h 552460"/>
                <a:gd name="connsiteX5" fmla="*/ 1614964 w 2406205"/>
                <a:gd name="connsiteY5" fmla="*/ 10012 h 552460"/>
                <a:gd name="connsiteX6" fmla="*/ 1941957 w 2406205"/>
                <a:gd name="connsiteY6" fmla="*/ 90498 h 552460"/>
                <a:gd name="connsiteX7" fmla="*/ 2093881 w 2406205"/>
                <a:gd name="connsiteY7" fmla="*/ 164888 h 552460"/>
                <a:gd name="connsiteX8" fmla="*/ 2230660 w 2406205"/>
                <a:gd name="connsiteY8" fmla="*/ 264710 h 552460"/>
                <a:gd name="connsiteX9" fmla="*/ 2342579 w 2406205"/>
                <a:gd name="connsiteY9" fmla="*/ 392059 h 552460"/>
                <a:gd name="connsiteX10" fmla="*/ 2406206 w 2406205"/>
                <a:gd name="connsiteY10" fmla="*/ 548936 h 552460"/>
                <a:gd name="connsiteX11" fmla="*/ 2387822 w 2406205"/>
                <a:gd name="connsiteY11" fmla="*/ 552460 h 552460"/>
                <a:gd name="connsiteX12" fmla="*/ 2312670 w 2406205"/>
                <a:gd name="connsiteY12" fmla="*/ 413776 h 552460"/>
                <a:gd name="connsiteX13" fmla="*/ 2198656 w 2406205"/>
                <a:gd name="connsiteY13" fmla="*/ 302905 h 552460"/>
                <a:gd name="connsiteX14" fmla="*/ 2064734 w 2406205"/>
                <a:gd name="connsiteY14" fmla="*/ 216418 h 552460"/>
                <a:gd name="connsiteX15" fmla="*/ 1918716 w 2406205"/>
                <a:gd name="connsiteY15" fmla="*/ 151744 h 552460"/>
                <a:gd name="connsiteX16" fmla="*/ 1606867 w 2406205"/>
                <a:gd name="connsiteY16" fmla="*/ 80496 h 552460"/>
                <a:gd name="connsiteX17" fmla="*/ 1446371 w 2406205"/>
                <a:gd name="connsiteY17" fmla="*/ 70114 h 552460"/>
                <a:gd name="connsiteX18" fmla="*/ 1284732 w 2406205"/>
                <a:gd name="connsiteY18" fmla="*/ 75067 h 552460"/>
                <a:gd name="connsiteX19" fmla="*/ 960787 w 2406205"/>
                <a:gd name="connsiteY19" fmla="*/ 111072 h 552460"/>
                <a:gd name="connsiteX20" fmla="*/ 639413 w 2406205"/>
                <a:gd name="connsiteY20" fmla="*/ 171460 h 552460"/>
                <a:gd name="connsiteX21" fmla="*/ 321183 w 2406205"/>
                <a:gd name="connsiteY21" fmla="*/ 249851 h 552460"/>
                <a:gd name="connsiteX22" fmla="*/ 6858 w 2406205"/>
                <a:gd name="connsiteY22" fmla="*/ 344244 h 552460"/>
                <a:gd name="connsiteX23" fmla="*/ 0 w 2406205"/>
                <a:gd name="connsiteY23" fmla="*/ 326718 h 55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06205" h="552460">
                  <a:moveTo>
                    <a:pt x="0" y="326718"/>
                  </a:moveTo>
                  <a:cubicBezTo>
                    <a:pt x="50768" y="305096"/>
                    <a:pt x="101917" y="284903"/>
                    <a:pt x="153638" y="265853"/>
                  </a:cubicBezTo>
                  <a:cubicBezTo>
                    <a:pt x="205264" y="246613"/>
                    <a:pt x="257270" y="228610"/>
                    <a:pt x="309563" y="211370"/>
                  </a:cubicBezTo>
                  <a:cubicBezTo>
                    <a:pt x="414052" y="176604"/>
                    <a:pt x="519970" y="146029"/>
                    <a:pt x="626745" y="118216"/>
                  </a:cubicBezTo>
                  <a:cubicBezTo>
                    <a:pt x="840486" y="63828"/>
                    <a:pt x="1058513" y="22966"/>
                    <a:pt x="1279874" y="6106"/>
                  </a:cubicBezTo>
                  <a:cubicBezTo>
                    <a:pt x="1390459" y="-2466"/>
                    <a:pt x="1503521" y="-2752"/>
                    <a:pt x="1614964" y="10012"/>
                  </a:cubicBezTo>
                  <a:cubicBezTo>
                    <a:pt x="1726311" y="23442"/>
                    <a:pt x="1837087" y="48492"/>
                    <a:pt x="1941957" y="90498"/>
                  </a:cubicBezTo>
                  <a:cubicBezTo>
                    <a:pt x="1994440" y="111167"/>
                    <a:pt x="2045494" y="135742"/>
                    <a:pt x="2093881" y="164888"/>
                  </a:cubicBezTo>
                  <a:cubicBezTo>
                    <a:pt x="2142363" y="193844"/>
                    <a:pt x="2188655" y="226800"/>
                    <a:pt x="2230660" y="264710"/>
                  </a:cubicBezTo>
                  <a:cubicBezTo>
                    <a:pt x="2272856" y="302334"/>
                    <a:pt x="2311146" y="344720"/>
                    <a:pt x="2342579" y="392059"/>
                  </a:cubicBezTo>
                  <a:cubicBezTo>
                    <a:pt x="2373630" y="439303"/>
                    <a:pt x="2398586" y="492167"/>
                    <a:pt x="2406206" y="548936"/>
                  </a:cubicBezTo>
                  <a:lnTo>
                    <a:pt x="2387822" y="552460"/>
                  </a:lnTo>
                  <a:cubicBezTo>
                    <a:pt x="2373916" y="501216"/>
                    <a:pt x="2345531" y="455115"/>
                    <a:pt x="2312670" y="413776"/>
                  </a:cubicBezTo>
                  <a:cubicBezTo>
                    <a:pt x="2279428" y="372342"/>
                    <a:pt x="2240375" y="335767"/>
                    <a:pt x="2198656" y="302905"/>
                  </a:cubicBezTo>
                  <a:cubicBezTo>
                    <a:pt x="2156555" y="270330"/>
                    <a:pt x="2111692" y="241469"/>
                    <a:pt x="2064734" y="216418"/>
                  </a:cubicBezTo>
                  <a:cubicBezTo>
                    <a:pt x="2017681" y="191558"/>
                    <a:pt x="1968817" y="169936"/>
                    <a:pt x="1918716" y="151744"/>
                  </a:cubicBezTo>
                  <a:cubicBezTo>
                    <a:pt x="1818323" y="115834"/>
                    <a:pt x="1713452" y="92022"/>
                    <a:pt x="1606867" y="80496"/>
                  </a:cubicBezTo>
                  <a:cubicBezTo>
                    <a:pt x="1553623" y="74400"/>
                    <a:pt x="1500092" y="70876"/>
                    <a:pt x="1446371" y="70114"/>
                  </a:cubicBezTo>
                  <a:cubicBezTo>
                    <a:pt x="1392650" y="69257"/>
                    <a:pt x="1339024" y="71353"/>
                    <a:pt x="1284732" y="75067"/>
                  </a:cubicBezTo>
                  <a:cubicBezTo>
                    <a:pt x="1176528" y="82306"/>
                    <a:pt x="1068419" y="94308"/>
                    <a:pt x="960787" y="111072"/>
                  </a:cubicBezTo>
                  <a:cubicBezTo>
                    <a:pt x="853249" y="127836"/>
                    <a:pt x="745903" y="147648"/>
                    <a:pt x="639413" y="171460"/>
                  </a:cubicBezTo>
                  <a:cubicBezTo>
                    <a:pt x="532638" y="194416"/>
                    <a:pt x="426720" y="221276"/>
                    <a:pt x="321183" y="249851"/>
                  </a:cubicBezTo>
                  <a:cubicBezTo>
                    <a:pt x="215836" y="278902"/>
                    <a:pt x="110585" y="309668"/>
                    <a:pt x="6858" y="344244"/>
                  </a:cubicBezTo>
                  <a:lnTo>
                    <a:pt x="0" y="326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A13D1F6-694A-7DA8-2B19-0A46CD391E57}"/>
                </a:ext>
              </a:extLst>
            </p:cNvPr>
            <p:cNvSpPr/>
            <p:nvPr/>
          </p:nvSpPr>
          <p:spPr>
            <a:xfrm>
              <a:off x="3940111" y="1798919"/>
              <a:ext cx="472349" cy="753854"/>
            </a:xfrm>
            <a:custGeom>
              <a:avLst/>
              <a:gdLst>
                <a:gd name="connsiteX0" fmla="*/ 68866 w 472349"/>
                <a:gd name="connsiteY0" fmla="*/ 160278 h 753854"/>
                <a:gd name="connsiteX1" fmla="*/ 129445 w 472349"/>
                <a:gd name="connsiteY1" fmla="*/ 104937 h 753854"/>
                <a:gd name="connsiteX2" fmla="*/ 198406 w 472349"/>
                <a:gd name="connsiteY2" fmla="*/ 60551 h 753854"/>
                <a:gd name="connsiteX3" fmla="*/ 272987 w 472349"/>
                <a:gd name="connsiteY3" fmla="*/ 25689 h 753854"/>
                <a:gd name="connsiteX4" fmla="*/ 311848 w 472349"/>
                <a:gd name="connsiteY4" fmla="*/ 11783 h 753854"/>
                <a:gd name="connsiteX5" fmla="*/ 321755 w 472349"/>
                <a:gd name="connsiteY5" fmla="*/ 8735 h 753854"/>
                <a:gd name="connsiteX6" fmla="*/ 332137 w 472349"/>
                <a:gd name="connsiteY6" fmla="*/ 5782 h 753854"/>
                <a:gd name="connsiteX7" fmla="*/ 356521 w 472349"/>
                <a:gd name="connsiteY7" fmla="*/ 1020 h 753854"/>
                <a:gd name="connsiteX8" fmla="*/ 414814 w 472349"/>
                <a:gd name="connsiteY8" fmla="*/ 7782 h 753854"/>
                <a:gd name="connsiteX9" fmla="*/ 444722 w 472349"/>
                <a:gd name="connsiteY9" fmla="*/ 28737 h 753854"/>
                <a:gd name="connsiteX10" fmla="*/ 462724 w 472349"/>
                <a:gd name="connsiteY10" fmla="*/ 57979 h 753854"/>
                <a:gd name="connsiteX11" fmla="*/ 472345 w 472349"/>
                <a:gd name="connsiteY11" fmla="*/ 111605 h 753854"/>
                <a:gd name="connsiteX12" fmla="*/ 468916 w 472349"/>
                <a:gd name="connsiteY12" fmla="*/ 157420 h 753854"/>
                <a:gd name="connsiteX13" fmla="*/ 423672 w 472349"/>
                <a:gd name="connsiteY13" fmla="*/ 316773 h 753854"/>
                <a:gd name="connsiteX14" fmla="*/ 362712 w 472349"/>
                <a:gd name="connsiteY14" fmla="*/ 464316 h 753854"/>
                <a:gd name="connsiteX15" fmla="*/ 286321 w 472349"/>
                <a:gd name="connsiteY15" fmla="*/ 608238 h 753854"/>
                <a:gd name="connsiteX16" fmla="*/ 234124 w 472349"/>
                <a:gd name="connsiteY16" fmla="*/ 674628 h 753854"/>
                <a:gd name="connsiteX17" fmla="*/ 165068 w 472349"/>
                <a:gd name="connsiteY17" fmla="*/ 727491 h 753854"/>
                <a:gd name="connsiteX18" fmla="*/ 82487 w 472349"/>
                <a:gd name="connsiteY18" fmla="*/ 752352 h 753854"/>
                <a:gd name="connsiteX19" fmla="*/ 0 w 472349"/>
                <a:gd name="connsiteY19" fmla="*/ 748923 h 753854"/>
                <a:gd name="connsiteX20" fmla="*/ 953 w 472349"/>
                <a:gd name="connsiteY20" fmla="*/ 730254 h 753854"/>
                <a:gd name="connsiteX21" fmla="*/ 75533 w 472349"/>
                <a:gd name="connsiteY21" fmla="*/ 717204 h 753854"/>
                <a:gd name="connsiteX22" fmla="*/ 139160 w 472349"/>
                <a:gd name="connsiteY22" fmla="*/ 685391 h 753854"/>
                <a:gd name="connsiteX23" fmla="*/ 227171 w 472349"/>
                <a:gd name="connsiteY23" fmla="*/ 572901 h 753854"/>
                <a:gd name="connsiteX24" fmla="*/ 287941 w 472349"/>
                <a:gd name="connsiteY24" fmla="*/ 433074 h 753854"/>
                <a:gd name="connsiteX25" fmla="*/ 315563 w 472349"/>
                <a:gd name="connsiteY25" fmla="*/ 359922 h 753854"/>
                <a:gd name="connsiteX26" fmla="*/ 342233 w 472349"/>
                <a:gd name="connsiteY26" fmla="*/ 286960 h 753854"/>
                <a:gd name="connsiteX27" fmla="*/ 366141 w 472349"/>
                <a:gd name="connsiteY27" fmla="*/ 214475 h 753854"/>
                <a:gd name="connsiteX28" fmla="*/ 383857 w 472349"/>
                <a:gd name="connsiteY28" fmla="*/ 143609 h 753854"/>
                <a:gd name="connsiteX29" fmla="*/ 387572 w 472349"/>
                <a:gd name="connsiteY29" fmla="*/ 111033 h 753854"/>
                <a:gd name="connsiteX30" fmla="*/ 385477 w 472349"/>
                <a:gd name="connsiteY30" fmla="*/ 87126 h 753854"/>
                <a:gd name="connsiteX31" fmla="*/ 383667 w 472349"/>
                <a:gd name="connsiteY31" fmla="*/ 82554 h 753854"/>
                <a:gd name="connsiteX32" fmla="*/ 381953 w 472349"/>
                <a:gd name="connsiteY32" fmla="*/ 80553 h 753854"/>
                <a:gd name="connsiteX33" fmla="*/ 362903 w 472349"/>
                <a:gd name="connsiteY33" fmla="*/ 77315 h 753854"/>
                <a:gd name="connsiteX34" fmla="*/ 348329 w 472349"/>
                <a:gd name="connsiteY34" fmla="*/ 78458 h 753854"/>
                <a:gd name="connsiteX35" fmla="*/ 339566 w 472349"/>
                <a:gd name="connsiteY35" fmla="*/ 79982 h 753854"/>
                <a:gd name="connsiteX36" fmla="*/ 330327 w 472349"/>
                <a:gd name="connsiteY36" fmla="*/ 81792 h 753854"/>
                <a:gd name="connsiteX37" fmla="*/ 293561 w 472349"/>
                <a:gd name="connsiteY37" fmla="*/ 90078 h 753854"/>
                <a:gd name="connsiteX38" fmla="*/ 220885 w 472349"/>
                <a:gd name="connsiteY38" fmla="*/ 111510 h 753854"/>
                <a:gd name="connsiteX39" fmla="*/ 81153 w 472349"/>
                <a:gd name="connsiteY39" fmla="*/ 174184 h 753854"/>
                <a:gd name="connsiteX40" fmla="*/ 68866 w 472349"/>
                <a:gd name="connsiteY40" fmla="*/ 160278 h 75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2349" h="753854">
                  <a:moveTo>
                    <a:pt x="68866" y="160278"/>
                  </a:moveTo>
                  <a:cubicBezTo>
                    <a:pt x="87154" y="139037"/>
                    <a:pt x="107728" y="121701"/>
                    <a:pt x="129445" y="104937"/>
                  </a:cubicBezTo>
                  <a:cubicBezTo>
                    <a:pt x="151257" y="88554"/>
                    <a:pt x="174307" y="73695"/>
                    <a:pt x="198406" y="60551"/>
                  </a:cubicBezTo>
                  <a:cubicBezTo>
                    <a:pt x="222409" y="47311"/>
                    <a:pt x="247364" y="35691"/>
                    <a:pt x="272987" y="25689"/>
                  </a:cubicBezTo>
                  <a:cubicBezTo>
                    <a:pt x="285845" y="20736"/>
                    <a:pt x="298704" y="15879"/>
                    <a:pt x="311848" y="11783"/>
                  </a:cubicBezTo>
                  <a:lnTo>
                    <a:pt x="321755" y="8735"/>
                  </a:lnTo>
                  <a:lnTo>
                    <a:pt x="332137" y="5782"/>
                  </a:lnTo>
                  <a:cubicBezTo>
                    <a:pt x="340519" y="3687"/>
                    <a:pt x="348044" y="2163"/>
                    <a:pt x="356521" y="1020"/>
                  </a:cubicBezTo>
                  <a:cubicBezTo>
                    <a:pt x="373285" y="-695"/>
                    <a:pt x="392811" y="-1266"/>
                    <a:pt x="414814" y="7782"/>
                  </a:cubicBezTo>
                  <a:cubicBezTo>
                    <a:pt x="425577" y="12259"/>
                    <a:pt x="436436" y="19593"/>
                    <a:pt x="444722" y="28737"/>
                  </a:cubicBezTo>
                  <a:cubicBezTo>
                    <a:pt x="453104" y="37881"/>
                    <a:pt x="458819" y="48168"/>
                    <a:pt x="462724" y="57979"/>
                  </a:cubicBezTo>
                  <a:cubicBezTo>
                    <a:pt x="470345" y="77696"/>
                    <a:pt x="472154" y="95412"/>
                    <a:pt x="472345" y="111605"/>
                  </a:cubicBezTo>
                  <a:cubicBezTo>
                    <a:pt x="472440" y="127893"/>
                    <a:pt x="471011" y="142942"/>
                    <a:pt x="468916" y="157420"/>
                  </a:cubicBezTo>
                  <a:cubicBezTo>
                    <a:pt x="459962" y="215142"/>
                    <a:pt x="442055" y="266291"/>
                    <a:pt x="423672" y="316773"/>
                  </a:cubicBezTo>
                  <a:cubicBezTo>
                    <a:pt x="404813" y="367161"/>
                    <a:pt x="384238" y="415738"/>
                    <a:pt x="362712" y="464316"/>
                  </a:cubicBezTo>
                  <a:cubicBezTo>
                    <a:pt x="340614" y="513179"/>
                    <a:pt x="316802" y="561852"/>
                    <a:pt x="286321" y="608238"/>
                  </a:cubicBezTo>
                  <a:cubicBezTo>
                    <a:pt x="271081" y="631479"/>
                    <a:pt x="254032" y="653958"/>
                    <a:pt x="234124" y="674628"/>
                  </a:cubicBezTo>
                  <a:cubicBezTo>
                    <a:pt x="214217" y="695202"/>
                    <a:pt x="191167" y="713966"/>
                    <a:pt x="165068" y="727491"/>
                  </a:cubicBezTo>
                  <a:cubicBezTo>
                    <a:pt x="139065" y="741303"/>
                    <a:pt x="110585" y="749494"/>
                    <a:pt x="82487" y="752352"/>
                  </a:cubicBezTo>
                  <a:cubicBezTo>
                    <a:pt x="54388" y="755400"/>
                    <a:pt x="26670" y="753590"/>
                    <a:pt x="0" y="748923"/>
                  </a:cubicBezTo>
                  <a:lnTo>
                    <a:pt x="953" y="730254"/>
                  </a:lnTo>
                  <a:cubicBezTo>
                    <a:pt x="26765" y="728158"/>
                    <a:pt x="52006" y="724348"/>
                    <a:pt x="75533" y="717204"/>
                  </a:cubicBezTo>
                  <a:cubicBezTo>
                    <a:pt x="98965" y="709965"/>
                    <a:pt x="120396" y="699297"/>
                    <a:pt x="139160" y="685391"/>
                  </a:cubicBezTo>
                  <a:cubicBezTo>
                    <a:pt x="176784" y="657578"/>
                    <a:pt x="203835" y="616716"/>
                    <a:pt x="227171" y="572901"/>
                  </a:cubicBezTo>
                  <a:cubicBezTo>
                    <a:pt x="250127" y="528705"/>
                    <a:pt x="269653" y="481175"/>
                    <a:pt x="287941" y="433074"/>
                  </a:cubicBezTo>
                  <a:lnTo>
                    <a:pt x="315563" y="359922"/>
                  </a:lnTo>
                  <a:cubicBezTo>
                    <a:pt x="324803" y="335633"/>
                    <a:pt x="333756" y="311249"/>
                    <a:pt x="342233" y="286960"/>
                  </a:cubicBezTo>
                  <a:cubicBezTo>
                    <a:pt x="350901" y="262767"/>
                    <a:pt x="358997" y="238573"/>
                    <a:pt x="366141" y="214475"/>
                  </a:cubicBezTo>
                  <a:cubicBezTo>
                    <a:pt x="373475" y="190567"/>
                    <a:pt x="379666" y="166469"/>
                    <a:pt x="383857" y="143609"/>
                  </a:cubicBezTo>
                  <a:cubicBezTo>
                    <a:pt x="385953" y="132179"/>
                    <a:pt x="387287" y="121035"/>
                    <a:pt x="387572" y="111033"/>
                  </a:cubicBezTo>
                  <a:cubicBezTo>
                    <a:pt x="387858" y="101032"/>
                    <a:pt x="387096" y="92079"/>
                    <a:pt x="385477" y="87126"/>
                  </a:cubicBezTo>
                  <a:cubicBezTo>
                    <a:pt x="384715" y="84649"/>
                    <a:pt x="384048" y="83220"/>
                    <a:pt x="383667" y="82554"/>
                  </a:cubicBezTo>
                  <a:cubicBezTo>
                    <a:pt x="383191" y="81887"/>
                    <a:pt x="383096" y="81411"/>
                    <a:pt x="381953" y="80553"/>
                  </a:cubicBezTo>
                  <a:cubicBezTo>
                    <a:pt x="379762" y="78744"/>
                    <a:pt x="372237" y="77029"/>
                    <a:pt x="362903" y="77315"/>
                  </a:cubicBezTo>
                  <a:cubicBezTo>
                    <a:pt x="358235" y="77410"/>
                    <a:pt x="352806" y="77886"/>
                    <a:pt x="348329" y="78458"/>
                  </a:cubicBezTo>
                  <a:lnTo>
                    <a:pt x="339566" y="79982"/>
                  </a:lnTo>
                  <a:lnTo>
                    <a:pt x="330327" y="81792"/>
                  </a:lnTo>
                  <a:cubicBezTo>
                    <a:pt x="318040" y="84363"/>
                    <a:pt x="305753" y="87030"/>
                    <a:pt x="293561" y="90078"/>
                  </a:cubicBezTo>
                  <a:cubicBezTo>
                    <a:pt x="269177" y="96174"/>
                    <a:pt x="244888" y="103318"/>
                    <a:pt x="220885" y="111510"/>
                  </a:cubicBezTo>
                  <a:cubicBezTo>
                    <a:pt x="173069" y="127988"/>
                    <a:pt x="125349" y="148467"/>
                    <a:pt x="81153" y="174184"/>
                  </a:cubicBezTo>
                  <a:lnTo>
                    <a:pt x="68866" y="1602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CC1080D-2D3B-467F-9A80-E04D61FF4083}"/>
                </a:ext>
              </a:extLst>
            </p:cNvPr>
            <p:cNvSpPr/>
            <p:nvPr/>
          </p:nvSpPr>
          <p:spPr>
            <a:xfrm>
              <a:off x="40576" y="1303780"/>
              <a:ext cx="1399603" cy="627699"/>
            </a:xfrm>
            <a:custGeom>
              <a:avLst/>
              <a:gdLst>
                <a:gd name="connsiteX0" fmla="*/ 0 w 1399603"/>
                <a:gd name="connsiteY0" fmla="*/ 616460 h 627699"/>
                <a:gd name="connsiteX1" fmla="*/ 137065 w 1399603"/>
                <a:gd name="connsiteY1" fmla="*/ 447486 h 627699"/>
                <a:gd name="connsiteX2" fmla="*/ 294323 w 1399603"/>
                <a:gd name="connsiteY2" fmla="*/ 296610 h 627699"/>
                <a:gd name="connsiteX3" fmla="*/ 666274 w 1399603"/>
                <a:gd name="connsiteY3" fmla="*/ 66391 h 627699"/>
                <a:gd name="connsiteX4" fmla="*/ 879539 w 1399603"/>
                <a:gd name="connsiteY4" fmla="*/ 8193 h 627699"/>
                <a:gd name="connsiteX5" fmla="*/ 990314 w 1399603"/>
                <a:gd name="connsiteY5" fmla="*/ 2 h 627699"/>
                <a:gd name="connsiteX6" fmla="*/ 1102519 w 1399603"/>
                <a:gd name="connsiteY6" fmla="*/ 12575 h 627699"/>
                <a:gd name="connsiteX7" fmla="*/ 1295400 w 1399603"/>
                <a:gd name="connsiteY7" fmla="*/ 126017 h 627699"/>
                <a:gd name="connsiteX8" fmla="*/ 1359599 w 1399603"/>
                <a:gd name="connsiteY8" fmla="*/ 217076 h 627699"/>
                <a:gd name="connsiteX9" fmla="*/ 1399604 w 1399603"/>
                <a:gd name="connsiteY9" fmla="*/ 320423 h 627699"/>
                <a:gd name="connsiteX10" fmla="*/ 1381411 w 1399603"/>
                <a:gd name="connsiteY10" fmla="*/ 324995 h 627699"/>
                <a:gd name="connsiteX11" fmla="*/ 1271207 w 1399603"/>
                <a:gd name="connsiteY11" fmla="*/ 149639 h 627699"/>
                <a:gd name="connsiteX12" fmla="*/ 1188625 w 1399603"/>
                <a:gd name="connsiteY12" fmla="*/ 89251 h 627699"/>
                <a:gd name="connsiteX13" fmla="*/ 1092994 w 1399603"/>
                <a:gd name="connsiteY13" fmla="*/ 55056 h 627699"/>
                <a:gd name="connsiteX14" fmla="*/ 990981 w 1399603"/>
                <a:gd name="connsiteY14" fmla="*/ 47151 h 627699"/>
                <a:gd name="connsiteX15" fmla="*/ 886968 w 1399603"/>
                <a:gd name="connsiteY15" fmla="*/ 56961 h 627699"/>
                <a:gd name="connsiteX16" fmla="*/ 685610 w 1399603"/>
                <a:gd name="connsiteY16" fmla="*/ 114588 h 627699"/>
                <a:gd name="connsiteX17" fmla="*/ 323945 w 1399603"/>
                <a:gd name="connsiteY17" fmla="*/ 332805 h 627699"/>
                <a:gd name="connsiteX18" fmla="*/ 14954 w 1399603"/>
                <a:gd name="connsiteY18" fmla="*/ 627699 h 627699"/>
                <a:gd name="connsiteX19" fmla="*/ 0 w 1399603"/>
                <a:gd name="connsiteY19" fmla="*/ 616460 h 62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9603" h="627699">
                  <a:moveTo>
                    <a:pt x="0" y="616460"/>
                  </a:moveTo>
                  <a:cubicBezTo>
                    <a:pt x="41243" y="556357"/>
                    <a:pt x="87916" y="501017"/>
                    <a:pt x="137065" y="447486"/>
                  </a:cubicBezTo>
                  <a:cubicBezTo>
                    <a:pt x="186404" y="394242"/>
                    <a:pt x="238887" y="343854"/>
                    <a:pt x="294323" y="296610"/>
                  </a:cubicBezTo>
                  <a:cubicBezTo>
                    <a:pt x="405575" y="202884"/>
                    <a:pt x="529209" y="121064"/>
                    <a:pt x="666274" y="66391"/>
                  </a:cubicBezTo>
                  <a:cubicBezTo>
                    <a:pt x="734663" y="39054"/>
                    <a:pt x="806196" y="18480"/>
                    <a:pt x="879539" y="8193"/>
                  </a:cubicBezTo>
                  <a:cubicBezTo>
                    <a:pt x="916210" y="2955"/>
                    <a:pt x="953262" y="97"/>
                    <a:pt x="990314" y="2"/>
                  </a:cubicBezTo>
                  <a:cubicBezTo>
                    <a:pt x="1027557" y="-94"/>
                    <a:pt x="1065752" y="3621"/>
                    <a:pt x="1102519" y="12575"/>
                  </a:cubicBezTo>
                  <a:cubicBezTo>
                    <a:pt x="1176528" y="29815"/>
                    <a:pt x="1244918" y="70582"/>
                    <a:pt x="1295400" y="126017"/>
                  </a:cubicBezTo>
                  <a:cubicBezTo>
                    <a:pt x="1320737" y="153735"/>
                    <a:pt x="1342073" y="184501"/>
                    <a:pt x="1359599" y="217076"/>
                  </a:cubicBezTo>
                  <a:cubicBezTo>
                    <a:pt x="1377125" y="249843"/>
                    <a:pt x="1390936" y="283751"/>
                    <a:pt x="1399604" y="320423"/>
                  </a:cubicBezTo>
                  <a:lnTo>
                    <a:pt x="1381411" y="324995"/>
                  </a:lnTo>
                  <a:cubicBezTo>
                    <a:pt x="1358551" y="259463"/>
                    <a:pt x="1320737" y="197360"/>
                    <a:pt x="1271207" y="149639"/>
                  </a:cubicBezTo>
                  <a:cubicBezTo>
                    <a:pt x="1246251" y="125827"/>
                    <a:pt x="1218819" y="105063"/>
                    <a:pt x="1188625" y="89251"/>
                  </a:cubicBezTo>
                  <a:cubicBezTo>
                    <a:pt x="1158526" y="73344"/>
                    <a:pt x="1126236" y="62009"/>
                    <a:pt x="1092994" y="55056"/>
                  </a:cubicBezTo>
                  <a:cubicBezTo>
                    <a:pt x="1059656" y="48103"/>
                    <a:pt x="1025557" y="45817"/>
                    <a:pt x="990981" y="47151"/>
                  </a:cubicBezTo>
                  <a:cubicBezTo>
                    <a:pt x="956120" y="48008"/>
                    <a:pt x="921353" y="51342"/>
                    <a:pt x="886968" y="56961"/>
                  </a:cubicBezTo>
                  <a:cubicBezTo>
                    <a:pt x="818102" y="68391"/>
                    <a:pt x="750570" y="88108"/>
                    <a:pt x="685610" y="114588"/>
                  </a:cubicBezTo>
                  <a:cubicBezTo>
                    <a:pt x="555593" y="167832"/>
                    <a:pt x="435102" y="244604"/>
                    <a:pt x="323945" y="332805"/>
                  </a:cubicBezTo>
                  <a:cubicBezTo>
                    <a:pt x="212789" y="421102"/>
                    <a:pt x="109061" y="520448"/>
                    <a:pt x="14954" y="627699"/>
                  </a:cubicBezTo>
                  <a:lnTo>
                    <a:pt x="0" y="616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750BA01-BD50-275C-C759-66DCCC53F3D3}"/>
                </a:ext>
              </a:extLst>
            </p:cNvPr>
            <p:cNvSpPr/>
            <p:nvPr/>
          </p:nvSpPr>
          <p:spPr>
            <a:xfrm>
              <a:off x="0" y="2032825"/>
              <a:ext cx="548830" cy="329836"/>
            </a:xfrm>
            <a:custGeom>
              <a:avLst/>
              <a:gdLst>
                <a:gd name="connsiteX0" fmla="*/ 18193 w 548830"/>
                <a:gd name="connsiteY0" fmla="*/ 0 h 329836"/>
                <a:gd name="connsiteX1" fmla="*/ 57341 w 548830"/>
                <a:gd name="connsiteY1" fmla="*/ 58388 h 329836"/>
                <a:gd name="connsiteX2" fmla="*/ 102870 w 548830"/>
                <a:gd name="connsiteY2" fmla="*/ 106680 h 329836"/>
                <a:gd name="connsiteX3" fmla="*/ 158020 w 548830"/>
                <a:gd name="connsiteY3" fmla="*/ 140970 h 329836"/>
                <a:gd name="connsiteX4" fmla="*/ 224219 w 548830"/>
                <a:gd name="connsiteY4" fmla="*/ 162211 h 329836"/>
                <a:gd name="connsiteX5" fmla="*/ 239744 w 548830"/>
                <a:gd name="connsiteY5" fmla="*/ 166116 h 329836"/>
                <a:gd name="connsiteX6" fmla="*/ 233744 w 548830"/>
                <a:gd name="connsiteY6" fmla="*/ 172021 h 329836"/>
                <a:gd name="connsiteX7" fmla="*/ 233744 w 548830"/>
                <a:gd name="connsiteY7" fmla="*/ 172021 h 329836"/>
                <a:gd name="connsiteX8" fmla="*/ 251651 w 548830"/>
                <a:gd name="connsiteY8" fmla="*/ 211265 h 329836"/>
                <a:gd name="connsiteX9" fmla="*/ 279845 w 548830"/>
                <a:gd name="connsiteY9" fmla="*/ 241649 h 329836"/>
                <a:gd name="connsiteX10" fmla="*/ 357569 w 548830"/>
                <a:gd name="connsiteY10" fmla="*/ 277463 h 329836"/>
                <a:gd name="connsiteX11" fmla="*/ 449485 w 548830"/>
                <a:gd name="connsiteY11" fmla="*/ 289655 h 329836"/>
                <a:gd name="connsiteX12" fmla="*/ 546068 w 548830"/>
                <a:gd name="connsiteY12" fmla="*/ 291179 h 329836"/>
                <a:gd name="connsiteX13" fmla="*/ 548831 w 548830"/>
                <a:gd name="connsiteY13" fmla="*/ 309753 h 329836"/>
                <a:gd name="connsiteX14" fmla="*/ 450151 w 548830"/>
                <a:gd name="connsiteY14" fmla="*/ 328517 h 329836"/>
                <a:gd name="connsiteX15" fmla="*/ 347186 w 548830"/>
                <a:gd name="connsiteY15" fmla="*/ 322993 h 329836"/>
                <a:gd name="connsiteX16" fmla="*/ 250317 w 548830"/>
                <a:gd name="connsiteY16" fmla="*/ 274130 h 329836"/>
                <a:gd name="connsiteX17" fmla="*/ 220028 w 548830"/>
                <a:gd name="connsiteY17" fmla="*/ 226504 h 329836"/>
                <a:gd name="connsiteX18" fmla="*/ 215075 w 548830"/>
                <a:gd name="connsiteY18" fmla="*/ 171164 h 329836"/>
                <a:gd name="connsiteX19" fmla="*/ 215075 w 548830"/>
                <a:gd name="connsiteY19" fmla="*/ 171164 h 329836"/>
                <a:gd name="connsiteX20" fmla="*/ 224600 w 548830"/>
                <a:gd name="connsiteY20" fmla="*/ 180975 h 329836"/>
                <a:gd name="connsiteX21" fmla="*/ 144780 w 548830"/>
                <a:gd name="connsiteY21" fmla="*/ 181832 h 329836"/>
                <a:gd name="connsiteX22" fmla="*/ 71057 w 548830"/>
                <a:gd name="connsiteY22" fmla="*/ 144875 h 329836"/>
                <a:gd name="connsiteX23" fmla="*/ 20574 w 548830"/>
                <a:gd name="connsiteY23" fmla="*/ 81153 h 329836"/>
                <a:gd name="connsiteX24" fmla="*/ 0 w 548830"/>
                <a:gd name="connsiteY24" fmla="*/ 4477 h 329836"/>
                <a:gd name="connsiteX25" fmla="*/ 18193 w 548830"/>
                <a:gd name="connsiteY25" fmla="*/ 0 h 32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8830" h="329836">
                  <a:moveTo>
                    <a:pt x="18193" y="0"/>
                  </a:moveTo>
                  <a:cubicBezTo>
                    <a:pt x="30575" y="20288"/>
                    <a:pt x="43434" y="40386"/>
                    <a:pt x="57341" y="58388"/>
                  </a:cubicBezTo>
                  <a:cubicBezTo>
                    <a:pt x="71247" y="76486"/>
                    <a:pt x="86297" y="92678"/>
                    <a:pt x="102870" y="106680"/>
                  </a:cubicBezTo>
                  <a:cubicBezTo>
                    <a:pt x="119539" y="120587"/>
                    <a:pt x="137827" y="132112"/>
                    <a:pt x="158020" y="140970"/>
                  </a:cubicBezTo>
                  <a:cubicBezTo>
                    <a:pt x="178213" y="150114"/>
                    <a:pt x="200311" y="156305"/>
                    <a:pt x="224219" y="162211"/>
                  </a:cubicBezTo>
                  <a:lnTo>
                    <a:pt x="239744" y="166116"/>
                  </a:lnTo>
                  <a:lnTo>
                    <a:pt x="233744" y="172021"/>
                  </a:lnTo>
                  <a:lnTo>
                    <a:pt x="233744" y="172021"/>
                  </a:lnTo>
                  <a:cubicBezTo>
                    <a:pt x="237649" y="185547"/>
                    <a:pt x="243935" y="199739"/>
                    <a:pt x="251651" y="211265"/>
                  </a:cubicBezTo>
                  <a:cubicBezTo>
                    <a:pt x="259652" y="222980"/>
                    <a:pt x="268986" y="233077"/>
                    <a:pt x="279845" y="241649"/>
                  </a:cubicBezTo>
                  <a:cubicBezTo>
                    <a:pt x="301466" y="258604"/>
                    <a:pt x="328327" y="270224"/>
                    <a:pt x="357569" y="277463"/>
                  </a:cubicBezTo>
                  <a:cubicBezTo>
                    <a:pt x="386715" y="284798"/>
                    <a:pt x="417862" y="288131"/>
                    <a:pt x="449485" y="289655"/>
                  </a:cubicBezTo>
                  <a:cubicBezTo>
                    <a:pt x="481108" y="291465"/>
                    <a:pt x="513302" y="290989"/>
                    <a:pt x="546068" y="291179"/>
                  </a:cubicBezTo>
                  <a:lnTo>
                    <a:pt x="548831" y="309753"/>
                  </a:lnTo>
                  <a:cubicBezTo>
                    <a:pt x="516922" y="319564"/>
                    <a:pt x="483870" y="325660"/>
                    <a:pt x="450151" y="328517"/>
                  </a:cubicBezTo>
                  <a:cubicBezTo>
                    <a:pt x="416433" y="331089"/>
                    <a:pt x="381762" y="330232"/>
                    <a:pt x="347186" y="322993"/>
                  </a:cubicBezTo>
                  <a:cubicBezTo>
                    <a:pt x="312992" y="315563"/>
                    <a:pt x="277273" y="301466"/>
                    <a:pt x="250317" y="274130"/>
                  </a:cubicBezTo>
                  <a:cubicBezTo>
                    <a:pt x="236982" y="260699"/>
                    <a:pt x="226219" y="244316"/>
                    <a:pt x="220028" y="226504"/>
                  </a:cubicBezTo>
                  <a:cubicBezTo>
                    <a:pt x="213741" y="208598"/>
                    <a:pt x="211360" y="190405"/>
                    <a:pt x="215075" y="171164"/>
                  </a:cubicBezTo>
                  <a:lnTo>
                    <a:pt x="215075" y="171164"/>
                  </a:lnTo>
                  <a:lnTo>
                    <a:pt x="224600" y="180975"/>
                  </a:lnTo>
                  <a:cubicBezTo>
                    <a:pt x="199168" y="187928"/>
                    <a:pt x="171545" y="187928"/>
                    <a:pt x="144780" y="181832"/>
                  </a:cubicBezTo>
                  <a:cubicBezTo>
                    <a:pt x="118015" y="175641"/>
                    <a:pt x="92297" y="162687"/>
                    <a:pt x="71057" y="144875"/>
                  </a:cubicBezTo>
                  <a:cubicBezTo>
                    <a:pt x="49625" y="127159"/>
                    <a:pt x="32671" y="105061"/>
                    <a:pt x="20574" y="81153"/>
                  </a:cubicBezTo>
                  <a:cubicBezTo>
                    <a:pt x="8668" y="57055"/>
                    <a:pt x="667" y="31718"/>
                    <a:pt x="0" y="4477"/>
                  </a:cubicBezTo>
                  <a:lnTo>
                    <a:pt x="1819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F22CF2B-AE9E-20C1-94A3-30960A9D42AD}"/>
                </a:ext>
              </a:extLst>
            </p:cNvPr>
            <p:cNvSpPr/>
            <p:nvPr/>
          </p:nvSpPr>
          <p:spPr>
            <a:xfrm>
              <a:off x="469034" y="2603845"/>
              <a:ext cx="565380" cy="490671"/>
            </a:xfrm>
            <a:custGeom>
              <a:avLst/>
              <a:gdLst>
                <a:gd name="connsiteX0" fmla="*/ 565380 w 565380"/>
                <a:gd name="connsiteY0" fmla="*/ 18672 h 490671"/>
                <a:gd name="connsiteX1" fmla="*/ 361164 w 565380"/>
                <a:gd name="connsiteY1" fmla="*/ 80204 h 490671"/>
                <a:gd name="connsiteX2" fmla="*/ 181142 w 565380"/>
                <a:gd name="connsiteY2" fmla="*/ 177454 h 490671"/>
                <a:gd name="connsiteX3" fmla="*/ 116086 w 565380"/>
                <a:gd name="connsiteY3" fmla="*/ 246892 h 490671"/>
                <a:gd name="connsiteX4" fmla="*/ 110085 w 565380"/>
                <a:gd name="connsiteY4" fmla="*/ 256702 h 490671"/>
                <a:gd name="connsiteX5" fmla="*/ 104180 w 565380"/>
                <a:gd name="connsiteY5" fmla="*/ 267275 h 490671"/>
                <a:gd name="connsiteX6" fmla="*/ 93702 w 565380"/>
                <a:gd name="connsiteY6" fmla="*/ 288516 h 490671"/>
                <a:gd name="connsiteX7" fmla="*/ 80748 w 565380"/>
                <a:gd name="connsiteY7" fmla="*/ 330426 h 490671"/>
                <a:gd name="connsiteX8" fmla="*/ 92845 w 565380"/>
                <a:gd name="connsiteY8" fmla="*/ 404340 h 490671"/>
                <a:gd name="connsiteX9" fmla="*/ 160854 w 565380"/>
                <a:gd name="connsiteY9" fmla="*/ 472348 h 490671"/>
                <a:gd name="connsiteX10" fmla="*/ 156282 w 565380"/>
                <a:gd name="connsiteY10" fmla="*/ 490541 h 490671"/>
                <a:gd name="connsiteX11" fmla="*/ 126087 w 565380"/>
                <a:gd name="connsiteY11" fmla="*/ 488446 h 490671"/>
                <a:gd name="connsiteX12" fmla="*/ 96750 w 565380"/>
                <a:gd name="connsiteY12" fmla="*/ 480540 h 490671"/>
                <a:gd name="connsiteX13" fmla="*/ 42363 w 565380"/>
                <a:gd name="connsiteY13" fmla="*/ 446631 h 490671"/>
                <a:gd name="connsiteX14" fmla="*/ 6168 w 565380"/>
                <a:gd name="connsiteY14" fmla="*/ 386909 h 490671"/>
                <a:gd name="connsiteX15" fmla="*/ 2072 w 565380"/>
                <a:gd name="connsiteY15" fmla="*/ 317567 h 490671"/>
                <a:gd name="connsiteX16" fmla="*/ 21027 w 565380"/>
                <a:gd name="connsiteY16" fmla="*/ 256321 h 490671"/>
                <a:gd name="connsiteX17" fmla="*/ 34743 w 565380"/>
                <a:gd name="connsiteY17" fmla="*/ 229080 h 490671"/>
                <a:gd name="connsiteX18" fmla="*/ 38553 w 565380"/>
                <a:gd name="connsiteY18" fmla="*/ 222317 h 490671"/>
                <a:gd name="connsiteX19" fmla="*/ 42363 w 565380"/>
                <a:gd name="connsiteY19" fmla="*/ 216126 h 490671"/>
                <a:gd name="connsiteX20" fmla="*/ 50935 w 565380"/>
                <a:gd name="connsiteY20" fmla="*/ 203077 h 490671"/>
                <a:gd name="connsiteX21" fmla="*/ 136279 w 565380"/>
                <a:gd name="connsiteY21" fmla="*/ 118018 h 490671"/>
                <a:gd name="connsiteX22" fmla="*/ 237435 w 565380"/>
                <a:gd name="connsiteY22" fmla="*/ 62392 h 490671"/>
                <a:gd name="connsiteX23" fmla="*/ 344305 w 565380"/>
                <a:gd name="connsiteY23" fmla="*/ 27150 h 490671"/>
                <a:gd name="connsiteX24" fmla="*/ 398598 w 565380"/>
                <a:gd name="connsiteY24" fmla="*/ 15053 h 490671"/>
                <a:gd name="connsiteX25" fmla="*/ 453366 w 565380"/>
                <a:gd name="connsiteY25" fmla="*/ 6671 h 490671"/>
                <a:gd name="connsiteX26" fmla="*/ 563571 w 565380"/>
                <a:gd name="connsiteY26" fmla="*/ 99 h 490671"/>
                <a:gd name="connsiteX27" fmla="*/ 565380 w 565380"/>
                <a:gd name="connsiteY27" fmla="*/ 18672 h 49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65380" h="490671">
                  <a:moveTo>
                    <a:pt x="565380" y="18672"/>
                  </a:moveTo>
                  <a:cubicBezTo>
                    <a:pt x="495657" y="34865"/>
                    <a:pt x="426887" y="55439"/>
                    <a:pt x="361164" y="80204"/>
                  </a:cubicBezTo>
                  <a:cubicBezTo>
                    <a:pt x="295918" y="105826"/>
                    <a:pt x="232767" y="136306"/>
                    <a:pt x="181142" y="177454"/>
                  </a:cubicBezTo>
                  <a:cubicBezTo>
                    <a:pt x="155424" y="197933"/>
                    <a:pt x="132945" y="221174"/>
                    <a:pt x="116086" y="246892"/>
                  </a:cubicBezTo>
                  <a:cubicBezTo>
                    <a:pt x="113991" y="250130"/>
                    <a:pt x="111990" y="253369"/>
                    <a:pt x="110085" y="256702"/>
                  </a:cubicBezTo>
                  <a:lnTo>
                    <a:pt x="104180" y="267275"/>
                  </a:lnTo>
                  <a:cubicBezTo>
                    <a:pt x="100370" y="274324"/>
                    <a:pt x="96846" y="281372"/>
                    <a:pt x="93702" y="288516"/>
                  </a:cubicBezTo>
                  <a:cubicBezTo>
                    <a:pt x="87511" y="302708"/>
                    <a:pt x="83130" y="316900"/>
                    <a:pt x="80748" y="330426"/>
                  </a:cubicBezTo>
                  <a:cubicBezTo>
                    <a:pt x="76176" y="357667"/>
                    <a:pt x="78748" y="380432"/>
                    <a:pt x="92845" y="404340"/>
                  </a:cubicBezTo>
                  <a:cubicBezTo>
                    <a:pt x="106656" y="428343"/>
                    <a:pt x="132279" y="451298"/>
                    <a:pt x="160854" y="472348"/>
                  </a:cubicBezTo>
                  <a:lnTo>
                    <a:pt x="156282" y="490541"/>
                  </a:lnTo>
                  <a:cubicBezTo>
                    <a:pt x="145709" y="491017"/>
                    <a:pt x="136089" y="490160"/>
                    <a:pt x="126087" y="488446"/>
                  </a:cubicBezTo>
                  <a:cubicBezTo>
                    <a:pt x="116181" y="486826"/>
                    <a:pt x="106371" y="484064"/>
                    <a:pt x="96750" y="480540"/>
                  </a:cubicBezTo>
                  <a:cubicBezTo>
                    <a:pt x="77510" y="473396"/>
                    <a:pt x="58746" y="462347"/>
                    <a:pt x="42363" y="446631"/>
                  </a:cubicBezTo>
                  <a:cubicBezTo>
                    <a:pt x="26265" y="430914"/>
                    <a:pt x="12835" y="410055"/>
                    <a:pt x="6168" y="386909"/>
                  </a:cubicBezTo>
                  <a:cubicBezTo>
                    <a:pt x="-881" y="363859"/>
                    <a:pt x="-1357" y="339665"/>
                    <a:pt x="2072" y="317567"/>
                  </a:cubicBezTo>
                  <a:cubicBezTo>
                    <a:pt x="5501" y="295374"/>
                    <a:pt x="12645" y="275086"/>
                    <a:pt x="21027" y="256321"/>
                  </a:cubicBezTo>
                  <a:cubicBezTo>
                    <a:pt x="25218" y="246892"/>
                    <a:pt x="29885" y="237843"/>
                    <a:pt x="34743" y="229080"/>
                  </a:cubicBezTo>
                  <a:lnTo>
                    <a:pt x="38553" y="222317"/>
                  </a:lnTo>
                  <a:lnTo>
                    <a:pt x="42363" y="216126"/>
                  </a:lnTo>
                  <a:cubicBezTo>
                    <a:pt x="45125" y="211744"/>
                    <a:pt x="47982" y="207363"/>
                    <a:pt x="50935" y="203077"/>
                  </a:cubicBezTo>
                  <a:cubicBezTo>
                    <a:pt x="74462" y="168787"/>
                    <a:pt x="104466" y="140878"/>
                    <a:pt x="136279" y="118018"/>
                  </a:cubicBezTo>
                  <a:cubicBezTo>
                    <a:pt x="168378" y="95254"/>
                    <a:pt x="202478" y="77156"/>
                    <a:pt x="237435" y="62392"/>
                  </a:cubicBezTo>
                  <a:cubicBezTo>
                    <a:pt x="272391" y="47629"/>
                    <a:pt x="308110" y="36103"/>
                    <a:pt x="344305" y="27150"/>
                  </a:cubicBezTo>
                  <a:cubicBezTo>
                    <a:pt x="362403" y="22673"/>
                    <a:pt x="380405" y="18577"/>
                    <a:pt x="398598" y="15053"/>
                  </a:cubicBezTo>
                  <a:cubicBezTo>
                    <a:pt x="416790" y="11814"/>
                    <a:pt x="435078" y="9052"/>
                    <a:pt x="453366" y="6671"/>
                  </a:cubicBezTo>
                  <a:cubicBezTo>
                    <a:pt x="489942" y="2194"/>
                    <a:pt x="526518" y="-568"/>
                    <a:pt x="563571" y="99"/>
                  </a:cubicBezTo>
                  <a:lnTo>
                    <a:pt x="565380" y="1867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4143308-A024-0119-C48E-1D368344A2A1}"/>
                </a:ext>
              </a:extLst>
            </p:cNvPr>
            <p:cNvSpPr/>
            <p:nvPr/>
          </p:nvSpPr>
          <p:spPr>
            <a:xfrm>
              <a:off x="14552" y="2529611"/>
              <a:ext cx="494749" cy="416757"/>
            </a:xfrm>
            <a:custGeom>
              <a:avLst/>
              <a:gdLst>
                <a:gd name="connsiteX0" fmla="*/ 494750 w 494749"/>
                <a:gd name="connsiteY0" fmla="*/ 18898 h 416757"/>
                <a:gd name="connsiteX1" fmla="*/ 285962 w 494749"/>
                <a:gd name="connsiteY1" fmla="*/ 67951 h 416757"/>
                <a:gd name="connsiteX2" fmla="*/ 186997 w 494749"/>
                <a:gd name="connsiteY2" fmla="*/ 102146 h 416757"/>
                <a:gd name="connsiteX3" fmla="*/ 101558 w 494749"/>
                <a:gd name="connsiteY3" fmla="*/ 150629 h 416757"/>
                <a:gd name="connsiteX4" fmla="*/ 74316 w 494749"/>
                <a:gd name="connsiteY4" fmla="*/ 182061 h 416757"/>
                <a:gd name="connsiteX5" fmla="*/ 66601 w 494749"/>
                <a:gd name="connsiteY5" fmla="*/ 215780 h 416757"/>
                <a:gd name="connsiteX6" fmla="*/ 95366 w 494749"/>
                <a:gd name="connsiteY6" fmla="*/ 297980 h 416757"/>
                <a:gd name="connsiteX7" fmla="*/ 168328 w 494749"/>
                <a:gd name="connsiteY7" fmla="*/ 358083 h 416757"/>
                <a:gd name="connsiteX8" fmla="*/ 264340 w 494749"/>
                <a:gd name="connsiteY8" fmla="*/ 397326 h 416757"/>
                <a:gd name="connsiteX9" fmla="*/ 262911 w 494749"/>
                <a:gd name="connsiteY9" fmla="*/ 415995 h 416757"/>
                <a:gd name="connsiteX10" fmla="*/ 205952 w 494749"/>
                <a:gd name="connsiteY10" fmla="*/ 414281 h 416757"/>
                <a:gd name="connsiteX11" fmla="*/ 149659 w 494749"/>
                <a:gd name="connsiteY11" fmla="*/ 401708 h 416757"/>
                <a:gd name="connsiteX12" fmla="*/ 47551 w 494749"/>
                <a:gd name="connsiteY12" fmla="*/ 337318 h 416757"/>
                <a:gd name="connsiteX13" fmla="*/ 13832 w 494749"/>
                <a:gd name="connsiteY13" fmla="*/ 282455 h 416757"/>
                <a:gd name="connsiteX14" fmla="*/ 307 w 494749"/>
                <a:gd name="connsiteY14" fmla="*/ 220351 h 416757"/>
                <a:gd name="connsiteX15" fmla="*/ 16690 w 494749"/>
                <a:gd name="connsiteY15" fmla="*/ 149962 h 416757"/>
                <a:gd name="connsiteX16" fmla="*/ 60695 w 494749"/>
                <a:gd name="connsiteY16" fmla="*/ 100432 h 416757"/>
                <a:gd name="connsiteX17" fmla="*/ 165375 w 494749"/>
                <a:gd name="connsiteY17" fmla="*/ 46330 h 416757"/>
                <a:gd name="connsiteX18" fmla="*/ 273865 w 494749"/>
                <a:gd name="connsiteY18" fmla="*/ 18041 h 416757"/>
                <a:gd name="connsiteX19" fmla="*/ 493226 w 494749"/>
                <a:gd name="connsiteY19" fmla="*/ 324 h 416757"/>
                <a:gd name="connsiteX20" fmla="*/ 494750 w 494749"/>
                <a:gd name="connsiteY20" fmla="*/ 18898 h 41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4749" h="416757">
                  <a:moveTo>
                    <a:pt x="494750" y="18898"/>
                  </a:moveTo>
                  <a:cubicBezTo>
                    <a:pt x="424169" y="32900"/>
                    <a:pt x="353780" y="47949"/>
                    <a:pt x="285962" y="67951"/>
                  </a:cubicBezTo>
                  <a:cubicBezTo>
                    <a:pt x="251957" y="77476"/>
                    <a:pt x="218715" y="88907"/>
                    <a:pt x="186997" y="102146"/>
                  </a:cubicBezTo>
                  <a:cubicBezTo>
                    <a:pt x="155564" y="115481"/>
                    <a:pt x="125084" y="131102"/>
                    <a:pt x="101558" y="150629"/>
                  </a:cubicBezTo>
                  <a:cubicBezTo>
                    <a:pt x="89842" y="160344"/>
                    <a:pt x="80317" y="171107"/>
                    <a:pt x="74316" y="182061"/>
                  </a:cubicBezTo>
                  <a:cubicBezTo>
                    <a:pt x="68220" y="193015"/>
                    <a:pt x="65839" y="203968"/>
                    <a:pt x="66601" y="215780"/>
                  </a:cubicBezTo>
                  <a:cubicBezTo>
                    <a:pt x="68220" y="246831"/>
                    <a:pt x="77459" y="273977"/>
                    <a:pt x="95366" y="297980"/>
                  </a:cubicBezTo>
                  <a:cubicBezTo>
                    <a:pt x="112988" y="321983"/>
                    <a:pt x="138896" y="341891"/>
                    <a:pt x="168328" y="358083"/>
                  </a:cubicBezTo>
                  <a:cubicBezTo>
                    <a:pt x="197665" y="374276"/>
                    <a:pt x="230812" y="387134"/>
                    <a:pt x="264340" y="397326"/>
                  </a:cubicBezTo>
                  <a:lnTo>
                    <a:pt x="262911" y="415995"/>
                  </a:lnTo>
                  <a:cubicBezTo>
                    <a:pt x="243480" y="417519"/>
                    <a:pt x="224906" y="416662"/>
                    <a:pt x="205952" y="414281"/>
                  </a:cubicBezTo>
                  <a:cubicBezTo>
                    <a:pt x="187092" y="411804"/>
                    <a:pt x="168233" y="407804"/>
                    <a:pt x="149659" y="401708"/>
                  </a:cubicBezTo>
                  <a:cubicBezTo>
                    <a:pt x="112797" y="389611"/>
                    <a:pt x="76031" y="369418"/>
                    <a:pt x="47551" y="337318"/>
                  </a:cubicBezTo>
                  <a:cubicBezTo>
                    <a:pt x="33549" y="321317"/>
                    <a:pt x="21738" y="302648"/>
                    <a:pt x="13832" y="282455"/>
                  </a:cubicBezTo>
                  <a:cubicBezTo>
                    <a:pt x="5736" y="262547"/>
                    <a:pt x="1545" y="240449"/>
                    <a:pt x="307" y="220351"/>
                  </a:cubicBezTo>
                  <a:cubicBezTo>
                    <a:pt x="-1503" y="196063"/>
                    <a:pt x="4784" y="170345"/>
                    <a:pt x="16690" y="149962"/>
                  </a:cubicBezTo>
                  <a:cubicBezTo>
                    <a:pt x="28406" y="129197"/>
                    <a:pt x="44408" y="113481"/>
                    <a:pt x="60695" y="100432"/>
                  </a:cubicBezTo>
                  <a:cubicBezTo>
                    <a:pt x="93747" y="74714"/>
                    <a:pt x="129561" y="58998"/>
                    <a:pt x="165375" y="46330"/>
                  </a:cubicBezTo>
                  <a:cubicBezTo>
                    <a:pt x="201284" y="33757"/>
                    <a:pt x="237575" y="25280"/>
                    <a:pt x="273865" y="18041"/>
                  </a:cubicBezTo>
                  <a:cubicBezTo>
                    <a:pt x="346731" y="4991"/>
                    <a:pt x="419788" y="-1581"/>
                    <a:pt x="493226" y="324"/>
                  </a:cubicBezTo>
                  <a:lnTo>
                    <a:pt x="494750" y="188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4FFAA38-3F31-B024-7448-3F37E7E8D2A6}"/>
                </a:ext>
              </a:extLst>
            </p:cNvPr>
            <p:cNvSpPr/>
            <p:nvPr/>
          </p:nvSpPr>
          <p:spPr>
            <a:xfrm>
              <a:off x="1208817" y="408819"/>
              <a:ext cx="1507121" cy="850004"/>
            </a:xfrm>
            <a:custGeom>
              <a:avLst/>
              <a:gdLst>
                <a:gd name="connsiteX0" fmla="*/ 0 w 1507121"/>
                <a:gd name="connsiteY0" fmla="*/ 835146 h 850004"/>
                <a:gd name="connsiteX1" fmla="*/ 242792 w 1507121"/>
                <a:gd name="connsiteY1" fmla="*/ 620167 h 850004"/>
                <a:gd name="connsiteX2" fmla="*/ 498538 w 1507121"/>
                <a:gd name="connsiteY2" fmla="*/ 421285 h 850004"/>
                <a:gd name="connsiteX3" fmla="*/ 766477 w 1507121"/>
                <a:gd name="connsiteY3" fmla="*/ 237547 h 850004"/>
                <a:gd name="connsiteX4" fmla="*/ 1052036 w 1507121"/>
                <a:gd name="connsiteY4" fmla="*/ 75051 h 850004"/>
                <a:gd name="connsiteX5" fmla="*/ 1129189 w 1507121"/>
                <a:gd name="connsiteY5" fmla="*/ 40570 h 850004"/>
                <a:gd name="connsiteX6" fmla="*/ 1212914 w 1507121"/>
                <a:gd name="connsiteY6" fmla="*/ 11710 h 850004"/>
                <a:gd name="connsiteX7" fmla="*/ 1260920 w 1507121"/>
                <a:gd name="connsiteY7" fmla="*/ 1994 h 850004"/>
                <a:gd name="connsiteX8" fmla="*/ 1274636 w 1507121"/>
                <a:gd name="connsiteY8" fmla="*/ 661 h 850004"/>
                <a:gd name="connsiteX9" fmla="*/ 1279684 w 1507121"/>
                <a:gd name="connsiteY9" fmla="*/ 375 h 850004"/>
                <a:gd name="connsiteX10" fmla="*/ 1286828 w 1507121"/>
                <a:gd name="connsiteY10" fmla="*/ 89 h 850004"/>
                <a:gd name="connsiteX11" fmla="*/ 1313021 w 1507121"/>
                <a:gd name="connsiteY11" fmla="*/ 565 h 850004"/>
                <a:gd name="connsiteX12" fmla="*/ 1418654 w 1507121"/>
                <a:gd name="connsiteY12" fmla="*/ 33903 h 850004"/>
                <a:gd name="connsiteX13" fmla="*/ 1492187 w 1507121"/>
                <a:gd name="connsiteY13" fmla="*/ 123438 h 850004"/>
                <a:gd name="connsiteX14" fmla="*/ 1505712 w 1507121"/>
                <a:gd name="connsiteY14" fmla="*/ 230118 h 850004"/>
                <a:gd name="connsiteX15" fmla="*/ 1478947 w 1507121"/>
                <a:gd name="connsiteY15" fmla="*/ 324320 h 850004"/>
                <a:gd name="connsiteX16" fmla="*/ 1431036 w 1507121"/>
                <a:gd name="connsiteY16" fmla="*/ 402901 h 850004"/>
                <a:gd name="connsiteX17" fmla="*/ 1304068 w 1507121"/>
                <a:gd name="connsiteY17" fmla="*/ 522631 h 850004"/>
                <a:gd name="connsiteX18" fmla="*/ 1157097 w 1507121"/>
                <a:gd name="connsiteY18" fmla="*/ 605117 h 850004"/>
                <a:gd name="connsiteX19" fmla="*/ 1001363 w 1507121"/>
                <a:gd name="connsiteY19" fmla="*/ 660553 h 850004"/>
                <a:gd name="connsiteX20" fmla="*/ 841438 w 1507121"/>
                <a:gd name="connsiteY20" fmla="*/ 694176 h 850004"/>
                <a:gd name="connsiteX21" fmla="*/ 836867 w 1507121"/>
                <a:gd name="connsiteY21" fmla="*/ 675983 h 850004"/>
                <a:gd name="connsiteX22" fmla="*/ 1124807 w 1507121"/>
                <a:gd name="connsiteY22" fmla="*/ 542919 h 850004"/>
                <a:gd name="connsiteX23" fmla="*/ 1249489 w 1507121"/>
                <a:gd name="connsiteY23" fmla="*/ 452908 h 850004"/>
                <a:gd name="connsiteX24" fmla="*/ 1347216 w 1507121"/>
                <a:gd name="connsiteY24" fmla="*/ 343084 h 850004"/>
                <a:gd name="connsiteX25" fmla="*/ 1378553 w 1507121"/>
                <a:gd name="connsiteY25" fmla="*/ 281743 h 850004"/>
                <a:gd name="connsiteX26" fmla="*/ 1391698 w 1507121"/>
                <a:gd name="connsiteY26" fmla="*/ 220498 h 850004"/>
                <a:gd name="connsiteX27" fmla="*/ 1382744 w 1507121"/>
                <a:gd name="connsiteY27" fmla="*/ 169253 h 850004"/>
                <a:gd name="connsiteX28" fmla="*/ 1353693 w 1507121"/>
                <a:gd name="connsiteY28" fmla="*/ 137916 h 850004"/>
                <a:gd name="connsiteX29" fmla="*/ 1306449 w 1507121"/>
                <a:gd name="connsiteY29" fmla="*/ 126010 h 850004"/>
                <a:gd name="connsiteX30" fmla="*/ 1247489 w 1507121"/>
                <a:gd name="connsiteY30" fmla="*/ 135249 h 850004"/>
                <a:gd name="connsiteX31" fmla="*/ 1110139 w 1507121"/>
                <a:gd name="connsiteY31" fmla="*/ 193161 h 850004"/>
                <a:gd name="connsiteX32" fmla="*/ 972026 w 1507121"/>
                <a:gd name="connsiteY32" fmla="*/ 267742 h 850004"/>
                <a:gd name="connsiteX33" fmla="*/ 835057 w 1507121"/>
                <a:gd name="connsiteY33" fmla="*/ 348228 h 850004"/>
                <a:gd name="connsiteX34" fmla="*/ 562547 w 1507121"/>
                <a:gd name="connsiteY34" fmla="*/ 515868 h 850004"/>
                <a:gd name="connsiteX35" fmla="*/ 289084 w 1507121"/>
                <a:gd name="connsiteY35" fmla="*/ 684937 h 850004"/>
                <a:gd name="connsiteX36" fmla="*/ 11239 w 1507121"/>
                <a:gd name="connsiteY36" fmla="*/ 850005 h 850004"/>
                <a:gd name="connsiteX37" fmla="*/ 0 w 1507121"/>
                <a:gd name="connsiteY37" fmla="*/ 835146 h 85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7121" h="850004">
                  <a:moveTo>
                    <a:pt x="0" y="835146"/>
                  </a:moveTo>
                  <a:cubicBezTo>
                    <a:pt x="77819" y="759517"/>
                    <a:pt x="159544" y="688937"/>
                    <a:pt x="242792" y="620167"/>
                  </a:cubicBezTo>
                  <a:cubicBezTo>
                    <a:pt x="326136" y="551491"/>
                    <a:pt x="411385" y="485197"/>
                    <a:pt x="498538" y="421285"/>
                  </a:cubicBezTo>
                  <a:cubicBezTo>
                    <a:pt x="585883" y="357658"/>
                    <a:pt x="674656" y="295650"/>
                    <a:pt x="766477" y="237547"/>
                  </a:cubicBezTo>
                  <a:cubicBezTo>
                    <a:pt x="858202" y="179159"/>
                    <a:pt x="952024" y="123914"/>
                    <a:pt x="1052036" y="75051"/>
                  </a:cubicBezTo>
                  <a:cubicBezTo>
                    <a:pt x="1077087" y="62764"/>
                    <a:pt x="1102709" y="51334"/>
                    <a:pt x="1129189" y="40570"/>
                  </a:cubicBezTo>
                  <a:cubicBezTo>
                    <a:pt x="1155764" y="29902"/>
                    <a:pt x="1183005" y="19806"/>
                    <a:pt x="1212914" y="11710"/>
                  </a:cubicBezTo>
                  <a:cubicBezTo>
                    <a:pt x="1227868" y="7709"/>
                    <a:pt x="1243489" y="4090"/>
                    <a:pt x="1260920" y="1994"/>
                  </a:cubicBezTo>
                  <a:cubicBezTo>
                    <a:pt x="1265396" y="1423"/>
                    <a:pt x="1269492" y="1042"/>
                    <a:pt x="1274636" y="661"/>
                  </a:cubicBezTo>
                  <a:lnTo>
                    <a:pt x="1279684" y="375"/>
                  </a:lnTo>
                  <a:lnTo>
                    <a:pt x="1286828" y="89"/>
                  </a:lnTo>
                  <a:cubicBezTo>
                    <a:pt x="1295686" y="-101"/>
                    <a:pt x="1304163" y="-6"/>
                    <a:pt x="1313021" y="565"/>
                  </a:cubicBezTo>
                  <a:cubicBezTo>
                    <a:pt x="1348073" y="2851"/>
                    <a:pt x="1385506" y="12662"/>
                    <a:pt x="1418654" y="33903"/>
                  </a:cubicBezTo>
                  <a:cubicBezTo>
                    <a:pt x="1451896" y="54858"/>
                    <a:pt x="1478375" y="87910"/>
                    <a:pt x="1492187" y="123438"/>
                  </a:cubicBezTo>
                  <a:cubicBezTo>
                    <a:pt x="1506379" y="159157"/>
                    <a:pt x="1509331" y="196209"/>
                    <a:pt x="1505712" y="230118"/>
                  </a:cubicBezTo>
                  <a:cubicBezTo>
                    <a:pt x="1501902" y="264217"/>
                    <a:pt x="1491996" y="295650"/>
                    <a:pt x="1478947" y="324320"/>
                  </a:cubicBezTo>
                  <a:cubicBezTo>
                    <a:pt x="1465802" y="353086"/>
                    <a:pt x="1449419" y="379184"/>
                    <a:pt x="1431036" y="402901"/>
                  </a:cubicBezTo>
                  <a:cubicBezTo>
                    <a:pt x="1394365" y="450622"/>
                    <a:pt x="1350550" y="489579"/>
                    <a:pt x="1304068" y="522631"/>
                  </a:cubicBezTo>
                  <a:cubicBezTo>
                    <a:pt x="1257395" y="555492"/>
                    <a:pt x="1208056" y="582829"/>
                    <a:pt x="1157097" y="605117"/>
                  </a:cubicBezTo>
                  <a:cubicBezTo>
                    <a:pt x="1106138" y="627406"/>
                    <a:pt x="1054322" y="646265"/>
                    <a:pt x="1001363" y="660553"/>
                  </a:cubicBezTo>
                  <a:cubicBezTo>
                    <a:pt x="948595" y="675221"/>
                    <a:pt x="895159" y="686461"/>
                    <a:pt x="841438" y="694176"/>
                  </a:cubicBezTo>
                  <a:lnTo>
                    <a:pt x="836867" y="675983"/>
                  </a:lnTo>
                  <a:cubicBezTo>
                    <a:pt x="937641" y="638931"/>
                    <a:pt x="1035653" y="596926"/>
                    <a:pt x="1124807" y="542919"/>
                  </a:cubicBezTo>
                  <a:cubicBezTo>
                    <a:pt x="1169098" y="515677"/>
                    <a:pt x="1211485" y="486150"/>
                    <a:pt x="1249489" y="452908"/>
                  </a:cubicBezTo>
                  <a:cubicBezTo>
                    <a:pt x="1287494" y="419761"/>
                    <a:pt x="1321308" y="382899"/>
                    <a:pt x="1347216" y="343084"/>
                  </a:cubicBezTo>
                  <a:cubicBezTo>
                    <a:pt x="1359980" y="323177"/>
                    <a:pt x="1370743" y="302508"/>
                    <a:pt x="1378553" y="281743"/>
                  </a:cubicBezTo>
                  <a:cubicBezTo>
                    <a:pt x="1386364" y="260979"/>
                    <a:pt x="1391031" y="240024"/>
                    <a:pt x="1391698" y="220498"/>
                  </a:cubicBezTo>
                  <a:cubicBezTo>
                    <a:pt x="1392460" y="201067"/>
                    <a:pt x="1389412" y="183160"/>
                    <a:pt x="1382744" y="169253"/>
                  </a:cubicBezTo>
                  <a:cubicBezTo>
                    <a:pt x="1376077" y="155251"/>
                    <a:pt x="1366266" y="145155"/>
                    <a:pt x="1353693" y="137916"/>
                  </a:cubicBezTo>
                  <a:cubicBezTo>
                    <a:pt x="1341120" y="130677"/>
                    <a:pt x="1324928" y="126486"/>
                    <a:pt x="1306449" y="126010"/>
                  </a:cubicBezTo>
                  <a:cubicBezTo>
                    <a:pt x="1287494" y="125533"/>
                    <a:pt x="1269778" y="128581"/>
                    <a:pt x="1247489" y="135249"/>
                  </a:cubicBezTo>
                  <a:cubicBezTo>
                    <a:pt x="1203389" y="148298"/>
                    <a:pt x="1156240" y="170396"/>
                    <a:pt x="1110139" y="193161"/>
                  </a:cubicBezTo>
                  <a:cubicBezTo>
                    <a:pt x="1063752" y="216116"/>
                    <a:pt x="1017842" y="241643"/>
                    <a:pt x="972026" y="267742"/>
                  </a:cubicBezTo>
                  <a:cubicBezTo>
                    <a:pt x="926021" y="293650"/>
                    <a:pt x="880777" y="321082"/>
                    <a:pt x="835057" y="348228"/>
                  </a:cubicBezTo>
                  <a:cubicBezTo>
                    <a:pt x="744188" y="403282"/>
                    <a:pt x="653225" y="459194"/>
                    <a:pt x="562547" y="515868"/>
                  </a:cubicBezTo>
                  <a:lnTo>
                    <a:pt x="289084" y="684937"/>
                  </a:lnTo>
                  <a:cubicBezTo>
                    <a:pt x="197453" y="740944"/>
                    <a:pt x="105346" y="796665"/>
                    <a:pt x="11239" y="850005"/>
                  </a:cubicBezTo>
                  <a:lnTo>
                    <a:pt x="0" y="835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86F31FC-FB6B-3858-2770-28481B84370B}"/>
                </a:ext>
              </a:extLst>
            </p:cNvPr>
            <p:cNvSpPr/>
            <p:nvPr/>
          </p:nvSpPr>
          <p:spPr>
            <a:xfrm>
              <a:off x="862298" y="4"/>
              <a:ext cx="1002556" cy="1176046"/>
            </a:xfrm>
            <a:custGeom>
              <a:avLst/>
              <a:gdLst>
                <a:gd name="connsiteX0" fmla="*/ 0 w 1002556"/>
                <a:gd name="connsiteY0" fmla="*/ 1168141 h 1176046"/>
                <a:gd name="connsiteX1" fmla="*/ 121444 w 1002556"/>
                <a:gd name="connsiteY1" fmla="*/ 906013 h 1176046"/>
                <a:gd name="connsiteX2" fmla="*/ 257842 w 1002556"/>
                <a:gd name="connsiteY2" fmla="*/ 651505 h 1176046"/>
                <a:gd name="connsiteX3" fmla="*/ 408432 w 1002556"/>
                <a:gd name="connsiteY3" fmla="*/ 404331 h 1176046"/>
                <a:gd name="connsiteX4" fmla="*/ 579977 w 1002556"/>
                <a:gd name="connsiteY4" fmla="*/ 167730 h 1176046"/>
                <a:gd name="connsiteX5" fmla="*/ 685609 w 1002556"/>
                <a:gd name="connsiteY5" fmla="*/ 57907 h 1176046"/>
                <a:gd name="connsiteX6" fmla="*/ 853154 w 1002556"/>
                <a:gd name="connsiteY6" fmla="*/ 1614 h 1176046"/>
                <a:gd name="connsiteX7" fmla="*/ 940975 w 1002556"/>
                <a:gd name="connsiteY7" fmla="*/ 44286 h 1176046"/>
                <a:gd name="connsiteX8" fmla="*/ 989362 w 1002556"/>
                <a:gd name="connsiteY8" fmla="*/ 122106 h 1176046"/>
                <a:gd name="connsiteX9" fmla="*/ 993458 w 1002556"/>
                <a:gd name="connsiteY9" fmla="*/ 285555 h 1176046"/>
                <a:gd name="connsiteX10" fmla="*/ 936498 w 1002556"/>
                <a:gd name="connsiteY10" fmla="*/ 428144 h 1176046"/>
                <a:gd name="connsiteX11" fmla="*/ 850011 w 1002556"/>
                <a:gd name="connsiteY11" fmla="*/ 549683 h 1176046"/>
                <a:gd name="connsiteX12" fmla="*/ 746093 w 1002556"/>
                <a:gd name="connsiteY12" fmla="*/ 653410 h 1176046"/>
                <a:gd name="connsiteX13" fmla="*/ 630746 w 1002556"/>
                <a:gd name="connsiteY13" fmla="*/ 741993 h 1176046"/>
                <a:gd name="connsiteX14" fmla="*/ 620268 w 1002556"/>
                <a:gd name="connsiteY14" fmla="*/ 728943 h 1176046"/>
                <a:gd name="connsiteX15" fmla="*/ 808577 w 1002556"/>
                <a:gd name="connsiteY15" fmla="*/ 517298 h 1176046"/>
                <a:gd name="connsiteX16" fmla="*/ 878586 w 1002556"/>
                <a:gd name="connsiteY16" fmla="*/ 398140 h 1176046"/>
                <a:gd name="connsiteX17" fmla="*/ 918877 w 1002556"/>
                <a:gd name="connsiteY17" fmla="*/ 271172 h 1176046"/>
                <a:gd name="connsiteX18" fmla="*/ 910209 w 1002556"/>
                <a:gd name="connsiteY18" fmla="*/ 150681 h 1176046"/>
                <a:gd name="connsiteX19" fmla="*/ 881729 w 1002556"/>
                <a:gd name="connsiteY19" fmla="*/ 108580 h 1176046"/>
                <a:gd name="connsiteX20" fmla="*/ 841534 w 1002556"/>
                <a:gd name="connsiteY20" fmla="*/ 91245 h 1176046"/>
                <a:gd name="connsiteX21" fmla="*/ 793909 w 1002556"/>
                <a:gd name="connsiteY21" fmla="*/ 99531 h 1176046"/>
                <a:gd name="connsiteX22" fmla="*/ 746665 w 1002556"/>
                <a:gd name="connsiteY22" fmla="*/ 130392 h 1176046"/>
                <a:gd name="connsiteX23" fmla="*/ 655320 w 1002556"/>
                <a:gd name="connsiteY23" fmla="*/ 229452 h 1176046"/>
                <a:gd name="connsiteX24" fmla="*/ 570547 w 1002556"/>
                <a:gd name="connsiteY24" fmla="*/ 341657 h 1176046"/>
                <a:gd name="connsiteX25" fmla="*/ 489490 w 1002556"/>
                <a:gd name="connsiteY25" fmla="*/ 458338 h 1176046"/>
                <a:gd name="connsiteX26" fmla="*/ 331661 w 1002556"/>
                <a:gd name="connsiteY26" fmla="*/ 696558 h 1176046"/>
                <a:gd name="connsiteX27" fmla="*/ 14669 w 1002556"/>
                <a:gd name="connsiteY27" fmla="*/ 1176047 h 1176046"/>
                <a:gd name="connsiteX28" fmla="*/ 0 w 1002556"/>
                <a:gd name="connsiteY28" fmla="*/ 1168141 h 1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02556" h="1176046">
                  <a:moveTo>
                    <a:pt x="0" y="1168141"/>
                  </a:moveTo>
                  <a:cubicBezTo>
                    <a:pt x="36767" y="1078892"/>
                    <a:pt x="78581" y="992214"/>
                    <a:pt x="121444" y="906013"/>
                  </a:cubicBezTo>
                  <a:cubicBezTo>
                    <a:pt x="164687" y="820002"/>
                    <a:pt x="210217" y="735230"/>
                    <a:pt x="257842" y="651505"/>
                  </a:cubicBezTo>
                  <a:cubicBezTo>
                    <a:pt x="305467" y="567780"/>
                    <a:pt x="355568" y="485389"/>
                    <a:pt x="408432" y="404331"/>
                  </a:cubicBezTo>
                  <a:cubicBezTo>
                    <a:pt x="461677" y="323464"/>
                    <a:pt x="517303" y="244026"/>
                    <a:pt x="579977" y="167730"/>
                  </a:cubicBezTo>
                  <a:cubicBezTo>
                    <a:pt x="611886" y="129821"/>
                    <a:pt x="644557" y="92483"/>
                    <a:pt x="685609" y="57907"/>
                  </a:cubicBezTo>
                  <a:cubicBezTo>
                    <a:pt x="727043" y="22950"/>
                    <a:pt x="786575" y="-7434"/>
                    <a:pt x="853154" y="1614"/>
                  </a:cubicBezTo>
                  <a:cubicBezTo>
                    <a:pt x="885920" y="6091"/>
                    <a:pt x="917734" y="21903"/>
                    <a:pt x="940975" y="44286"/>
                  </a:cubicBezTo>
                  <a:cubicBezTo>
                    <a:pt x="964597" y="66670"/>
                    <a:pt x="980027" y="94293"/>
                    <a:pt x="989362" y="122106"/>
                  </a:cubicBezTo>
                  <a:cubicBezTo>
                    <a:pt x="1007840" y="178208"/>
                    <a:pt x="1004697" y="234405"/>
                    <a:pt x="993458" y="285555"/>
                  </a:cubicBezTo>
                  <a:cubicBezTo>
                    <a:pt x="982028" y="336990"/>
                    <a:pt x="961263" y="384329"/>
                    <a:pt x="936498" y="428144"/>
                  </a:cubicBezTo>
                  <a:cubicBezTo>
                    <a:pt x="911543" y="471959"/>
                    <a:pt x="882396" y="512440"/>
                    <a:pt x="850011" y="549683"/>
                  </a:cubicBezTo>
                  <a:cubicBezTo>
                    <a:pt x="817721" y="586926"/>
                    <a:pt x="783050" y="621692"/>
                    <a:pt x="746093" y="653410"/>
                  </a:cubicBezTo>
                  <a:cubicBezTo>
                    <a:pt x="709327" y="685414"/>
                    <a:pt x="670751" y="714846"/>
                    <a:pt x="630746" y="741993"/>
                  </a:cubicBezTo>
                  <a:lnTo>
                    <a:pt x="620268" y="728943"/>
                  </a:lnTo>
                  <a:cubicBezTo>
                    <a:pt x="689705" y="663221"/>
                    <a:pt x="754761" y="593688"/>
                    <a:pt x="808577" y="517298"/>
                  </a:cubicBezTo>
                  <a:cubicBezTo>
                    <a:pt x="835152" y="479007"/>
                    <a:pt x="859346" y="439383"/>
                    <a:pt x="878586" y="398140"/>
                  </a:cubicBezTo>
                  <a:cubicBezTo>
                    <a:pt x="897826" y="356897"/>
                    <a:pt x="912019" y="313939"/>
                    <a:pt x="918877" y="271172"/>
                  </a:cubicBezTo>
                  <a:cubicBezTo>
                    <a:pt x="925449" y="228690"/>
                    <a:pt x="924116" y="185447"/>
                    <a:pt x="910209" y="150681"/>
                  </a:cubicBezTo>
                  <a:cubicBezTo>
                    <a:pt x="903351" y="133440"/>
                    <a:pt x="893540" y="118772"/>
                    <a:pt x="881729" y="108580"/>
                  </a:cubicBezTo>
                  <a:cubicBezTo>
                    <a:pt x="869918" y="98388"/>
                    <a:pt x="856393" y="92673"/>
                    <a:pt x="841534" y="91245"/>
                  </a:cubicBezTo>
                  <a:cubicBezTo>
                    <a:pt x="826770" y="89816"/>
                    <a:pt x="810387" y="92578"/>
                    <a:pt x="793909" y="99531"/>
                  </a:cubicBezTo>
                  <a:cubicBezTo>
                    <a:pt x="777145" y="106485"/>
                    <a:pt x="762667" y="116295"/>
                    <a:pt x="746665" y="130392"/>
                  </a:cubicBezTo>
                  <a:cubicBezTo>
                    <a:pt x="714851" y="158205"/>
                    <a:pt x="684276" y="193543"/>
                    <a:pt x="655320" y="229452"/>
                  </a:cubicBezTo>
                  <a:cubicBezTo>
                    <a:pt x="626174" y="265552"/>
                    <a:pt x="597980" y="303271"/>
                    <a:pt x="570547" y="341657"/>
                  </a:cubicBezTo>
                  <a:cubicBezTo>
                    <a:pt x="543116" y="380043"/>
                    <a:pt x="515969" y="418905"/>
                    <a:pt x="489490" y="458338"/>
                  </a:cubicBezTo>
                  <a:cubicBezTo>
                    <a:pt x="435959" y="536824"/>
                    <a:pt x="383953" y="616644"/>
                    <a:pt x="331661" y="696558"/>
                  </a:cubicBezTo>
                  <a:cubicBezTo>
                    <a:pt x="226981" y="856293"/>
                    <a:pt x="124016" y="1017741"/>
                    <a:pt x="14669" y="1176047"/>
                  </a:cubicBezTo>
                  <a:lnTo>
                    <a:pt x="0" y="1168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F69CCDA-84AA-047A-26E0-F4AF1A67A5CE}"/>
                </a:ext>
              </a:extLst>
            </p:cNvPr>
            <p:cNvSpPr/>
            <p:nvPr/>
          </p:nvSpPr>
          <p:spPr>
            <a:xfrm>
              <a:off x="2457314" y="1819990"/>
              <a:ext cx="688983" cy="721374"/>
            </a:xfrm>
            <a:custGeom>
              <a:avLst/>
              <a:gdLst>
                <a:gd name="connsiteX0" fmla="*/ 33092 w 688983"/>
                <a:gd name="connsiteY0" fmla="*/ 721375 h 721374"/>
                <a:gd name="connsiteX1" fmla="*/ 3278 w 688983"/>
                <a:gd name="connsiteY1" fmla="*/ 576976 h 721374"/>
                <a:gd name="connsiteX2" fmla="*/ 4993 w 688983"/>
                <a:gd name="connsiteY2" fmla="*/ 428005 h 721374"/>
                <a:gd name="connsiteX3" fmla="*/ 44045 w 688983"/>
                <a:gd name="connsiteY3" fmla="*/ 281320 h 721374"/>
                <a:gd name="connsiteX4" fmla="*/ 128151 w 688983"/>
                <a:gd name="connsiteY4" fmla="*/ 151970 h 721374"/>
                <a:gd name="connsiteX5" fmla="*/ 251976 w 688983"/>
                <a:gd name="connsiteY5" fmla="*/ 60054 h 721374"/>
                <a:gd name="connsiteX6" fmla="*/ 395613 w 688983"/>
                <a:gd name="connsiteY6" fmla="*/ 12429 h 721374"/>
                <a:gd name="connsiteX7" fmla="*/ 688983 w 688983"/>
                <a:gd name="connsiteY7" fmla="*/ 13763 h 721374"/>
                <a:gd name="connsiteX8" fmla="*/ 687459 w 688983"/>
                <a:gd name="connsiteY8" fmla="*/ 32431 h 721374"/>
                <a:gd name="connsiteX9" fmla="*/ 407424 w 688983"/>
                <a:gd name="connsiteY9" fmla="*/ 64626 h 721374"/>
                <a:gd name="connsiteX10" fmla="*/ 176634 w 688983"/>
                <a:gd name="connsiteY10" fmla="*/ 197023 h 721374"/>
                <a:gd name="connsiteX11" fmla="*/ 63572 w 688983"/>
                <a:gd name="connsiteY11" fmla="*/ 437530 h 721374"/>
                <a:gd name="connsiteX12" fmla="*/ 51285 w 688983"/>
                <a:gd name="connsiteY12" fmla="*/ 717279 h 721374"/>
                <a:gd name="connsiteX13" fmla="*/ 33092 w 688983"/>
                <a:gd name="connsiteY13" fmla="*/ 721375 h 72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8983" h="721374">
                  <a:moveTo>
                    <a:pt x="33092" y="721375"/>
                  </a:moveTo>
                  <a:cubicBezTo>
                    <a:pt x="16804" y="674512"/>
                    <a:pt x="8136" y="626125"/>
                    <a:pt x="3278" y="576976"/>
                  </a:cubicBezTo>
                  <a:cubicBezTo>
                    <a:pt x="-1389" y="527827"/>
                    <a:pt x="-1293" y="477821"/>
                    <a:pt x="4993" y="428005"/>
                  </a:cubicBezTo>
                  <a:cubicBezTo>
                    <a:pt x="11280" y="378189"/>
                    <a:pt x="23757" y="328468"/>
                    <a:pt x="44045" y="281320"/>
                  </a:cubicBezTo>
                  <a:cubicBezTo>
                    <a:pt x="64239" y="234171"/>
                    <a:pt x="92718" y="189880"/>
                    <a:pt x="128151" y="151970"/>
                  </a:cubicBezTo>
                  <a:cubicBezTo>
                    <a:pt x="163680" y="114061"/>
                    <a:pt x="206256" y="83105"/>
                    <a:pt x="251976" y="60054"/>
                  </a:cubicBezTo>
                  <a:cubicBezTo>
                    <a:pt x="297792" y="36908"/>
                    <a:pt x="346560" y="21954"/>
                    <a:pt x="395613" y="12429"/>
                  </a:cubicBezTo>
                  <a:cubicBezTo>
                    <a:pt x="494102" y="-5954"/>
                    <a:pt x="593448" y="-2620"/>
                    <a:pt x="688983" y="13763"/>
                  </a:cubicBezTo>
                  <a:lnTo>
                    <a:pt x="687459" y="32431"/>
                  </a:lnTo>
                  <a:cubicBezTo>
                    <a:pt x="591828" y="33765"/>
                    <a:pt x="496769" y="40433"/>
                    <a:pt x="407424" y="64626"/>
                  </a:cubicBezTo>
                  <a:cubicBezTo>
                    <a:pt x="318461" y="88343"/>
                    <a:pt x="235974" y="131301"/>
                    <a:pt x="176634" y="197023"/>
                  </a:cubicBezTo>
                  <a:cubicBezTo>
                    <a:pt x="116721" y="262365"/>
                    <a:pt x="81288" y="347614"/>
                    <a:pt x="63572" y="437530"/>
                  </a:cubicBezTo>
                  <a:cubicBezTo>
                    <a:pt x="45760" y="527636"/>
                    <a:pt x="43569" y="622791"/>
                    <a:pt x="51285" y="717279"/>
                  </a:cubicBezTo>
                  <a:lnTo>
                    <a:pt x="33092" y="721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2297BF1-2ECE-B385-3A65-0CC413526BF1}"/>
                </a:ext>
              </a:extLst>
            </p:cNvPr>
            <p:cNvSpPr/>
            <p:nvPr/>
          </p:nvSpPr>
          <p:spPr>
            <a:xfrm>
              <a:off x="1974145" y="2597771"/>
              <a:ext cx="343381" cy="255918"/>
            </a:xfrm>
            <a:custGeom>
              <a:avLst/>
              <a:gdLst>
                <a:gd name="connsiteX0" fmla="*/ 28485 w 343381"/>
                <a:gd name="connsiteY0" fmla="*/ 255918 h 255918"/>
                <a:gd name="connsiteX1" fmla="*/ 3244 w 343381"/>
                <a:gd name="connsiteY1" fmla="*/ 196101 h 255918"/>
                <a:gd name="connsiteX2" fmla="*/ 6 w 343381"/>
                <a:gd name="connsiteY2" fmla="*/ 162573 h 255918"/>
                <a:gd name="connsiteX3" fmla="*/ 4959 w 343381"/>
                <a:gd name="connsiteY3" fmla="*/ 128188 h 255918"/>
                <a:gd name="connsiteX4" fmla="*/ 40677 w 343381"/>
                <a:gd name="connsiteY4" fmla="*/ 67895 h 255918"/>
                <a:gd name="connsiteX5" fmla="*/ 96684 w 343381"/>
                <a:gd name="connsiteY5" fmla="*/ 30176 h 255918"/>
                <a:gd name="connsiteX6" fmla="*/ 220319 w 343381"/>
                <a:gd name="connsiteY6" fmla="*/ 1410 h 255918"/>
                <a:gd name="connsiteX7" fmla="*/ 343382 w 343381"/>
                <a:gd name="connsiteY7" fmla="*/ 6268 h 255918"/>
                <a:gd name="connsiteX8" fmla="*/ 343001 w 343381"/>
                <a:gd name="connsiteY8" fmla="*/ 24937 h 255918"/>
                <a:gd name="connsiteX9" fmla="*/ 224986 w 343381"/>
                <a:gd name="connsiteY9" fmla="*/ 40272 h 255918"/>
                <a:gd name="connsiteX10" fmla="*/ 115639 w 343381"/>
                <a:gd name="connsiteY10" fmla="*/ 71419 h 255918"/>
                <a:gd name="connsiteX11" fmla="*/ 43059 w 343381"/>
                <a:gd name="connsiteY11" fmla="*/ 140666 h 255918"/>
                <a:gd name="connsiteX12" fmla="*/ 44964 w 343381"/>
                <a:gd name="connsiteY12" fmla="*/ 247346 h 255918"/>
                <a:gd name="connsiteX13" fmla="*/ 28485 w 343381"/>
                <a:gd name="connsiteY13" fmla="*/ 255918 h 25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381" h="255918">
                  <a:moveTo>
                    <a:pt x="28485" y="255918"/>
                  </a:moveTo>
                  <a:cubicBezTo>
                    <a:pt x="15912" y="237725"/>
                    <a:pt x="8102" y="217723"/>
                    <a:pt x="3244" y="196101"/>
                  </a:cubicBezTo>
                  <a:cubicBezTo>
                    <a:pt x="1053" y="185243"/>
                    <a:pt x="-90" y="174003"/>
                    <a:pt x="6" y="162573"/>
                  </a:cubicBezTo>
                  <a:cubicBezTo>
                    <a:pt x="196" y="151143"/>
                    <a:pt x="1815" y="139523"/>
                    <a:pt x="4959" y="128188"/>
                  </a:cubicBezTo>
                  <a:cubicBezTo>
                    <a:pt x="11055" y="105328"/>
                    <a:pt x="24294" y="84373"/>
                    <a:pt x="40677" y="67895"/>
                  </a:cubicBezTo>
                  <a:cubicBezTo>
                    <a:pt x="57441" y="51607"/>
                    <a:pt x="76682" y="39224"/>
                    <a:pt x="96684" y="30176"/>
                  </a:cubicBezTo>
                  <a:cubicBezTo>
                    <a:pt x="136880" y="12078"/>
                    <a:pt x="178980" y="4363"/>
                    <a:pt x="220319" y="1410"/>
                  </a:cubicBezTo>
                  <a:cubicBezTo>
                    <a:pt x="261753" y="-1543"/>
                    <a:pt x="302901" y="172"/>
                    <a:pt x="343382" y="6268"/>
                  </a:cubicBezTo>
                  <a:lnTo>
                    <a:pt x="343001" y="24937"/>
                  </a:lnTo>
                  <a:cubicBezTo>
                    <a:pt x="302996" y="29604"/>
                    <a:pt x="263467" y="33605"/>
                    <a:pt x="224986" y="40272"/>
                  </a:cubicBezTo>
                  <a:cubicBezTo>
                    <a:pt x="186696" y="47130"/>
                    <a:pt x="148786" y="55893"/>
                    <a:pt x="115639" y="71419"/>
                  </a:cubicBezTo>
                  <a:cubicBezTo>
                    <a:pt x="82492" y="86659"/>
                    <a:pt x="55060" y="109328"/>
                    <a:pt x="43059" y="140666"/>
                  </a:cubicBezTo>
                  <a:cubicBezTo>
                    <a:pt x="30771" y="171812"/>
                    <a:pt x="33724" y="211246"/>
                    <a:pt x="44964" y="247346"/>
                  </a:cubicBezTo>
                  <a:lnTo>
                    <a:pt x="28485" y="255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2F49B70-FC43-047F-E4FA-30C32A7C8840}"/>
                </a:ext>
              </a:extLst>
            </p:cNvPr>
            <p:cNvSpPr/>
            <p:nvPr/>
          </p:nvSpPr>
          <p:spPr>
            <a:xfrm>
              <a:off x="644366" y="1665799"/>
              <a:ext cx="225266" cy="153734"/>
            </a:xfrm>
            <a:custGeom>
              <a:avLst/>
              <a:gdLst>
                <a:gd name="connsiteX0" fmla="*/ 0 w 225266"/>
                <a:gd name="connsiteY0" fmla="*/ 102707 h 153734"/>
                <a:gd name="connsiteX1" fmla="*/ 225266 w 225266"/>
                <a:gd name="connsiteY1" fmla="*/ 3266 h 153734"/>
                <a:gd name="connsiteX2" fmla="*/ 0 w 225266"/>
                <a:gd name="connsiteY2" fmla="*/ 102707 h 15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266" h="153734">
                  <a:moveTo>
                    <a:pt x="0" y="102707"/>
                  </a:moveTo>
                  <a:cubicBezTo>
                    <a:pt x="0" y="102707"/>
                    <a:pt x="44767" y="-21499"/>
                    <a:pt x="225266" y="3266"/>
                  </a:cubicBezTo>
                  <a:cubicBezTo>
                    <a:pt x="225266" y="3266"/>
                    <a:pt x="206978" y="260060"/>
                    <a:pt x="0" y="1027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3934062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00849EBB-A693-C7FC-B6A7-0FA700AB6391}"/>
              </a:ext>
            </a:extLst>
          </p:cNvPr>
          <p:cNvGrpSpPr/>
          <p:nvPr/>
        </p:nvGrpSpPr>
        <p:grpSpPr>
          <a:xfrm>
            <a:off x="1459007" y="1332635"/>
            <a:ext cx="3852016" cy="3758791"/>
            <a:chOff x="46" y="-18"/>
            <a:chExt cx="3960523" cy="3864672"/>
          </a:xfrm>
          <a:solidFill>
            <a:schemeClr val="bg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D4D8FD0-AAB0-55C7-65C9-07C84C345349}"/>
                </a:ext>
              </a:extLst>
            </p:cNvPr>
            <p:cNvSpPr/>
            <p:nvPr/>
          </p:nvSpPr>
          <p:spPr>
            <a:xfrm>
              <a:off x="1730267" y="663071"/>
              <a:ext cx="1237151" cy="972682"/>
            </a:xfrm>
            <a:custGeom>
              <a:avLst/>
              <a:gdLst>
                <a:gd name="connsiteX0" fmla="*/ 1227817 w 1237151"/>
                <a:gd name="connsiteY0" fmla="*/ 884169 h 972682"/>
                <a:gd name="connsiteX1" fmla="*/ 1203528 w 1237151"/>
                <a:gd name="connsiteY1" fmla="*/ 793301 h 972682"/>
                <a:gd name="connsiteX2" fmla="*/ 1172667 w 1237151"/>
                <a:gd name="connsiteY2" fmla="*/ 704813 h 972682"/>
                <a:gd name="connsiteX3" fmla="*/ 1092657 w 1237151"/>
                <a:gd name="connsiteY3" fmla="*/ 537078 h 972682"/>
                <a:gd name="connsiteX4" fmla="*/ 856532 w 1237151"/>
                <a:gd name="connsiteY4" fmla="*/ 263615 h 972682"/>
                <a:gd name="connsiteX5" fmla="*/ 532206 w 1237151"/>
                <a:gd name="connsiteY5" fmla="*/ 123884 h 972682"/>
                <a:gd name="connsiteX6" fmla="*/ 353612 w 1237151"/>
                <a:gd name="connsiteY6" fmla="*/ 108358 h 972682"/>
                <a:gd name="connsiteX7" fmla="*/ 265792 w 1237151"/>
                <a:gd name="connsiteY7" fmla="*/ 113311 h 972682"/>
                <a:gd name="connsiteX8" fmla="*/ 186068 w 1237151"/>
                <a:gd name="connsiteY8" fmla="*/ 131123 h 972682"/>
                <a:gd name="connsiteX9" fmla="*/ 130442 w 1237151"/>
                <a:gd name="connsiteY9" fmla="*/ 166175 h 972682"/>
                <a:gd name="connsiteX10" fmla="*/ 111011 w 1237151"/>
                <a:gd name="connsiteY10" fmla="*/ 219038 h 972682"/>
                <a:gd name="connsiteX11" fmla="*/ 123203 w 1237151"/>
                <a:gd name="connsiteY11" fmla="*/ 292667 h 972682"/>
                <a:gd name="connsiteX12" fmla="*/ 156635 w 1237151"/>
                <a:gd name="connsiteY12" fmla="*/ 370962 h 972682"/>
                <a:gd name="connsiteX13" fmla="*/ 254457 w 1237151"/>
                <a:gd name="connsiteY13" fmla="*/ 522124 h 972682"/>
                <a:gd name="connsiteX14" fmla="*/ 372662 w 1237151"/>
                <a:gd name="connsiteY14" fmla="*/ 663570 h 972682"/>
                <a:gd name="connsiteX15" fmla="*/ 503631 w 1237151"/>
                <a:gd name="connsiteY15" fmla="*/ 793872 h 972682"/>
                <a:gd name="connsiteX16" fmla="*/ 573164 w 1237151"/>
                <a:gd name="connsiteY16" fmla="*/ 849879 h 972682"/>
                <a:gd name="connsiteX17" fmla="*/ 650792 w 1237151"/>
                <a:gd name="connsiteY17" fmla="*/ 889979 h 972682"/>
                <a:gd name="connsiteX18" fmla="*/ 827862 w 1237151"/>
                <a:gd name="connsiteY18" fmla="*/ 932937 h 972682"/>
                <a:gd name="connsiteX19" fmla="*/ 920921 w 1237151"/>
                <a:gd name="connsiteY19" fmla="*/ 940176 h 972682"/>
                <a:gd name="connsiteX20" fmla="*/ 1015028 w 1237151"/>
                <a:gd name="connsiteY20" fmla="*/ 939700 h 972682"/>
                <a:gd name="connsiteX21" fmla="*/ 1016648 w 1237151"/>
                <a:gd name="connsiteY21" fmla="*/ 949130 h 972682"/>
                <a:gd name="connsiteX22" fmla="*/ 825767 w 1237151"/>
                <a:gd name="connsiteY22" fmla="*/ 972656 h 972682"/>
                <a:gd name="connsiteX23" fmla="*/ 630885 w 1237151"/>
                <a:gd name="connsiteY23" fmla="*/ 949130 h 972682"/>
                <a:gd name="connsiteX24" fmla="*/ 536207 w 1237151"/>
                <a:gd name="connsiteY24" fmla="*/ 911315 h 972682"/>
                <a:gd name="connsiteX25" fmla="*/ 452863 w 1237151"/>
                <a:gd name="connsiteY25" fmla="*/ 855594 h 972682"/>
                <a:gd name="connsiteX26" fmla="*/ 305987 w 1237151"/>
                <a:gd name="connsiteY26" fmla="*/ 728340 h 972682"/>
                <a:gd name="connsiteX27" fmla="*/ 173876 w 1237151"/>
                <a:gd name="connsiteY27" fmla="*/ 585370 h 972682"/>
                <a:gd name="connsiteX28" fmla="*/ 61100 w 1237151"/>
                <a:gd name="connsiteY28" fmla="*/ 421921 h 972682"/>
                <a:gd name="connsiteX29" fmla="*/ 18428 w 1237151"/>
                <a:gd name="connsiteY29" fmla="*/ 326957 h 972682"/>
                <a:gd name="connsiteX30" fmla="*/ 140 w 1237151"/>
                <a:gd name="connsiteY30" fmla="*/ 214562 h 972682"/>
                <a:gd name="connsiteX31" fmla="*/ 12141 w 1237151"/>
                <a:gd name="connsiteY31" fmla="*/ 151411 h 972682"/>
                <a:gd name="connsiteX32" fmla="*/ 46145 w 1237151"/>
                <a:gd name="connsiteY32" fmla="*/ 93499 h 972682"/>
                <a:gd name="connsiteX33" fmla="*/ 148158 w 1237151"/>
                <a:gd name="connsiteY33" fmla="*/ 27110 h 972682"/>
                <a:gd name="connsiteX34" fmla="*/ 253028 w 1237151"/>
                <a:gd name="connsiteY34" fmla="*/ 4154 h 972682"/>
                <a:gd name="connsiteX35" fmla="*/ 354374 w 1237151"/>
                <a:gd name="connsiteY35" fmla="*/ 154 h 972682"/>
                <a:gd name="connsiteX36" fmla="*/ 552399 w 1237151"/>
                <a:gd name="connsiteY36" fmla="*/ 22442 h 972682"/>
                <a:gd name="connsiteX37" fmla="*/ 742232 w 1237151"/>
                <a:gd name="connsiteY37" fmla="*/ 87117 h 972682"/>
                <a:gd name="connsiteX38" fmla="*/ 910158 w 1237151"/>
                <a:gd name="connsiteY38" fmla="*/ 196274 h 972682"/>
                <a:gd name="connsiteX39" fmla="*/ 1142759 w 1237151"/>
                <a:gd name="connsiteY39" fmla="*/ 511265 h 972682"/>
                <a:gd name="connsiteX40" fmla="*/ 1206671 w 1237151"/>
                <a:gd name="connsiteY40" fmla="*/ 693764 h 972682"/>
                <a:gd name="connsiteX41" fmla="*/ 1237151 w 1237151"/>
                <a:gd name="connsiteY41" fmla="*/ 883026 h 972682"/>
                <a:gd name="connsiteX42" fmla="*/ 1227817 w 1237151"/>
                <a:gd name="connsiteY42" fmla="*/ 884169 h 97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37151" h="972682">
                  <a:moveTo>
                    <a:pt x="1227817" y="884169"/>
                  </a:moveTo>
                  <a:cubicBezTo>
                    <a:pt x="1221149" y="853594"/>
                    <a:pt x="1212958" y="823114"/>
                    <a:pt x="1203528" y="793301"/>
                  </a:cubicBezTo>
                  <a:cubicBezTo>
                    <a:pt x="1194194" y="763392"/>
                    <a:pt x="1184097" y="733769"/>
                    <a:pt x="1172667" y="704813"/>
                  </a:cubicBezTo>
                  <a:cubicBezTo>
                    <a:pt x="1149617" y="646901"/>
                    <a:pt x="1123804" y="590323"/>
                    <a:pt x="1092657" y="537078"/>
                  </a:cubicBezTo>
                  <a:cubicBezTo>
                    <a:pt x="1031221" y="430398"/>
                    <a:pt x="952259" y="335148"/>
                    <a:pt x="856532" y="263615"/>
                  </a:cubicBezTo>
                  <a:cubicBezTo>
                    <a:pt x="761092" y="191606"/>
                    <a:pt x="649268" y="145124"/>
                    <a:pt x="532206" y="123884"/>
                  </a:cubicBezTo>
                  <a:cubicBezTo>
                    <a:pt x="473627" y="113025"/>
                    <a:pt x="413715" y="108644"/>
                    <a:pt x="353612" y="108358"/>
                  </a:cubicBezTo>
                  <a:cubicBezTo>
                    <a:pt x="323704" y="108358"/>
                    <a:pt x="294176" y="109787"/>
                    <a:pt x="265792" y="113311"/>
                  </a:cubicBezTo>
                  <a:cubicBezTo>
                    <a:pt x="237407" y="116835"/>
                    <a:pt x="209975" y="122264"/>
                    <a:pt x="186068" y="131123"/>
                  </a:cubicBezTo>
                  <a:cubicBezTo>
                    <a:pt x="162160" y="139790"/>
                    <a:pt x="142443" y="151982"/>
                    <a:pt x="130442" y="166175"/>
                  </a:cubicBezTo>
                  <a:cubicBezTo>
                    <a:pt x="118535" y="180272"/>
                    <a:pt x="112058" y="196750"/>
                    <a:pt x="111011" y="219038"/>
                  </a:cubicBezTo>
                  <a:cubicBezTo>
                    <a:pt x="109963" y="241041"/>
                    <a:pt x="114821" y="266759"/>
                    <a:pt x="123203" y="292667"/>
                  </a:cubicBezTo>
                  <a:cubicBezTo>
                    <a:pt x="131394" y="318670"/>
                    <a:pt x="143110" y="345054"/>
                    <a:pt x="156635" y="370962"/>
                  </a:cubicBezTo>
                  <a:cubicBezTo>
                    <a:pt x="183972" y="422778"/>
                    <a:pt x="217595" y="473546"/>
                    <a:pt x="254457" y="522124"/>
                  </a:cubicBezTo>
                  <a:cubicBezTo>
                    <a:pt x="291128" y="570987"/>
                    <a:pt x="331133" y="617945"/>
                    <a:pt x="372662" y="663570"/>
                  </a:cubicBezTo>
                  <a:cubicBezTo>
                    <a:pt x="414382" y="708909"/>
                    <a:pt x="458006" y="753105"/>
                    <a:pt x="503631" y="793872"/>
                  </a:cubicBezTo>
                  <a:cubicBezTo>
                    <a:pt x="526396" y="814065"/>
                    <a:pt x="549923" y="834068"/>
                    <a:pt x="573164" y="849879"/>
                  </a:cubicBezTo>
                  <a:cubicBezTo>
                    <a:pt x="596690" y="865405"/>
                    <a:pt x="623265" y="879121"/>
                    <a:pt x="650792" y="889979"/>
                  </a:cubicBezTo>
                  <a:cubicBezTo>
                    <a:pt x="706133" y="912268"/>
                    <a:pt x="766521" y="925603"/>
                    <a:pt x="827862" y="932937"/>
                  </a:cubicBezTo>
                  <a:cubicBezTo>
                    <a:pt x="858628" y="936842"/>
                    <a:pt x="889679" y="939224"/>
                    <a:pt x="920921" y="940176"/>
                  </a:cubicBezTo>
                  <a:cubicBezTo>
                    <a:pt x="952163" y="941510"/>
                    <a:pt x="983691" y="941319"/>
                    <a:pt x="1015028" y="939700"/>
                  </a:cubicBezTo>
                  <a:lnTo>
                    <a:pt x="1016648" y="949130"/>
                  </a:lnTo>
                  <a:cubicBezTo>
                    <a:pt x="954354" y="964465"/>
                    <a:pt x="890442" y="971418"/>
                    <a:pt x="825767" y="972656"/>
                  </a:cubicBezTo>
                  <a:cubicBezTo>
                    <a:pt x="761187" y="973133"/>
                    <a:pt x="695465" y="967132"/>
                    <a:pt x="630885" y="949130"/>
                  </a:cubicBezTo>
                  <a:cubicBezTo>
                    <a:pt x="598595" y="939890"/>
                    <a:pt x="566972" y="928079"/>
                    <a:pt x="536207" y="911315"/>
                  </a:cubicBezTo>
                  <a:cubicBezTo>
                    <a:pt x="505536" y="894170"/>
                    <a:pt x="479152" y="875311"/>
                    <a:pt x="452863" y="855594"/>
                  </a:cubicBezTo>
                  <a:cubicBezTo>
                    <a:pt x="400952" y="816065"/>
                    <a:pt x="352469" y="773393"/>
                    <a:pt x="305987" y="728340"/>
                  </a:cubicBezTo>
                  <a:cubicBezTo>
                    <a:pt x="259505" y="683382"/>
                    <a:pt x="215500" y="635757"/>
                    <a:pt x="173876" y="585370"/>
                  </a:cubicBezTo>
                  <a:cubicBezTo>
                    <a:pt x="132823" y="534602"/>
                    <a:pt x="93675" y="481452"/>
                    <a:pt x="61100" y="421921"/>
                  </a:cubicBezTo>
                  <a:cubicBezTo>
                    <a:pt x="44812" y="392203"/>
                    <a:pt x="30048" y="360961"/>
                    <a:pt x="18428" y="326957"/>
                  </a:cubicBezTo>
                  <a:cubicBezTo>
                    <a:pt x="7188" y="292952"/>
                    <a:pt x="-1194" y="255805"/>
                    <a:pt x="140" y="214562"/>
                  </a:cubicBezTo>
                  <a:cubicBezTo>
                    <a:pt x="902" y="193988"/>
                    <a:pt x="4521" y="172366"/>
                    <a:pt x="12141" y="151411"/>
                  </a:cubicBezTo>
                  <a:cubicBezTo>
                    <a:pt x="19666" y="130361"/>
                    <a:pt x="31477" y="110263"/>
                    <a:pt x="46145" y="93499"/>
                  </a:cubicBezTo>
                  <a:cubicBezTo>
                    <a:pt x="75768" y="59590"/>
                    <a:pt x="113011" y="39873"/>
                    <a:pt x="148158" y="27110"/>
                  </a:cubicBezTo>
                  <a:cubicBezTo>
                    <a:pt x="183686" y="14441"/>
                    <a:pt x="218738" y="7869"/>
                    <a:pt x="253028" y="4154"/>
                  </a:cubicBezTo>
                  <a:cubicBezTo>
                    <a:pt x="287414" y="535"/>
                    <a:pt x="321132" y="-418"/>
                    <a:pt x="354374" y="154"/>
                  </a:cubicBezTo>
                  <a:cubicBezTo>
                    <a:pt x="420573" y="1202"/>
                    <a:pt x="487058" y="8345"/>
                    <a:pt x="552399" y="22442"/>
                  </a:cubicBezTo>
                  <a:cubicBezTo>
                    <a:pt x="617741" y="36349"/>
                    <a:pt x="681749" y="58161"/>
                    <a:pt x="742232" y="87117"/>
                  </a:cubicBezTo>
                  <a:cubicBezTo>
                    <a:pt x="802621" y="116359"/>
                    <a:pt x="859295" y="153125"/>
                    <a:pt x="910158" y="196274"/>
                  </a:cubicBezTo>
                  <a:cubicBezTo>
                    <a:pt x="1012171" y="282665"/>
                    <a:pt x="1089514" y="393251"/>
                    <a:pt x="1142759" y="511265"/>
                  </a:cubicBezTo>
                  <a:cubicBezTo>
                    <a:pt x="1169143" y="570511"/>
                    <a:pt x="1191146" y="631376"/>
                    <a:pt x="1206671" y="693764"/>
                  </a:cubicBezTo>
                  <a:cubicBezTo>
                    <a:pt x="1222388" y="755963"/>
                    <a:pt x="1233818" y="819113"/>
                    <a:pt x="1237151" y="883026"/>
                  </a:cubicBezTo>
                  <a:lnTo>
                    <a:pt x="1227817" y="884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F42D9DD-3167-E1CE-BE9C-428DCAD918A4}"/>
                </a:ext>
              </a:extLst>
            </p:cNvPr>
            <p:cNvSpPr/>
            <p:nvPr/>
          </p:nvSpPr>
          <p:spPr>
            <a:xfrm>
              <a:off x="2653567" y="-18"/>
              <a:ext cx="459474" cy="1114824"/>
            </a:xfrm>
            <a:custGeom>
              <a:avLst/>
              <a:gdLst>
                <a:gd name="connsiteX0" fmla="*/ 15624 w 459474"/>
                <a:gd name="connsiteY0" fmla="*/ 840124 h 1114824"/>
                <a:gd name="connsiteX1" fmla="*/ 98 w 459474"/>
                <a:gd name="connsiteY1" fmla="*/ 583711 h 1114824"/>
                <a:gd name="connsiteX2" fmla="*/ 13147 w 459474"/>
                <a:gd name="connsiteY2" fmla="*/ 325678 h 1114824"/>
                <a:gd name="connsiteX3" fmla="*/ 36769 w 459474"/>
                <a:gd name="connsiteY3" fmla="*/ 196424 h 1114824"/>
                <a:gd name="connsiteX4" fmla="*/ 57057 w 459474"/>
                <a:gd name="connsiteY4" fmla="*/ 132035 h 1114824"/>
                <a:gd name="connsiteX5" fmla="*/ 88776 w 459474"/>
                <a:gd name="connsiteY5" fmla="*/ 68599 h 1114824"/>
                <a:gd name="connsiteX6" fmla="*/ 146688 w 459474"/>
                <a:gd name="connsiteY6" fmla="*/ 13354 h 1114824"/>
                <a:gd name="connsiteX7" fmla="*/ 189931 w 459474"/>
                <a:gd name="connsiteY7" fmla="*/ 495 h 1114824"/>
                <a:gd name="connsiteX8" fmla="*/ 201361 w 459474"/>
                <a:gd name="connsiteY8" fmla="*/ 19 h 1114824"/>
                <a:gd name="connsiteX9" fmla="*/ 205362 w 459474"/>
                <a:gd name="connsiteY9" fmla="*/ 114 h 1114824"/>
                <a:gd name="connsiteX10" fmla="*/ 210601 w 459474"/>
                <a:gd name="connsiteY10" fmla="*/ 400 h 1114824"/>
                <a:gd name="connsiteX11" fmla="*/ 231174 w 459474"/>
                <a:gd name="connsiteY11" fmla="*/ 2971 h 1114824"/>
                <a:gd name="connsiteX12" fmla="*/ 302993 w 459474"/>
                <a:gd name="connsiteY12" fmla="*/ 37166 h 1114824"/>
                <a:gd name="connsiteX13" fmla="*/ 352142 w 459474"/>
                <a:gd name="connsiteY13" fmla="*/ 92411 h 1114824"/>
                <a:gd name="connsiteX14" fmla="*/ 408244 w 459474"/>
                <a:gd name="connsiteY14" fmla="*/ 216998 h 1114824"/>
                <a:gd name="connsiteX15" fmla="*/ 437391 w 459474"/>
                <a:gd name="connsiteY15" fmla="*/ 345586 h 1114824"/>
                <a:gd name="connsiteX16" fmla="*/ 459012 w 459474"/>
                <a:gd name="connsiteY16" fmla="*/ 603904 h 1114824"/>
                <a:gd name="connsiteX17" fmla="*/ 457679 w 459474"/>
                <a:gd name="connsiteY17" fmla="*/ 732777 h 1114824"/>
                <a:gd name="connsiteX18" fmla="*/ 449583 w 459474"/>
                <a:gd name="connsiteY18" fmla="*/ 861269 h 1114824"/>
                <a:gd name="connsiteX19" fmla="*/ 433962 w 459474"/>
                <a:gd name="connsiteY19" fmla="*/ 988999 h 1114824"/>
                <a:gd name="connsiteX20" fmla="*/ 405196 w 459474"/>
                <a:gd name="connsiteY20" fmla="*/ 1114825 h 1114824"/>
                <a:gd name="connsiteX21" fmla="*/ 396052 w 459474"/>
                <a:gd name="connsiteY21" fmla="*/ 1112158 h 1114824"/>
                <a:gd name="connsiteX22" fmla="*/ 410245 w 459474"/>
                <a:gd name="connsiteY22" fmla="*/ 986428 h 1114824"/>
                <a:gd name="connsiteX23" fmla="*/ 414436 w 459474"/>
                <a:gd name="connsiteY23" fmla="*/ 859459 h 1114824"/>
                <a:gd name="connsiteX24" fmla="*/ 413388 w 459474"/>
                <a:gd name="connsiteY24" fmla="*/ 732586 h 1114824"/>
                <a:gd name="connsiteX25" fmla="*/ 407292 w 459474"/>
                <a:gd name="connsiteY25" fmla="*/ 606094 h 1114824"/>
                <a:gd name="connsiteX26" fmla="*/ 376431 w 459474"/>
                <a:gd name="connsiteY26" fmla="*/ 356539 h 1114824"/>
                <a:gd name="connsiteX27" fmla="*/ 345760 w 459474"/>
                <a:gd name="connsiteY27" fmla="*/ 236905 h 1114824"/>
                <a:gd name="connsiteX28" fmla="*/ 296421 w 459474"/>
                <a:gd name="connsiteY28" fmla="*/ 129749 h 1114824"/>
                <a:gd name="connsiteX29" fmla="*/ 218316 w 459474"/>
                <a:gd name="connsiteY29" fmla="*/ 70027 h 1114824"/>
                <a:gd name="connsiteX30" fmla="*/ 207267 w 459474"/>
                <a:gd name="connsiteY30" fmla="*/ 68694 h 1114824"/>
                <a:gd name="connsiteX31" fmla="*/ 204504 w 459474"/>
                <a:gd name="connsiteY31" fmla="*/ 68503 h 1114824"/>
                <a:gd name="connsiteX32" fmla="*/ 200504 w 459474"/>
                <a:gd name="connsiteY32" fmla="*/ 68503 h 1114824"/>
                <a:gd name="connsiteX33" fmla="*/ 195932 w 459474"/>
                <a:gd name="connsiteY33" fmla="*/ 68694 h 1114824"/>
                <a:gd name="connsiteX34" fmla="*/ 178311 w 459474"/>
                <a:gd name="connsiteY34" fmla="*/ 73837 h 1114824"/>
                <a:gd name="connsiteX35" fmla="*/ 145164 w 459474"/>
                <a:gd name="connsiteY35" fmla="*/ 106318 h 1114824"/>
                <a:gd name="connsiteX36" fmla="*/ 99539 w 459474"/>
                <a:gd name="connsiteY36" fmla="*/ 213474 h 1114824"/>
                <a:gd name="connsiteX37" fmla="*/ 72583 w 459474"/>
                <a:gd name="connsiteY37" fmla="*/ 334537 h 1114824"/>
                <a:gd name="connsiteX38" fmla="*/ 42008 w 459474"/>
                <a:gd name="connsiteY38" fmla="*/ 585330 h 1114824"/>
                <a:gd name="connsiteX39" fmla="*/ 25149 w 459474"/>
                <a:gd name="connsiteY39" fmla="*/ 839743 h 1114824"/>
                <a:gd name="connsiteX40" fmla="*/ 15624 w 459474"/>
                <a:gd name="connsiteY40" fmla="*/ 840124 h 111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59474" h="1114824">
                  <a:moveTo>
                    <a:pt x="15624" y="840124"/>
                  </a:moveTo>
                  <a:cubicBezTo>
                    <a:pt x="5242" y="755065"/>
                    <a:pt x="955" y="669531"/>
                    <a:pt x="98" y="583711"/>
                  </a:cubicBezTo>
                  <a:cubicBezTo>
                    <a:pt x="-664" y="497890"/>
                    <a:pt x="2955" y="411880"/>
                    <a:pt x="13147" y="325678"/>
                  </a:cubicBezTo>
                  <a:cubicBezTo>
                    <a:pt x="18577" y="282625"/>
                    <a:pt x="25720" y="239477"/>
                    <a:pt x="36769" y="196424"/>
                  </a:cubicBezTo>
                  <a:cubicBezTo>
                    <a:pt x="42198" y="174898"/>
                    <a:pt x="48771" y="153371"/>
                    <a:pt x="57057" y="132035"/>
                  </a:cubicBezTo>
                  <a:cubicBezTo>
                    <a:pt x="65344" y="110699"/>
                    <a:pt x="75155" y="89363"/>
                    <a:pt x="88776" y="68599"/>
                  </a:cubicBezTo>
                  <a:cubicBezTo>
                    <a:pt x="102492" y="48215"/>
                    <a:pt x="120303" y="27451"/>
                    <a:pt x="146688" y="13354"/>
                  </a:cubicBezTo>
                  <a:cubicBezTo>
                    <a:pt x="159737" y="6496"/>
                    <a:pt x="174787" y="1828"/>
                    <a:pt x="189931" y="495"/>
                  </a:cubicBezTo>
                  <a:cubicBezTo>
                    <a:pt x="193741" y="209"/>
                    <a:pt x="197361" y="-77"/>
                    <a:pt x="201361" y="19"/>
                  </a:cubicBezTo>
                  <a:lnTo>
                    <a:pt x="205362" y="114"/>
                  </a:lnTo>
                  <a:lnTo>
                    <a:pt x="210601" y="400"/>
                  </a:lnTo>
                  <a:cubicBezTo>
                    <a:pt x="218220" y="781"/>
                    <a:pt x="224317" y="1733"/>
                    <a:pt x="231174" y="2971"/>
                  </a:cubicBezTo>
                  <a:cubicBezTo>
                    <a:pt x="258035" y="8115"/>
                    <a:pt x="282990" y="20878"/>
                    <a:pt x="302993" y="37166"/>
                  </a:cubicBezTo>
                  <a:cubicBezTo>
                    <a:pt x="323091" y="53454"/>
                    <a:pt x="338902" y="72599"/>
                    <a:pt x="352142" y="92411"/>
                  </a:cubicBezTo>
                  <a:cubicBezTo>
                    <a:pt x="378240" y="132226"/>
                    <a:pt x="395004" y="174612"/>
                    <a:pt x="408244" y="216998"/>
                  </a:cubicBezTo>
                  <a:cubicBezTo>
                    <a:pt x="421103" y="259575"/>
                    <a:pt x="430247" y="302533"/>
                    <a:pt x="437391" y="345586"/>
                  </a:cubicBezTo>
                  <a:cubicBezTo>
                    <a:pt x="451869" y="431596"/>
                    <a:pt x="457203" y="517893"/>
                    <a:pt x="459012" y="603904"/>
                  </a:cubicBezTo>
                  <a:cubicBezTo>
                    <a:pt x="460060" y="646957"/>
                    <a:pt x="459203" y="689914"/>
                    <a:pt x="457679" y="732777"/>
                  </a:cubicBezTo>
                  <a:cubicBezTo>
                    <a:pt x="456060" y="775639"/>
                    <a:pt x="453679" y="818502"/>
                    <a:pt x="449583" y="861269"/>
                  </a:cubicBezTo>
                  <a:cubicBezTo>
                    <a:pt x="445582" y="903941"/>
                    <a:pt x="440915" y="946613"/>
                    <a:pt x="433962" y="988999"/>
                  </a:cubicBezTo>
                  <a:cubicBezTo>
                    <a:pt x="427009" y="1031290"/>
                    <a:pt x="419388" y="1073772"/>
                    <a:pt x="405196" y="1114825"/>
                  </a:cubicBezTo>
                  <a:lnTo>
                    <a:pt x="396052" y="1112158"/>
                  </a:lnTo>
                  <a:cubicBezTo>
                    <a:pt x="404434" y="1071010"/>
                    <a:pt x="407387" y="1028528"/>
                    <a:pt x="410245" y="986428"/>
                  </a:cubicBezTo>
                  <a:cubicBezTo>
                    <a:pt x="412530" y="944137"/>
                    <a:pt x="414150" y="901846"/>
                    <a:pt x="414436" y="859459"/>
                  </a:cubicBezTo>
                  <a:cubicBezTo>
                    <a:pt x="414626" y="817168"/>
                    <a:pt x="414531" y="774782"/>
                    <a:pt x="413388" y="732586"/>
                  </a:cubicBezTo>
                  <a:cubicBezTo>
                    <a:pt x="412245" y="690295"/>
                    <a:pt x="409863" y="648195"/>
                    <a:pt x="407292" y="606094"/>
                  </a:cubicBezTo>
                  <a:cubicBezTo>
                    <a:pt x="401577" y="521989"/>
                    <a:pt x="391956" y="438264"/>
                    <a:pt x="376431" y="356539"/>
                  </a:cubicBezTo>
                  <a:cubicBezTo>
                    <a:pt x="368430" y="315772"/>
                    <a:pt x="358619" y="275482"/>
                    <a:pt x="345760" y="236905"/>
                  </a:cubicBezTo>
                  <a:cubicBezTo>
                    <a:pt x="332997" y="198424"/>
                    <a:pt x="317566" y="160991"/>
                    <a:pt x="296421" y="129749"/>
                  </a:cubicBezTo>
                  <a:cubicBezTo>
                    <a:pt x="275466" y="98507"/>
                    <a:pt x="248415" y="75171"/>
                    <a:pt x="218316" y="70027"/>
                  </a:cubicBezTo>
                  <a:cubicBezTo>
                    <a:pt x="214696" y="69456"/>
                    <a:pt x="210315" y="68789"/>
                    <a:pt x="207267" y="68694"/>
                  </a:cubicBezTo>
                  <a:cubicBezTo>
                    <a:pt x="206314" y="68694"/>
                    <a:pt x="206028" y="68503"/>
                    <a:pt x="204504" y="68503"/>
                  </a:cubicBezTo>
                  <a:lnTo>
                    <a:pt x="200504" y="68503"/>
                  </a:lnTo>
                  <a:cubicBezTo>
                    <a:pt x="199170" y="68503"/>
                    <a:pt x="197456" y="68599"/>
                    <a:pt x="195932" y="68694"/>
                  </a:cubicBezTo>
                  <a:cubicBezTo>
                    <a:pt x="189836" y="69170"/>
                    <a:pt x="184121" y="70885"/>
                    <a:pt x="178311" y="73837"/>
                  </a:cubicBezTo>
                  <a:cubicBezTo>
                    <a:pt x="166786" y="79743"/>
                    <a:pt x="155070" y="91554"/>
                    <a:pt x="145164" y="106318"/>
                  </a:cubicBezTo>
                  <a:cubicBezTo>
                    <a:pt x="124876" y="136036"/>
                    <a:pt x="111064" y="174612"/>
                    <a:pt x="99539" y="213474"/>
                  </a:cubicBezTo>
                  <a:cubicBezTo>
                    <a:pt x="88299" y="252622"/>
                    <a:pt x="79727" y="293389"/>
                    <a:pt x="72583" y="334537"/>
                  </a:cubicBezTo>
                  <a:cubicBezTo>
                    <a:pt x="58010" y="416833"/>
                    <a:pt x="49437" y="501034"/>
                    <a:pt x="42008" y="585330"/>
                  </a:cubicBezTo>
                  <a:cubicBezTo>
                    <a:pt x="34864" y="669721"/>
                    <a:pt x="29816" y="754684"/>
                    <a:pt x="25149" y="839743"/>
                  </a:cubicBezTo>
                  <a:lnTo>
                    <a:pt x="15624" y="8401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96A333F-F47B-B88B-C13C-602BEC53A493}"/>
                </a:ext>
              </a:extLst>
            </p:cNvPr>
            <p:cNvSpPr/>
            <p:nvPr/>
          </p:nvSpPr>
          <p:spPr>
            <a:xfrm>
              <a:off x="3188589" y="1291780"/>
              <a:ext cx="771980" cy="1129093"/>
            </a:xfrm>
            <a:custGeom>
              <a:avLst/>
              <a:gdLst>
                <a:gd name="connsiteX0" fmla="*/ 4572 w 771980"/>
                <a:gd name="connsiteY0" fmla="*/ 0 h 1129093"/>
                <a:gd name="connsiteX1" fmla="*/ 157163 w 771980"/>
                <a:gd name="connsiteY1" fmla="*/ 92202 h 1129093"/>
                <a:gd name="connsiteX2" fmla="*/ 299275 w 771980"/>
                <a:gd name="connsiteY2" fmla="*/ 200406 h 1129093"/>
                <a:gd name="connsiteX3" fmla="*/ 547211 w 771980"/>
                <a:gd name="connsiteY3" fmla="*/ 458915 h 1129093"/>
                <a:gd name="connsiteX4" fmla="*/ 646462 w 771980"/>
                <a:gd name="connsiteY4" fmla="*/ 609410 h 1129093"/>
                <a:gd name="connsiteX5" fmla="*/ 722566 w 771980"/>
                <a:gd name="connsiteY5" fmla="*/ 773525 h 1129093"/>
                <a:gd name="connsiteX6" fmla="*/ 767143 w 771980"/>
                <a:gd name="connsiteY6" fmla="*/ 1129094 h 1129093"/>
                <a:gd name="connsiteX7" fmla="*/ 757618 w 771980"/>
                <a:gd name="connsiteY7" fmla="*/ 1129094 h 1129093"/>
                <a:gd name="connsiteX8" fmla="*/ 674751 w 771980"/>
                <a:gd name="connsiteY8" fmla="*/ 791337 h 1129093"/>
                <a:gd name="connsiteX9" fmla="*/ 601694 w 771980"/>
                <a:gd name="connsiteY9" fmla="*/ 634460 h 1129093"/>
                <a:gd name="connsiteX10" fmla="*/ 507968 w 771980"/>
                <a:gd name="connsiteY10" fmla="*/ 488156 h 1129093"/>
                <a:gd name="connsiteX11" fmla="*/ 275177 w 771980"/>
                <a:gd name="connsiteY11" fmla="*/ 227648 h 1129093"/>
                <a:gd name="connsiteX12" fmla="*/ 0 w 771980"/>
                <a:gd name="connsiteY12" fmla="*/ 8382 h 1129093"/>
                <a:gd name="connsiteX13" fmla="*/ 4572 w 771980"/>
                <a:gd name="connsiteY13" fmla="*/ 0 h 112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1980" h="1129093">
                  <a:moveTo>
                    <a:pt x="4572" y="0"/>
                  </a:moveTo>
                  <a:cubicBezTo>
                    <a:pt x="57531" y="27146"/>
                    <a:pt x="108109" y="58579"/>
                    <a:pt x="157163" y="92202"/>
                  </a:cubicBezTo>
                  <a:cubicBezTo>
                    <a:pt x="206312" y="125730"/>
                    <a:pt x="253651" y="162020"/>
                    <a:pt x="299275" y="200406"/>
                  </a:cubicBezTo>
                  <a:cubicBezTo>
                    <a:pt x="390430" y="277273"/>
                    <a:pt x="474535" y="363284"/>
                    <a:pt x="547211" y="458915"/>
                  </a:cubicBezTo>
                  <a:cubicBezTo>
                    <a:pt x="583787" y="506540"/>
                    <a:pt x="616744" y="557022"/>
                    <a:pt x="646462" y="609410"/>
                  </a:cubicBezTo>
                  <a:cubicBezTo>
                    <a:pt x="675989" y="661892"/>
                    <a:pt x="702278" y="716566"/>
                    <a:pt x="722566" y="773525"/>
                  </a:cubicBezTo>
                  <a:cubicBezTo>
                    <a:pt x="763333" y="887159"/>
                    <a:pt x="781431" y="1010126"/>
                    <a:pt x="767143" y="1129094"/>
                  </a:cubicBezTo>
                  <a:lnTo>
                    <a:pt x="757618" y="1129094"/>
                  </a:lnTo>
                  <a:cubicBezTo>
                    <a:pt x="743522" y="1011650"/>
                    <a:pt x="716851" y="898874"/>
                    <a:pt x="674751" y="791337"/>
                  </a:cubicBezTo>
                  <a:cubicBezTo>
                    <a:pt x="653796" y="737616"/>
                    <a:pt x="629793" y="685038"/>
                    <a:pt x="601694" y="634460"/>
                  </a:cubicBezTo>
                  <a:cubicBezTo>
                    <a:pt x="573786" y="583787"/>
                    <a:pt x="541877" y="535305"/>
                    <a:pt x="507968" y="488156"/>
                  </a:cubicBezTo>
                  <a:cubicBezTo>
                    <a:pt x="439579" y="394240"/>
                    <a:pt x="360616" y="307658"/>
                    <a:pt x="275177" y="227648"/>
                  </a:cubicBezTo>
                  <a:cubicBezTo>
                    <a:pt x="189452" y="148019"/>
                    <a:pt x="97917" y="73628"/>
                    <a:pt x="0" y="8382"/>
                  </a:cubicBezTo>
                  <a:lnTo>
                    <a:pt x="457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AA70656-6268-CEC8-60EA-4C591BA7E9CD}"/>
                </a:ext>
              </a:extLst>
            </p:cNvPr>
            <p:cNvSpPr/>
            <p:nvPr/>
          </p:nvSpPr>
          <p:spPr>
            <a:xfrm>
              <a:off x="2441162" y="2017204"/>
              <a:ext cx="1077563" cy="787265"/>
            </a:xfrm>
            <a:custGeom>
              <a:avLst/>
              <a:gdLst>
                <a:gd name="connsiteX0" fmla="*/ 1077563 w 1077563"/>
                <a:gd name="connsiteY0" fmla="*/ 750284 h 787265"/>
                <a:gd name="connsiteX1" fmla="*/ 892302 w 1077563"/>
                <a:gd name="connsiteY1" fmla="*/ 783907 h 787265"/>
                <a:gd name="connsiteX2" fmla="*/ 702850 w 1077563"/>
                <a:gd name="connsiteY2" fmla="*/ 781526 h 787265"/>
                <a:gd name="connsiteX3" fmla="*/ 343853 w 1077563"/>
                <a:gd name="connsiteY3" fmla="*/ 654939 h 787265"/>
                <a:gd name="connsiteX4" fmla="*/ 200120 w 1077563"/>
                <a:gd name="connsiteY4" fmla="*/ 526352 h 787265"/>
                <a:gd name="connsiteX5" fmla="*/ 95631 w 1077563"/>
                <a:gd name="connsiteY5" fmla="*/ 365570 h 787265"/>
                <a:gd name="connsiteX6" fmla="*/ 58388 w 1077563"/>
                <a:gd name="connsiteY6" fmla="*/ 277844 h 787265"/>
                <a:gd name="connsiteX7" fmla="*/ 30575 w 1077563"/>
                <a:gd name="connsiteY7" fmla="*/ 187166 h 787265"/>
                <a:gd name="connsiteX8" fmla="*/ 0 w 1077563"/>
                <a:gd name="connsiteY8" fmla="*/ 1524 h 787265"/>
                <a:gd name="connsiteX9" fmla="*/ 9430 w 1077563"/>
                <a:gd name="connsiteY9" fmla="*/ 0 h 787265"/>
                <a:gd name="connsiteX10" fmla="*/ 136207 w 1077563"/>
                <a:gd name="connsiteY10" fmla="*/ 344329 h 787265"/>
                <a:gd name="connsiteX11" fmla="*/ 373761 w 1077563"/>
                <a:gd name="connsiteY11" fmla="*/ 610553 h 787265"/>
                <a:gd name="connsiteX12" fmla="*/ 533305 w 1077563"/>
                <a:gd name="connsiteY12" fmla="*/ 692848 h 787265"/>
                <a:gd name="connsiteX13" fmla="*/ 619601 w 1077563"/>
                <a:gd name="connsiteY13" fmla="*/ 720090 h 787265"/>
                <a:gd name="connsiteX14" fmla="*/ 708565 w 1077563"/>
                <a:gd name="connsiteY14" fmla="*/ 738949 h 787265"/>
                <a:gd name="connsiteX15" fmla="*/ 891064 w 1077563"/>
                <a:gd name="connsiteY15" fmla="*/ 753713 h 787265"/>
                <a:gd name="connsiteX16" fmla="*/ 1075277 w 1077563"/>
                <a:gd name="connsiteY16" fmla="*/ 740950 h 787265"/>
                <a:gd name="connsiteX17" fmla="*/ 1077563 w 1077563"/>
                <a:gd name="connsiteY17" fmla="*/ 750284 h 78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563" h="787265">
                  <a:moveTo>
                    <a:pt x="1077563" y="750284"/>
                  </a:moveTo>
                  <a:cubicBezTo>
                    <a:pt x="1017365" y="768668"/>
                    <a:pt x="955072" y="778478"/>
                    <a:pt x="892302" y="783907"/>
                  </a:cubicBezTo>
                  <a:cubicBezTo>
                    <a:pt x="829532" y="788765"/>
                    <a:pt x="766000" y="788670"/>
                    <a:pt x="702850" y="781526"/>
                  </a:cubicBezTo>
                  <a:cubicBezTo>
                    <a:pt x="576739" y="768191"/>
                    <a:pt x="451009" y="727329"/>
                    <a:pt x="343853" y="654939"/>
                  </a:cubicBezTo>
                  <a:cubicBezTo>
                    <a:pt x="290036" y="619315"/>
                    <a:pt x="242030" y="575120"/>
                    <a:pt x="200120" y="526352"/>
                  </a:cubicBezTo>
                  <a:cubicBezTo>
                    <a:pt x="158496" y="477298"/>
                    <a:pt x="123730" y="422720"/>
                    <a:pt x="95631" y="365570"/>
                  </a:cubicBezTo>
                  <a:cubicBezTo>
                    <a:pt x="81724" y="336899"/>
                    <a:pt x="69342" y="307562"/>
                    <a:pt x="58388" y="277844"/>
                  </a:cubicBezTo>
                  <a:cubicBezTo>
                    <a:pt x="47720" y="248031"/>
                    <a:pt x="38481" y="217742"/>
                    <a:pt x="30575" y="187166"/>
                  </a:cubicBezTo>
                  <a:cubicBezTo>
                    <a:pt x="15145" y="126016"/>
                    <a:pt x="4572" y="63913"/>
                    <a:pt x="0" y="1524"/>
                  </a:cubicBezTo>
                  <a:lnTo>
                    <a:pt x="9430" y="0"/>
                  </a:lnTo>
                  <a:cubicBezTo>
                    <a:pt x="38767" y="120587"/>
                    <a:pt x="77248" y="238316"/>
                    <a:pt x="136207" y="344329"/>
                  </a:cubicBezTo>
                  <a:cubicBezTo>
                    <a:pt x="194596" y="450342"/>
                    <a:pt x="274701" y="543306"/>
                    <a:pt x="373761" y="610553"/>
                  </a:cubicBezTo>
                  <a:cubicBezTo>
                    <a:pt x="423005" y="644462"/>
                    <a:pt x="477107" y="671322"/>
                    <a:pt x="533305" y="692848"/>
                  </a:cubicBezTo>
                  <a:cubicBezTo>
                    <a:pt x="561404" y="703517"/>
                    <a:pt x="590264" y="712565"/>
                    <a:pt x="619601" y="720090"/>
                  </a:cubicBezTo>
                  <a:cubicBezTo>
                    <a:pt x="648843" y="727710"/>
                    <a:pt x="678561" y="734187"/>
                    <a:pt x="708565" y="738949"/>
                  </a:cubicBezTo>
                  <a:cubicBezTo>
                    <a:pt x="768572" y="748570"/>
                    <a:pt x="829723" y="753523"/>
                    <a:pt x="891064" y="753713"/>
                  </a:cubicBezTo>
                  <a:cubicBezTo>
                    <a:pt x="952405" y="753904"/>
                    <a:pt x="1014222" y="750189"/>
                    <a:pt x="1075277" y="740950"/>
                  </a:cubicBezTo>
                  <a:lnTo>
                    <a:pt x="1077563" y="7502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34D02A9-D360-ED51-88CE-2909CE36D10C}"/>
                </a:ext>
              </a:extLst>
            </p:cNvPr>
            <p:cNvSpPr/>
            <p:nvPr/>
          </p:nvSpPr>
          <p:spPr>
            <a:xfrm>
              <a:off x="3160394" y="2033662"/>
              <a:ext cx="228028" cy="173143"/>
            </a:xfrm>
            <a:custGeom>
              <a:avLst/>
              <a:gdLst>
                <a:gd name="connsiteX0" fmla="*/ 0 w 228028"/>
                <a:gd name="connsiteY0" fmla="*/ 14689 h 173143"/>
                <a:gd name="connsiteX1" fmla="*/ 228029 w 228028"/>
                <a:gd name="connsiteY1" fmla="*/ 162898 h 173143"/>
                <a:gd name="connsiteX2" fmla="*/ 0 w 228028"/>
                <a:gd name="connsiteY2" fmla="*/ 14689 h 17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028" h="173143">
                  <a:moveTo>
                    <a:pt x="0" y="14689"/>
                  </a:moveTo>
                  <a:cubicBezTo>
                    <a:pt x="0" y="14689"/>
                    <a:pt x="201454" y="-68941"/>
                    <a:pt x="228029" y="162898"/>
                  </a:cubicBezTo>
                  <a:cubicBezTo>
                    <a:pt x="228029" y="162898"/>
                    <a:pt x="7620" y="231287"/>
                    <a:pt x="0" y="146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989BF00-C7EA-E59F-1E39-6D849157625F}"/>
                </a:ext>
              </a:extLst>
            </p:cNvPr>
            <p:cNvSpPr/>
            <p:nvPr/>
          </p:nvSpPr>
          <p:spPr>
            <a:xfrm>
              <a:off x="1576243" y="2451925"/>
              <a:ext cx="1176350" cy="1412729"/>
            </a:xfrm>
            <a:custGeom>
              <a:avLst/>
              <a:gdLst>
                <a:gd name="connsiteX0" fmla="*/ 238745 w 1176350"/>
                <a:gd name="connsiteY0" fmla="*/ 6096 h 1412729"/>
                <a:gd name="connsiteX1" fmla="*/ 155020 w 1176350"/>
                <a:gd name="connsiteY1" fmla="*/ 134207 h 1412729"/>
                <a:gd name="connsiteX2" fmla="*/ 86536 w 1176350"/>
                <a:gd name="connsiteY2" fmla="*/ 270319 h 1412729"/>
                <a:gd name="connsiteX3" fmla="*/ 42816 w 1176350"/>
                <a:gd name="connsiteY3" fmla="*/ 414242 h 1412729"/>
                <a:gd name="connsiteX4" fmla="*/ 36530 w 1176350"/>
                <a:gd name="connsiteY4" fmla="*/ 487680 h 1412729"/>
                <a:gd name="connsiteX5" fmla="*/ 39768 w 1176350"/>
                <a:gd name="connsiteY5" fmla="*/ 522446 h 1412729"/>
                <a:gd name="connsiteX6" fmla="*/ 49769 w 1176350"/>
                <a:gd name="connsiteY6" fmla="*/ 555974 h 1412729"/>
                <a:gd name="connsiteX7" fmla="*/ 131780 w 1176350"/>
                <a:gd name="connsiteY7" fmla="*/ 676275 h 1412729"/>
                <a:gd name="connsiteX8" fmla="*/ 241603 w 1176350"/>
                <a:gd name="connsiteY8" fmla="*/ 780193 h 1412729"/>
                <a:gd name="connsiteX9" fmla="*/ 359141 w 1176350"/>
                <a:gd name="connsiteY9" fmla="*/ 879062 h 1412729"/>
                <a:gd name="connsiteX10" fmla="*/ 474870 w 1176350"/>
                <a:gd name="connsiteY10" fmla="*/ 984504 h 1412729"/>
                <a:gd name="connsiteX11" fmla="*/ 527162 w 1176350"/>
                <a:gd name="connsiteY11" fmla="*/ 1046321 h 1412729"/>
                <a:gd name="connsiteX12" fmla="*/ 549451 w 1176350"/>
                <a:gd name="connsiteY12" fmla="*/ 1082231 h 1412729"/>
                <a:gd name="connsiteX13" fmla="*/ 558690 w 1176350"/>
                <a:gd name="connsiteY13" fmla="*/ 1102138 h 1412729"/>
                <a:gd name="connsiteX14" fmla="*/ 565548 w 1176350"/>
                <a:gd name="connsiteY14" fmla="*/ 1120140 h 1412729"/>
                <a:gd name="connsiteX15" fmla="*/ 647939 w 1176350"/>
                <a:gd name="connsiteY15" fmla="*/ 1233868 h 1412729"/>
                <a:gd name="connsiteX16" fmla="*/ 766716 w 1176350"/>
                <a:gd name="connsiteY16" fmla="*/ 1315212 h 1412729"/>
                <a:gd name="connsiteX17" fmla="*/ 902733 w 1176350"/>
                <a:gd name="connsiteY17" fmla="*/ 1351407 h 1412729"/>
                <a:gd name="connsiteX18" fmla="*/ 1030940 w 1176350"/>
                <a:gd name="connsiteY18" fmla="*/ 1318355 h 1412729"/>
                <a:gd name="connsiteX19" fmla="*/ 1080374 w 1176350"/>
                <a:gd name="connsiteY19" fmla="*/ 1272826 h 1412729"/>
                <a:gd name="connsiteX20" fmla="*/ 1113235 w 1176350"/>
                <a:gd name="connsiteY20" fmla="*/ 1217105 h 1412729"/>
                <a:gd name="connsiteX21" fmla="*/ 1114664 w 1176350"/>
                <a:gd name="connsiteY21" fmla="*/ 1159573 h 1412729"/>
                <a:gd name="connsiteX22" fmla="*/ 1081041 w 1176350"/>
                <a:gd name="connsiteY22" fmla="*/ 1103852 h 1412729"/>
                <a:gd name="connsiteX23" fmla="*/ 963122 w 1176350"/>
                <a:gd name="connsiteY23" fmla="*/ 1014413 h 1412729"/>
                <a:gd name="connsiteX24" fmla="*/ 966170 w 1176350"/>
                <a:gd name="connsiteY24" fmla="*/ 1005364 h 1412729"/>
                <a:gd name="connsiteX25" fmla="*/ 1004650 w 1176350"/>
                <a:gd name="connsiteY25" fmla="*/ 1015079 h 1412729"/>
                <a:gd name="connsiteX26" fmla="*/ 1041893 w 1176350"/>
                <a:gd name="connsiteY26" fmla="*/ 1029176 h 1412729"/>
                <a:gd name="connsiteX27" fmla="*/ 1111807 w 1176350"/>
                <a:gd name="connsiteY27" fmla="*/ 1071181 h 1412729"/>
                <a:gd name="connsiteX28" fmla="*/ 1165623 w 1176350"/>
                <a:gd name="connsiteY28" fmla="*/ 1140523 h 1412729"/>
                <a:gd name="connsiteX29" fmla="*/ 1176196 w 1176350"/>
                <a:gd name="connsiteY29" fmla="*/ 1187006 h 1412729"/>
                <a:gd name="connsiteX30" fmla="*/ 1170671 w 1176350"/>
                <a:gd name="connsiteY30" fmla="*/ 1234249 h 1412729"/>
                <a:gd name="connsiteX31" fmla="*/ 1128476 w 1176350"/>
                <a:gd name="connsiteY31" fmla="*/ 1311878 h 1412729"/>
                <a:gd name="connsiteX32" fmla="*/ 1064849 w 1176350"/>
                <a:gd name="connsiteY32" fmla="*/ 1369885 h 1412729"/>
                <a:gd name="connsiteX33" fmla="*/ 985029 w 1176350"/>
                <a:gd name="connsiteY33" fmla="*/ 1404461 h 1412729"/>
                <a:gd name="connsiteX34" fmla="*/ 899875 w 1176350"/>
                <a:gd name="connsiteY34" fmla="*/ 1412367 h 1412729"/>
                <a:gd name="connsiteX35" fmla="*/ 740427 w 1176350"/>
                <a:gd name="connsiteY35" fmla="*/ 1369505 h 1412729"/>
                <a:gd name="connsiteX36" fmla="*/ 606982 w 1176350"/>
                <a:gd name="connsiteY36" fmla="*/ 1276540 h 1412729"/>
                <a:gd name="connsiteX37" fmla="*/ 512494 w 1176350"/>
                <a:gd name="connsiteY37" fmla="*/ 1141095 h 1412729"/>
                <a:gd name="connsiteX38" fmla="*/ 505922 w 1176350"/>
                <a:gd name="connsiteY38" fmla="*/ 1123093 h 1412729"/>
                <a:gd name="connsiteX39" fmla="*/ 499159 w 1176350"/>
                <a:gd name="connsiteY39" fmla="*/ 1108043 h 1412729"/>
                <a:gd name="connsiteX40" fmla="*/ 481252 w 1176350"/>
                <a:gd name="connsiteY40" fmla="*/ 1078325 h 1412729"/>
                <a:gd name="connsiteX41" fmla="*/ 434960 w 1176350"/>
                <a:gd name="connsiteY41" fmla="*/ 1022128 h 1412729"/>
                <a:gd name="connsiteX42" fmla="*/ 209599 w 1176350"/>
                <a:gd name="connsiteY42" fmla="*/ 816007 h 1412729"/>
                <a:gd name="connsiteX43" fmla="*/ 98918 w 1176350"/>
                <a:gd name="connsiteY43" fmla="*/ 705326 h 1412729"/>
                <a:gd name="connsiteX44" fmla="*/ 13289 w 1176350"/>
                <a:gd name="connsiteY44" fmla="*/ 569405 h 1412729"/>
                <a:gd name="connsiteX45" fmla="*/ 2716 w 1176350"/>
                <a:gd name="connsiteY45" fmla="*/ 528923 h 1412729"/>
                <a:gd name="connsiteX46" fmla="*/ 144 w 1176350"/>
                <a:gd name="connsiteY46" fmla="*/ 487108 h 1412729"/>
                <a:gd name="connsiteX47" fmla="*/ 10526 w 1176350"/>
                <a:gd name="connsiteY47" fmla="*/ 407765 h 1412729"/>
                <a:gd name="connsiteX48" fmla="*/ 62914 w 1176350"/>
                <a:gd name="connsiteY48" fmla="*/ 259842 h 1412729"/>
                <a:gd name="connsiteX49" fmla="*/ 231220 w 1176350"/>
                <a:gd name="connsiteY49" fmla="*/ 0 h 1412729"/>
                <a:gd name="connsiteX50" fmla="*/ 238745 w 1176350"/>
                <a:gd name="connsiteY50" fmla="*/ 6096 h 141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76350" h="1412729">
                  <a:moveTo>
                    <a:pt x="238745" y="6096"/>
                  </a:moveTo>
                  <a:cubicBezTo>
                    <a:pt x="208265" y="46958"/>
                    <a:pt x="180738" y="90297"/>
                    <a:pt x="155020" y="134207"/>
                  </a:cubicBezTo>
                  <a:cubicBezTo>
                    <a:pt x="129303" y="178213"/>
                    <a:pt x="106062" y="223552"/>
                    <a:pt x="86536" y="270319"/>
                  </a:cubicBezTo>
                  <a:cubicBezTo>
                    <a:pt x="67105" y="316992"/>
                    <a:pt x="51293" y="365188"/>
                    <a:pt x="42816" y="414242"/>
                  </a:cubicBezTo>
                  <a:cubicBezTo>
                    <a:pt x="38530" y="438721"/>
                    <a:pt x="36339" y="463296"/>
                    <a:pt x="36530" y="487680"/>
                  </a:cubicBezTo>
                  <a:cubicBezTo>
                    <a:pt x="36530" y="500253"/>
                    <a:pt x="37482" y="510921"/>
                    <a:pt x="39768" y="522446"/>
                  </a:cubicBezTo>
                  <a:cubicBezTo>
                    <a:pt x="42054" y="533781"/>
                    <a:pt x="45388" y="545021"/>
                    <a:pt x="49769" y="555974"/>
                  </a:cubicBezTo>
                  <a:cubicBezTo>
                    <a:pt x="67391" y="600075"/>
                    <a:pt x="98156" y="639699"/>
                    <a:pt x="131780" y="676275"/>
                  </a:cubicBezTo>
                  <a:cubicBezTo>
                    <a:pt x="165784" y="712851"/>
                    <a:pt x="203122" y="746950"/>
                    <a:pt x="241603" y="780193"/>
                  </a:cubicBezTo>
                  <a:cubicBezTo>
                    <a:pt x="280084" y="813435"/>
                    <a:pt x="319708" y="845820"/>
                    <a:pt x="359141" y="879062"/>
                  </a:cubicBezTo>
                  <a:cubicBezTo>
                    <a:pt x="398575" y="912400"/>
                    <a:pt x="438008" y="946213"/>
                    <a:pt x="474870" y="984504"/>
                  </a:cubicBezTo>
                  <a:cubicBezTo>
                    <a:pt x="493253" y="1003649"/>
                    <a:pt x="511065" y="1023842"/>
                    <a:pt x="527162" y="1046321"/>
                  </a:cubicBezTo>
                  <a:cubicBezTo>
                    <a:pt x="535163" y="1057561"/>
                    <a:pt x="542783" y="1069467"/>
                    <a:pt x="549451" y="1082231"/>
                  </a:cubicBezTo>
                  <a:cubicBezTo>
                    <a:pt x="552785" y="1088612"/>
                    <a:pt x="555928" y="1095184"/>
                    <a:pt x="558690" y="1102138"/>
                  </a:cubicBezTo>
                  <a:lnTo>
                    <a:pt x="565548" y="1120140"/>
                  </a:lnTo>
                  <a:cubicBezTo>
                    <a:pt x="582979" y="1162431"/>
                    <a:pt x="612983" y="1201007"/>
                    <a:pt x="647939" y="1233868"/>
                  </a:cubicBezTo>
                  <a:cubicBezTo>
                    <a:pt x="683087" y="1266634"/>
                    <a:pt x="723377" y="1294543"/>
                    <a:pt x="766716" y="1315212"/>
                  </a:cubicBezTo>
                  <a:cubicBezTo>
                    <a:pt x="809960" y="1335881"/>
                    <a:pt x="856537" y="1349502"/>
                    <a:pt x="902733" y="1351407"/>
                  </a:cubicBezTo>
                  <a:cubicBezTo>
                    <a:pt x="948834" y="1353598"/>
                    <a:pt x="994078" y="1342930"/>
                    <a:pt x="1030940" y="1318355"/>
                  </a:cubicBezTo>
                  <a:cubicBezTo>
                    <a:pt x="1049513" y="1306163"/>
                    <a:pt x="1065706" y="1290733"/>
                    <a:pt x="1080374" y="1272826"/>
                  </a:cubicBezTo>
                  <a:cubicBezTo>
                    <a:pt x="1094852" y="1255109"/>
                    <a:pt x="1106949" y="1236345"/>
                    <a:pt x="1113235" y="1217105"/>
                  </a:cubicBezTo>
                  <a:cubicBezTo>
                    <a:pt x="1119808" y="1197959"/>
                    <a:pt x="1120475" y="1178814"/>
                    <a:pt x="1114664" y="1159573"/>
                  </a:cubicBezTo>
                  <a:cubicBezTo>
                    <a:pt x="1108949" y="1140333"/>
                    <a:pt x="1096567" y="1121283"/>
                    <a:pt x="1081041" y="1103852"/>
                  </a:cubicBezTo>
                  <a:cubicBezTo>
                    <a:pt x="1049513" y="1068896"/>
                    <a:pt x="1007032" y="1040035"/>
                    <a:pt x="963122" y="1014413"/>
                  </a:cubicBezTo>
                  <a:lnTo>
                    <a:pt x="966170" y="1005364"/>
                  </a:lnTo>
                  <a:cubicBezTo>
                    <a:pt x="979314" y="1007745"/>
                    <a:pt x="991982" y="1011079"/>
                    <a:pt x="1004650" y="1015079"/>
                  </a:cubicBezTo>
                  <a:cubicBezTo>
                    <a:pt x="1017319" y="1018984"/>
                    <a:pt x="1029701" y="1023747"/>
                    <a:pt x="1041893" y="1029176"/>
                  </a:cubicBezTo>
                  <a:cubicBezTo>
                    <a:pt x="1066468" y="1039844"/>
                    <a:pt x="1089899" y="1053656"/>
                    <a:pt x="1111807" y="1071181"/>
                  </a:cubicBezTo>
                  <a:cubicBezTo>
                    <a:pt x="1133429" y="1088898"/>
                    <a:pt x="1153431" y="1111472"/>
                    <a:pt x="1165623" y="1140523"/>
                  </a:cubicBezTo>
                  <a:cubicBezTo>
                    <a:pt x="1171529" y="1155001"/>
                    <a:pt x="1175434" y="1170908"/>
                    <a:pt x="1176196" y="1187006"/>
                  </a:cubicBezTo>
                  <a:cubicBezTo>
                    <a:pt x="1176958" y="1203103"/>
                    <a:pt x="1174862" y="1219200"/>
                    <a:pt x="1170671" y="1234249"/>
                  </a:cubicBezTo>
                  <a:cubicBezTo>
                    <a:pt x="1162099" y="1264348"/>
                    <a:pt x="1146287" y="1289875"/>
                    <a:pt x="1128476" y="1311878"/>
                  </a:cubicBezTo>
                  <a:cubicBezTo>
                    <a:pt x="1110950" y="1333881"/>
                    <a:pt x="1089233" y="1354074"/>
                    <a:pt x="1064849" y="1369885"/>
                  </a:cubicBezTo>
                  <a:cubicBezTo>
                    <a:pt x="1040465" y="1385888"/>
                    <a:pt x="1013223" y="1397508"/>
                    <a:pt x="985029" y="1404461"/>
                  </a:cubicBezTo>
                  <a:cubicBezTo>
                    <a:pt x="956930" y="1411414"/>
                    <a:pt x="928070" y="1413700"/>
                    <a:pt x="899875" y="1412367"/>
                  </a:cubicBezTo>
                  <a:cubicBezTo>
                    <a:pt x="843297" y="1409509"/>
                    <a:pt x="789576" y="1393126"/>
                    <a:pt x="740427" y="1369505"/>
                  </a:cubicBezTo>
                  <a:cubicBezTo>
                    <a:pt x="691278" y="1345692"/>
                    <a:pt x="646225" y="1314450"/>
                    <a:pt x="606982" y="1276540"/>
                  </a:cubicBezTo>
                  <a:cubicBezTo>
                    <a:pt x="568025" y="1238631"/>
                    <a:pt x="533639" y="1194244"/>
                    <a:pt x="512494" y="1141095"/>
                  </a:cubicBezTo>
                  <a:cubicBezTo>
                    <a:pt x="509636" y="1133856"/>
                    <a:pt x="507731" y="1127760"/>
                    <a:pt x="505922" y="1123093"/>
                  </a:cubicBezTo>
                  <a:cubicBezTo>
                    <a:pt x="503921" y="1118044"/>
                    <a:pt x="501635" y="1112996"/>
                    <a:pt x="499159" y="1108043"/>
                  </a:cubicBezTo>
                  <a:cubicBezTo>
                    <a:pt x="494111" y="1098042"/>
                    <a:pt x="488015" y="1088136"/>
                    <a:pt x="481252" y="1078325"/>
                  </a:cubicBezTo>
                  <a:cubicBezTo>
                    <a:pt x="467726" y="1058894"/>
                    <a:pt x="451915" y="1040225"/>
                    <a:pt x="434960" y="1022128"/>
                  </a:cubicBezTo>
                  <a:cubicBezTo>
                    <a:pt x="366476" y="950023"/>
                    <a:pt x="285989" y="885539"/>
                    <a:pt x="209599" y="816007"/>
                  </a:cubicBezTo>
                  <a:cubicBezTo>
                    <a:pt x="171308" y="781145"/>
                    <a:pt x="133399" y="745236"/>
                    <a:pt x="98918" y="705326"/>
                  </a:cubicBezTo>
                  <a:cubicBezTo>
                    <a:pt x="64724" y="665416"/>
                    <a:pt x="32339" y="621697"/>
                    <a:pt x="13289" y="569405"/>
                  </a:cubicBezTo>
                  <a:cubicBezTo>
                    <a:pt x="8621" y="556355"/>
                    <a:pt x="4907" y="542830"/>
                    <a:pt x="2716" y="528923"/>
                  </a:cubicBezTo>
                  <a:cubicBezTo>
                    <a:pt x="335" y="515207"/>
                    <a:pt x="-332" y="500158"/>
                    <a:pt x="144" y="487108"/>
                  </a:cubicBezTo>
                  <a:cubicBezTo>
                    <a:pt x="906" y="460153"/>
                    <a:pt x="4811" y="433578"/>
                    <a:pt x="10526" y="407765"/>
                  </a:cubicBezTo>
                  <a:cubicBezTo>
                    <a:pt x="22052" y="356044"/>
                    <a:pt x="40816" y="306896"/>
                    <a:pt x="62914" y="259842"/>
                  </a:cubicBezTo>
                  <a:cubicBezTo>
                    <a:pt x="107681" y="165830"/>
                    <a:pt x="165022" y="79248"/>
                    <a:pt x="231220" y="0"/>
                  </a:cubicBezTo>
                  <a:lnTo>
                    <a:pt x="238745" y="6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A354CBD-0250-B052-74E5-B36F159ADD9B}"/>
                </a:ext>
              </a:extLst>
            </p:cNvPr>
            <p:cNvSpPr/>
            <p:nvPr/>
          </p:nvSpPr>
          <p:spPr>
            <a:xfrm>
              <a:off x="2979991" y="3149643"/>
              <a:ext cx="351629" cy="369511"/>
            </a:xfrm>
            <a:custGeom>
              <a:avLst/>
              <a:gdLst>
                <a:gd name="connsiteX0" fmla="*/ 3429 w 351629"/>
                <a:gd name="connsiteY0" fmla="*/ 307931 h 369511"/>
                <a:gd name="connsiteX1" fmla="*/ 167450 w 351629"/>
                <a:gd name="connsiteY1" fmla="*/ 329648 h 369511"/>
                <a:gd name="connsiteX2" fmla="*/ 243364 w 351629"/>
                <a:gd name="connsiteY2" fmla="*/ 319171 h 369511"/>
                <a:gd name="connsiteX3" fmla="*/ 291846 w 351629"/>
                <a:gd name="connsiteY3" fmla="*/ 278595 h 369511"/>
                <a:gd name="connsiteX4" fmla="*/ 299466 w 351629"/>
                <a:gd name="connsiteY4" fmla="*/ 209633 h 369511"/>
                <a:gd name="connsiteX5" fmla="*/ 287941 w 351629"/>
                <a:gd name="connsiteY5" fmla="*/ 129052 h 369511"/>
                <a:gd name="connsiteX6" fmla="*/ 266033 w 351629"/>
                <a:gd name="connsiteY6" fmla="*/ 54281 h 369511"/>
                <a:gd name="connsiteX7" fmla="*/ 245459 w 351629"/>
                <a:gd name="connsiteY7" fmla="*/ 25706 h 369511"/>
                <a:gd name="connsiteX8" fmla="*/ 230600 w 351629"/>
                <a:gd name="connsiteY8" fmla="*/ 17609 h 369511"/>
                <a:gd name="connsiteX9" fmla="*/ 212884 w 351629"/>
                <a:gd name="connsiteY9" fmla="*/ 16371 h 369511"/>
                <a:gd name="connsiteX10" fmla="*/ 208502 w 351629"/>
                <a:gd name="connsiteY10" fmla="*/ 7894 h 369511"/>
                <a:gd name="connsiteX11" fmla="*/ 257270 w 351629"/>
                <a:gd name="connsiteY11" fmla="*/ 4560 h 369511"/>
                <a:gd name="connsiteX12" fmla="*/ 295370 w 351629"/>
                <a:gd name="connsiteY12" fmla="*/ 35612 h 369511"/>
                <a:gd name="connsiteX13" fmla="*/ 333947 w 351629"/>
                <a:gd name="connsiteY13" fmla="*/ 118003 h 369511"/>
                <a:gd name="connsiteX14" fmla="*/ 350234 w 351629"/>
                <a:gd name="connsiteY14" fmla="*/ 204109 h 369511"/>
                <a:gd name="connsiteX15" fmla="*/ 336423 w 351629"/>
                <a:gd name="connsiteY15" fmla="*/ 300597 h 369511"/>
                <a:gd name="connsiteX16" fmla="*/ 302228 w 351629"/>
                <a:gd name="connsiteY16" fmla="*/ 340983 h 369511"/>
                <a:gd name="connsiteX17" fmla="*/ 256699 w 351629"/>
                <a:gd name="connsiteY17" fmla="*/ 362605 h 369511"/>
                <a:gd name="connsiteX18" fmla="*/ 165164 w 351629"/>
                <a:gd name="connsiteY18" fmla="*/ 367653 h 369511"/>
                <a:gd name="connsiteX19" fmla="*/ 79820 w 351629"/>
                <a:gd name="connsiteY19" fmla="*/ 348984 h 369511"/>
                <a:gd name="connsiteX20" fmla="*/ 0 w 351629"/>
                <a:gd name="connsiteY20" fmla="*/ 316790 h 369511"/>
                <a:gd name="connsiteX21" fmla="*/ 3429 w 351629"/>
                <a:gd name="connsiteY21" fmla="*/ 307931 h 36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1629" h="369511">
                  <a:moveTo>
                    <a:pt x="3429" y="307931"/>
                  </a:moveTo>
                  <a:cubicBezTo>
                    <a:pt x="58103" y="319933"/>
                    <a:pt x="113633" y="329553"/>
                    <a:pt x="167450" y="329648"/>
                  </a:cubicBezTo>
                  <a:cubicBezTo>
                    <a:pt x="194120" y="330030"/>
                    <a:pt x="220694" y="327077"/>
                    <a:pt x="243364" y="319171"/>
                  </a:cubicBezTo>
                  <a:cubicBezTo>
                    <a:pt x="266224" y="311170"/>
                    <a:pt x="283178" y="297740"/>
                    <a:pt x="291846" y="278595"/>
                  </a:cubicBezTo>
                  <a:cubicBezTo>
                    <a:pt x="300704" y="259545"/>
                    <a:pt x="302324" y="234780"/>
                    <a:pt x="299466" y="209633"/>
                  </a:cubicBezTo>
                  <a:cubicBezTo>
                    <a:pt x="296609" y="182487"/>
                    <a:pt x="292894" y="155436"/>
                    <a:pt x="287941" y="129052"/>
                  </a:cubicBezTo>
                  <a:cubicBezTo>
                    <a:pt x="282988" y="102858"/>
                    <a:pt x="276701" y="76855"/>
                    <a:pt x="266033" y="54281"/>
                  </a:cubicBezTo>
                  <a:cubicBezTo>
                    <a:pt x="260604" y="43232"/>
                    <a:pt x="254222" y="32849"/>
                    <a:pt x="245459" y="25706"/>
                  </a:cubicBezTo>
                  <a:cubicBezTo>
                    <a:pt x="241078" y="22277"/>
                    <a:pt x="236220" y="19133"/>
                    <a:pt x="230600" y="17609"/>
                  </a:cubicBezTo>
                  <a:cubicBezTo>
                    <a:pt x="225171" y="15990"/>
                    <a:pt x="218504" y="15419"/>
                    <a:pt x="212884" y="16371"/>
                  </a:cubicBezTo>
                  <a:lnTo>
                    <a:pt x="208502" y="7894"/>
                  </a:lnTo>
                  <a:cubicBezTo>
                    <a:pt x="222409" y="-1726"/>
                    <a:pt x="241268" y="-2203"/>
                    <a:pt x="257270" y="4560"/>
                  </a:cubicBezTo>
                  <a:cubicBezTo>
                    <a:pt x="273272" y="11323"/>
                    <a:pt x="285655" y="23134"/>
                    <a:pt x="295370" y="35612"/>
                  </a:cubicBezTo>
                  <a:cubicBezTo>
                    <a:pt x="314706" y="61043"/>
                    <a:pt x="325565" y="89618"/>
                    <a:pt x="333947" y="118003"/>
                  </a:cubicBezTo>
                  <a:cubicBezTo>
                    <a:pt x="342043" y="146483"/>
                    <a:pt x="346901" y="175248"/>
                    <a:pt x="350234" y="204109"/>
                  </a:cubicBezTo>
                  <a:cubicBezTo>
                    <a:pt x="353283" y="234589"/>
                    <a:pt x="352425" y="268498"/>
                    <a:pt x="336423" y="300597"/>
                  </a:cubicBezTo>
                  <a:cubicBezTo>
                    <a:pt x="328517" y="316409"/>
                    <a:pt x="316421" y="330601"/>
                    <a:pt x="302228" y="340983"/>
                  </a:cubicBezTo>
                  <a:cubicBezTo>
                    <a:pt x="288131" y="351556"/>
                    <a:pt x="272225" y="358223"/>
                    <a:pt x="256699" y="362605"/>
                  </a:cubicBezTo>
                  <a:cubicBezTo>
                    <a:pt x="225266" y="371082"/>
                    <a:pt x="194596" y="370415"/>
                    <a:pt x="165164" y="367653"/>
                  </a:cubicBezTo>
                  <a:cubicBezTo>
                    <a:pt x="135731" y="364034"/>
                    <a:pt x="107347" y="357842"/>
                    <a:pt x="79820" y="348984"/>
                  </a:cubicBezTo>
                  <a:cubicBezTo>
                    <a:pt x="52292" y="340412"/>
                    <a:pt x="25622" y="329934"/>
                    <a:pt x="0" y="316790"/>
                  </a:cubicBezTo>
                  <a:lnTo>
                    <a:pt x="3429" y="3079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EB73E7C-4D52-3708-C44C-4AACE902890E}"/>
                </a:ext>
              </a:extLst>
            </p:cNvPr>
            <p:cNvSpPr/>
            <p:nvPr/>
          </p:nvSpPr>
          <p:spPr>
            <a:xfrm>
              <a:off x="2672048" y="3026664"/>
              <a:ext cx="476250" cy="249658"/>
            </a:xfrm>
            <a:custGeom>
              <a:avLst/>
              <a:gdLst>
                <a:gd name="connsiteX0" fmla="*/ 95 w 476250"/>
                <a:gd name="connsiteY0" fmla="*/ 233077 h 249658"/>
                <a:gd name="connsiteX1" fmla="*/ 258413 w 476250"/>
                <a:gd name="connsiteY1" fmla="*/ 157734 h 249658"/>
                <a:gd name="connsiteX2" fmla="*/ 372046 w 476250"/>
                <a:gd name="connsiteY2" fmla="*/ 93250 h 249658"/>
                <a:gd name="connsiteX3" fmla="*/ 467773 w 476250"/>
                <a:gd name="connsiteY3" fmla="*/ 0 h 249658"/>
                <a:gd name="connsiteX4" fmla="*/ 476250 w 476250"/>
                <a:gd name="connsiteY4" fmla="*/ 4381 h 249658"/>
                <a:gd name="connsiteX5" fmla="*/ 400526 w 476250"/>
                <a:gd name="connsiteY5" fmla="*/ 126111 h 249658"/>
                <a:gd name="connsiteX6" fmla="*/ 279940 w 476250"/>
                <a:gd name="connsiteY6" fmla="*/ 206692 h 249658"/>
                <a:gd name="connsiteX7" fmla="*/ 141827 w 476250"/>
                <a:gd name="connsiteY7" fmla="*/ 245173 h 249658"/>
                <a:gd name="connsiteX8" fmla="*/ 0 w 476250"/>
                <a:gd name="connsiteY8" fmla="*/ 242602 h 249658"/>
                <a:gd name="connsiteX9" fmla="*/ 95 w 476250"/>
                <a:gd name="connsiteY9" fmla="*/ 233077 h 24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50" h="249658">
                  <a:moveTo>
                    <a:pt x="95" y="233077"/>
                  </a:moveTo>
                  <a:cubicBezTo>
                    <a:pt x="90583" y="213646"/>
                    <a:pt x="177641" y="192500"/>
                    <a:pt x="258413" y="157734"/>
                  </a:cubicBezTo>
                  <a:cubicBezTo>
                    <a:pt x="298704" y="140303"/>
                    <a:pt x="336995" y="119253"/>
                    <a:pt x="372046" y="93250"/>
                  </a:cubicBezTo>
                  <a:cubicBezTo>
                    <a:pt x="407384" y="67437"/>
                    <a:pt x="438817" y="36195"/>
                    <a:pt x="467773" y="0"/>
                  </a:cubicBezTo>
                  <a:lnTo>
                    <a:pt x="476250" y="4381"/>
                  </a:lnTo>
                  <a:cubicBezTo>
                    <a:pt x="462439" y="50006"/>
                    <a:pt x="435102" y="91821"/>
                    <a:pt x="400526" y="126111"/>
                  </a:cubicBezTo>
                  <a:cubicBezTo>
                    <a:pt x="365760" y="160401"/>
                    <a:pt x="324040" y="187166"/>
                    <a:pt x="279940" y="206692"/>
                  </a:cubicBezTo>
                  <a:cubicBezTo>
                    <a:pt x="235744" y="226314"/>
                    <a:pt x="188976" y="238887"/>
                    <a:pt x="141827" y="245173"/>
                  </a:cubicBezTo>
                  <a:cubicBezTo>
                    <a:pt x="94679" y="251174"/>
                    <a:pt x="46863" y="251936"/>
                    <a:pt x="0" y="242602"/>
                  </a:cubicBezTo>
                  <a:lnTo>
                    <a:pt x="95" y="2330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D26582D-32DD-CB53-33BB-83D9E55E1069}"/>
                </a:ext>
              </a:extLst>
            </p:cNvPr>
            <p:cNvSpPr/>
            <p:nvPr/>
          </p:nvSpPr>
          <p:spPr>
            <a:xfrm>
              <a:off x="184052" y="915066"/>
              <a:ext cx="1054292" cy="1292352"/>
            </a:xfrm>
            <a:custGeom>
              <a:avLst/>
              <a:gdLst>
                <a:gd name="connsiteX0" fmla="*/ 1054293 w 1054292"/>
                <a:gd name="connsiteY0" fmla="*/ 9335 h 1292352"/>
                <a:gd name="connsiteX1" fmla="*/ 838838 w 1054292"/>
                <a:gd name="connsiteY1" fmla="*/ 79819 h 1292352"/>
                <a:gd name="connsiteX2" fmla="*/ 634907 w 1054292"/>
                <a:gd name="connsiteY2" fmla="*/ 177356 h 1292352"/>
                <a:gd name="connsiteX3" fmla="*/ 284768 w 1054292"/>
                <a:gd name="connsiteY3" fmla="*/ 455771 h 1292352"/>
                <a:gd name="connsiteX4" fmla="*/ 156943 w 1054292"/>
                <a:gd name="connsiteY4" fmla="*/ 638556 h 1292352"/>
                <a:gd name="connsiteX5" fmla="*/ 108746 w 1054292"/>
                <a:gd name="connsiteY5" fmla="*/ 739235 h 1292352"/>
                <a:gd name="connsiteX6" fmla="*/ 71408 w 1054292"/>
                <a:gd name="connsiteY6" fmla="*/ 844582 h 1292352"/>
                <a:gd name="connsiteX7" fmla="*/ 29213 w 1054292"/>
                <a:gd name="connsiteY7" fmla="*/ 1064990 h 1292352"/>
                <a:gd name="connsiteX8" fmla="*/ 24450 w 1054292"/>
                <a:gd name="connsiteY8" fmla="*/ 1291400 h 1292352"/>
                <a:gd name="connsiteX9" fmla="*/ 14925 w 1054292"/>
                <a:gd name="connsiteY9" fmla="*/ 1292352 h 1292352"/>
                <a:gd name="connsiteX10" fmla="*/ 34261 w 1054292"/>
                <a:gd name="connsiteY10" fmla="*/ 834199 h 1292352"/>
                <a:gd name="connsiteX11" fmla="*/ 253241 w 1054292"/>
                <a:gd name="connsiteY11" fmla="*/ 428053 h 1292352"/>
                <a:gd name="connsiteX12" fmla="*/ 619096 w 1054292"/>
                <a:gd name="connsiteY12" fmla="*/ 148209 h 1292352"/>
                <a:gd name="connsiteX13" fmla="*/ 830551 w 1054292"/>
                <a:gd name="connsiteY13" fmla="*/ 57721 h 1292352"/>
                <a:gd name="connsiteX14" fmla="*/ 940374 w 1054292"/>
                <a:gd name="connsiteY14" fmla="*/ 24289 h 1292352"/>
                <a:gd name="connsiteX15" fmla="*/ 1052483 w 1054292"/>
                <a:gd name="connsiteY15" fmla="*/ 0 h 1292352"/>
                <a:gd name="connsiteX16" fmla="*/ 1054293 w 1054292"/>
                <a:gd name="connsiteY16" fmla="*/ 9335 h 12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4292" h="1292352">
                  <a:moveTo>
                    <a:pt x="1054293" y="9335"/>
                  </a:moveTo>
                  <a:cubicBezTo>
                    <a:pt x="980951" y="27432"/>
                    <a:pt x="908846" y="51530"/>
                    <a:pt x="838838" y="79819"/>
                  </a:cubicBezTo>
                  <a:cubicBezTo>
                    <a:pt x="768829" y="108299"/>
                    <a:pt x="700439" y="140398"/>
                    <a:pt x="634907" y="177356"/>
                  </a:cubicBezTo>
                  <a:cubicBezTo>
                    <a:pt x="503748" y="250889"/>
                    <a:pt x="382971" y="343186"/>
                    <a:pt x="284768" y="455771"/>
                  </a:cubicBezTo>
                  <a:cubicBezTo>
                    <a:pt x="235619" y="511873"/>
                    <a:pt x="193043" y="573405"/>
                    <a:pt x="156943" y="638556"/>
                  </a:cubicBezTo>
                  <a:cubicBezTo>
                    <a:pt x="138941" y="671132"/>
                    <a:pt x="122939" y="704850"/>
                    <a:pt x="108746" y="739235"/>
                  </a:cubicBezTo>
                  <a:cubicBezTo>
                    <a:pt x="94364" y="773620"/>
                    <a:pt x="81886" y="808768"/>
                    <a:pt x="71408" y="844582"/>
                  </a:cubicBezTo>
                  <a:cubicBezTo>
                    <a:pt x="50168" y="916210"/>
                    <a:pt x="36642" y="990124"/>
                    <a:pt x="29213" y="1064990"/>
                  </a:cubicBezTo>
                  <a:cubicBezTo>
                    <a:pt x="21878" y="1139857"/>
                    <a:pt x="21212" y="1215581"/>
                    <a:pt x="24450" y="1291400"/>
                  </a:cubicBezTo>
                  <a:lnTo>
                    <a:pt x="14925" y="1292352"/>
                  </a:lnTo>
                  <a:cubicBezTo>
                    <a:pt x="-9078" y="1141571"/>
                    <a:pt x="-5173" y="984314"/>
                    <a:pt x="34261" y="834199"/>
                  </a:cubicBezTo>
                  <a:cubicBezTo>
                    <a:pt x="73028" y="683990"/>
                    <a:pt x="150275" y="543878"/>
                    <a:pt x="253241" y="428053"/>
                  </a:cubicBezTo>
                  <a:cubicBezTo>
                    <a:pt x="356015" y="311658"/>
                    <a:pt x="482888" y="219075"/>
                    <a:pt x="619096" y="148209"/>
                  </a:cubicBezTo>
                  <a:cubicBezTo>
                    <a:pt x="687390" y="112871"/>
                    <a:pt x="758066" y="82487"/>
                    <a:pt x="830551" y="57721"/>
                  </a:cubicBezTo>
                  <a:cubicBezTo>
                    <a:pt x="866841" y="45339"/>
                    <a:pt x="903417" y="34195"/>
                    <a:pt x="940374" y="24289"/>
                  </a:cubicBezTo>
                  <a:cubicBezTo>
                    <a:pt x="977331" y="14383"/>
                    <a:pt x="1014574" y="5906"/>
                    <a:pt x="1052483" y="0"/>
                  </a:cubicBezTo>
                  <a:lnTo>
                    <a:pt x="1054293" y="9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55A96DF-4711-B71D-32FE-C842C22B2CDC}"/>
                </a:ext>
              </a:extLst>
            </p:cNvPr>
            <p:cNvSpPr/>
            <p:nvPr/>
          </p:nvSpPr>
          <p:spPr>
            <a:xfrm>
              <a:off x="46" y="1492363"/>
              <a:ext cx="230744" cy="279572"/>
            </a:xfrm>
            <a:custGeom>
              <a:avLst/>
              <a:gdLst>
                <a:gd name="connsiteX0" fmla="*/ 230744 w 230744"/>
                <a:gd name="connsiteY0" fmla="*/ 9729 h 279572"/>
                <a:gd name="connsiteX1" fmla="*/ 142638 w 230744"/>
                <a:gd name="connsiteY1" fmla="*/ 46781 h 279572"/>
                <a:gd name="connsiteX2" fmla="*/ 73010 w 230744"/>
                <a:gd name="connsiteY2" fmla="*/ 103836 h 279572"/>
                <a:gd name="connsiteX3" fmla="*/ 35101 w 230744"/>
                <a:gd name="connsiteY3" fmla="*/ 183179 h 279572"/>
                <a:gd name="connsiteX4" fmla="*/ 26052 w 230744"/>
                <a:gd name="connsiteY4" fmla="*/ 277763 h 279572"/>
                <a:gd name="connsiteX5" fmla="*/ 16717 w 230744"/>
                <a:gd name="connsiteY5" fmla="*/ 279572 h 279572"/>
                <a:gd name="connsiteX6" fmla="*/ 906 w 230744"/>
                <a:gd name="connsiteY6" fmla="*/ 177655 h 279572"/>
                <a:gd name="connsiteX7" fmla="*/ 42149 w 230744"/>
                <a:gd name="connsiteY7" fmla="*/ 78500 h 279572"/>
                <a:gd name="connsiteX8" fmla="*/ 128922 w 230744"/>
                <a:gd name="connsiteY8" fmla="*/ 17540 h 279572"/>
                <a:gd name="connsiteX9" fmla="*/ 229982 w 230744"/>
                <a:gd name="connsiteY9" fmla="*/ 299 h 279572"/>
                <a:gd name="connsiteX10" fmla="*/ 230744 w 230744"/>
                <a:gd name="connsiteY10" fmla="*/ 9729 h 27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0744" h="279572">
                  <a:moveTo>
                    <a:pt x="230744" y="9729"/>
                  </a:moveTo>
                  <a:cubicBezTo>
                    <a:pt x="199693" y="19445"/>
                    <a:pt x="169784" y="31541"/>
                    <a:pt x="142638" y="46781"/>
                  </a:cubicBezTo>
                  <a:cubicBezTo>
                    <a:pt x="115682" y="62307"/>
                    <a:pt x="91393" y="80881"/>
                    <a:pt x="73010" y="103836"/>
                  </a:cubicBezTo>
                  <a:cubicBezTo>
                    <a:pt x="54532" y="126696"/>
                    <a:pt x="42054" y="153652"/>
                    <a:pt x="35101" y="183179"/>
                  </a:cubicBezTo>
                  <a:cubicBezTo>
                    <a:pt x="27957" y="212802"/>
                    <a:pt x="26528" y="244520"/>
                    <a:pt x="26052" y="277763"/>
                  </a:cubicBezTo>
                  <a:lnTo>
                    <a:pt x="16717" y="279572"/>
                  </a:lnTo>
                  <a:cubicBezTo>
                    <a:pt x="3573" y="248235"/>
                    <a:pt x="-2428" y="213278"/>
                    <a:pt x="906" y="177655"/>
                  </a:cubicBezTo>
                  <a:cubicBezTo>
                    <a:pt x="4049" y="142127"/>
                    <a:pt x="18527" y="106408"/>
                    <a:pt x="42149" y="78500"/>
                  </a:cubicBezTo>
                  <a:cubicBezTo>
                    <a:pt x="65581" y="50401"/>
                    <a:pt x="96442" y="30017"/>
                    <a:pt x="128922" y="17540"/>
                  </a:cubicBezTo>
                  <a:cubicBezTo>
                    <a:pt x="161497" y="4967"/>
                    <a:pt x="195597" y="-1510"/>
                    <a:pt x="229982" y="299"/>
                  </a:cubicBezTo>
                  <a:lnTo>
                    <a:pt x="230744" y="97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DBC7939-8166-913F-17D1-C1F2DD9A0641}"/>
                </a:ext>
              </a:extLst>
            </p:cNvPr>
            <p:cNvSpPr/>
            <p:nvPr/>
          </p:nvSpPr>
          <p:spPr>
            <a:xfrm>
              <a:off x="764772" y="3028568"/>
              <a:ext cx="636643" cy="444286"/>
            </a:xfrm>
            <a:custGeom>
              <a:avLst/>
              <a:gdLst>
                <a:gd name="connsiteX0" fmla="*/ 13801 w 636643"/>
                <a:gd name="connsiteY0" fmla="*/ 381 h 444286"/>
                <a:gd name="connsiteX1" fmla="*/ 36566 w 636643"/>
                <a:gd name="connsiteY1" fmla="*/ 121253 h 444286"/>
                <a:gd name="connsiteX2" fmla="*/ 54664 w 636643"/>
                <a:gd name="connsiteY2" fmla="*/ 178879 h 444286"/>
                <a:gd name="connsiteX3" fmla="*/ 78476 w 636643"/>
                <a:gd name="connsiteY3" fmla="*/ 233172 h 444286"/>
                <a:gd name="connsiteX4" fmla="*/ 148390 w 636643"/>
                <a:gd name="connsiteY4" fmla="*/ 322040 h 444286"/>
                <a:gd name="connsiteX5" fmla="*/ 194776 w 636643"/>
                <a:gd name="connsiteY5" fmla="*/ 350901 h 444286"/>
                <a:gd name="connsiteX6" fmla="*/ 220399 w 636643"/>
                <a:gd name="connsiteY6" fmla="*/ 360617 h 444286"/>
                <a:gd name="connsiteX7" fmla="*/ 233734 w 636643"/>
                <a:gd name="connsiteY7" fmla="*/ 364236 h 444286"/>
                <a:gd name="connsiteX8" fmla="*/ 248688 w 636643"/>
                <a:gd name="connsiteY8" fmla="*/ 367855 h 444286"/>
                <a:gd name="connsiteX9" fmla="*/ 367465 w 636643"/>
                <a:gd name="connsiteY9" fmla="*/ 389001 h 444286"/>
                <a:gd name="connsiteX10" fmla="*/ 485098 w 636643"/>
                <a:gd name="connsiteY10" fmla="*/ 389192 h 444286"/>
                <a:gd name="connsiteX11" fmla="*/ 584539 w 636643"/>
                <a:gd name="connsiteY11" fmla="*/ 343567 h 444286"/>
                <a:gd name="connsiteX12" fmla="*/ 612924 w 636643"/>
                <a:gd name="connsiteY12" fmla="*/ 295275 h 444286"/>
                <a:gd name="connsiteX13" fmla="*/ 623592 w 636643"/>
                <a:gd name="connsiteY13" fmla="*/ 236125 h 444286"/>
                <a:gd name="connsiteX14" fmla="*/ 633117 w 636643"/>
                <a:gd name="connsiteY14" fmla="*/ 235553 h 444286"/>
                <a:gd name="connsiteX15" fmla="*/ 634641 w 636643"/>
                <a:gd name="connsiteY15" fmla="*/ 300419 h 444286"/>
                <a:gd name="connsiteX16" fmla="*/ 609590 w 636643"/>
                <a:gd name="connsiteY16" fmla="*/ 363760 h 444286"/>
                <a:gd name="connsiteX17" fmla="*/ 557584 w 636643"/>
                <a:gd name="connsiteY17" fmla="*/ 409956 h 444286"/>
                <a:gd name="connsiteX18" fmla="*/ 493957 w 636643"/>
                <a:gd name="connsiteY18" fmla="*/ 434245 h 444286"/>
                <a:gd name="connsiteX19" fmla="*/ 362893 w 636643"/>
                <a:gd name="connsiteY19" fmla="*/ 442913 h 444286"/>
                <a:gd name="connsiteX20" fmla="*/ 235639 w 636643"/>
                <a:gd name="connsiteY20" fmla="*/ 423291 h 444286"/>
                <a:gd name="connsiteX21" fmla="*/ 220208 w 636643"/>
                <a:gd name="connsiteY21" fmla="*/ 419671 h 444286"/>
                <a:gd name="connsiteX22" fmla="*/ 203444 w 636643"/>
                <a:gd name="connsiteY22" fmla="*/ 414909 h 444286"/>
                <a:gd name="connsiteX23" fmla="*/ 170869 w 636643"/>
                <a:gd name="connsiteY23" fmla="*/ 402241 h 444286"/>
                <a:gd name="connsiteX24" fmla="*/ 112576 w 636643"/>
                <a:gd name="connsiteY24" fmla="*/ 363855 h 444286"/>
                <a:gd name="connsiteX25" fmla="*/ 35614 w 636643"/>
                <a:gd name="connsiteY25" fmla="*/ 253175 h 444286"/>
                <a:gd name="connsiteX26" fmla="*/ 15040 w 636643"/>
                <a:gd name="connsiteY26" fmla="*/ 190881 h 444286"/>
                <a:gd name="connsiteX27" fmla="*/ 3610 w 636643"/>
                <a:gd name="connsiteY27" fmla="*/ 127349 h 444286"/>
                <a:gd name="connsiteX28" fmla="*/ 4181 w 636643"/>
                <a:gd name="connsiteY28" fmla="*/ 0 h 444286"/>
                <a:gd name="connsiteX29" fmla="*/ 13801 w 636643"/>
                <a:gd name="connsiteY29" fmla="*/ 381 h 44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36643" h="444286">
                  <a:moveTo>
                    <a:pt x="13801" y="381"/>
                  </a:moveTo>
                  <a:cubicBezTo>
                    <a:pt x="18754" y="41434"/>
                    <a:pt x="25993" y="82105"/>
                    <a:pt x="36566" y="121253"/>
                  </a:cubicBezTo>
                  <a:cubicBezTo>
                    <a:pt x="41614" y="140875"/>
                    <a:pt x="47615" y="160211"/>
                    <a:pt x="54664" y="178879"/>
                  </a:cubicBezTo>
                  <a:cubicBezTo>
                    <a:pt x="61522" y="197644"/>
                    <a:pt x="69332" y="215837"/>
                    <a:pt x="78476" y="233172"/>
                  </a:cubicBezTo>
                  <a:cubicBezTo>
                    <a:pt x="96859" y="267557"/>
                    <a:pt x="119719" y="298799"/>
                    <a:pt x="148390" y="322040"/>
                  </a:cubicBezTo>
                  <a:cubicBezTo>
                    <a:pt x="162582" y="333851"/>
                    <a:pt x="178203" y="343376"/>
                    <a:pt x="194776" y="350901"/>
                  </a:cubicBezTo>
                  <a:cubicBezTo>
                    <a:pt x="203063" y="354711"/>
                    <a:pt x="211636" y="357950"/>
                    <a:pt x="220399" y="360617"/>
                  </a:cubicBezTo>
                  <a:cubicBezTo>
                    <a:pt x="224780" y="361950"/>
                    <a:pt x="229257" y="363093"/>
                    <a:pt x="233734" y="364236"/>
                  </a:cubicBezTo>
                  <a:lnTo>
                    <a:pt x="248688" y="367855"/>
                  </a:lnTo>
                  <a:cubicBezTo>
                    <a:pt x="288026" y="377190"/>
                    <a:pt x="327841" y="384620"/>
                    <a:pt x="367465" y="389001"/>
                  </a:cubicBezTo>
                  <a:cubicBezTo>
                    <a:pt x="407089" y="393192"/>
                    <a:pt x="446903" y="394526"/>
                    <a:pt x="485098" y="389192"/>
                  </a:cubicBezTo>
                  <a:cubicBezTo>
                    <a:pt x="522817" y="383381"/>
                    <a:pt x="559489" y="370618"/>
                    <a:pt x="584539" y="343567"/>
                  </a:cubicBezTo>
                  <a:cubicBezTo>
                    <a:pt x="597398" y="330422"/>
                    <a:pt x="606542" y="313658"/>
                    <a:pt x="612924" y="295275"/>
                  </a:cubicBezTo>
                  <a:cubicBezTo>
                    <a:pt x="619210" y="276796"/>
                    <a:pt x="622258" y="256699"/>
                    <a:pt x="623592" y="236125"/>
                  </a:cubicBezTo>
                  <a:lnTo>
                    <a:pt x="633117" y="235553"/>
                  </a:lnTo>
                  <a:cubicBezTo>
                    <a:pt x="636927" y="256508"/>
                    <a:pt x="637975" y="278416"/>
                    <a:pt x="634641" y="300419"/>
                  </a:cubicBezTo>
                  <a:cubicBezTo>
                    <a:pt x="631402" y="322421"/>
                    <a:pt x="623020" y="344519"/>
                    <a:pt x="609590" y="363760"/>
                  </a:cubicBezTo>
                  <a:cubicBezTo>
                    <a:pt x="596160" y="383000"/>
                    <a:pt x="577586" y="398431"/>
                    <a:pt x="557584" y="409956"/>
                  </a:cubicBezTo>
                  <a:cubicBezTo>
                    <a:pt x="537486" y="421672"/>
                    <a:pt x="515674" y="428911"/>
                    <a:pt x="493957" y="434245"/>
                  </a:cubicBezTo>
                  <a:cubicBezTo>
                    <a:pt x="450237" y="444532"/>
                    <a:pt x="405946" y="445865"/>
                    <a:pt x="362893" y="442913"/>
                  </a:cubicBezTo>
                  <a:cubicBezTo>
                    <a:pt x="319649" y="440055"/>
                    <a:pt x="277358" y="432911"/>
                    <a:pt x="235639" y="423291"/>
                  </a:cubicBezTo>
                  <a:lnTo>
                    <a:pt x="220208" y="419671"/>
                  </a:lnTo>
                  <a:cubicBezTo>
                    <a:pt x="214684" y="418243"/>
                    <a:pt x="208969" y="416719"/>
                    <a:pt x="203444" y="414909"/>
                  </a:cubicBezTo>
                  <a:cubicBezTo>
                    <a:pt x="192395" y="411385"/>
                    <a:pt x="181441" y="407194"/>
                    <a:pt x="170869" y="402241"/>
                  </a:cubicBezTo>
                  <a:cubicBezTo>
                    <a:pt x="149723" y="392335"/>
                    <a:pt x="130006" y="379095"/>
                    <a:pt x="112576" y="363855"/>
                  </a:cubicBezTo>
                  <a:cubicBezTo>
                    <a:pt x="77714" y="332994"/>
                    <a:pt x="52378" y="293942"/>
                    <a:pt x="35614" y="253175"/>
                  </a:cubicBezTo>
                  <a:cubicBezTo>
                    <a:pt x="27136" y="232791"/>
                    <a:pt x="20278" y="211931"/>
                    <a:pt x="15040" y="190881"/>
                  </a:cubicBezTo>
                  <a:cubicBezTo>
                    <a:pt x="9991" y="169831"/>
                    <a:pt x="6277" y="148495"/>
                    <a:pt x="3610" y="127349"/>
                  </a:cubicBezTo>
                  <a:cubicBezTo>
                    <a:pt x="-772" y="84772"/>
                    <a:pt x="-1820" y="42196"/>
                    <a:pt x="4181" y="0"/>
                  </a:cubicBezTo>
                  <a:lnTo>
                    <a:pt x="13801" y="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DC081A6-851D-72C6-8924-1EEC7F212620}"/>
                </a:ext>
              </a:extLst>
            </p:cNvPr>
            <p:cNvSpPr/>
            <p:nvPr/>
          </p:nvSpPr>
          <p:spPr>
            <a:xfrm>
              <a:off x="3597401" y="2398490"/>
              <a:ext cx="349785" cy="375446"/>
            </a:xfrm>
            <a:custGeom>
              <a:avLst/>
              <a:gdLst>
                <a:gd name="connsiteX0" fmla="*/ 95 w 349785"/>
                <a:gd name="connsiteY0" fmla="*/ 363379 h 375446"/>
                <a:gd name="connsiteX1" fmla="*/ 92202 w 349785"/>
                <a:gd name="connsiteY1" fmla="*/ 340043 h 375446"/>
                <a:gd name="connsiteX2" fmla="*/ 174403 w 349785"/>
                <a:gd name="connsiteY2" fmla="*/ 299656 h 375446"/>
                <a:gd name="connsiteX3" fmla="*/ 207931 w 349785"/>
                <a:gd name="connsiteY3" fmla="*/ 269748 h 375446"/>
                <a:gd name="connsiteX4" fmla="*/ 233839 w 349785"/>
                <a:gd name="connsiteY4" fmla="*/ 232886 h 375446"/>
                <a:gd name="connsiteX5" fmla="*/ 261366 w 349785"/>
                <a:gd name="connsiteY5" fmla="*/ 143828 h 375446"/>
                <a:gd name="connsiteX6" fmla="*/ 262033 w 349785"/>
                <a:gd name="connsiteY6" fmla="*/ 139637 h 375446"/>
                <a:gd name="connsiteX7" fmla="*/ 264224 w 349785"/>
                <a:gd name="connsiteY7" fmla="*/ 139541 h 375446"/>
                <a:gd name="connsiteX8" fmla="*/ 264224 w 349785"/>
                <a:gd name="connsiteY8" fmla="*/ 139541 h 375446"/>
                <a:gd name="connsiteX9" fmla="*/ 290132 w 349785"/>
                <a:gd name="connsiteY9" fmla="*/ 109347 h 375446"/>
                <a:gd name="connsiteX10" fmla="*/ 311182 w 349785"/>
                <a:gd name="connsiteY10" fmla="*/ 75914 h 375446"/>
                <a:gd name="connsiteX11" fmla="*/ 326422 w 349785"/>
                <a:gd name="connsiteY11" fmla="*/ 41243 h 375446"/>
                <a:gd name="connsiteX12" fmla="*/ 324231 w 349785"/>
                <a:gd name="connsiteY12" fmla="*/ 7811 h 375446"/>
                <a:gd name="connsiteX13" fmla="*/ 329660 w 349785"/>
                <a:gd name="connsiteY13" fmla="*/ 0 h 375446"/>
                <a:gd name="connsiteX14" fmla="*/ 349568 w 349785"/>
                <a:gd name="connsiteY14" fmla="*/ 44768 h 375446"/>
                <a:gd name="connsiteX15" fmla="*/ 335280 w 349785"/>
                <a:gd name="connsiteY15" fmla="*/ 89249 h 375446"/>
                <a:gd name="connsiteX16" fmla="*/ 307753 w 349785"/>
                <a:gd name="connsiteY16" fmla="*/ 125254 h 375446"/>
                <a:gd name="connsiteX17" fmla="*/ 268034 w 349785"/>
                <a:gd name="connsiteY17" fmla="*/ 148209 h 375446"/>
                <a:gd name="connsiteX18" fmla="*/ 267938 w 349785"/>
                <a:gd name="connsiteY18" fmla="*/ 148304 h 375446"/>
                <a:gd name="connsiteX19" fmla="*/ 270796 w 349785"/>
                <a:gd name="connsiteY19" fmla="*/ 144018 h 375446"/>
                <a:gd name="connsiteX20" fmla="*/ 257461 w 349785"/>
                <a:gd name="connsiteY20" fmla="*/ 244030 h 375446"/>
                <a:gd name="connsiteX21" fmla="*/ 193262 w 349785"/>
                <a:gd name="connsiteY21" fmla="*/ 325374 h 375446"/>
                <a:gd name="connsiteX22" fmla="*/ 100108 w 349785"/>
                <a:gd name="connsiteY22" fmla="*/ 367760 h 375446"/>
                <a:gd name="connsiteX23" fmla="*/ 0 w 349785"/>
                <a:gd name="connsiteY23" fmla="*/ 372904 h 375446"/>
                <a:gd name="connsiteX24" fmla="*/ 95 w 349785"/>
                <a:gd name="connsiteY24" fmla="*/ 363379 h 375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9785" h="375446">
                  <a:moveTo>
                    <a:pt x="95" y="363379"/>
                  </a:moveTo>
                  <a:cubicBezTo>
                    <a:pt x="31623" y="357473"/>
                    <a:pt x="62770" y="350234"/>
                    <a:pt x="92202" y="340043"/>
                  </a:cubicBezTo>
                  <a:cubicBezTo>
                    <a:pt x="121825" y="330137"/>
                    <a:pt x="149733" y="316897"/>
                    <a:pt x="174403" y="299656"/>
                  </a:cubicBezTo>
                  <a:cubicBezTo>
                    <a:pt x="186595" y="290798"/>
                    <a:pt x="197834" y="280892"/>
                    <a:pt x="207931" y="269748"/>
                  </a:cubicBezTo>
                  <a:cubicBezTo>
                    <a:pt x="217837" y="258509"/>
                    <a:pt x="226600" y="246317"/>
                    <a:pt x="233839" y="232886"/>
                  </a:cubicBezTo>
                  <a:cubicBezTo>
                    <a:pt x="248412" y="206216"/>
                    <a:pt x="256604" y="175736"/>
                    <a:pt x="261366" y="143828"/>
                  </a:cubicBezTo>
                  <a:lnTo>
                    <a:pt x="262033" y="139637"/>
                  </a:lnTo>
                  <a:lnTo>
                    <a:pt x="264224" y="139541"/>
                  </a:lnTo>
                  <a:lnTo>
                    <a:pt x="264224" y="139541"/>
                  </a:lnTo>
                  <a:cubicBezTo>
                    <a:pt x="273749" y="130302"/>
                    <a:pt x="282416" y="119920"/>
                    <a:pt x="290132" y="109347"/>
                  </a:cubicBezTo>
                  <a:cubicBezTo>
                    <a:pt x="297942" y="98679"/>
                    <a:pt x="304705" y="87439"/>
                    <a:pt x="311182" y="75914"/>
                  </a:cubicBezTo>
                  <a:cubicBezTo>
                    <a:pt x="317563" y="64294"/>
                    <a:pt x="323279" y="52864"/>
                    <a:pt x="326422" y="41243"/>
                  </a:cubicBezTo>
                  <a:cubicBezTo>
                    <a:pt x="329565" y="29908"/>
                    <a:pt x="329946" y="17717"/>
                    <a:pt x="324231" y="7811"/>
                  </a:cubicBezTo>
                  <a:lnTo>
                    <a:pt x="329660" y="0"/>
                  </a:lnTo>
                  <a:cubicBezTo>
                    <a:pt x="346329" y="8954"/>
                    <a:pt x="350901" y="28766"/>
                    <a:pt x="349568" y="44768"/>
                  </a:cubicBezTo>
                  <a:cubicBezTo>
                    <a:pt x="348425" y="61246"/>
                    <a:pt x="342424" y="76105"/>
                    <a:pt x="335280" y="89249"/>
                  </a:cubicBezTo>
                  <a:cubicBezTo>
                    <a:pt x="328136" y="102489"/>
                    <a:pt x="318897" y="114871"/>
                    <a:pt x="307753" y="125254"/>
                  </a:cubicBezTo>
                  <a:cubicBezTo>
                    <a:pt x="296513" y="135636"/>
                    <a:pt x="283750" y="144494"/>
                    <a:pt x="268034" y="148209"/>
                  </a:cubicBezTo>
                  <a:lnTo>
                    <a:pt x="267938" y="148304"/>
                  </a:lnTo>
                  <a:lnTo>
                    <a:pt x="270796" y="144018"/>
                  </a:lnTo>
                  <a:cubicBezTo>
                    <a:pt x="274511" y="176975"/>
                    <a:pt x="270701" y="211836"/>
                    <a:pt x="257461" y="244030"/>
                  </a:cubicBezTo>
                  <a:cubicBezTo>
                    <a:pt x="244316" y="276225"/>
                    <a:pt x="221361" y="304800"/>
                    <a:pt x="193262" y="325374"/>
                  </a:cubicBezTo>
                  <a:cubicBezTo>
                    <a:pt x="165449" y="346520"/>
                    <a:pt x="132969" y="359759"/>
                    <a:pt x="100108" y="367760"/>
                  </a:cubicBezTo>
                  <a:cubicBezTo>
                    <a:pt x="67056" y="375095"/>
                    <a:pt x="33338" y="377952"/>
                    <a:pt x="0" y="372904"/>
                  </a:cubicBezTo>
                  <a:lnTo>
                    <a:pt x="95" y="3633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30A1D05-681B-B53B-A112-F6995FF722D2}"/>
              </a:ext>
            </a:extLst>
          </p:cNvPr>
          <p:cNvGrpSpPr/>
          <p:nvPr/>
        </p:nvGrpSpPr>
        <p:grpSpPr>
          <a:xfrm>
            <a:off x="6524722" y="1677731"/>
            <a:ext cx="4427889" cy="3140560"/>
            <a:chOff x="-123" y="-64"/>
            <a:chExt cx="3955092" cy="2805221"/>
          </a:xfrm>
          <a:solidFill>
            <a:schemeClr val="bg1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2B0DEB2-573E-C32E-7A18-A7638014C4A0}"/>
                </a:ext>
              </a:extLst>
            </p:cNvPr>
            <p:cNvSpPr/>
            <p:nvPr/>
          </p:nvSpPr>
          <p:spPr>
            <a:xfrm>
              <a:off x="-123" y="2040350"/>
              <a:ext cx="778982" cy="631031"/>
            </a:xfrm>
            <a:custGeom>
              <a:avLst/>
              <a:gdLst>
                <a:gd name="connsiteX0" fmla="*/ 778983 w 778982"/>
                <a:gd name="connsiteY0" fmla="*/ 14478 h 631031"/>
                <a:gd name="connsiteX1" fmla="*/ 484946 w 778982"/>
                <a:gd name="connsiteY1" fmla="*/ 233743 h 631031"/>
                <a:gd name="connsiteX2" fmla="*/ 326355 w 778982"/>
                <a:gd name="connsiteY2" fmla="*/ 329374 h 631031"/>
                <a:gd name="connsiteX3" fmla="*/ 236248 w 778982"/>
                <a:gd name="connsiteY3" fmla="*/ 366046 h 631031"/>
                <a:gd name="connsiteX4" fmla="*/ 222818 w 778982"/>
                <a:gd name="connsiteY4" fmla="*/ 368808 h 631031"/>
                <a:gd name="connsiteX5" fmla="*/ 211864 w 778982"/>
                <a:gd name="connsiteY5" fmla="*/ 370618 h 631031"/>
                <a:gd name="connsiteX6" fmla="*/ 191576 w 778982"/>
                <a:gd name="connsiteY6" fmla="*/ 374999 h 631031"/>
                <a:gd name="connsiteX7" fmla="*/ 152619 w 778982"/>
                <a:gd name="connsiteY7" fmla="*/ 388144 h 631031"/>
                <a:gd name="connsiteX8" fmla="*/ 87753 w 778982"/>
                <a:gd name="connsiteY8" fmla="*/ 432244 h 631031"/>
                <a:gd name="connsiteX9" fmla="*/ 58607 w 778982"/>
                <a:gd name="connsiteY9" fmla="*/ 496252 h 631031"/>
                <a:gd name="connsiteX10" fmla="*/ 62798 w 778982"/>
                <a:gd name="connsiteY10" fmla="*/ 531019 h 631031"/>
                <a:gd name="connsiteX11" fmla="*/ 67846 w 778982"/>
                <a:gd name="connsiteY11" fmla="*/ 543782 h 631031"/>
                <a:gd name="connsiteX12" fmla="*/ 76514 w 778982"/>
                <a:gd name="connsiteY12" fmla="*/ 552450 h 631031"/>
                <a:gd name="connsiteX13" fmla="*/ 108708 w 778982"/>
                <a:gd name="connsiteY13" fmla="*/ 566357 h 631031"/>
                <a:gd name="connsiteX14" fmla="*/ 149094 w 778982"/>
                <a:gd name="connsiteY14" fmla="*/ 573691 h 631031"/>
                <a:gd name="connsiteX15" fmla="*/ 235867 w 778982"/>
                <a:gd name="connsiteY15" fmla="*/ 576072 h 631031"/>
                <a:gd name="connsiteX16" fmla="*/ 324354 w 778982"/>
                <a:gd name="connsiteY16" fmla="*/ 568643 h 631031"/>
                <a:gd name="connsiteX17" fmla="*/ 412270 w 778982"/>
                <a:gd name="connsiteY17" fmla="*/ 553498 h 631031"/>
                <a:gd name="connsiteX18" fmla="*/ 495423 w 778982"/>
                <a:gd name="connsiteY18" fmla="*/ 526256 h 631031"/>
                <a:gd name="connsiteX19" fmla="*/ 505901 w 778982"/>
                <a:gd name="connsiteY19" fmla="*/ 540925 h 631031"/>
                <a:gd name="connsiteX20" fmla="*/ 465324 w 778982"/>
                <a:gd name="connsiteY20" fmla="*/ 567023 h 631031"/>
                <a:gd name="connsiteX21" fmla="*/ 422081 w 778982"/>
                <a:gd name="connsiteY21" fmla="*/ 585787 h 631031"/>
                <a:gd name="connsiteX22" fmla="*/ 332260 w 778982"/>
                <a:gd name="connsiteY22" fmla="*/ 612458 h 631031"/>
                <a:gd name="connsiteX23" fmla="*/ 143856 w 778982"/>
                <a:gd name="connsiteY23" fmla="*/ 629888 h 631031"/>
                <a:gd name="connsiteX24" fmla="*/ 94230 w 778982"/>
                <a:gd name="connsiteY24" fmla="*/ 622078 h 631031"/>
                <a:gd name="connsiteX25" fmla="*/ 42986 w 778982"/>
                <a:gd name="connsiteY25" fmla="*/ 600075 h 631031"/>
                <a:gd name="connsiteX26" fmla="*/ 19364 w 778982"/>
                <a:gd name="connsiteY26" fmla="*/ 576739 h 631031"/>
                <a:gd name="connsiteX27" fmla="*/ 14697 w 778982"/>
                <a:gd name="connsiteY27" fmla="*/ 569024 h 631031"/>
                <a:gd name="connsiteX28" fmla="*/ 12411 w 778982"/>
                <a:gd name="connsiteY28" fmla="*/ 564451 h 631031"/>
                <a:gd name="connsiteX29" fmla="*/ 11077 w 778982"/>
                <a:gd name="connsiteY29" fmla="*/ 561403 h 631031"/>
                <a:gd name="connsiteX30" fmla="*/ 8505 w 778982"/>
                <a:gd name="connsiteY30" fmla="*/ 554260 h 631031"/>
                <a:gd name="connsiteX31" fmla="*/ 6505 w 778982"/>
                <a:gd name="connsiteY31" fmla="*/ 547687 h 631031"/>
                <a:gd name="connsiteX32" fmla="*/ 409 w 778982"/>
                <a:gd name="connsiteY32" fmla="*/ 492252 h 631031"/>
                <a:gd name="connsiteX33" fmla="*/ 45462 w 778982"/>
                <a:gd name="connsiteY33" fmla="*/ 393192 h 631031"/>
                <a:gd name="connsiteX34" fmla="*/ 130902 w 778982"/>
                <a:gd name="connsiteY34" fmla="*/ 335851 h 631031"/>
                <a:gd name="connsiteX35" fmla="*/ 178717 w 778982"/>
                <a:gd name="connsiteY35" fmla="*/ 320897 h 631031"/>
                <a:gd name="connsiteX36" fmla="*/ 203196 w 778982"/>
                <a:gd name="connsiteY36" fmla="*/ 316230 h 631031"/>
                <a:gd name="connsiteX37" fmla="*/ 214817 w 778982"/>
                <a:gd name="connsiteY37" fmla="*/ 314611 h 631031"/>
                <a:gd name="connsiteX38" fmla="*/ 223770 w 778982"/>
                <a:gd name="connsiteY38" fmla="*/ 312992 h 631031"/>
                <a:gd name="connsiteX39" fmla="*/ 303209 w 778982"/>
                <a:gd name="connsiteY39" fmla="*/ 282511 h 631031"/>
                <a:gd name="connsiteX40" fmla="*/ 461038 w 778982"/>
                <a:gd name="connsiteY40" fmla="*/ 195834 h 631031"/>
                <a:gd name="connsiteX41" fmla="*/ 768219 w 778982"/>
                <a:gd name="connsiteY41" fmla="*/ 0 h 631031"/>
                <a:gd name="connsiteX42" fmla="*/ 778983 w 778982"/>
                <a:gd name="connsiteY42" fmla="*/ 14478 h 63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78982" h="631031">
                  <a:moveTo>
                    <a:pt x="778983" y="14478"/>
                  </a:moveTo>
                  <a:cubicBezTo>
                    <a:pt x="684590" y="92202"/>
                    <a:pt x="586768" y="165354"/>
                    <a:pt x="484946" y="233743"/>
                  </a:cubicBezTo>
                  <a:cubicBezTo>
                    <a:pt x="433797" y="267748"/>
                    <a:pt x="381790" y="300323"/>
                    <a:pt x="326355" y="329374"/>
                  </a:cubicBezTo>
                  <a:cubicBezTo>
                    <a:pt x="298256" y="343471"/>
                    <a:pt x="270062" y="357188"/>
                    <a:pt x="236248" y="366046"/>
                  </a:cubicBezTo>
                  <a:cubicBezTo>
                    <a:pt x="231962" y="367093"/>
                    <a:pt x="227485" y="368046"/>
                    <a:pt x="222818" y="368808"/>
                  </a:cubicBezTo>
                  <a:lnTo>
                    <a:pt x="211864" y="370618"/>
                  </a:lnTo>
                  <a:cubicBezTo>
                    <a:pt x="205197" y="371856"/>
                    <a:pt x="198243" y="373285"/>
                    <a:pt x="191576" y="374999"/>
                  </a:cubicBezTo>
                  <a:cubicBezTo>
                    <a:pt x="178146" y="378428"/>
                    <a:pt x="165001" y="382810"/>
                    <a:pt x="152619" y="388144"/>
                  </a:cubicBezTo>
                  <a:cubicBezTo>
                    <a:pt x="127758" y="398907"/>
                    <a:pt x="104803" y="413575"/>
                    <a:pt x="87753" y="432244"/>
                  </a:cubicBezTo>
                  <a:cubicBezTo>
                    <a:pt x="70608" y="450818"/>
                    <a:pt x="59940" y="473202"/>
                    <a:pt x="58607" y="496252"/>
                  </a:cubicBezTo>
                  <a:cubicBezTo>
                    <a:pt x="57845" y="507778"/>
                    <a:pt x="59274" y="519493"/>
                    <a:pt x="62798" y="531019"/>
                  </a:cubicBezTo>
                  <a:cubicBezTo>
                    <a:pt x="64798" y="537305"/>
                    <a:pt x="66227" y="541496"/>
                    <a:pt x="67846" y="543782"/>
                  </a:cubicBezTo>
                  <a:cubicBezTo>
                    <a:pt x="69656" y="546544"/>
                    <a:pt x="72513" y="549593"/>
                    <a:pt x="76514" y="552450"/>
                  </a:cubicBezTo>
                  <a:cubicBezTo>
                    <a:pt x="84420" y="558260"/>
                    <a:pt x="96135" y="563023"/>
                    <a:pt x="108708" y="566357"/>
                  </a:cubicBezTo>
                  <a:cubicBezTo>
                    <a:pt x="121377" y="569785"/>
                    <a:pt x="135093" y="571881"/>
                    <a:pt x="149094" y="573691"/>
                  </a:cubicBezTo>
                  <a:cubicBezTo>
                    <a:pt x="177193" y="577025"/>
                    <a:pt x="206530" y="577215"/>
                    <a:pt x="235867" y="576072"/>
                  </a:cubicBezTo>
                  <a:cubicBezTo>
                    <a:pt x="265299" y="575215"/>
                    <a:pt x="294827" y="572357"/>
                    <a:pt x="324354" y="568643"/>
                  </a:cubicBezTo>
                  <a:cubicBezTo>
                    <a:pt x="353882" y="565023"/>
                    <a:pt x="383219" y="559879"/>
                    <a:pt x="412270" y="553498"/>
                  </a:cubicBezTo>
                  <a:cubicBezTo>
                    <a:pt x="440940" y="546640"/>
                    <a:pt x="470468" y="539496"/>
                    <a:pt x="495423" y="526256"/>
                  </a:cubicBezTo>
                  <a:lnTo>
                    <a:pt x="505901" y="540925"/>
                  </a:lnTo>
                  <a:cubicBezTo>
                    <a:pt x="493233" y="551688"/>
                    <a:pt x="479421" y="559975"/>
                    <a:pt x="465324" y="567023"/>
                  </a:cubicBezTo>
                  <a:cubicBezTo>
                    <a:pt x="451227" y="574167"/>
                    <a:pt x="436749" y="580358"/>
                    <a:pt x="422081" y="585787"/>
                  </a:cubicBezTo>
                  <a:cubicBezTo>
                    <a:pt x="392744" y="596932"/>
                    <a:pt x="362740" y="605409"/>
                    <a:pt x="332260" y="612458"/>
                  </a:cubicBezTo>
                  <a:cubicBezTo>
                    <a:pt x="271300" y="625983"/>
                    <a:pt x="208911" y="634175"/>
                    <a:pt x="143856" y="629888"/>
                  </a:cubicBezTo>
                  <a:cubicBezTo>
                    <a:pt x="127568" y="628841"/>
                    <a:pt x="111090" y="626269"/>
                    <a:pt x="94230" y="622078"/>
                  </a:cubicBezTo>
                  <a:cubicBezTo>
                    <a:pt x="77466" y="617696"/>
                    <a:pt x="60131" y="611791"/>
                    <a:pt x="42986" y="600075"/>
                  </a:cubicBezTo>
                  <a:cubicBezTo>
                    <a:pt x="34509" y="594169"/>
                    <a:pt x="26127" y="586550"/>
                    <a:pt x="19364" y="576739"/>
                  </a:cubicBezTo>
                  <a:cubicBezTo>
                    <a:pt x="17649" y="574262"/>
                    <a:pt x="16125" y="571691"/>
                    <a:pt x="14697" y="569024"/>
                  </a:cubicBezTo>
                  <a:cubicBezTo>
                    <a:pt x="14030" y="567785"/>
                    <a:pt x="13173" y="565976"/>
                    <a:pt x="12411" y="564451"/>
                  </a:cubicBezTo>
                  <a:lnTo>
                    <a:pt x="11077" y="561403"/>
                  </a:lnTo>
                  <a:lnTo>
                    <a:pt x="8505" y="554260"/>
                  </a:lnTo>
                  <a:cubicBezTo>
                    <a:pt x="7839" y="552069"/>
                    <a:pt x="7077" y="549878"/>
                    <a:pt x="6505" y="547687"/>
                  </a:cubicBezTo>
                  <a:cubicBezTo>
                    <a:pt x="1362" y="530066"/>
                    <a:pt x="-1020" y="511111"/>
                    <a:pt x="409" y="492252"/>
                  </a:cubicBezTo>
                  <a:cubicBezTo>
                    <a:pt x="2981" y="454247"/>
                    <a:pt x="21078" y="419005"/>
                    <a:pt x="45462" y="393192"/>
                  </a:cubicBezTo>
                  <a:cubicBezTo>
                    <a:pt x="69846" y="367093"/>
                    <a:pt x="99660" y="348520"/>
                    <a:pt x="130902" y="335851"/>
                  </a:cubicBezTo>
                  <a:cubicBezTo>
                    <a:pt x="146523" y="329565"/>
                    <a:pt x="162525" y="324612"/>
                    <a:pt x="178717" y="320897"/>
                  </a:cubicBezTo>
                  <a:cubicBezTo>
                    <a:pt x="186813" y="319088"/>
                    <a:pt x="194814" y="317563"/>
                    <a:pt x="203196" y="316230"/>
                  </a:cubicBezTo>
                  <a:lnTo>
                    <a:pt x="214817" y="314611"/>
                  </a:lnTo>
                  <a:cubicBezTo>
                    <a:pt x="217674" y="314230"/>
                    <a:pt x="220722" y="313658"/>
                    <a:pt x="223770" y="312992"/>
                  </a:cubicBezTo>
                  <a:cubicBezTo>
                    <a:pt x="249202" y="307086"/>
                    <a:pt x="276729" y="295084"/>
                    <a:pt x="303209" y="282511"/>
                  </a:cubicBezTo>
                  <a:cubicBezTo>
                    <a:pt x="356835" y="257175"/>
                    <a:pt x="409127" y="226790"/>
                    <a:pt x="461038" y="195834"/>
                  </a:cubicBezTo>
                  <a:cubicBezTo>
                    <a:pt x="564861" y="133636"/>
                    <a:pt x="666683" y="66961"/>
                    <a:pt x="768219" y="0"/>
                  </a:cubicBezTo>
                  <a:lnTo>
                    <a:pt x="778983" y="14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01D55CD-5E08-DC9B-8449-49A13A36803D}"/>
                </a:ext>
              </a:extLst>
            </p:cNvPr>
            <p:cNvSpPr/>
            <p:nvPr/>
          </p:nvSpPr>
          <p:spPr>
            <a:xfrm>
              <a:off x="871678" y="2144363"/>
              <a:ext cx="467250" cy="660794"/>
            </a:xfrm>
            <a:custGeom>
              <a:avLst/>
              <a:gdLst>
                <a:gd name="connsiteX0" fmla="*/ 382764 w 467250"/>
                <a:gd name="connsiteY0" fmla="*/ 5715 h 660794"/>
                <a:gd name="connsiteX1" fmla="*/ 338187 w 467250"/>
                <a:gd name="connsiteY1" fmla="*/ 148018 h 660794"/>
                <a:gd name="connsiteX2" fmla="*/ 311231 w 467250"/>
                <a:gd name="connsiteY2" fmla="*/ 217837 h 660794"/>
                <a:gd name="connsiteX3" fmla="*/ 279989 w 467250"/>
                <a:gd name="connsiteY3" fmla="*/ 286512 h 660794"/>
                <a:gd name="connsiteX4" fmla="*/ 240651 w 467250"/>
                <a:gd name="connsiteY4" fmla="*/ 353282 h 660794"/>
                <a:gd name="connsiteX5" fmla="*/ 213124 w 467250"/>
                <a:gd name="connsiteY5" fmla="*/ 385000 h 660794"/>
                <a:gd name="connsiteX6" fmla="*/ 203980 w 467250"/>
                <a:gd name="connsiteY6" fmla="*/ 392430 h 660794"/>
                <a:gd name="connsiteX7" fmla="*/ 196264 w 467250"/>
                <a:gd name="connsiteY7" fmla="*/ 398050 h 660794"/>
                <a:gd name="connsiteX8" fmla="*/ 180548 w 467250"/>
                <a:gd name="connsiteY8" fmla="*/ 409004 h 660794"/>
                <a:gd name="connsiteX9" fmla="*/ 119017 w 467250"/>
                <a:gd name="connsiteY9" fmla="*/ 449580 h 660794"/>
                <a:gd name="connsiteX10" fmla="*/ 70344 w 467250"/>
                <a:gd name="connsiteY10" fmla="*/ 492347 h 660794"/>
                <a:gd name="connsiteX11" fmla="*/ 54437 w 467250"/>
                <a:gd name="connsiteY11" fmla="*/ 544735 h 660794"/>
                <a:gd name="connsiteX12" fmla="*/ 55580 w 467250"/>
                <a:gd name="connsiteY12" fmla="*/ 556736 h 660794"/>
                <a:gd name="connsiteX13" fmla="*/ 59485 w 467250"/>
                <a:gd name="connsiteY13" fmla="*/ 565118 h 660794"/>
                <a:gd name="connsiteX14" fmla="*/ 78440 w 467250"/>
                <a:gd name="connsiteY14" fmla="*/ 582358 h 660794"/>
                <a:gd name="connsiteX15" fmla="*/ 138352 w 467250"/>
                <a:gd name="connsiteY15" fmla="*/ 604647 h 660794"/>
                <a:gd name="connsiteX16" fmla="*/ 206361 w 467250"/>
                <a:gd name="connsiteY16" fmla="*/ 611124 h 660794"/>
                <a:gd name="connsiteX17" fmla="*/ 341616 w 467250"/>
                <a:gd name="connsiteY17" fmla="*/ 583978 h 660794"/>
                <a:gd name="connsiteX18" fmla="*/ 452201 w 467250"/>
                <a:gd name="connsiteY18" fmla="*/ 499586 h 660794"/>
                <a:gd name="connsiteX19" fmla="*/ 467251 w 467250"/>
                <a:gd name="connsiteY19" fmla="*/ 509206 h 660794"/>
                <a:gd name="connsiteX20" fmla="*/ 421245 w 467250"/>
                <a:gd name="connsiteY20" fmla="*/ 571405 h 660794"/>
                <a:gd name="connsiteX21" fmla="*/ 358380 w 467250"/>
                <a:gd name="connsiteY21" fmla="*/ 617982 h 660794"/>
                <a:gd name="connsiteX22" fmla="*/ 207980 w 467250"/>
                <a:gd name="connsiteY22" fmla="*/ 660273 h 660794"/>
                <a:gd name="connsiteX23" fmla="*/ 128637 w 467250"/>
                <a:gd name="connsiteY23" fmla="*/ 655891 h 660794"/>
                <a:gd name="connsiteX24" fmla="*/ 50056 w 467250"/>
                <a:gd name="connsiteY24" fmla="*/ 627983 h 660794"/>
                <a:gd name="connsiteX25" fmla="*/ 14718 w 467250"/>
                <a:gd name="connsiteY25" fmla="*/ 595694 h 660794"/>
                <a:gd name="connsiteX26" fmla="*/ 3002 w 467250"/>
                <a:gd name="connsiteY26" fmla="*/ 570738 h 660794"/>
                <a:gd name="connsiteX27" fmla="*/ 49 w 467250"/>
                <a:gd name="connsiteY27" fmla="*/ 546068 h 660794"/>
                <a:gd name="connsiteX28" fmla="*/ 6145 w 467250"/>
                <a:gd name="connsiteY28" fmla="*/ 500824 h 660794"/>
                <a:gd name="connsiteX29" fmla="*/ 27481 w 467250"/>
                <a:gd name="connsiteY29" fmla="*/ 459962 h 660794"/>
                <a:gd name="connsiteX30" fmla="*/ 89680 w 467250"/>
                <a:gd name="connsiteY30" fmla="*/ 405574 h 660794"/>
                <a:gd name="connsiteX31" fmla="*/ 153021 w 467250"/>
                <a:gd name="connsiteY31" fmla="*/ 366522 h 660794"/>
                <a:gd name="connsiteX32" fmla="*/ 167975 w 467250"/>
                <a:gd name="connsiteY32" fmla="*/ 356806 h 660794"/>
                <a:gd name="connsiteX33" fmla="*/ 175309 w 467250"/>
                <a:gd name="connsiteY33" fmla="*/ 351758 h 660794"/>
                <a:gd name="connsiteX34" fmla="*/ 180643 w 467250"/>
                <a:gd name="connsiteY34" fmla="*/ 347663 h 660794"/>
                <a:gd name="connsiteX35" fmla="*/ 202360 w 467250"/>
                <a:gd name="connsiteY35" fmla="*/ 324326 h 660794"/>
                <a:gd name="connsiteX36" fmla="*/ 241127 w 467250"/>
                <a:gd name="connsiteY36" fmla="*/ 265367 h 660794"/>
                <a:gd name="connsiteX37" fmla="*/ 306945 w 467250"/>
                <a:gd name="connsiteY37" fmla="*/ 135064 h 660794"/>
                <a:gd name="connsiteX38" fmla="*/ 366000 w 467250"/>
                <a:gd name="connsiteY38" fmla="*/ 0 h 660794"/>
                <a:gd name="connsiteX39" fmla="*/ 382764 w 467250"/>
                <a:gd name="connsiteY39" fmla="*/ 5715 h 660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67250" h="660794">
                  <a:moveTo>
                    <a:pt x="382764" y="5715"/>
                  </a:moveTo>
                  <a:cubicBezTo>
                    <a:pt x="370096" y="53816"/>
                    <a:pt x="355046" y="101060"/>
                    <a:pt x="338187" y="148018"/>
                  </a:cubicBezTo>
                  <a:cubicBezTo>
                    <a:pt x="329900" y="171450"/>
                    <a:pt x="320756" y="194691"/>
                    <a:pt x="311231" y="217837"/>
                  </a:cubicBezTo>
                  <a:cubicBezTo>
                    <a:pt x="301611" y="240887"/>
                    <a:pt x="291514" y="263938"/>
                    <a:pt x="279989" y="286512"/>
                  </a:cubicBezTo>
                  <a:cubicBezTo>
                    <a:pt x="268464" y="309086"/>
                    <a:pt x="256081" y="331470"/>
                    <a:pt x="240651" y="353282"/>
                  </a:cubicBezTo>
                  <a:cubicBezTo>
                    <a:pt x="232840" y="364141"/>
                    <a:pt x="224268" y="374904"/>
                    <a:pt x="213124" y="385000"/>
                  </a:cubicBezTo>
                  <a:cubicBezTo>
                    <a:pt x="210361" y="387572"/>
                    <a:pt x="207313" y="390049"/>
                    <a:pt x="203980" y="392430"/>
                  </a:cubicBezTo>
                  <a:lnTo>
                    <a:pt x="196264" y="398050"/>
                  </a:lnTo>
                  <a:lnTo>
                    <a:pt x="180548" y="409004"/>
                  </a:lnTo>
                  <a:cubicBezTo>
                    <a:pt x="159498" y="423196"/>
                    <a:pt x="138352" y="436150"/>
                    <a:pt x="119017" y="449580"/>
                  </a:cubicBezTo>
                  <a:cubicBezTo>
                    <a:pt x="99681" y="462820"/>
                    <a:pt x="81869" y="476726"/>
                    <a:pt x="70344" y="492347"/>
                  </a:cubicBezTo>
                  <a:cubicBezTo>
                    <a:pt x="58723" y="507873"/>
                    <a:pt x="53675" y="524923"/>
                    <a:pt x="54437" y="544735"/>
                  </a:cubicBezTo>
                  <a:cubicBezTo>
                    <a:pt x="54532" y="549307"/>
                    <a:pt x="55199" y="556070"/>
                    <a:pt x="55580" y="556736"/>
                  </a:cubicBezTo>
                  <a:cubicBezTo>
                    <a:pt x="56247" y="559403"/>
                    <a:pt x="57485" y="562165"/>
                    <a:pt x="59485" y="565118"/>
                  </a:cubicBezTo>
                  <a:cubicBezTo>
                    <a:pt x="63391" y="571024"/>
                    <a:pt x="70249" y="577215"/>
                    <a:pt x="78440" y="582358"/>
                  </a:cubicBezTo>
                  <a:cubicBezTo>
                    <a:pt x="95109" y="592931"/>
                    <a:pt x="116540" y="599789"/>
                    <a:pt x="138352" y="604647"/>
                  </a:cubicBezTo>
                  <a:cubicBezTo>
                    <a:pt x="160355" y="609314"/>
                    <a:pt x="183310" y="611410"/>
                    <a:pt x="206361" y="611124"/>
                  </a:cubicBezTo>
                  <a:cubicBezTo>
                    <a:pt x="252462" y="611029"/>
                    <a:pt x="298944" y="602075"/>
                    <a:pt x="341616" y="583978"/>
                  </a:cubicBezTo>
                  <a:cubicBezTo>
                    <a:pt x="384288" y="565880"/>
                    <a:pt x="422674" y="537305"/>
                    <a:pt x="452201" y="499586"/>
                  </a:cubicBezTo>
                  <a:lnTo>
                    <a:pt x="467251" y="509206"/>
                  </a:lnTo>
                  <a:cubicBezTo>
                    <a:pt x="455535" y="532066"/>
                    <a:pt x="439723" y="553022"/>
                    <a:pt x="421245" y="571405"/>
                  </a:cubicBezTo>
                  <a:cubicBezTo>
                    <a:pt x="402576" y="589597"/>
                    <a:pt x="381430" y="605504"/>
                    <a:pt x="358380" y="617982"/>
                  </a:cubicBezTo>
                  <a:cubicBezTo>
                    <a:pt x="312374" y="643414"/>
                    <a:pt x="260463" y="656939"/>
                    <a:pt x="207980" y="660273"/>
                  </a:cubicBezTo>
                  <a:cubicBezTo>
                    <a:pt x="181691" y="661606"/>
                    <a:pt x="155116" y="660463"/>
                    <a:pt x="128637" y="655891"/>
                  </a:cubicBezTo>
                  <a:cubicBezTo>
                    <a:pt x="102062" y="651320"/>
                    <a:pt x="75583" y="643319"/>
                    <a:pt x="50056" y="627983"/>
                  </a:cubicBezTo>
                  <a:cubicBezTo>
                    <a:pt x="37483" y="620173"/>
                    <a:pt x="24814" y="610172"/>
                    <a:pt x="14718" y="595694"/>
                  </a:cubicBezTo>
                  <a:cubicBezTo>
                    <a:pt x="9670" y="588455"/>
                    <a:pt x="5478" y="579977"/>
                    <a:pt x="3002" y="570738"/>
                  </a:cubicBezTo>
                  <a:cubicBezTo>
                    <a:pt x="145" y="559594"/>
                    <a:pt x="430" y="553783"/>
                    <a:pt x="49" y="546068"/>
                  </a:cubicBezTo>
                  <a:cubicBezTo>
                    <a:pt x="-332" y="531305"/>
                    <a:pt x="1478" y="515779"/>
                    <a:pt x="6145" y="500824"/>
                  </a:cubicBezTo>
                  <a:cubicBezTo>
                    <a:pt x="10813" y="485870"/>
                    <a:pt x="18433" y="471964"/>
                    <a:pt x="27481" y="459962"/>
                  </a:cubicBezTo>
                  <a:cubicBezTo>
                    <a:pt x="45865" y="436055"/>
                    <a:pt x="68248" y="419862"/>
                    <a:pt x="89680" y="405574"/>
                  </a:cubicBezTo>
                  <a:cubicBezTo>
                    <a:pt x="111397" y="391573"/>
                    <a:pt x="132733" y="379381"/>
                    <a:pt x="153021" y="366522"/>
                  </a:cubicBezTo>
                  <a:lnTo>
                    <a:pt x="167975" y="356806"/>
                  </a:lnTo>
                  <a:lnTo>
                    <a:pt x="175309" y="351758"/>
                  </a:lnTo>
                  <a:cubicBezTo>
                    <a:pt x="177024" y="350520"/>
                    <a:pt x="178834" y="349187"/>
                    <a:pt x="180643" y="347663"/>
                  </a:cubicBezTo>
                  <a:cubicBezTo>
                    <a:pt x="187978" y="341471"/>
                    <a:pt x="195312" y="333089"/>
                    <a:pt x="202360" y="324326"/>
                  </a:cubicBezTo>
                  <a:cubicBezTo>
                    <a:pt x="216457" y="306514"/>
                    <a:pt x="229126" y="286226"/>
                    <a:pt x="241127" y="265367"/>
                  </a:cubicBezTo>
                  <a:cubicBezTo>
                    <a:pt x="265035" y="223647"/>
                    <a:pt x="286466" y="179546"/>
                    <a:pt x="306945" y="135064"/>
                  </a:cubicBezTo>
                  <a:cubicBezTo>
                    <a:pt x="327424" y="90583"/>
                    <a:pt x="346950" y="45339"/>
                    <a:pt x="366000" y="0"/>
                  </a:cubicBezTo>
                  <a:lnTo>
                    <a:pt x="382764" y="57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7B5A25D-D9BF-2232-CB2C-F490FBAF465D}"/>
                </a:ext>
              </a:extLst>
            </p:cNvPr>
            <p:cNvSpPr/>
            <p:nvPr/>
          </p:nvSpPr>
          <p:spPr>
            <a:xfrm>
              <a:off x="1619821" y="2002916"/>
              <a:ext cx="938117" cy="287369"/>
            </a:xfrm>
            <a:custGeom>
              <a:avLst/>
              <a:gdLst>
                <a:gd name="connsiteX0" fmla="*/ 0 w 938117"/>
                <a:gd name="connsiteY0" fmla="*/ 277463 h 287369"/>
                <a:gd name="connsiteX1" fmla="*/ 226981 w 938117"/>
                <a:gd name="connsiteY1" fmla="*/ 149352 h 287369"/>
                <a:gd name="connsiteX2" fmla="*/ 360998 w 938117"/>
                <a:gd name="connsiteY2" fmla="*/ 161830 h 287369"/>
                <a:gd name="connsiteX3" fmla="*/ 376523 w 938117"/>
                <a:gd name="connsiteY3" fmla="*/ 165545 h 287369"/>
                <a:gd name="connsiteX4" fmla="*/ 391001 w 938117"/>
                <a:gd name="connsiteY4" fmla="*/ 168592 h 287369"/>
                <a:gd name="connsiteX5" fmla="*/ 420529 w 938117"/>
                <a:gd name="connsiteY5" fmla="*/ 173641 h 287369"/>
                <a:gd name="connsiteX6" fmla="*/ 480060 w 938117"/>
                <a:gd name="connsiteY6" fmla="*/ 178689 h 287369"/>
                <a:gd name="connsiteX7" fmla="*/ 599123 w 938117"/>
                <a:gd name="connsiteY7" fmla="*/ 167545 h 287369"/>
                <a:gd name="connsiteX8" fmla="*/ 714566 w 938117"/>
                <a:gd name="connsiteY8" fmla="*/ 130492 h 287369"/>
                <a:gd name="connsiteX9" fmla="*/ 925544 w 938117"/>
                <a:gd name="connsiteY9" fmla="*/ 0 h 287369"/>
                <a:gd name="connsiteX10" fmla="*/ 938117 w 938117"/>
                <a:gd name="connsiteY10" fmla="*/ 12668 h 287369"/>
                <a:gd name="connsiteX11" fmla="*/ 736187 w 938117"/>
                <a:gd name="connsiteY11" fmla="*/ 176022 h 287369"/>
                <a:gd name="connsiteX12" fmla="*/ 611886 w 938117"/>
                <a:gd name="connsiteY12" fmla="*/ 223075 h 287369"/>
                <a:gd name="connsiteX13" fmla="*/ 478250 w 938117"/>
                <a:gd name="connsiteY13" fmla="*/ 237077 h 287369"/>
                <a:gd name="connsiteX14" fmla="*/ 411194 w 938117"/>
                <a:gd name="connsiteY14" fmla="*/ 229743 h 287369"/>
                <a:gd name="connsiteX15" fmla="*/ 378333 w 938117"/>
                <a:gd name="connsiteY15" fmla="*/ 222313 h 287369"/>
                <a:gd name="connsiteX16" fmla="*/ 361950 w 938117"/>
                <a:gd name="connsiteY16" fmla="*/ 217646 h 287369"/>
                <a:gd name="connsiteX17" fmla="*/ 346805 w 938117"/>
                <a:gd name="connsiteY17" fmla="*/ 212884 h 287369"/>
                <a:gd name="connsiteX18" fmla="*/ 229171 w 938117"/>
                <a:gd name="connsiteY18" fmla="*/ 194977 h 287369"/>
                <a:gd name="connsiteX19" fmla="*/ 113157 w 938117"/>
                <a:gd name="connsiteY19" fmla="*/ 218694 h 287369"/>
                <a:gd name="connsiteX20" fmla="*/ 14573 w 938117"/>
                <a:gd name="connsiteY20" fmla="*/ 287369 h 287369"/>
                <a:gd name="connsiteX21" fmla="*/ 0 w 938117"/>
                <a:gd name="connsiteY21" fmla="*/ 277463 h 28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38117" h="287369">
                  <a:moveTo>
                    <a:pt x="0" y="277463"/>
                  </a:moveTo>
                  <a:cubicBezTo>
                    <a:pt x="49244" y="202501"/>
                    <a:pt x="136493" y="156496"/>
                    <a:pt x="226981" y="149352"/>
                  </a:cubicBezTo>
                  <a:cubicBezTo>
                    <a:pt x="272225" y="145923"/>
                    <a:pt x="317659" y="150781"/>
                    <a:pt x="360998" y="161830"/>
                  </a:cubicBezTo>
                  <a:lnTo>
                    <a:pt x="376523" y="165545"/>
                  </a:lnTo>
                  <a:lnTo>
                    <a:pt x="391001" y="168592"/>
                  </a:lnTo>
                  <a:cubicBezTo>
                    <a:pt x="400812" y="170593"/>
                    <a:pt x="410718" y="172212"/>
                    <a:pt x="420529" y="173641"/>
                  </a:cubicBezTo>
                  <a:cubicBezTo>
                    <a:pt x="440246" y="176498"/>
                    <a:pt x="460153" y="178117"/>
                    <a:pt x="480060" y="178689"/>
                  </a:cubicBezTo>
                  <a:cubicBezTo>
                    <a:pt x="519875" y="179737"/>
                    <a:pt x="559880" y="176308"/>
                    <a:pt x="599123" y="167545"/>
                  </a:cubicBezTo>
                  <a:cubicBezTo>
                    <a:pt x="638556" y="159544"/>
                    <a:pt x="676942" y="146399"/>
                    <a:pt x="714566" y="130492"/>
                  </a:cubicBezTo>
                  <a:cubicBezTo>
                    <a:pt x="789527" y="98012"/>
                    <a:pt x="859727" y="52578"/>
                    <a:pt x="925544" y="0"/>
                  </a:cubicBezTo>
                  <a:lnTo>
                    <a:pt x="938117" y="12668"/>
                  </a:lnTo>
                  <a:cubicBezTo>
                    <a:pt x="883158" y="79153"/>
                    <a:pt x="814578" y="135446"/>
                    <a:pt x="736187" y="176022"/>
                  </a:cubicBezTo>
                  <a:cubicBezTo>
                    <a:pt x="697040" y="196501"/>
                    <a:pt x="655225" y="212122"/>
                    <a:pt x="611886" y="223075"/>
                  </a:cubicBezTo>
                  <a:cubicBezTo>
                    <a:pt x="568357" y="233267"/>
                    <a:pt x="523304" y="238696"/>
                    <a:pt x="478250" y="237077"/>
                  </a:cubicBezTo>
                  <a:cubicBezTo>
                    <a:pt x="455771" y="236315"/>
                    <a:pt x="433292" y="233744"/>
                    <a:pt x="411194" y="229743"/>
                  </a:cubicBezTo>
                  <a:cubicBezTo>
                    <a:pt x="400145" y="227552"/>
                    <a:pt x="389192" y="225171"/>
                    <a:pt x="378333" y="222313"/>
                  </a:cubicBezTo>
                  <a:cubicBezTo>
                    <a:pt x="372999" y="220980"/>
                    <a:pt x="367189" y="219266"/>
                    <a:pt x="361950" y="217646"/>
                  </a:cubicBezTo>
                  <a:lnTo>
                    <a:pt x="346805" y="212884"/>
                  </a:lnTo>
                  <a:cubicBezTo>
                    <a:pt x="308420" y="201359"/>
                    <a:pt x="268796" y="194215"/>
                    <a:pt x="229171" y="194977"/>
                  </a:cubicBezTo>
                  <a:cubicBezTo>
                    <a:pt x="189548" y="194977"/>
                    <a:pt x="150114" y="203168"/>
                    <a:pt x="113157" y="218694"/>
                  </a:cubicBezTo>
                  <a:cubicBezTo>
                    <a:pt x="76676" y="234410"/>
                    <a:pt x="41529" y="257842"/>
                    <a:pt x="14573" y="287369"/>
                  </a:cubicBezTo>
                  <a:lnTo>
                    <a:pt x="0" y="2774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B30FB9E-4A8F-749E-884A-784F6B472C61}"/>
                </a:ext>
              </a:extLst>
            </p:cNvPr>
            <p:cNvSpPr/>
            <p:nvPr/>
          </p:nvSpPr>
          <p:spPr>
            <a:xfrm>
              <a:off x="2582412" y="1804320"/>
              <a:ext cx="886020" cy="603545"/>
            </a:xfrm>
            <a:custGeom>
              <a:avLst/>
              <a:gdLst>
                <a:gd name="connsiteX0" fmla="*/ 74776 w 886020"/>
                <a:gd name="connsiteY0" fmla="*/ 2096 h 603545"/>
                <a:gd name="connsiteX1" fmla="*/ 70204 w 886020"/>
                <a:gd name="connsiteY1" fmla="*/ 23717 h 603545"/>
                <a:gd name="connsiteX2" fmla="*/ 64870 w 886020"/>
                <a:gd name="connsiteY2" fmla="*/ 43720 h 603545"/>
                <a:gd name="connsiteX3" fmla="*/ 54774 w 886020"/>
                <a:gd name="connsiteY3" fmla="*/ 83249 h 603545"/>
                <a:gd name="connsiteX4" fmla="*/ 41629 w 886020"/>
                <a:gd name="connsiteY4" fmla="*/ 162401 h 603545"/>
                <a:gd name="connsiteX5" fmla="*/ 41820 w 886020"/>
                <a:gd name="connsiteY5" fmla="*/ 240792 h 603545"/>
                <a:gd name="connsiteX6" fmla="*/ 59155 w 886020"/>
                <a:gd name="connsiteY6" fmla="*/ 315278 h 603545"/>
                <a:gd name="connsiteX7" fmla="*/ 95350 w 886020"/>
                <a:gd name="connsiteY7" fmla="*/ 381381 h 603545"/>
                <a:gd name="connsiteX8" fmla="*/ 147928 w 886020"/>
                <a:gd name="connsiteY8" fmla="*/ 436055 h 603545"/>
                <a:gd name="connsiteX9" fmla="*/ 282993 w 886020"/>
                <a:gd name="connsiteY9" fmla="*/ 513112 h 603545"/>
                <a:gd name="connsiteX10" fmla="*/ 591412 w 886020"/>
                <a:gd name="connsiteY10" fmla="*/ 541592 h 603545"/>
                <a:gd name="connsiteX11" fmla="*/ 740955 w 886020"/>
                <a:gd name="connsiteY11" fmla="*/ 487775 h 603545"/>
                <a:gd name="connsiteX12" fmla="*/ 874686 w 886020"/>
                <a:gd name="connsiteY12" fmla="*/ 397955 h 603545"/>
                <a:gd name="connsiteX13" fmla="*/ 886021 w 886020"/>
                <a:gd name="connsiteY13" fmla="*/ 408337 h 603545"/>
                <a:gd name="connsiteX14" fmla="*/ 757814 w 886020"/>
                <a:gd name="connsiteY14" fmla="*/ 517398 h 603545"/>
                <a:gd name="connsiteX15" fmla="*/ 601985 w 886020"/>
                <a:gd name="connsiteY15" fmla="*/ 585692 h 603545"/>
                <a:gd name="connsiteX16" fmla="*/ 430821 w 886020"/>
                <a:gd name="connsiteY16" fmla="*/ 602361 h 603545"/>
                <a:gd name="connsiteX17" fmla="*/ 262990 w 886020"/>
                <a:gd name="connsiteY17" fmla="*/ 563785 h 603545"/>
                <a:gd name="connsiteX18" fmla="*/ 113638 w 886020"/>
                <a:gd name="connsiteY18" fmla="*/ 476536 h 603545"/>
                <a:gd name="connsiteX19" fmla="*/ 15150 w 886020"/>
                <a:gd name="connsiteY19" fmla="*/ 330613 h 603545"/>
                <a:gd name="connsiteX20" fmla="*/ 196 w 886020"/>
                <a:gd name="connsiteY20" fmla="*/ 243745 h 603545"/>
                <a:gd name="connsiteX21" fmla="*/ 6863 w 886020"/>
                <a:gd name="connsiteY21" fmla="*/ 157639 h 603545"/>
                <a:gd name="connsiteX22" fmla="*/ 29342 w 886020"/>
                <a:gd name="connsiteY22" fmla="*/ 75819 h 603545"/>
                <a:gd name="connsiteX23" fmla="*/ 44582 w 886020"/>
                <a:gd name="connsiteY23" fmla="*/ 36862 h 603545"/>
                <a:gd name="connsiteX24" fmla="*/ 52774 w 886020"/>
                <a:gd name="connsiteY24" fmla="*/ 17907 h 603545"/>
                <a:gd name="connsiteX25" fmla="*/ 59632 w 886020"/>
                <a:gd name="connsiteY25" fmla="*/ 0 h 603545"/>
                <a:gd name="connsiteX26" fmla="*/ 74776 w 886020"/>
                <a:gd name="connsiteY26" fmla="*/ 2096 h 603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86020" h="603545">
                  <a:moveTo>
                    <a:pt x="74776" y="2096"/>
                  </a:moveTo>
                  <a:cubicBezTo>
                    <a:pt x="73919" y="10478"/>
                    <a:pt x="71919" y="16859"/>
                    <a:pt x="70204" y="23717"/>
                  </a:cubicBezTo>
                  <a:lnTo>
                    <a:pt x="64870" y="43720"/>
                  </a:lnTo>
                  <a:cubicBezTo>
                    <a:pt x="61251" y="56864"/>
                    <a:pt x="57822" y="70009"/>
                    <a:pt x="54774" y="83249"/>
                  </a:cubicBezTo>
                  <a:cubicBezTo>
                    <a:pt x="48678" y="109538"/>
                    <a:pt x="43915" y="136017"/>
                    <a:pt x="41629" y="162401"/>
                  </a:cubicBezTo>
                  <a:cubicBezTo>
                    <a:pt x="39058" y="188786"/>
                    <a:pt x="38867" y="215075"/>
                    <a:pt x="41820" y="240792"/>
                  </a:cubicBezTo>
                  <a:cubicBezTo>
                    <a:pt x="44582" y="266510"/>
                    <a:pt x="50107" y="291656"/>
                    <a:pt x="59155" y="315278"/>
                  </a:cubicBezTo>
                  <a:cubicBezTo>
                    <a:pt x="68299" y="338900"/>
                    <a:pt x="80396" y="361093"/>
                    <a:pt x="95350" y="381381"/>
                  </a:cubicBezTo>
                  <a:cubicBezTo>
                    <a:pt x="110305" y="401669"/>
                    <a:pt x="128212" y="419862"/>
                    <a:pt x="147928" y="436055"/>
                  </a:cubicBezTo>
                  <a:cubicBezTo>
                    <a:pt x="187076" y="469011"/>
                    <a:pt x="234130" y="493490"/>
                    <a:pt x="282993" y="513112"/>
                  </a:cubicBezTo>
                  <a:cubicBezTo>
                    <a:pt x="380529" y="552736"/>
                    <a:pt x="488161" y="563690"/>
                    <a:pt x="591412" y="541592"/>
                  </a:cubicBezTo>
                  <a:cubicBezTo>
                    <a:pt x="642943" y="530543"/>
                    <a:pt x="693330" y="512350"/>
                    <a:pt x="740955" y="487775"/>
                  </a:cubicBezTo>
                  <a:cubicBezTo>
                    <a:pt x="788485" y="463487"/>
                    <a:pt x="834300" y="433197"/>
                    <a:pt x="874686" y="397955"/>
                  </a:cubicBezTo>
                  <a:lnTo>
                    <a:pt x="886021" y="408337"/>
                  </a:lnTo>
                  <a:cubicBezTo>
                    <a:pt x="849445" y="451676"/>
                    <a:pt x="805534" y="487013"/>
                    <a:pt x="757814" y="517398"/>
                  </a:cubicBezTo>
                  <a:cubicBezTo>
                    <a:pt x="709903" y="547211"/>
                    <a:pt x="657516" y="571119"/>
                    <a:pt x="601985" y="585692"/>
                  </a:cubicBezTo>
                  <a:cubicBezTo>
                    <a:pt x="546645" y="600837"/>
                    <a:pt x="488447" y="606171"/>
                    <a:pt x="430821" y="602361"/>
                  </a:cubicBezTo>
                  <a:cubicBezTo>
                    <a:pt x="373099" y="598646"/>
                    <a:pt x="316521" y="584454"/>
                    <a:pt x="262990" y="563785"/>
                  </a:cubicBezTo>
                  <a:cubicBezTo>
                    <a:pt x="209841" y="542830"/>
                    <a:pt x="158501" y="514826"/>
                    <a:pt x="113638" y="476536"/>
                  </a:cubicBezTo>
                  <a:cubicBezTo>
                    <a:pt x="69442" y="438055"/>
                    <a:pt x="32771" y="387668"/>
                    <a:pt x="15150" y="330613"/>
                  </a:cubicBezTo>
                  <a:cubicBezTo>
                    <a:pt x="6196" y="302324"/>
                    <a:pt x="1243" y="272891"/>
                    <a:pt x="196" y="243745"/>
                  </a:cubicBezTo>
                  <a:cubicBezTo>
                    <a:pt x="-757" y="214598"/>
                    <a:pt x="1815" y="185738"/>
                    <a:pt x="6863" y="157639"/>
                  </a:cubicBezTo>
                  <a:cubicBezTo>
                    <a:pt x="12197" y="129540"/>
                    <a:pt x="19817" y="102203"/>
                    <a:pt x="29342" y="75819"/>
                  </a:cubicBezTo>
                  <a:cubicBezTo>
                    <a:pt x="34105" y="62579"/>
                    <a:pt x="39248" y="49625"/>
                    <a:pt x="44582" y="36862"/>
                  </a:cubicBezTo>
                  <a:lnTo>
                    <a:pt x="52774" y="17907"/>
                  </a:lnTo>
                  <a:cubicBezTo>
                    <a:pt x="55345" y="11716"/>
                    <a:pt x="58203" y="5239"/>
                    <a:pt x="59632" y="0"/>
                  </a:cubicBezTo>
                  <a:lnTo>
                    <a:pt x="74776" y="2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9C35347-D6CE-B921-69AB-8E634A8EE2D7}"/>
                </a:ext>
              </a:extLst>
            </p:cNvPr>
            <p:cNvSpPr/>
            <p:nvPr/>
          </p:nvSpPr>
          <p:spPr>
            <a:xfrm>
              <a:off x="3647884" y="2246757"/>
              <a:ext cx="307085" cy="462385"/>
            </a:xfrm>
            <a:custGeom>
              <a:avLst/>
              <a:gdLst>
                <a:gd name="connsiteX0" fmla="*/ 14668 w 307085"/>
                <a:gd name="connsiteY0" fmla="*/ 0 h 462385"/>
                <a:gd name="connsiteX1" fmla="*/ 74200 w 307085"/>
                <a:gd name="connsiteY1" fmla="*/ 128206 h 462385"/>
                <a:gd name="connsiteX2" fmla="*/ 135636 w 307085"/>
                <a:gd name="connsiteY2" fmla="*/ 253174 h 462385"/>
                <a:gd name="connsiteX3" fmla="*/ 206597 w 307085"/>
                <a:gd name="connsiteY3" fmla="*/ 368332 h 462385"/>
                <a:gd name="connsiteX4" fmla="*/ 249650 w 307085"/>
                <a:gd name="connsiteY4" fmla="*/ 415957 h 462385"/>
                <a:gd name="connsiteX5" fmla="*/ 305562 w 307085"/>
                <a:gd name="connsiteY5" fmla="*/ 443103 h 462385"/>
                <a:gd name="connsiteX6" fmla="*/ 307086 w 307085"/>
                <a:gd name="connsiteY6" fmla="*/ 458343 h 462385"/>
                <a:gd name="connsiteX7" fmla="*/ 267176 w 307085"/>
                <a:gd name="connsiteY7" fmla="*/ 461486 h 462385"/>
                <a:gd name="connsiteX8" fmla="*/ 228600 w 307085"/>
                <a:gd name="connsiteY8" fmla="*/ 449389 h 462385"/>
                <a:gd name="connsiteX9" fmla="*/ 166688 w 307085"/>
                <a:gd name="connsiteY9" fmla="*/ 402431 h 462385"/>
                <a:gd name="connsiteX10" fmla="*/ 84772 w 307085"/>
                <a:gd name="connsiteY10" fmla="*/ 279273 h 462385"/>
                <a:gd name="connsiteX11" fmla="*/ 31623 w 307085"/>
                <a:gd name="connsiteY11" fmla="*/ 144685 h 462385"/>
                <a:gd name="connsiteX12" fmla="*/ 0 w 307085"/>
                <a:gd name="connsiteY12" fmla="*/ 4286 h 462385"/>
                <a:gd name="connsiteX13" fmla="*/ 14668 w 307085"/>
                <a:gd name="connsiteY13" fmla="*/ 0 h 46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7085" h="462385">
                  <a:moveTo>
                    <a:pt x="14668" y="0"/>
                  </a:moveTo>
                  <a:cubicBezTo>
                    <a:pt x="35147" y="42863"/>
                    <a:pt x="54197" y="85915"/>
                    <a:pt x="74200" y="128206"/>
                  </a:cubicBezTo>
                  <a:cubicBezTo>
                    <a:pt x="93916" y="170593"/>
                    <a:pt x="114014" y="212503"/>
                    <a:pt x="135636" y="253174"/>
                  </a:cubicBezTo>
                  <a:cubicBezTo>
                    <a:pt x="157258" y="293656"/>
                    <a:pt x="180594" y="332899"/>
                    <a:pt x="206597" y="368332"/>
                  </a:cubicBezTo>
                  <a:cubicBezTo>
                    <a:pt x="219742" y="385953"/>
                    <a:pt x="233743" y="402431"/>
                    <a:pt x="249650" y="415957"/>
                  </a:cubicBezTo>
                  <a:cubicBezTo>
                    <a:pt x="265557" y="429578"/>
                    <a:pt x="283464" y="439674"/>
                    <a:pt x="305562" y="443103"/>
                  </a:cubicBezTo>
                  <a:lnTo>
                    <a:pt x="307086" y="458343"/>
                  </a:lnTo>
                  <a:cubicBezTo>
                    <a:pt x="294608" y="462439"/>
                    <a:pt x="280702" y="463296"/>
                    <a:pt x="267176" y="461486"/>
                  </a:cubicBezTo>
                  <a:cubicBezTo>
                    <a:pt x="253746" y="459391"/>
                    <a:pt x="240601" y="455295"/>
                    <a:pt x="228600" y="449389"/>
                  </a:cubicBezTo>
                  <a:cubicBezTo>
                    <a:pt x="204502" y="437579"/>
                    <a:pt x="184213" y="420624"/>
                    <a:pt x="166688" y="402431"/>
                  </a:cubicBezTo>
                  <a:cubicBezTo>
                    <a:pt x="131445" y="365665"/>
                    <a:pt x="106394" y="322707"/>
                    <a:pt x="84772" y="279273"/>
                  </a:cubicBezTo>
                  <a:cubicBezTo>
                    <a:pt x="63246" y="235648"/>
                    <a:pt x="45910" y="190595"/>
                    <a:pt x="31623" y="144685"/>
                  </a:cubicBezTo>
                  <a:cubicBezTo>
                    <a:pt x="17716" y="98679"/>
                    <a:pt x="6001" y="52197"/>
                    <a:pt x="0" y="4286"/>
                  </a:cubicBezTo>
                  <a:lnTo>
                    <a:pt x="1466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6161120-9D33-2A3D-36F4-4FCB21D08C43}"/>
                </a:ext>
              </a:extLst>
            </p:cNvPr>
            <p:cNvSpPr/>
            <p:nvPr/>
          </p:nvSpPr>
          <p:spPr>
            <a:xfrm>
              <a:off x="3411092" y="2386965"/>
              <a:ext cx="163830" cy="263842"/>
            </a:xfrm>
            <a:custGeom>
              <a:avLst/>
              <a:gdLst>
                <a:gd name="connsiteX0" fmla="*/ 15050 w 163830"/>
                <a:gd name="connsiteY0" fmla="*/ 0 h 263842"/>
                <a:gd name="connsiteX1" fmla="*/ 78391 w 163830"/>
                <a:gd name="connsiteY1" fmla="*/ 136017 h 263842"/>
                <a:gd name="connsiteX2" fmla="*/ 116872 w 163830"/>
                <a:gd name="connsiteY2" fmla="*/ 196120 h 263842"/>
                <a:gd name="connsiteX3" fmla="*/ 163830 w 163830"/>
                <a:gd name="connsiteY3" fmla="*/ 249650 h 263842"/>
                <a:gd name="connsiteX4" fmla="*/ 158020 w 163830"/>
                <a:gd name="connsiteY4" fmla="*/ 263842 h 263842"/>
                <a:gd name="connsiteX5" fmla="*/ 82963 w 163830"/>
                <a:gd name="connsiteY5" fmla="*/ 225552 h 263842"/>
                <a:gd name="connsiteX6" fmla="*/ 36862 w 163830"/>
                <a:gd name="connsiteY6" fmla="*/ 157258 h 263842"/>
                <a:gd name="connsiteX7" fmla="*/ 10192 w 163830"/>
                <a:gd name="connsiteY7" fmla="*/ 81629 h 263842"/>
                <a:gd name="connsiteX8" fmla="*/ 0 w 163830"/>
                <a:gd name="connsiteY8" fmla="*/ 2762 h 263842"/>
                <a:gd name="connsiteX9" fmla="*/ 15050 w 163830"/>
                <a:gd name="connsiteY9" fmla="*/ 0 h 26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830" h="263842">
                  <a:moveTo>
                    <a:pt x="15050" y="0"/>
                  </a:moveTo>
                  <a:cubicBezTo>
                    <a:pt x="35623" y="46958"/>
                    <a:pt x="54959" y="93345"/>
                    <a:pt x="78391" y="136017"/>
                  </a:cubicBezTo>
                  <a:cubicBezTo>
                    <a:pt x="90106" y="157353"/>
                    <a:pt x="103156" y="177260"/>
                    <a:pt x="116872" y="196120"/>
                  </a:cubicBezTo>
                  <a:cubicBezTo>
                    <a:pt x="130683" y="215074"/>
                    <a:pt x="145066" y="232220"/>
                    <a:pt x="163830" y="249650"/>
                  </a:cubicBezTo>
                  <a:lnTo>
                    <a:pt x="158020" y="263842"/>
                  </a:lnTo>
                  <a:cubicBezTo>
                    <a:pt x="129064" y="261652"/>
                    <a:pt x="102775" y="245269"/>
                    <a:pt x="82963" y="225552"/>
                  </a:cubicBezTo>
                  <a:cubicBezTo>
                    <a:pt x="62960" y="205549"/>
                    <a:pt x="48578" y="181546"/>
                    <a:pt x="36862" y="157258"/>
                  </a:cubicBezTo>
                  <a:cubicBezTo>
                    <a:pt x="25146" y="132779"/>
                    <a:pt x="16478" y="107442"/>
                    <a:pt x="10192" y="81629"/>
                  </a:cubicBezTo>
                  <a:cubicBezTo>
                    <a:pt x="4286" y="55721"/>
                    <a:pt x="0" y="29718"/>
                    <a:pt x="0" y="2762"/>
                  </a:cubicBezTo>
                  <a:lnTo>
                    <a:pt x="150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58B9086-7C85-7AB9-CDAD-8D347D8A2D6D}"/>
                </a:ext>
              </a:extLst>
            </p:cNvPr>
            <p:cNvSpPr/>
            <p:nvPr/>
          </p:nvSpPr>
          <p:spPr>
            <a:xfrm>
              <a:off x="3204305" y="1763077"/>
              <a:ext cx="470839" cy="204120"/>
            </a:xfrm>
            <a:custGeom>
              <a:avLst/>
              <a:gdLst>
                <a:gd name="connsiteX0" fmla="*/ 10192 w 470839"/>
                <a:gd name="connsiteY0" fmla="*/ 0 h 204120"/>
                <a:gd name="connsiteX1" fmla="*/ 126682 w 470839"/>
                <a:gd name="connsiteY1" fmla="*/ 67342 h 204120"/>
                <a:gd name="connsiteX2" fmla="*/ 252698 w 470839"/>
                <a:gd name="connsiteY2" fmla="*/ 92678 h 204120"/>
                <a:gd name="connsiteX3" fmla="*/ 283655 w 470839"/>
                <a:gd name="connsiteY3" fmla="*/ 87535 h 204120"/>
                <a:gd name="connsiteX4" fmla="*/ 318325 w 470839"/>
                <a:gd name="connsiteY4" fmla="*/ 80105 h 204120"/>
                <a:gd name="connsiteX5" fmla="*/ 393573 w 470839"/>
                <a:gd name="connsiteY5" fmla="*/ 77057 h 204120"/>
                <a:gd name="connsiteX6" fmla="*/ 433673 w 470839"/>
                <a:gd name="connsiteY6" fmla="*/ 94393 h 204120"/>
                <a:gd name="connsiteX7" fmla="*/ 458724 w 470839"/>
                <a:gd name="connsiteY7" fmla="*/ 128588 h 204120"/>
                <a:gd name="connsiteX8" fmla="*/ 470725 w 470839"/>
                <a:gd name="connsiteY8" fmla="*/ 200692 h 204120"/>
                <a:gd name="connsiteX9" fmla="*/ 455771 w 470839"/>
                <a:gd name="connsiteY9" fmla="*/ 204121 h 204120"/>
                <a:gd name="connsiteX10" fmla="*/ 425958 w 470839"/>
                <a:gd name="connsiteY10" fmla="*/ 145066 h 204120"/>
                <a:gd name="connsiteX11" fmla="*/ 386715 w 470839"/>
                <a:gd name="connsiteY11" fmla="*/ 115348 h 204120"/>
                <a:gd name="connsiteX12" fmla="*/ 324803 w 470839"/>
                <a:gd name="connsiteY12" fmla="*/ 117824 h 204120"/>
                <a:gd name="connsiteX13" fmla="*/ 291846 w 470839"/>
                <a:gd name="connsiteY13" fmla="*/ 123920 h 204120"/>
                <a:gd name="connsiteX14" fmla="*/ 254698 w 470839"/>
                <a:gd name="connsiteY14" fmla="*/ 128873 h 204120"/>
                <a:gd name="connsiteX15" fmla="*/ 181356 w 470839"/>
                <a:gd name="connsiteY15" fmla="*/ 119920 h 204120"/>
                <a:gd name="connsiteX16" fmla="*/ 114395 w 470839"/>
                <a:gd name="connsiteY16" fmla="*/ 93631 h 204120"/>
                <a:gd name="connsiteX17" fmla="*/ 0 w 470839"/>
                <a:gd name="connsiteY17" fmla="*/ 11430 h 204120"/>
                <a:gd name="connsiteX18" fmla="*/ 10192 w 470839"/>
                <a:gd name="connsiteY18" fmla="*/ 0 h 20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0839" h="204120">
                  <a:moveTo>
                    <a:pt x="10192" y="0"/>
                  </a:moveTo>
                  <a:cubicBezTo>
                    <a:pt x="46387" y="26670"/>
                    <a:pt x="85820" y="49911"/>
                    <a:pt x="126682" y="67342"/>
                  </a:cubicBezTo>
                  <a:cubicBezTo>
                    <a:pt x="167545" y="84487"/>
                    <a:pt x="210979" y="95726"/>
                    <a:pt x="252698" y="92678"/>
                  </a:cubicBezTo>
                  <a:cubicBezTo>
                    <a:pt x="263271" y="91916"/>
                    <a:pt x="272891" y="90297"/>
                    <a:pt x="283655" y="87535"/>
                  </a:cubicBezTo>
                  <a:cubicBezTo>
                    <a:pt x="295085" y="84772"/>
                    <a:pt x="306610" y="82201"/>
                    <a:pt x="318325" y="80105"/>
                  </a:cubicBezTo>
                  <a:cubicBezTo>
                    <a:pt x="341947" y="76295"/>
                    <a:pt x="366236" y="72676"/>
                    <a:pt x="393573" y="77057"/>
                  </a:cubicBezTo>
                  <a:cubicBezTo>
                    <a:pt x="407098" y="79343"/>
                    <a:pt x="421767" y="84772"/>
                    <a:pt x="433673" y="94393"/>
                  </a:cubicBezTo>
                  <a:cubicBezTo>
                    <a:pt x="445675" y="103918"/>
                    <a:pt x="453485" y="116586"/>
                    <a:pt x="458724" y="128588"/>
                  </a:cubicBezTo>
                  <a:cubicBezTo>
                    <a:pt x="468535" y="153067"/>
                    <a:pt x="471488" y="176689"/>
                    <a:pt x="470725" y="200692"/>
                  </a:cubicBezTo>
                  <a:lnTo>
                    <a:pt x="455771" y="204121"/>
                  </a:lnTo>
                  <a:cubicBezTo>
                    <a:pt x="444437" y="183451"/>
                    <a:pt x="436436" y="162020"/>
                    <a:pt x="425958" y="145066"/>
                  </a:cubicBezTo>
                  <a:cubicBezTo>
                    <a:pt x="415480" y="127921"/>
                    <a:pt x="405003" y="118777"/>
                    <a:pt x="386715" y="115348"/>
                  </a:cubicBezTo>
                  <a:cubicBezTo>
                    <a:pt x="368522" y="112014"/>
                    <a:pt x="346424" y="114300"/>
                    <a:pt x="324803" y="117824"/>
                  </a:cubicBezTo>
                  <a:cubicBezTo>
                    <a:pt x="313944" y="119539"/>
                    <a:pt x="302895" y="121539"/>
                    <a:pt x="291846" y="123920"/>
                  </a:cubicBezTo>
                  <a:cubicBezTo>
                    <a:pt x="280321" y="126492"/>
                    <a:pt x="267081" y="128397"/>
                    <a:pt x="254698" y="128873"/>
                  </a:cubicBezTo>
                  <a:cubicBezTo>
                    <a:pt x="229553" y="130016"/>
                    <a:pt x="204788" y="126206"/>
                    <a:pt x="181356" y="119920"/>
                  </a:cubicBezTo>
                  <a:cubicBezTo>
                    <a:pt x="157829" y="113633"/>
                    <a:pt x="135541" y="104394"/>
                    <a:pt x="114395" y="93631"/>
                  </a:cubicBezTo>
                  <a:cubicBezTo>
                    <a:pt x="72009" y="71818"/>
                    <a:pt x="33814" y="44386"/>
                    <a:pt x="0" y="11430"/>
                  </a:cubicBezTo>
                  <a:lnTo>
                    <a:pt x="1019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BF79D82-E01B-A921-A35C-F7807DB24651}"/>
                </a:ext>
              </a:extLst>
            </p:cNvPr>
            <p:cNvSpPr/>
            <p:nvPr/>
          </p:nvSpPr>
          <p:spPr>
            <a:xfrm>
              <a:off x="1136904" y="1032986"/>
              <a:ext cx="171354" cy="138017"/>
            </a:xfrm>
            <a:custGeom>
              <a:avLst/>
              <a:gdLst>
                <a:gd name="connsiteX0" fmla="*/ 171355 w 171354"/>
                <a:gd name="connsiteY0" fmla="*/ 138017 h 138017"/>
                <a:gd name="connsiteX1" fmla="*/ 0 w 171354"/>
                <a:gd name="connsiteY1" fmla="*/ 0 h 1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354" h="138017">
                  <a:moveTo>
                    <a:pt x="171355" y="138017"/>
                  </a:moveTo>
                  <a:cubicBezTo>
                    <a:pt x="171355" y="138017"/>
                    <a:pt x="26098" y="99917"/>
                    <a:pt x="0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0DC319F-2AC6-24D7-7FFD-5DCC5403586B}"/>
                </a:ext>
              </a:extLst>
            </p:cNvPr>
            <p:cNvSpPr/>
            <p:nvPr/>
          </p:nvSpPr>
          <p:spPr>
            <a:xfrm>
              <a:off x="350996" y="964215"/>
              <a:ext cx="320897" cy="418242"/>
            </a:xfrm>
            <a:custGeom>
              <a:avLst/>
              <a:gdLst>
                <a:gd name="connsiteX0" fmla="*/ 320897 w 320897"/>
                <a:gd name="connsiteY0" fmla="*/ 12763 h 418242"/>
                <a:gd name="connsiteX1" fmla="*/ 243269 w 320897"/>
                <a:gd name="connsiteY1" fmla="*/ 115633 h 418242"/>
                <a:gd name="connsiteX2" fmla="*/ 164687 w 320897"/>
                <a:gd name="connsiteY2" fmla="*/ 215646 h 418242"/>
                <a:gd name="connsiteX3" fmla="*/ 88487 w 320897"/>
                <a:gd name="connsiteY3" fmla="*/ 315563 h 418242"/>
                <a:gd name="connsiteX4" fmla="*/ 17145 w 320897"/>
                <a:gd name="connsiteY4" fmla="*/ 418243 h 418242"/>
                <a:gd name="connsiteX5" fmla="*/ 0 w 320897"/>
                <a:gd name="connsiteY5" fmla="*/ 413480 h 418242"/>
                <a:gd name="connsiteX6" fmla="*/ 13430 w 320897"/>
                <a:gd name="connsiteY6" fmla="*/ 346519 h 418242"/>
                <a:gd name="connsiteX7" fmla="*/ 40958 w 320897"/>
                <a:gd name="connsiteY7" fmla="*/ 285178 h 418242"/>
                <a:gd name="connsiteX8" fmla="*/ 116586 w 320897"/>
                <a:gd name="connsiteY8" fmla="*/ 176974 h 418242"/>
                <a:gd name="connsiteX9" fmla="*/ 206502 w 320897"/>
                <a:gd name="connsiteY9" fmla="*/ 82010 h 418242"/>
                <a:gd name="connsiteX10" fmla="*/ 255746 w 320897"/>
                <a:gd name="connsiteY10" fmla="*/ 39148 h 418242"/>
                <a:gd name="connsiteX11" fmla="*/ 308420 w 320897"/>
                <a:gd name="connsiteY11" fmla="*/ 0 h 418242"/>
                <a:gd name="connsiteX12" fmla="*/ 320897 w 320897"/>
                <a:gd name="connsiteY12" fmla="*/ 12763 h 41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0897" h="418242">
                  <a:moveTo>
                    <a:pt x="320897" y="12763"/>
                  </a:moveTo>
                  <a:cubicBezTo>
                    <a:pt x="295751" y="48006"/>
                    <a:pt x="269558" y="82010"/>
                    <a:pt x="243269" y="115633"/>
                  </a:cubicBezTo>
                  <a:lnTo>
                    <a:pt x="164687" y="215646"/>
                  </a:lnTo>
                  <a:cubicBezTo>
                    <a:pt x="138779" y="248888"/>
                    <a:pt x="113633" y="282416"/>
                    <a:pt x="88487" y="315563"/>
                  </a:cubicBezTo>
                  <a:cubicBezTo>
                    <a:pt x="63437" y="348996"/>
                    <a:pt x="39243" y="381857"/>
                    <a:pt x="17145" y="418243"/>
                  </a:cubicBezTo>
                  <a:lnTo>
                    <a:pt x="0" y="413480"/>
                  </a:lnTo>
                  <a:cubicBezTo>
                    <a:pt x="476" y="390335"/>
                    <a:pt x="6096" y="367856"/>
                    <a:pt x="13430" y="346519"/>
                  </a:cubicBezTo>
                  <a:cubicBezTo>
                    <a:pt x="20860" y="325088"/>
                    <a:pt x="30290" y="304705"/>
                    <a:pt x="40958" y="285178"/>
                  </a:cubicBezTo>
                  <a:cubicBezTo>
                    <a:pt x="62198" y="246031"/>
                    <a:pt x="88583" y="210598"/>
                    <a:pt x="116586" y="176974"/>
                  </a:cubicBezTo>
                  <a:cubicBezTo>
                    <a:pt x="144685" y="143351"/>
                    <a:pt x="174689" y="111728"/>
                    <a:pt x="206502" y="82010"/>
                  </a:cubicBezTo>
                  <a:cubicBezTo>
                    <a:pt x="222409" y="67151"/>
                    <a:pt x="238697" y="52768"/>
                    <a:pt x="255746" y="39148"/>
                  </a:cubicBezTo>
                  <a:cubicBezTo>
                    <a:pt x="272701" y="25336"/>
                    <a:pt x="289941" y="12097"/>
                    <a:pt x="308420" y="0"/>
                  </a:cubicBezTo>
                  <a:lnTo>
                    <a:pt x="320897" y="127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129369C-E155-B7A1-A50A-8B6F804BDFB1}"/>
                </a:ext>
              </a:extLst>
            </p:cNvPr>
            <p:cNvSpPr/>
            <p:nvPr/>
          </p:nvSpPr>
          <p:spPr>
            <a:xfrm>
              <a:off x="286686" y="1498854"/>
              <a:ext cx="430832" cy="296313"/>
            </a:xfrm>
            <a:custGeom>
              <a:avLst/>
              <a:gdLst>
                <a:gd name="connsiteX0" fmla="*/ 42117 w 430832"/>
                <a:gd name="connsiteY0" fmla="*/ 11335 h 296313"/>
                <a:gd name="connsiteX1" fmla="*/ 40212 w 430832"/>
                <a:gd name="connsiteY1" fmla="*/ 25622 h 296313"/>
                <a:gd name="connsiteX2" fmla="*/ 41069 w 430832"/>
                <a:gd name="connsiteY2" fmla="*/ 39814 h 296313"/>
                <a:gd name="connsiteX3" fmla="*/ 49642 w 430832"/>
                <a:gd name="connsiteY3" fmla="*/ 65437 h 296313"/>
                <a:gd name="connsiteX4" fmla="*/ 84122 w 430832"/>
                <a:gd name="connsiteY4" fmla="*/ 109823 h 296313"/>
                <a:gd name="connsiteX5" fmla="*/ 182801 w 430832"/>
                <a:gd name="connsiteY5" fmla="*/ 181546 h 296313"/>
                <a:gd name="connsiteX6" fmla="*/ 299482 w 430832"/>
                <a:gd name="connsiteY6" fmla="*/ 231362 h 296313"/>
                <a:gd name="connsiteX7" fmla="*/ 428546 w 430832"/>
                <a:gd name="connsiteY7" fmla="*/ 260509 h 296313"/>
                <a:gd name="connsiteX8" fmla="*/ 430832 w 430832"/>
                <a:gd name="connsiteY8" fmla="*/ 278225 h 296313"/>
                <a:gd name="connsiteX9" fmla="*/ 286624 w 430832"/>
                <a:gd name="connsiteY9" fmla="*/ 294132 h 296313"/>
                <a:gd name="connsiteX10" fmla="*/ 145463 w 430832"/>
                <a:gd name="connsiteY10" fmla="*/ 251555 h 296313"/>
                <a:gd name="connsiteX11" fmla="*/ 30401 w 430832"/>
                <a:gd name="connsiteY11" fmla="*/ 153353 h 296313"/>
                <a:gd name="connsiteX12" fmla="*/ 588 w 430832"/>
                <a:gd name="connsiteY12" fmla="*/ 77533 h 296313"/>
                <a:gd name="connsiteX13" fmla="*/ 28401 w 430832"/>
                <a:gd name="connsiteY13" fmla="*/ 0 h 296313"/>
                <a:gd name="connsiteX14" fmla="*/ 42117 w 430832"/>
                <a:gd name="connsiteY14" fmla="*/ 11335 h 29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0832" h="296313">
                  <a:moveTo>
                    <a:pt x="42117" y="11335"/>
                  </a:moveTo>
                  <a:cubicBezTo>
                    <a:pt x="41355" y="15526"/>
                    <a:pt x="40212" y="20860"/>
                    <a:pt x="40212" y="25622"/>
                  </a:cubicBezTo>
                  <a:cubicBezTo>
                    <a:pt x="39926" y="30480"/>
                    <a:pt x="40212" y="35242"/>
                    <a:pt x="41069" y="39814"/>
                  </a:cubicBezTo>
                  <a:cubicBezTo>
                    <a:pt x="42498" y="48958"/>
                    <a:pt x="45546" y="57341"/>
                    <a:pt x="49642" y="65437"/>
                  </a:cubicBezTo>
                  <a:cubicBezTo>
                    <a:pt x="57833" y="81439"/>
                    <a:pt x="70120" y="95917"/>
                    <a:pt x="84122" y="109823"/>
                  </a:cubicBezTo>
                  <a:cubicBezTo>
                    <a:pt x="112792" y="137732"/>
                    <a:pt x="146416" y="161258"/>
                    <a:pt x="182801" y="181546"/>
                  </a:cubicBezTo>
                  <a:cubicBezTo>
                    <a:pt x="219282" y="201739"/>
                    <a:pt x="258620" y="218027"/>
                    <a:pt x="299482" y="231362"/>
                  </a:cubicBezTo>
                  <a:cubicBezTo>
                    <a:pt x="340535" y="244507"/>
                    <a:pt x="382921" y="254317"/>
                    <a:pt x="428546" y="260509"/>
                  </a:cubicBezTo>
                  <a:lnTo>
                    <a:pt x="430832" y="278225"/>
                  </a:lnTo>
                  <a:cubicBezTo>
                    <a:pt x="385398" y="295846"/>
                    <a:pt x="335201" y="299275"/>
                    <a:pt x="286624" y="294132"/>
                  </a:cubicBezTo>
                  <a:cubicBezTo>
                    <a:pt x="237856" y="288893"/>
                    <a:pt x="189850" y="274415"/>
                    <a:pt x="145463" y="251555"/>
                  </a:cubicBezTo>
                  <a:cubicBezTo>
                    <a:pt x="101267" y="228695"/>
                    <a:pt x="59929" y="196501"/>
                    <a:pt x="30401" y="153353"/>
                  </a:cubicBezTo>
                  <a:cubicBezTo>
                    <a:pt x="15637" y="131731"/>
                    <a:pt x="3636" y="106108"/>
                    <a:pt x="588" y="77533"/>
                  </a:cubicBezTo>
                  <a:cubicBezTo>
                    <a:pt x="-2365" y="49149"/>
                    <a:pt x="5636" y="18288"/>
                    <a:pt x="28401" y="0"/>
                  </a:cubicBezTo>
                  <a:lnTo>
                    <a:pt x="42117" y="11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E27845F-B8FC-2F4A-779A-D27AA18A8A8B}"/>
                </a:ext>
              </a:extLst>
            </p:cNvPr>
            <p:cNvSpPr/>
            <p:nvPr/>
          </p:nvSpPr>
          <p:spPr>
            <a:xfrm>
              <a:off x="791432" y="106102"/>
              <a:ext cx="499173" cy="950791"/>
            </a:xfrm>
            <a:custGeom>
              <a:avLst/>
              <a:gdLst>
                <a:gd name="connsiteX0" fmla="*/ 0 w 499173"/>
                <a:gd name="connsiteY0" fmla="*/ 792296 h 950791"/>
                <a:gd name="connsiteX1" fmla="*/ 37243 w 499173"/>
                <a:gd name="connsiteY1" fmla="*/ 557790 h 950791"/>
                <a:gd name="connsiteX2" fmla="*/ 102299 w 499173"/>
                <a:gd name="connsiteY2" fmla="*/ 328047 h 950791"/>
                <a:gd name="connsiteX3" fmla="*/ 215456 w 499173"/>
                <a:gd name="connsiteY3" fmla="*/ 111639 h 950791"/>
                <a:gd name="connsiteX4" fmla="*/ 313563 w 499173"/>
                <a:gd name="connsiteY4" fmla="*/ 25343 h 950791"/>
                <a:gd name="connsiteX5" fmla="*/ 379952 w 499173"/>
                <a:gd name="connsiteY5" fmla="*/ 1340 h 950791"/>
                <a:gd name="connsiteX6" fmla="*/ 424244 w 499173"/>
                <a:gd name="connsiteY6" fmla="*/ 3626 h 950791"/>
                <a:gd name="connsiteX7" fmla="*/ 465773 w 499173"/>
                <a:gd name="connsiteY7" fmla="*/ 30582 h 950791"/>
                <a:gd name="connsiteX8" fmla="*/ 486632 w 499173"/>
                <a:gd name="connsiteY8" fmla="*/ 67729 h 950791"/>
                <a:gd name="connsiteX9" fmla="*/ 495300 w 499173"/>
                <a:gd name="connsiteY9" fmla="*/ 102972 h 950791"/>
                <a:gd name="connsiteX10" fmla="*/ 499110 w 499173"/>
                <a:gd name="connsiteY10" fmla="*/ 168218 h 950791"/>
                <a:gd name="connsiteX11" fmla="*/ 487680 w 499173"/>
                <a:gd name="connsiteY11" fmla="*/ 290233 h 950791"/>
                <a:gd name="connsiteX12" fmla="*/ 467582 w 499173"/>
                <a:gd name="connsiteY12" fmla="*/ 407772 h 950791"/>
                <a:gd name="connsiteX13" fmla="*/ 448056 w 499173"/>
                <a:gd name="connsiteY13" fmla="*/ 522262 h 950791"/>
                <a:gd name="connsiteX14" fmla="*/ 444437 w 499173"/>
                <a:gd name="connsiteY14" fmla="*/ 551313 h 950791"/>
                <a:gd name="connsiteX15" fmla="*/ 438531 w 499173"/>
                <a:gd name="connsiteY15" fmla="*/ 583317 h 950791"/>
                <a:gd name="connsiteX16" fmla="*/ 421100 w 499173"/>
                <a:gd name="connsiteY16" fmla="*/ 643801 h 950791"/>
                <a:gd name="connsiteX17" fmla="*/ 371094 w 499173"/>
                <a:gd name="connsiteY17" fmla="*/ 755625 h 950791"/>
                <a:gd name="connsiteX18" fmla="*/ 307181 w 499173"/>
                <a:gd name="connsiteY18" fmla="*/ 857923 h 950791"/>
                <a:gd name="connsiteX19" fmla="*/ 230696 w 499173"/>
                <a:gd name="connsiteY19" fmla="*/ 950792 h 950791"/>
                <a:gd name="connsiteX20" fmla="*/ 216027 w 499173"/>
                <a:gd name="connsiteY20" fmla="*/ 940600 h 950791"/>
                <a:gd name="connsiteX21" fmla="*/ 309277 w 499173"/>
                <a:gd name="connsiteY21" fmla="*/ 726478 h 950791"/>
                <a:gd name="connsiteX22" fmla="*/ 347567 w 499173"/>
                <a:gd name="connsiteY22" fmla="*/ 619798 h 950791"/>
                <a:gd name="connsiteX23" fmla="*/ 361474 w 499173"/>
                <a:gd name="connsiteY23" fmla="*/ 566649 h 950791"/>
                <a:gd name="connsiteX24" fmla="*/ 366141 w 499173"/>
                <a:gd name="connsiteY24" fmla="*/ 540645 h 950791"/>
                <a:gd name="connsiteX25" fmla="*/ 370046 w 499173"/>
                <a:gd name="connsiteY25" fmla="*/ 511213 h 950791"/>
                <a:gd name="connsiteX26" fmla="*/ 391097 w 499173"/>
                <a:gd name="connsiteY26" fmla="*/ 393389 h 950791"/>
                <a:gd name="connsiteX27" fmla="*/ 411671 w 499173"/>
                <a:gd name="connsiteY27" fmla="*/ 278613 h 950791"/>
                <a:gd name="connsiteX28" fmla="*/ 424148 w 499173"/>
                <a:gd name="connsiteY28" fmla="*/ 166122 h 950791"/>
                <a:gd name="connsiteX29" fmla="*/ 422434 w 499173"/>
                <a:gd name="connsiteY29" fmla="*/ 113735 h 950791"/>
                <a:gd name="connsiteX30" fmla="*/ 410528 w 499173"/>
                <a:gd name="connsiteY30" fmla="*/ 77254 h 950791"/>
                <a:gd name="connsiteX31" fmla="*/ 403670 w 499173"/>
                <a:gd name="connsiteY31" fmla="*/ 72111 h 950791"/>
                <a:gd name="connsiteX32" fmla="*/ 389573 w 499173"/>
                <a:gd name="connsiteY32" fmla="*/ 71349 h 950791"/>
                <a:gd name="connsiteX33" fmla="*/ 345377 w 499173"/>
                <a:gd name="connsiteY33" fmla="*/ 86779 h 950791"/>
                <a:gd name="connsiteX34" fmla="*/ 265367 w 499173"/>
                <a:gd name="connsiteY34" fmla="*/ 152502 h 950791"/>
                <a:gd name="connsiteX35" fmla="*/ 202692 w 499173"/>
                <a:gd name="connsiteY35" fmla="*/ 244799 h 950791"/>
                <a:gd name="connsiteX36" fmla="*/ 152210 w 499173"/>
                <a:gd name="connsiteY36" fmla="*/ 347764 h 950791"/>
                <a:gd name="connsiteX37" fmla="*/ 74867 w 499173"/>
                <a:gd name="connsiteY37" fmla="*/ 567315 h 950791"/>
                <a:gd name="connsiteX38" fmla="*/ 17526 w 499173"/>
                <a:gd name="connsiteY38" fmla="*/ 794772 h 950791"/>
                <a:gd name="connsiteX39" fmla="*/ 0 w 499173"/>
                <a:gd name="connsiteY39" fmla="*/ 792296 h 95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9173" h="950791">
                  <a:moveTo>
                    <a:pt x="0" y="792296"/>
                  </a:moveTo>
                  <a:cubicBezTo>
                    <a:pt x="7906" y="713429"/>
                    <a:pt x="20669" y="635419"/>
                    <a:pt x="37243" y="557790"/>
                  </a:cubicBezTo>
                  <a:cubicBezTo>
                    <a:pt x="54102" y="480352"/>
                    <a:pt x="74581" y="403295"/>
                    <a:pt x="102299" y="328047"/>
                  </a:cubicBezTo>
                  <a:cubicBezTo>
                    <a:pt x="130016" y="252895"/>
                    <a:pt x="163544" y="178410"/>
                    <a:pt x="215456" y="111639"/>
                  </a:cubicBezTo>
                  <a:cubicBezTo>
                    <a:pt x="241459" y="78683"/>
                    <a:pt x="273177" y="47155"/>
                    <a:pt x="313563" y="25343"/>
                  </a:cubicBezTo>
                  <a:cubicBezTo>
                    <a:pt x="332899" y="15151"/>
                    <a:pt x="353568" y="5531"/>
                    <a:pt x="379952" y="1340"/>
                  </a:cubicBezTo>
                  <a:cubicBezTo>
                    <a:pt x="393097" y="-565"/>
                    <a:pt x="408242" y="-946"/>
                    <a:pt x="424244" y="3626"/>
                  </a:cubicBezTo>
                  <a:cubicBezTo>
                    <a:pt x="440246" y="8007"/>
                    <a:pt x="455676" y="18485"/>
                    <a:pt x="465773" y="30582"/>
                  </a:cubicBezTo>
                  <a:cubicBezTo>
                    <a:pt x="476060" y="42678"/>
                    <a:pt x="482251" y="55632"/>
                    <a:pt x="486632" y="67729"/>
                  </a:cubicBezTo>
                  <a:cubicBezTo>
                    <a:pt x="490919" y="79921"/>
                    <a:pt x="493490" y="91542"/>
                    <a:pt x="495300" y="102972"/>
                  </a:cubicBezTo>
                  <a:cubicBezTo>
                    <a:pt x="498824" y="125641"/>
                    <a:pt x="499396" y="147168"/>
                    <a:pt x="499110" y="168218"/>
                  </a:cubicBezTo>
                  <a:cubicBezTo>
                    <a:pt x="498443" y="210223"/>
                    <a:pt x="493586" y="250514"/>
                    <a:pt x="487680" y="290233"/>
                  </a:cubicBezTo>
                  <a:cubicBezTo>
                    <a:pt x="481775" y="329952"/>
                    <a:pt x="474726" y="369005"/>
                    <a:pt x="467582" y="407772"/>
                  </a:cubicBezTo>
                  <a:cubicBezTo>
                    <a:pt x="460534" y="446443"/>
                    <a:pt x="453200" y="484924"/>
                    <a:pt x="448056" y="522262"/>
                  </a:cubicBezTo>
                  <a:lnTo>
                    <a:pt x="444437" y="551313"/>
                  </a:lnTo>
                  <a:cubicBezTo>
                    <a:pt x="442913" y="562743"/>
                    <a:pt x="440912" y="572840"/>
                    <a:pt x="438531" y="583317"/>
                  </a:cubicBezTo>
                  <a:cubicBezTo>
                    <a:pt x="433864" y="604082"/>
                    <a:pt x="428054" y="624180"/>
                    <a:pt x="421100" y="643801"/>
                  </a:cubicBezTo>
                  <a:cubicBezTo>
                    <a:pt x="407480" y="682949"/>
                    <a:pt x="390239" y="720001"/>
                    <a:pt x="371094" y="755625"/>
                  </a:cubicBezTo>
                  <a:cubicBezTo>
                    <a:pt x="351949" y="791248"/>
                    <a:pt x="330422" y="825252"/>
                    <a:pt x="307181" y="857923"/>
                  </a:cubicBezTo>
                  <a:cubicBezTo>
                    <a:pt x="283559" y="890403"/>
                    <a:pt x="259175" y="921931"/>
                    <a:pt x="230696" y="950792"/>
                  </a:cubicBezTo>
                  <a:lnTo>
                    <a:pt x="216027" y="940600"/>
                  </a:lnTo>
                  <a:cubicBezTo>
                    <a:pt x="247745" y="868305"/>
                    <a:pt x="280702" y="797630"/>
                    <a:pt x="309277" y="726478"/>
                  </a:cubicBezTo>
                  <a:cubicBezTo>
                    <a:pt x="323564" y="690950"/>
                    <a:pt x="336709" y="655326"/>
                    <a:pt x="347567" y="619798"/>
                  </a:cubicBezTo>
                  <a:cubicBezTo>
                    <a:pt x="352901" y="601986"/>
                    <a:pt x="357664" y="584270"/>
                    <a:pt x="361474" y="566649"/>
                  </a:cubicBezTo>
                  <a:cubicBezTo>
                    <a:pt x="363284" y="557981"/>
                    <a:pt x="364903" y="548742"/>
                    <a:pt x="366141" y="540645"/>
                  </a:cubicBezTo>
                  <a:lnTo>
                    <a:pt x="370046" y="511213"/>
                  </a:lnTo>
                  <a:cubicBezTo>
                    <a:pt x="376047" y="470732"/>
                    <a:pt x="383762" y="432060"/>
                    <a:pt x="391097" y="393389"/>
                  </a:cubicBezTo>
                  <a:cubicBezTo>
                    <a:pt x="398431" y="354813"/>
                    <a:pt x="405670" y="316617"/>
                    <a:pt x="411671" y="278613"/>
                  </a:cubicBezTo>
                  <a:cubicBezTo>
                    <a:pt x="417481" y="240608"/>
                    <a:pt x="422529" y="202794"/>
                    <a:pt x="424148" y="166122"/>
                  </a:cubicBezTo>
                  <a:cubicBezTo>
                    <a:pt x="424910" y="147930"/>
                    <a:pt x="424625" y="129927"/>
                    <a:pt x="422434" y="113735"/>
                  </a:cubicBezTo>
                  <a:cubicBezTo>
                    <a:pt x="420434" y="97733"/>
                    <a:pt x="415576" y="82969"/>
                    <a:pt x="410528" y="77254"/>
                  </a:cubicBezTo>
                  <a:cubicBezTo>
                    <a:pt x="408051" y="74301"/>
                    <a:pt x="406527" y="73254"/>
                    <a:pt x="403670" y="72111"/>
                  </a:cubicBezTo>
                  <a:cubicBezTo>
                    <a:pt x="400812" y="71063"/>
                    <a:pt x="395859" y="70587"/>
                    <a:pt x="389573" y="71349"/>
                  </a:cubicBezTo>
                  <a:cubicBezTo>
                    <a:pt x="376904" y="72873"/>
                    <a:pt x="360902" y="78969"/>
                    <a:pt x="345377" y="86779"/>
                  </a:cubicBezTo>
                  <a:cubicBezTo>
                    <a:pt x="315754" y="101162"/>
                    <a:pt x="288989" y="124879"/>
                    <a:pt x="265367" y="152502"/>
                  </a:cubicBezTo>
                  <a:cubicBezTo>
                    <a:pt x="241745" y="180219"/>
                    <a:pt x="221171" y="211747"/>
                    <a:pt x="202692" y="244799"/>
                  </a:cubicBezTo>
                  <a:cubicBezTo>
                    <a:pt x="184118" y="277851"/>
                    <a:pt x="167354" y="312331"/>
                    <a:pt x="152210" y="347764"/>
                  </a:cubicBezTo>
                  <a:cubicBezTo>
                    <a:pt x="122111" y="418725"/>
                    <a:pt x="96774" y="492449"/>
                    <a:pt x="74867" y="567315"/>
                  </a:cubicBezTo>
                  <a:cubicBezTo>
                    <a:pt x="52959" y="642182"/>
                    <a:pt x="33528" y="718191"/>
                    <a:pt x="17526" y="794772"/>
                  </a:cubicBezTo>
                  <a:lnTo>
                    <a:pt x="0" y="7922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97FEC4C-9DCC-6D14-5FCB-3C876A68948E}"/>
                </a:ext>
              </a:extLst>
            </p:cNvPr>
            <p:cNvSpPr/>
            <p:nvPr/>
          </p:nvSpPr>
          <p:spPr>
            <a:xfrm>
              <a:off x="3157061" y="1183957"/>
              <a:ext cx="219717" cy="489204"/>
            </a:xfrm>
            <a:custGeom>
              <a:avLst/>
              <a:gdLst>
                <a:gd name="connsiteX0" fmla="*/ 135922 w 219717"/>
                <a:gd name="connsiteY0" fmla="*/ 482060 h 489204"/>
                <a:gd name="connsiteX1" fmla="*/ 147638 w 219717"/>
                <a:gd name="connsiteY1" fmla="*/ 349948 h 489204"/>
                <a:gd name="connsiteX2" fmla="*/ 134779 w 219717"/>
                <a:gd name="connsiteY2" fmla="*/ 227267 h 489204"/>
                <a:gd name="connsiteX3" fmla="*/ 84582 w 219717"/>
                <a:gd name="connsiteY3" fmla="*/ 115252 h 489204"/>
                <a:gd name="connsiteX4" fmla="*/ 0 w 219717"/>
                <a:gd name="connsiteY4" fmla="*/ 12954 h 489204"/>
                <a:gd name="connsiteX5" fmla="*/ 8191 w 219717"/>
                <a:gd name="connsiteY5" fmla="*/ 0 h 489204"/>
                <a:gd name="connsiteX6" fmla="*/ 130969 w 219717"/>
                <a:gd name="connsiteY6" fmla="*/ 77057 h 489204"/>
                <a:gd name="connsiteX7" fmla="*/ 207454 w 219717"/>
                <a:gd name="connsiteY7" fmla="*/ 207264 h 489204"/>
                <a:gd name="connsiteX8" fmla="*/ 213169 w 219717"/>
                <a:gd name="connsiteY8" fmla="*/ 357664 h 489204"/>
                <a:gd name="connsiteX9" fmla="*/ 189833 w 219717"/>
                <a:gd name="connsiteY9" fmla="*/ 427768 h 489204"/>
                <a:gd name="connsiteX10" fmla="*/ 149638 w 219717"/>
                <a:gd name="connsiteY10" fmla="*/ 489204 h 489204"/>
                <a:gd name="connsiteX11" fmla="*/ 135922 w 219717"/>
                <a:gd name="connsiteY11" fmla="*/ 482060 h 48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717" h="489204">
                  <a:moveTo>
                    <a:pt x="135922" y="482060"/>
                  </a:moveTo>
                  <a:cubicBezTo>
                    <a:pt x="142208" y="436150"/>
                    <a:pt x="147161" y="392430"/>
                    <a:pt x="147638" y="349948"/>
                  </a:cubicBezTo>
                  <a:cubicBezTo>
                    <a:pt x="148304" y="307562"/>
                    <a:pt x="144685" y="266605"/>
                    <a:pt x="134779" y="227267"/>
                  </a:cubicBezTo>
                  <a:cubicBezTo>
                    <a:pt x="124777" y="187928"/>
                    <a:pt x="107728" y="150685"/>
                    <a:pt x="84582" y="115252"/>
                  </a:cubicBezTo>
                  <a:cubicBezTo>
                    <a:pt x="61436" y="79724"/>
                    <a:pt x="32099" y="46768"/>
                    <a:pt x="0" y="12954"/>
                  </a:cubicBezTo>
                  <a:lnTo>
                    <a:pt x="8191" y="0"/>
                  </a:lnTo>
                  <a:cubicBezTo>
                    <a:pt x="53530" y="15335"/>
                    <a:pt x="95821" y="41529"/>
                    <a:pt x="130969" y="77057"/>
                  </a:cubicBezTo>
                  <a:cubicBezTo>
                    <a:pt x="166211" y="112395"/>
                    <a:pt x="193262" y="157925"/>
                    <a:pt x="207454" y="207264"/>
                  </a:cubicBezTo>
                  <a:cubicBezTo>
                    <a:pt x="221932" y="256508"/>
                    <a:pt x="223266" y="308991"/>
                    <a:pt x="213169" y="357664"/>
                  </a:cubicBezTo>
                  <a:cubicBezTo>
                    <a:pt x="208121" y="382048"/>
                    <a:pt x="200215" y="405575"/>
                    <a:pt x="189833" y="427768"/>
                  </a:cubicBezTo>
                  <a:cubicBezTo>
                    <a:pt x="179260" y="449961"/>
                    <a:pt x="166783" y="470821"/>
                    <a:pt x="149638" y="489204"/>
                  </a:cubicBezTo>
                  <a:lnTo>
                    <a:pt x="135922" y="4820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9D89F0D-F621-2EDD-2934-89054CD1F291}"/>
                </a:ext>
              </a:extLst>
            </p:cNvPr>
            <p:cNvSpPr/>
            <p:nvPr/>
          </p:nvSpPr>
          <p:spPr>
            <a:xfrm>
              <a:off x="2930556" y="810133"/>
              <a:ext cx="391953" cy="151320"/>
            </a:xfrm>
            <a:custGeom>
              <a:avLst/>
              <a:gdLst>
                <a:gd name="connsiteX0" fmla="*/ 0 w 391953"/>
                <a:gd name="connsiteY0" fmla="*/ 146844 h 151320"/>
                <a:gd name="connsiteX1" fmla="*/ 16669 w 391953"/>
                <a:gd name="connsiteY1" fmla="*/ 87312 h 151320"/>
                <a:gd name="connsiteX2" fmla="*/ 57721 w 391953"/>
                <a:gd name="connsiteY2" fmla="*/ 37782 h 151320"/>
                <a:gd name="connsiteX3" fmla="*/ 116491 w 391953"/>
                <a:gd name="connsiteY3" fmla="*/ 7588 h 151320"/>
                <a:gd name="connsiteX4" fmla="*/ 180880 w 391953"/>
                <a:gd name="connsiteY4" fmla="*/ 159 h 151320"/>
                <a:gd name="connsiteX5" fmla="*/ 297942 w 391953"/>
                <a:gd name="connsiteY5" fmla="*/ 31972 h 151320"/>
                <a:gd name="connsiteX6" fmla="*/ 391954 w 391953"/>
                <a:gd name="connsiteY6" fmla="*/ 99981 h 151320"/>
                <a:gd name="connsiteX7" fmla="*/ 384143 w 391953"/>
                <a:gd name="connsiteY7" fmla="*/ 113125 h 151320"/>
                <a:gd name="connsiteX8" fmla="*/ 278606 w 391953"/>
                <a:gd name="connsiteY8" fmla="*/ 82931 h 151320"/>
                <a:gd name="connsiteX9" fmla="*/ 179070 w 391953"/>
                <a:gd name="connsiteY9" fmla="*/ 67691 h 151320"/>
                <a:gd name="connsiteX10" fmla="*/ 90583 w 391953"/>
                <a:gd name="connsiteY10" fmla="*/ 86836 h 151320"/>
                <a:gd name="connsiteX11" fmla="*/ 14764 w 391953"/>
                <a:gd name="connsiteY11" fmla="*/ 151320 h 151320"/>
                <a:gd name="connsiteX12" fmla="*/ 0 w 391953"/>
                <a:gd name="connsiteY12" fmla="*/ 146844 h 15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953" h="151320">
                  <a:moveTo>
                    <a:pt x="0" y="146844"/>
                  </a:moveTo>
                  <a:cubicBezTo>
                    <a:pt x="571" y="125698"/>
                    <a:pt x="6858" y="105981"/>
                    <a:pt x="16669" y="87312"/>
                  </a:cubicBezTo>
                  <a:cubicBezTo>
                    <a:pt x="26575" y="68739"/>
                    <a:pt x="40386" y="51594"/>
                    <a:pt x="57721" y="37782"/>
                  </a:cubicBezTo>
                  <a:cubicBezTo>
                    <a:pt x="74962" y="24066"/>
                    <a:pt x="95250" y="13589"/>
                    <a:pt x="116491" y="7588"/>
                  </a:cubicBezTo>
                  <a:cubicBezTo>
                    <a:pt x="137731" y="1302"/>
                    <a:pt x="159639" y="-603"/>
                    <a:pt x="180880" y="159"/>
                  </a:cubicBezTo>
                  <a:cubicBezTo>
                    <a:pt x="223361" y="1968"/>
                    <a:pt x="262795" y="14446"/>
                    <a:pt x="297942" y="31972"/>
                  </a:cubicBezTo>
                  <a:cubicBezTo>
                    <a:pt x="333184" y="49689"/>
                    <a:pt x="364807" y="72358"/>
                    <a:pt x="391954" y="99981"/>
                  </a:cubicBezTo>
                  <a:lnTo>
                    <a:pt x="384143" y="113125"/>
                  </a:lnTo>
                  <a:cubicBezTo>
                    <a:pt x="347472" y="102933"/>
                    <a:pt x="312801" y="91599"/>
                    <a:pt x="278606" y="82931"/>
                  </a:cubicBezTo>
                  <a:cubicBezTo>
                    <a:pt x="244507" y="74358"/>
                    <a:pt x="210979" y="67881"/>
                    <a:pt x="179070" y="67691"/>
                  </a:cubicBezTo>
                  <a:cubicBezTo>
                    <a:pt x="147161" y="67500"/>
                    <a:pt x="117824" y="73120"/>
                    <a:pt x="90583" y="86836"/>
                  </a:cubicBezTo>
                  <a:cubicBezTo>
                    <a:pt x="63246" y="100266"/>
                    <a:pt x="37624" y="122936"/>
                    <a:pt x="14764" y="151320"/>
                  </a:cubicBezTo>
                  <a:lnTo>
                    <a:pt x="0" y="1468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2FE0090-A545-051C-DEEF-7FFF24DBDDFE}"/>
                </a:ext>
              </a:extLst>
            </p:cNvPr>
            <p:cNvSpPr/>
            <p:nvPr/>
          </p:nvSpPr>
          <p:spPr>
            <a:xfrm>
              <a:off x="1653254" y="1139448"/>
              <a:ext cx="1093279" cy="171887"/>
            </a:xfrm>
            <a:custGeom>
              <a:avLst/>
              <a:gdLst>
                <a:gd name="connsiteX0" fmla="*/ 1093280 w 1093279"/>
                <a:gd name="connsiteY0" fmla="*/ 107755 h 171887"/>
                <a:gd name="connsiteX1" fmla="*/ 1071277 w 1093279"/>
                <a:gd name="connsiteY1" fmla="*/ 145569 h 171887"/>
                <a:gd name="connsiteX2" fmla="*/ 1035272 w 1093279"/>
                <a:gd name="connsiteY2" fmla="*/ 162905 h 171887"/>
                <a:gd name="connsiteX3" fmla="*/ 998030 w 1093279"/>
                <a:gd name="connsiteY3" fmla="*/ 170048 h 171887"/>
                <a:gd name="connsiteX4" fmla="*/ 961168 w 1093279"/>
                <a:gd name="connsiteY4" fmla="*/ 171858 h 171887"/>
                <a:gd name="connsiteX5" fmla="*/ 889063 w 1093279"/>
                <a:gd name="connsiteY5" fmla="*/ 165953 h 171887"/>
                <a:gd name="connsiteX6" fmla="*/ 819055 w 1093279"/>
                <a:gd name="connsiteY6" fmla="*/ 152332 h 171887"/>
                <a:gd name="connsiteX7" fmla="*/ 751427 w 1093279"/>
                <a:gd name="connsiteY7" fmla="*/ 134615 h 171887"/>
                <a:gd name="connsiteX8" fmla="*/ 684752 w 1093279"/>
                <a:gd name="connsiteY8" fmla="*/ 117756 h 171887"/>
                <a:gd name="connsiteX9" fmla="*/ 549973 w 1093279"/>
                <a:gd name="connsiteY9" fmla="*/ 88991 h 171887"/>
                <a:gd name="connsiteX10" fmla="*/ 277082 w 1093279"/>
                <a:gd name="connsiteY10" fmla="*/ 45842 h 171887"/>
                <a:gd name="connsiteX11" fmla="*/ 139636 w 1093279"/>
                <a:gd name="connsiteY11" fmla="*/ 31650 h 171887"/>
                <a:gd name="connsiteX12" fmla="*/ 2476 w 1093279"/>
                <a:gd name="connsiteY12" fmla="*/ 27840 h 171887"/>
                <a:gd name="connsiteX13" fmla="*/ 0 w 1093279"/>
                <a:gd name="connsiteY13" fmla="*/ 10219 h 171887"/>
                <a:gd name="connsiteX14" fmla="*/ 70485 w 1093279"/>
                <a:gd name="connsiteY14" fmla="*/ 2123 h 171887"/>
                <a:gd name="connsiteX15" fmla="*/ 140779 w 1093279"/>
                <a:gd name="connsiteY15" fmla="*/ 27 h 171887"/>
                <a:gd name="connsiteX16" fmla="*/ 280988 w 1093279"/>
                <a:gd name="connsiteY16" fmla="*/ 4694 h 171887"/>
                <a:gd name="connsiteX17" fmla="*/ 559308 w 1093279"/>
                <a:gd name="connsiteY17" fmla="*/ 37651 h 171887"/>
                <a:gd name="connsiteX18" fmla="*/ 697039 w 1093279"/>
                <a:gd name="connsiteY18" fmla="*/ 65083 h 171887"/>
                <a:gd name="connsiteX19" fmla="*/ 765429 w 1093279"/>
                <a:gd name="connsiteY19" fmla="*/ 81752 h 171887"/>
                <a:gd name="connsiteX20" fmla="*/ 832199 w 1093279"/>
                <a:gd name="connsiteY20" fmla="*/ 100230 h 171887"/>
                <a:gd name="connsiteX21" fmla="*/ 964025 w 1093279"/>
                <a:gd name="connsiteY21" fmla="*/ 127948 h 171887"/>
                <a:gd name="connsiteX22" fmla="*/ 1028509 w 1093279"/>
                <a:gd name="connsiteY22" fmla="*/ 130043 h 171887"/>
                <a:gd name="connsiteX23" fmla="*/ 1057275 w 1093279"/>
                <a:gd name="connsiteY23" fmla="*/ 123090 h 171887"/>
                <a:gd name="connsiteX24" fmla="*/ 1068610 w 1093279"/>
                <a:gd name="connsiteY24" fmla="*/ 115946 h 171887"/>
                <a:gd name="connsiteX25" fmla="*/ 1072896 w 1093279"/>
                <a:gd name="connsiteY25" fmla="*/ 111374 h 171887"/>
                <a:gd name="connsiteX26" fmla="*/ 1075563 w 1093279"/>
                <a:gd name="connsiteY26" fmla="*/ 106898 h 171887"/>
                <a:gd name="connsiteX27" fmla="*/ 1093280 w 1093279"/>
                <a:gd name="connsiteY27" fmla="*/ 107755 h 171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93279" h="171887">
                  <a:moveTo>
                    <a:pt x="1093280" y="107755"/>
                  </a:moveTo>
                  <a:cubicBezTo>
                    <a:pt x="1092517" y="125281"/>
                    <a:pt x="1082326" y="136997"/>
                    <a:pt x="1071277" y="145569"/>
                  </a:cubicBezTo>
                  <a:cubicBezTo>
                    <a:pt x="1060132" y="154142"/>
                    <a:pt x="1047559" y="159095"/>
                    <a:pt x="1035272" y="162905"/>
                  </a:cubicBezTo>
                  <a:cubicBezTo>
                    <a:pt x="1022890" y="166715"/>
                    <a:pt x="1010412" y="168715"/>
                    <a:pt x="998030" y="170048"/>
                  </a:cubicBezTo>
                  <a:cubicBezTo>
                    <a:pt x="985647" y="171287"/>
                    <a:pt x="973360" y="172049"/>
                    <a:pt x="961168" y="171858"/>
                  </a:cubicBezTo>
                  <a:cubicBezTo>
                    <a:pt x="936784" y="171477"/>
                    <a:pt x="912686" y="169667"/>
                    <a:pt x="889063" y="165953"/>
                  </a:cubicBezTo>
                  <a:cubicBezTo>
                    <a:pt x="865441" y="162428"/>
                    <a:pt x="842010" y="158047"/>
                    <a:pt x="819055" y="152332"/>
                  </a:cubicBezTo>
                  <a:cubicBezTo>
                    <a:pt x="796004" y="146903"/>
                    <a:pt x="773144" y="140426"/>
                    <a:pt x="751427" y="134615"/>
                  </a:cubicBezTo>
                  <a:cubicBezTo>
                    <a:pt x="729329" y="128710"/>
                    <a:pt x="707041" y="123090"/>
                    <a:pt x="684752" y="117756"/>
                  </a:cubicBezTo>
                  <a:cubicBezTo>
                    <a:pt x="640080" y="106993"/>
                    <a:pt x="595027" y="98039"/>
                    <a:pt x="549973" y="88991"/>
                  </a:cubicBezTo>
                  <a:cubicBezTo>
                    <a:pt x="459581" y="71560"/>
                    <a:pt x="368522" y="57272"/>
                    <a:pt x="277082" y="45842"/>
                  </a:cubicBezTo>
                  <a:cubicBezTo>
                    <a:pt x="231362" y="40127"/>
                    <a:pt x="185452" y="35365"/>
                    <a:pt x="139636" y="31650"/>
                  </a:cubicBezTo>
                  <a:cubicBezTo>
                    <a:pt x="93821" y="28412"/>
                    <a:pt x="47625" y="25078"/>
                    <a:pt x="2476" y="27840"/>
                  </a:cubicBezTo>
                  <a:lnTo>
                    <a:pt x="0" y="10219"/>
                  </a:lnTo>
                  <a:cubicBezTo>
                    <a:pt x="23527" y="5837"/>
                    <a:pt x="46958" y="3456"/>
                    <a:pt x="70485" y="2123"/>
                  </a:cubicBezTo>
                  <a:cubicBezTo>
                    <a:pt x="93916" y="694"/>
                    <a:pt x="117348" y="27"/>
                    <a:pt x="140779" y="27"/>
                  </a:cubicBezTo>
                  <a:cubicBezTo>
                    <a:pt x="187642" y="-259"/>
                    <a:pt x="234315" y="1742"/>
                    <a:pt x="280988" y="4694"/>
                  </a:cubicBezTo>
                  <a:cubicBezTo>
                    <a:pt x="374237" y="10886"/>
                    <a:pt x="467106" y="22030"/>
                    <a:pt x="559308" y="37651"/>
                  </a:cubicBezTo>
                  <a:cubicBezTo>
                    <a:pt x="605504" y="45176"/>
                    <a:pt x="651319" y="54796"/>
                    <a:pt x="697039" y="65083"/>
                  </a:cubicBezTo>
                  <a:cubicBezTo>
                    <a:pt x="719899" y="70322"/>
                    <a:pt x="742664" y="75846"/>
                    <a:pt x="765429" y="81752"/>
                  </a:cubicBezTo>
                  <a:cubicBezTo>
                    <a:pt x="788575" y="87752"/>
                    <a:pt x="810197" y="94515"/>
                    <a:pt x="832199" y="100230"/>
                  </a:cubicBezTo>
                  <a:cubicBezTo>
                    <a:pt x="876109" y="111660"/>
                    <a:pt x="920115" y="122423"/>
                    <a:pt x="964025" y="127948"/>
                  </a:cubicBezTo>
                  <a:cubicBezTo>
                    <a:pt x="985838" y="130710"/>
                    <a:pt x="1007745" y="132044"/>
                    <a:pt x="1028509" y="130043"/>
                  </a:cubicBezTo>
                  <a:cubicBezTo>
                    <a:pt x="1038797" y="128996"/>
                    <a:pt x="1048703" y="126710"/>
                    <a:pt x="1057275" y="123090"/>
                  </a:cubicBezTo>
                  <a:cubicBezTo>
                    <a:pt x="1061561" y="121185"/>
                    <a:pt x="1065371" y="118709"/>
                    <a:pt x="1068610" y="115946"/>
                  </a:cubicBezTo>
                  <a:cubicBezTo>
                    <a:pt x="1070229" y="114518"/>
                    <a:pt x="1071658" y="112994"/>
                    <a:pt x="1072896" y="111374"/>
                  </a:cubicBezTo>
                  <a:cubicBezTo>
                    <a:pt x="1074039" y="109946"/>
                    <a:pt x="1075087" y="107564"/>
                    <a:pt x="1075563" y="106898"/>
                  </a:cubicBezTo>
                  <a:lnTo>
                    <a:pt x="1093280" y="1077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4CE3DAC-7299-368E-F636-AD03BD819295}"/>
                </a:ext>
              </a:extLst>
            </p:cNvPr>
            <p:cNvSpPr/>
            <p:nvPr/>
          </p:nvSpPr>
          <p:spPr>
            <a:xfrm>
              <a:off x="964596" y="1762213"/>
              <a:ext cx="244309" cy="168027"/>
            </a:xfrm>
            <a:custGeom>
              <a:avLst/>
              <a:gdLst>
                <a:gd name="connsiteX0" fmla="*/ 3334 w 244309"/>
                <a:gd name="connsiteY0" fmla="*/ 6 h 168027"/>
                <a:gd name="connsiteX1" fmla="*/ 79248 w 244309"/>
                <a:gd name="connsiteY1" fmla="*/ 10008 h 168027"/>
                <a:gd name="connsiteX2" fmla="*/ 151733 w 244309"/>
                <a:gd name="connsiteY2" fmla="*/ 37344 h 168027"/>
                <a:gd name="connsiteX3" fmla="*/ 215932 w 244309"/>
                <a:gd name="connsiteY3" fmla="*/ 85827 h 168027"/>
                <a:gd name="connsiteX4" fmla="*/ 243935 w 244309"/>
                <a:gd name="connsiteY4" fmla="*/ 163360 h 168027"/>
                <a:gd name="connsiteX5" fmla="*/ 226695 w 244309"/>
                <a:gd name="connsiteY5" fmla="*/ 168027 h 168027"/>
                <a:gd name="connsiteX6" fmla="*/ 180213 w 244309"/>
                <a:gd name="connsiteY6" fmla="*/ 120402 h 168027"/>
                <a:gd name="connsiteX7" fmla="*/ 127064 w 244309"/>
                <a:gd name="connsiteY7" fmla="*/ 80874 h 168027"/>
                <a:gd name="connsiteX8" fmla="*/ 0 w 244309"/>
                <a:gd name="connsiteY8" fmla="*/ 17532 h 168027"/>
                <a:gd name="connsiteX9" fmla="*/ 3334 w 244309"/>
                <a:gd name="connsiteY9" fmla="*/ 6 h 168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309" h="168027">
                  <a:moveTo>
                    <a:pt x="3334" y="6"/>
                  </a:moveTo>
                  <a:cubicBezTo>
                    <a:pt x="29337" y="-184"/>
                    <a:pt x="54293" y="3912"/>
                    <a:pt x="79248" y="10008"/>
                  </a:cubicBezTo>
                  <a:cubicBezTo>
                    <a:pt x="104108" y="16199"/>
                    <a:pt x="128492" y="25152"/>
                    <a:pt x="151733" y="37344"/>
                  </a:cubicBezTo>
                  <a:cubicBezTo>
                    <a:pt x="174784" y="49727"/>
                    <a:pt x="197739" y="64681"/>
                    <a:pt x="215932" y="85827"/>
                  </a:cubicBezTo>
                  <a:cubicBezTo>
                    <a:pt x="233839" y="106686"/>
                    <a:pt x="246698" y="134976"/>
                    <a:pt x="243935" y="163360"/>
                  </a:cubicBezTo>
                  <a:lnTo>
                    <a:pt x="226695" y="168027"/>
                  </a:lnTo>
                  <a:cubicBezTo>
                    <a:pt x="210979" y="148882"/>
                    <a:pt x="196501" y="134595"/>
                    <a:pt x="180213" y="120402"/>
                  </a:cubicBezTo>
                  <a:cubicBezTo>
                    <a:pt x="164211" y="106305"/>
                    <a:pt x="146685" y="92589"/>
                    <a:pt x="127064" y="80874"/>
                  </a:cubicBezTo>
                  <a:cubicBezTo>
                    <a:pt x="88202" y="56966"/>
                    <a:pt x="44387" y="37440"/>
                    <a:pt x="0" y="17532"/>
                  </a:cubicBezTo>
                  <a:lnTo>
                    <a:pt x="3334" y="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5507539-1642-CC1D-2AF3-6212BE289EBD}"/>
                </a:ext>
              </a:extLst>
            </p:cNvPr>
            <p:cNvSpPr/>
            <p:nvPr/>
          </p:nvSpPr>
          <p:spPr>
            <a:xfrm>
              <a:off x="454449" y="-64"/>
              <a:ext cx="328840" cy="721773"/>
            </a:xfrm>
            <a:custGeom>
              <a:avLst/>
              <a:gdLst>
                <a:gd name="connsiteX0" fmla="*/ 254306 w 328840"/>
                <a:gd name="connsiteY0" fmla="*/ 721773 h 721773"/>
                <a:gd name="connsiteX1" fmla="*/ 174296 w 328840"/>
                <a:gd name="connsiteY1" fmla="*/ 605378 h 721773"/>
                <a:gd name="connsiteX2" fmla="*/ 137720 w 328840"/>
                <a:gd name="connsiteY2" fmla="*/ 544894 h 721773"/>
                <a:gd name="connsiteX3" fmla="*/ 103621 w 328840"/>
                <a:gd name="connsiteY3" fmla="*/ 482696 h 721773"/>
                <a:gd name="connsiteX4" fmla="*/ 43899 w 328840"/>
                <a:gd name="connsiteY4" fmla="*/ 352680 h 721773"/>
                <a:gd name="connsiteX5" fmla="*/ 3608 w 328840"/>
                <a:gd name="connsiteY5" fmla="*/ 210186 h 721773"/>
                <a:gd name="connsiteX6" fmla="*/ 2465 w 328840"/>
                <a:gd name="connsiteY6" fmla="*/ 128175 h 721773"/>
                <a:gd name="connsiteX7" fmla="*/ 16276 w 328840"/>
                <a:gd name="connsiteY7" fmla="*/ 82646 h 721773"/>
                <a:gd name="connsiteX8" fmla="*/ 19229 w 328840"/>
                <a:gd name="connsiteY8" fmla="*/ 76931 h 721773"/>
                <a:gd name="connsiteX9" fmla="*/ 21801 w 328840"/>
                <a:gd name="connsiteY9" fmla="*/ 72168 h 721773"/>
                <a:gd name="connsiteX10" fmla="*/ 24658 w 328840"/>
                <a:gd name="connsiteY10" fmla="*/ 67311 h 721773"/>
                <a:gd name="connsiteX11" fmla="*/ 27611 w 328840"/>
                <a:gd name="connsiteY11" fmla="*/ 62643 h 721773"/>
                <a:gd name="connsiteX12" fmla="*/ 41232 w 328840"/>
                <a:gd name="connsiteY12" fmla="*/ 44165 h 721773"/>
                <a:gd name="connsiteX13" fmla="*/ 82094 w 328840"/>
                <a:gd name="connsiteY13" fmla="*/ 11113 h 721773"/>
                <a:gd name="connsiteX14" fmla="*/ 141054 w 328840"/>
                <a:gd name="connsiteY14" fmla="*/ 731 h 721773"/>
                <a:gd name="connsiteX15" fmla="*/ 191251 w 328840"/>
                <a:gd name="connsiteY15" fmla="*/ 18066 h 721773"/>
                <a:gd name="connsiteX16" fmla="*/ 227065 w 328840"/>
                <a:gd name="connsiteY16" fmla="*/ 45498 h 721773"/>
                <a:gd name="connsiteX17" fmla="*/ 254211 w 328840"/>
                <a:gd name="connsiteY17" fmla="*/ 76359 h 721773"/>
                <a:gd name="connsiteX18" fmla="*/ 275833 w 328840"/>
                <a:gd name="connsiteY18" fmla="*/ 109030 h 721773"/>
                <a:gd name="connsiteX19" fmla="*/ 307075 w 328840"/>
                <a:gd name="connsiteY19" fmla="*/ 177896 h 721773"/>
                <a:gd name="connsiteX20" fmla="*/ 328030 w 328840"/>
                <a:gd name="connsiteY20" fmla="*/ 323438 h 721773"/>
                <a:gd name="connsiteX21" fmla="*/ 310599 w 328840"/>
                <a:gd name="connsiteY21" fmla="*/ 327248 h 721773"/>
                <a:gd name="connsiteX22" fmla="*/ 241543 w 328840"/>
                <a:gd name="connsiteY22" fmla="*/ 208757 h 721773"/>
                <a:gd name="connsiteX23" fmla="*/ 205062 w 328840"/>
                <a:gd name="connsiteY23" fmla="*/ 155417 h 721773"/>
                <a:gd name="connsiteX24" fmla="*/ 165724 w 328840"/>
                <a:gd name="connsiteY24" fmla="*/ 110840 h 721773"/>
                <a:gd name="connsiteX25" fmla="*/ 146102 w 328840"/>
                <a:gd name="connsiteY25" fmla="*/ 95886 h 721773"/>
                <a:gd name="connsiteX26" fmla="*/ 130957 w 328840"/>
                <a:gd name="connsiteY26" fmla="*/ 89885 h 721773"/>
                <a:gd name="connsiteX27" fmla="*/ 122004 w 328840"/>
                <a:gd name="connsiteY27" fmla="*/ 91314 h 721773"/>
                <a:gd name="connsiteX28" fmla="*/ 108859 w 328840"/>
                <a:gd name="connsiteY28" fmla="*/ 101982 h 721773"/>
                <a:gd name="connsiteX29" fmla="*/ 95239 w 328840"/>
                <a:gd name="connsiteY29" fmla="*/ 121603 h 721773"/>
                <a:gd name="connsiteX30" fmla="*/ 88476 w 328840"/>
                <a:gd name="connsiteY30" fmla="*/ 142558 h 721773"/>
                <a:gd name="connsiteX31" fmla="*/ 87333 w 328840"/>
                <a:gd name="connsiteY31" fmla="*/ 199899 h 721773"/>
                <a:gd name="connsiteX32" fmla="*/ 115432 w 328840"/>
                <a:gd name="connsiteY32" fmla="*/ 327915 h 721773"/>
                <a:gd name="connsiteX33" fmla="*/ 160770 w 328840"/>
                <a:gd name="connsiteY33" fmla="*/ 456883 h 721773"/>
                <a:gd name="connsiteX34" fmla="*/ 270022 w 328840"/>
                <a:gd name="connsiteY34" fmla="*/ 712534 h 721773"/>
                <a:gd name="connsiteX35" fmla="*/ 254306 w 328840"/>
                <a:gd name="connsiteY35" fmla="*/ 721773 h 72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28840" h="721773">
                  <a:moveTo>
                    <a:pt x="254306" y="721773"/>
                  </a:moveTo>
                  <a:cubicBezTo>
                    <a:pt x="225636" y="684245"/>
                    <a:pt x="199347" y="645288"/>
                    <a:pt x="174296" y="605378"/>
                  </a:cubicBezTo>
                  <a:cubicBezTo>
                    <a:pt x="161818" y="585375"/>
                    <a:pt x="149626" y="565182"/>
                    <a:pt x="137720" y="544894"/>
                  </a:cubicBezTo>
                  <a:cubicBezTo>
                    <a:pt x="126100" y="524415"/>
                    <a:pt x="114479" y="503746"/>
                    <a:pt x="103621" y="482696"/>
                  </a:cubicBezTo>
                  <a:cubicBezTo>
                    <a:pt x="81713" y="440691"/>
                    <a:pt x="61330" y="397638"/>
                    <a:pt x="43899" y="352680"/>
                  </a:cubicBezTo>
                  <a:cubicBezTo>
                    <a:pt x="26468" y="307722"/>
                    <a:pt x="11323" y="261240"/>
                    <a:pt x="3608" y="210186"/>
                  </a:cubicBezTo>
                  <a:cubicBezTo>
                    <a:pt x="84" y="184563"/>
                    <a:pt x="-1821" y="157703"/>
                    <a:pt x="2465" y="128175"/>
                  </a:cubicBezTo>
                  <a:cubicBezTo>
                    <a:pt x="4751" y="113507"/>
                    <a:pt x="8847" y="98076"/>
                    <a:pt x="16276" y="82646"/>
                  </a:cubicBezTo>
                  <a:cubicBezTo>
                    <a:pt x="17134" y="80741"/>
                    <a:pt x="18181" y="78836"/>
                    <a:pt x="19229" y="76931"/>
                  </a:cubicBezTo>
                  <a:lnTo>
                    <a:pt x="21801" y="72168"/>
                  </a:lnTo>
                  <a:lnTo>
                    <a:pt x="24658" y="67311"/>
                  </a:lnTo>
                  <a:lnTo>
                    <a:pt x="27611" y="62643"/>
                  </a:lnTo>
                  <a:cubicBezTo>
                    <a:pt x="31612" y="56452"/>
                    <a:pt x="36088" y="50261"/>
                    <a:pt x="41232" y="44165"/>
                  </a:cubicBezTo>
                  <a:cubicBezTo>
                    <a:pt x="51424" y="32068"/>
                    <a:pt x="64473" y="19876"/>
                    <a:pt x="82094" y="11113"/>
                  </a:cubicBezTo>
                  <a:cubicBezTo>
                    <a:pt x="99430" y="2160"/>
                    <a:pt x="121528" y="-1746"/>
                    <a:pt x="141054" y="731"/>
                  </a:cubicBezTo>
                  <a:cubicBezTo>
                    <a:pt x="160675" y="3017"/>
                    <a:pt x="177344" y="10065"/>
                    <a:pt x="191251" y="18066"/>
                  </a:cubicBezTo>
                  <a:cubicBezTo>
                    <a:pt x="205252" y="26163"/>
                    <a:pt x="216778" y="35592"/>
                    <a:pt x="227065" y="45498"/>
                  </a:cubicBezTo>
                  <a:cubicBezTo>
                    <a:pt x="237352" y="55309"/>
                    <a:pt x="246210" y="65691"/>
                    <a:pt x="254211" y="76359"/>
                  </a:cubicBezTo>
                  <a:cubicBezTo>
                    <a:pt x="262307" y="86932"/>
                    <a:pt x="269356" y="97886"/>
                    <a:pt x="275833" y="109030"/>
                  </a:cubicBezTo>
                  <a:cubicBezTo>
                    <a:pt x="288787" y="131223"/>
                    <a:pt x="298883" y="154369"/>
                    <a:pt x="307075" y="177896"/>
                  </a:cubicBezTo>
                  <a:cubicBezTo>
                    <a:pt x="322886" y="224949"/>
                    <a:pt x="331649" y="274098"/>
                    <a:pt x="328030" y="323438"/>
                  </a:cubicBezTo>
                  <a:lnTo>
                    <a:pt x="310599" y="327248"/>
                  </a:lnTo>
                  <a:cubicBezTo>
                    <a:pt x="286786" y="285624"/>
                    <a:pt x="265355" y="246000"/>
                    <a:pt x="241543" y="208757"/>
                  </a:cubicBezTo>
                  <a:cubicBezTo>
                    <a:pt x="229827" y="190183"/>
                    <a:pt x="217635" y="172181"/>
                    <a:pt x="205062" y="155417"/>
                  </a:cubicBezTo>
                  <a:cubicBezTo>
                    <a:pt x="192394" y="138748"/>
                    <a:pt x="179059" y="123222"/>
                    <a:pt x="165724" y="110840"/>
                  </a:cubicBezTo>
                  <a:cubicBezTo>
                    <a:pt x="158961" y="104744"/>
                    <a:pt x="152198" y="99600"/>
                    <a:pt x="146102" y="95886"/>
                  </a:cubicBezTo>
                  <a:cubicBezTo>
                    <a:pt x="139911" y="92171"/>
                    <a:pt x="134482" y="90361"/>
                    <a:pt x="130957" y="89885"/>
                  </a:cubicBezTo>
                  <a:cubicBezTo>
                    <a:pt x="127338" y="89504"/>
                    <a:pt x="125433" y="89790"/>
                    <a:pt x="122004" y="91314"/>
                  </a:cubicBezTo>
                  <a:cubicBezTo>
                    <a:pt x="118670" y="92933"/>
                    <a:pt x="113812" y="96362"/>
                    <a:pt x="108859" y="101982"/>
                  </a:cubicBezTo>
                  <a:cubicBezTo>
                    <a:pt x="104097" y="107220"/>
                    <a:pt x="98477" y="115602"/>
                    <a:pt x="95239" y="121603"/>
                  </a:cubicBezTo>
                  <a:cubicBezTo>
                    <a:pt x="92381" y="127128"/>
                    <a:pt x="90000" y="134271"/>
                    <a:pt x="88476" y="142558"/>
                  </a:cubicBezTo>
                  <a:cubicBezTo>
                    <a:pt x="85237" y="159132"/>
                    <a:pt x="85237" y="179325"/>
                    <a:pt x="87333" y="199899"/>
                  </a:cubicBezTo>
                  <a:cubicBezTo>
                    <a:pt x="91429" y="241428"/>
                    <a:pt x="102478" y="284957"/>
                    <a:pt x="115432" y="327915"/>
                  </a:cubicBezTo>
                  <a:cubicBezTo>
                    <a:pt x="128576" y="370968"/>
                    <a:pt x="144102" y="414021"/>
                    <a:pt x="160770" y="456883"/>
                  </a:cubicBezTo>
                  <a:cubicBezTo>
                    <a:pt x="194203" y="542513"/>
                    <a:pt x="231541" y="627666"/>
                    <a:pt x="270022" y="712534"/>
                  </a:cubicBezTo>
                  <a:lnTo>
                    <a:pt x="254306" y="7217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D8DDA48-F065-0588-FFD1-09927B743B8D}"/>
                </a:ext>
              </a:extLst>
            </p:cNvPr>
            <p:cNvSpPr/>
            <p:nvPr/>
          </p:nvSpPr>
          <p:spPr>
            <a:xfrm>
              <a:off x="716470" y="1200010"/>
              <a:ext cx="182308" cy="132524"/>
            </a:xfrm>
            <a:custGeom>
              <a:avLst/>
              <a:gdLst>
                <a:gd name="connsiteX0" fmla="*/ 0 w 182308"/>
                <a:gd name="connsiteY0" fmla="*/ 89960 h 132524"/>
                <a:gd name="connsiteX1" fmla="*/ 182309 w 182308"/>
                <a:gd name="connsiteY1" fmla="*/ 22047 h 132524"/>
                <a:gd name="connsiteX2" fmla="*/ 0 w 182308"/>
                <a:gd name="connsiteY2" fmla="*/ 89960 h 132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308" h="132524">
                  <a:moveTo>
                    <a:pt x="0" y="89960"/>
                  </a:moveTo>
                  <a:cubicBezTo>
                    <a:pt x="0" y="89960"/>
                    <a:pt x="28289" y="-53677"/>
                    <a:pt x="182309" y="22047"/>
                  </a:cubicBezTo>
                  <a:cubicBezTo>
                    <a:pt x="182309" y="22047"/>
                    <a:pt x="145066" y="215976"/>
                    <a:pt x="0" y="899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0442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338143-C35D-F701-51AB-6D962B9E88C2}"/>
              </a:ext>
            </a:extLst>
          </p:cNvPr>
          <p:cNvSpPr txBox="1"/>
          <p:nvPr/>
        </p:nvSpPr>
        <p:spPr>
          <a:xfrm>
            <a:off x="727023" y="4849318"/>
            <a:ext cx="51603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686838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31</Words>
  <Application>Microsoft Office PowerPoint</Application>
  <PresentationFormat>宽屏</PresentationFormat>
  <Paragraphs>11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兔子剪影 卡通兔子 兔年矢量素材打包下载</dc:title>
  <dc:creator>51PPT模板网</dc:creator>
  <cp:keywords>www.51pptmoban.com</cp:keywords>
  <dc:description>www.51pptmoban.com</dc:description>
  <cp:lastModifiedBy>Power user</cp:lastModifiedBy>
  <cp:revision>28</cp:revision>
  <dcterms:created xsi:type="dcterms:W3CDTF">2023-01-08T13:07:33Z</dcterms:created>
  <dcterms:modified xsi:type="dcterms:W3CDTF">2023-01-08T14:00:06Z</dcterms:modified>
</cp:coreProperties>
</file>