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2" r:id="rId2"/>
    <p:sldId id="268" r:id="rId3"/>
    <p:sldId id="264" r:id="rId4"/>
    <p:sldId id="265" r:id="rId5"/>
    <p:sldId id="266" r:id="rId6"/>
    <p:sldId id="269" r:id="rId7"/>
    <p:sldId id="267" r:id="rId8"/>
    <p:sldId id="270" r:id="rId9"/>
    <p:sldId id="271" r:id="rId10"/>
    <p:sldId id="276" r:id="rId11"/>
    <p:sldId id="272" r:id="rId12"/>
    <p:sldId id="274" r:id="rId13"/>
    <p:sldId id="27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928" autoAdjust="0"/>
  </p:normalViewPr>
  <p:slideViewPr>
    <p:cSldViewPr snapToGrid="0" showGuides="1">
      <p:cViewPr>
        <p:scale>
          <a:sx n="66" d="100"/>
          <a:sy n="66" d="100"/>
        </p:scale>
        <p:origin x="2556" y="160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11907-E2D1-4225-B6D3-C8C683B51E0E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AEE46-C7D7-4A01-BE13-9AA20AEA5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378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AEE46-C7D7-4A01-BE13-9AA20AEA5A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7498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AEE46-C7D7-4A01-BE13-9AA20AEA5A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891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AEE46-C7D7-4A01-BE13-9AA20AEA5A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3464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AEE46-C7D7-4A01-BE13-9AA20AEA5A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4848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AEE46-C7D7-4A01-BE13-9AA20AEA5A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709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AEE46-C7D7-4A01-BE13-9AA20AEA5A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046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AEE46-C7D7-4A01-BE13-9AA20AEA5A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505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AEE46-C7D7-4A01-BE13-9AA20AEA5A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849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AEE46-C7D7-4A01-BE13-9AA20AEA5A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053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AEE46-C7D7-4A01-BE13-9AA20AEA5A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478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AEE46-C7D7-4A01-BE13-9AA20AEA5A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549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AEE46-C7D7-4A01-BE13-9AA20AEA5A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0262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AEE46-C7D7-4A01-BE13-9AA20AEA5A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83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6CF694-70E2-4AC7-33DE-A054B0E85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A567ED-0EB3-598C-8B56-1A6438F75F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F3D17C-8A9E-5B50-454C-8B6D8D2E7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F073-F334-4636-BE9F-23639F12F6E8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012984-8D8F-8AB2-F4FC-3AE29D874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40964A-2006-CA72-1EC6-0EB821A09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19CA1-95A7-4780-8C36-CE48A76AC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47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5D7082-98EB-366E-F262-A510466C0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05CAB74-836C-7C4C-A79A-10E2112BB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F073-F334-4636-BE9F-23639F12F6E8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0FF5DB7-6879-1BE6-16A8-C628F60AF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A4E38F8-FAF2-EFC5-BCF3-B071064DD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19CA1-95A7-4780-8C36-CE48A76AC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100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1BC8667-FDF4-56C0-E073-BDC33BC1A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0A718D-687D-A5AF-EEF3-64F4595201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F22FDA-1F3C-04CC-090C-BCA3BB11CC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8F073-F334-4636-BE9F-23639F12F6E8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EC06AD-4068-87FB-6D6F-57B40CD183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0E478C-DA8D-F1CD-83BB-7272192674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19CA1-95A7-4780-8C36-CE48A76AC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118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BEB6B615-B5A2-4CFB-9FB0-6F74FDA15509}"/>
              </a:ext>
            </a:extLst>
          </p:cNvPr>
          <p:cNvGrpSpPr/>
          <p:nvPr/>
        </p:nvGrpSpPr>
        <p:grpSpPr>
          <a:xfrm>
            <a:off x="227013" y="188913"/>
            <a:ext cx="11740554" cy="6480174"/>
            <a:chOff x="207033" y="232914"/>
            <a:chExt cx="11740554" cy="6480174"/>
          </a:xfrm>
          <a:solidFill>
            <a:srgbClr val="FF0103"/>
          </a:solidFill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7C701A6-9148-7746-8AB6-B17CCD9516FE}"/>
                </a:ext>
              </a:extLst>
            </p:cNvPr>
            <p:cNvSpPr/>
            <p:nvPr/>
          </p:nvSpPr>
          <p:spPr>
            <a:xfrm>
              <a:off x="207033" y="232914"/>
              <a:ext cx="11740554" cy="2372069"/>
            </a:xfrm>
            <a:custGeom>
              <a:avLst/>
              <a:gdLst>
                <a:gd name="connsiteX0" fmla="*/ 11592625 w 11740554"/>
                <a:gd name="connsiteY0" fmla="*/ 358455 h 2372069"/>
                <a:gd name="connsiteX1" fmla="*/ 11592625 w 11740554"/>
                <a:gd name="connsiteY1" fmla="*/ 360835 h 2372069"/>
                <a:gd name="connsiteX2" fmla="*/ 11589985 w 11740554"/>
                <a:gd name="connsiteY2" fmla="*/ 360835 h 2372069"/>
                <a:gd name="connsiteX3" fmla="*/ 11589985 w 11740554"/>
                <a:gd name="connsiteY3" fmla="*/ 441137 h 2372069"/>
                <a:gd name="connsiteX4" fmla="*/ 11672667 w 11740554"/>
                <a:gd name="connsiteY4" fmla="*/ 441137 h 2372069"/>
                <a:gd name="connsiteX5" fmla="*/ 11672667 w 11740554"/>
                <a:gd name="connsiteY5" fmla="*/ 358455 h 2372069"/>
                <a:gd name="connsiteX6" fmla="*/ 11592625 w 11740554"/>
                <a:gd name="connsiteY6" fmla="*/ 358455 h 2372069"/>
                <a:gd name="connsiteX7" fmla="*/ 67623 w 11740554"/>
                <a:gd name="connsiteY7" fmla="*/ 358455 h 2372069"/>
                <a:gd name="connsiteX8" fmla="*/ 67623 w 11740554"/>
                <a:gd name="connsiteY8" fmla="*/ 441137 h 2372069"/>
                <a:gd name="connsiteX9" fmla="*/ 150303 w 11740554"/>
                <a:gd name="connsiteY9" fmla="*/ 441137 h 2372069"/>
                <a:gd name="connsiteX10" fmla="*/ 150303 w 11740554"/>
                <a:gd name="connsiteY10" fmla="*/ 360835 h 2372069"/>
                <a:gd name="connsiteX11" fmla="*/ 147663 w 11740554"/>
                <a:gd name="connsiteY11" fmla="*/ 360835 h 2372069"/>
                <a:gd name="connsiteX12" fmla="*/ 147663 w 11740554"/>
                <a:gd name="connsiteY12" fmla="*/ 358455 h 2372069"/>
                <a:gd name="connsiteX13" fmla="*/ 67623 w 11740554"/>
                <a:gd name="connsiteY13" fmla="*/ 358455 h 2372069"/>
                <a:gd name="connsiteX14" fmla="*/ 11450249 w 11740554"/>
                <a:gd name="connsiteY14" fmla="*/ 218456 h 2372069"/>
                <a:gd name="connsiteX15" fmla="*/ 11450249 w 11740554"/>
                <a:gd name="connsiteY15" fmla="*/ 293212 h 2372069"/>
                <a:gd name="connsiteX16" fmla="*/ 11522362 w 11740554"/>
                <a:gd name="connsiteY16" fmla="*/ 293212 h 2372069"/>
                <a:gd name="connsiteX17" fmla="*/ 11522362 w 11740554"/>
                <a:gd name="connsiteY17" fmla="*/ 290832 h 2372069"/>
                <a:gd name="connsiteX18" fmla="*/ 11525005 w 11740554"/>
                <a:gd name="connsiteY18" fmla="*/ 290832 h 2372069"/>
                <a:gd name="connsiteX19" fmla="*/ 11525005 w 11740554"/>
                <a:gd name="connsiteY19" fmla="*/ 218456 h 2372069"/>
                <a:gd name="connsiteX20" fmla="*/ 11450249 w 11740554"/>
                <a:gd name="connsiteY20" fmla="*/ 218456 h 2372069"/>
                <a:gd name="connsiteX21" fmla="*/ 215549 w 11740554"/>
                <a:gd name="connsiteY21" fmla="*/ 218456 h 2372069"/>
                <a:gd name="connsiteX22" fmla="*/ 215549 w 11740554"/>
                <a:gd name="connsiteY22" fmla="*/ 290832 h 2372069"/>
                <a:gd name="connsiteX23" fmla="*/ 218192 w 11740554"/>
                <a:gd name="connsiteY23" fmla="*/ 290832 h 2372069"/>
                <a:gd name="connsiteX24" fmla="*/ 218192 w 11740554"/>
                <a:gd name="connsiteY24" fmla="*/ 293212 h 2372069"/>
                <a:gd name="connsiteX25" fmla="*/ 290305 w 11740554"/>
                <a:gd name="connsiteY25" fmla="*/ 293212 h 2372069"/>
                <a:gd name="connsiteX26" fmla="*/ 290305 w 11740554"/>
                <a:gd name="connsiteY26" fmla="*/ 218456 h 2372069"/>
                <a:gd name="connsiteX27" fmla="*/ 215549 w 11740554"/>
                <a:gd name="connsiteY27" fmla="*/ 218456 h 2372069"/>
                <a:gd name="connsiteX28" fmla="*/ 11589985 w 11740554"/>
                <a:gd name="connsiteY28" fmla="*/ 67623 h 2372069"/>
                <a:gd name="connsiteX29" fmla="*/ 11589985 w 11740554"/>
                <a:gd name="connsiteY29" fmla="*/ 150303 h 2372069"/>
                <a:gd name="connsiteX30" fmla="*/ 11672667 w 11740554"/>
                <a:gd name="connsiteY30" fmla="*/ 150303 h 2372069"/>
                <a:gd name="connsiteX31" fmla="*/ 11672667 w 11740554"/>
                <a:gd name="connsiteY31" fmla="*/ 67623 h 2372069"/>
                <a:gd name="connsiteX32" fmla="*/ 11589985 w 11740554"/>
                <a:gd name="connsiteY32" fmla="*/ 67623 h 2372069"/>
                <a:gd name="connsiteX33" fmla="*/ 11303906 w 11740554"/>
                <a:gd name="connsiteY33" fmla="*/ 67623 h 2372069"/>
                <a:gd name="connsiteX34" fmla="*/ 11303906 w 11740554"/>
                <a:gd name="connsiteY34" fmla="*/ 150303 h 2372069"/>
                <a:gd name="connsiteX35" fmla="*/ 11386589 w 11740554"/>
                <a:gd name="connsiteY35" fmla="*/ 150303 h 2372069"/>
                <a:gd name="connsiteX36" fmla="*/ 11386589 w 11740554"/>
                <a:gd name="connsiteY36" fmla="*/ 67623 h 2372069"/>
                <a:gd name="connsiteX37" fmla="*/ 11303906 w 11740554"/>
                <a:gd name="connsiteY37" fmla="*/ 67623 h 2372069"/>
                <a:gd name="connsiteX38" fmla="*/ 353965 w 11740554"/>
                <a:gd name="connsiteY38" fmla="*/ 67623 h 2372069"/>
                <a:gd name="connsiteX39" fmla="*/ 353965 w 11740554"/>
                <a:gd name="connsiteY39" fmla="*/ 150303 h 2372069"/>
                <a:gd name="connsiteX40" fmla="*/ 436645 w 11740554"/>
                <a:gd name="connsiteY40" fmla="*/ 150303 h 2372069"/>
                <a:gd name="connsiteX41" fmla="*/ 436645 w 11740554"/>
                <a:gd name="connsiteY41" fmla="*/ 67623 h 2372069"/>
                <a:gd name="connsiteX42" fmla="*/ 353965 w 11740554"/>
                <a:gd name="connsiteY42" fmla="*/ 67623 h 2372069"/>
                <a:gd name="connsiteX43" fmla="*/ 67623 w 11740554"/>
                <a:gd name="connsiteY43" fmla="*/ 67623 h 2372069"/>
                <a:gd name="connsiteX44" fmla="*/ 67623 w 11740554"/>
                <a:gd name="connsiteY44" fmla="*/ 150303 h 2372069"/>
                <a:gd name="connsiteX45" fmla="*/ 150303 w 11740554"/>
                <a:gd name="connsiteY45" fmla="*/ 150303 h 2372069"/>
                <a:gd name="connsiteX46" fmla="*/ 150303 w 11740554"/>
                <a:gd name="connsiteY46" fmla="*/ 67623 h 2372069"/>
                <a:gd name="connsiteX47" fmla="*/ 67623 w 11740554"/>
                <a:gd name="connsiteY47" fmla="*/ 67623 h 2372069"/>
                <a:gd name="connsiteX48" fmla="*/ 0 w 11740554"/>
                <a:gd name="connsiteY48" fmla="*/ 0 h 2372069"/>
                <a:gd name="connsiteX49" fmla="*/ 217926 w 11740554"/>
                <a:gd name="connsiteY49" fmla="*/ 0 h 2372069"/>
                <a:gd name="connsiteX50" fmla="*/ 217926 w 11740554"/>
                <a:gd name="connsiteY50" fmla="*/ 150832 h 2372069"/>
                <a:gd name="connsiteX51" fmla="*/ 286079 w 11740554"/>
                <a:gd name="connsiteY51" fmla="*/ 150832 h 2372069"/>
                <a:gd name="connsiteX52" fmla="*/ 286079 w 11740554"/>
                <a:gd name="connsiteY52" fmla="*/ 0 h 2372069"/>
                <a:gd name="connsiteX53" fmla="*/ 11454212 w 11740554"/>
                <a:gd name="connsiteY53" fmla="*/ 0 h 2372069"/>
                <a:gd name="connsiteX54" fmla="*/ 11454212 w 11740554"/>
                <a:gd name="connsiteY54" fmla="*/ 150832 h 2372069"/>
                <a:gd name="connsiteX55" fmla="*/ 11522362 w 11740554"/>
                <a:gd name="connsiteY55" fmla="*/ 150832 h 2372069"/>
                <a:gd name="connsiteX56" fmla="*/ 11522362 w 11740554"/>
                <a:gd name="connsiteY56" fmla="*/ 0 h 2372069"/>
                <a:gd name="connsiteX57" fmla="*/ 11740554 w 11740554"/>
                <a:gd name="connsiteY57" fmla="*/ 0 h 2372069"/>
                <a:gd name="connsiteX58" fmla="*/ 11740554 w 11740554"/>
                <a:gd name="connsiteY58" fmla="*/ 217926 h 2372069"/>
                <a:gd name="connsiteX59" fmla="*/ 11592891 w 11740554"/>
                <a:gd name="connsiteY59" fmla="*/ 217926 h 2372069"/>
                <a:gd name="connsiteX60" fmla="*/ 11592891 w 11740554"/>
                <a:gd name="connsiteY60" fmla="*/ 290832 h 2372069"/>
                <a:gd name="connsiteX61" fmla="*/ 11740554 w 11740554"/>
                <a:gd name="connsiteY61" fmla="*/ 290832 h 2372069"/>
                <a:gd name="connsiteX62" fmla="*/ 11740554 w 11740554"/>
                <a:gd name="connsiteY62" fmla="*/ 2350374 h 2372069"/>
                <a:gd name="connsiteX63" fmla="*/ 11702141 w 11740554"/>
                <a:gd name="connsiteY63" fmla="*/ 2338450 h 2372069"/>
                <a:gd name="connsiteX64" fmla="*/ 11672667 w 11740554"/>
                <a:gd name="connsiteY64" fmla="*/ 2335479 h 2372069"/>
                <a:gd name="connsiteX65" fmla="*/ 11672667 w 11740554"/>
                <a:gd name="connsiteY65" fmla="*/ 508761 h 2372069"/>
                <a:gd name="connsiteX66" fmla="*/ 11522098 w 11740554"/>
                <a:gd name="connsiteY66" fmla="*/ 508761 h 2372069"/>
                <a:gd name="connsiteX67" fmla="*/ 11522098 w 11740554"/>
                <a:gd name="connsiteY67" fmla="*/ 360835 h 2372069"/>
                <a:gd name="connsiteX68" fmla="*/ 11382362 w 11740554"/>
                <a:gd name="connsiteY68" fmla="*/ 360835 h 2372069"/>
                <a:gd name="connsiteX69" fmla="*/ 11382362 w 11740554"/>
                <a:gd name="connsiteY69" fmla="*/ 217926 h 2372069"/>
                <a:gd name="connsiteX70" fmla="*/ 11236020 w 11740554"/>
                <a:gd name="connsiteY70" fmla="*/ 217926 h 2372069"/>
                <a:gd name="connsiteX71" fmla="*/ 11236020 w 11740554"/>
                <a:gd name="connsiteY71" fmla="*/ 67623 h 2372069"/>
                <a:gd name="connsiteX72" fmla="*/ 504004 w 11740554"/>
                <a:gd name="connsiteY72" fmla="*/ 67623 h 2372069"/>
                <a:gd name="connsiteX73" fmla="*/ 504004 w 11740554"/>
                <a:gd name="connsiteY73" fmla="*/ 217926 h 2372069"/>
                <a:gd name="connsiteX74" fmla="*/ 357665 w 11740554"/>
                <a:gd name="connsiteY74" fmla="*/ 217926 h 2372069"/>
                <a:gd name="connsiteX75" fmla="*/ 357665 w 11740554"/>
                <a:gd name="connsiteY75" fmla="*/ 360835 h 2372069"/>
                <a:gd name="connsiteX76" fmla="*/ 217926 w 11740554"/>
                <a:gd name="connsiteY76" fmla="*/ 360835 h 2372069"/>
                <a:gd name="connsiteX77" fmla="*/ 217926 w 11740554"/>
                <a:gd name="connsiteY77" fmla="*/ 508761 h 2372069"/>
                <a:gd name="connsiteX78" fmla="*/ 67623 w 11740554"/>
                <a:gd name="connsiteY78" fmla="*/ 508761 h 2372069"/>
                <a:gd name="connsiteX79" fmla="*/ 67623 w 11740554"/>
                <a:gd name="connsiteY79" fmla="*/ 2348126 h 2372069"/>
                <a:gd name="connsiteX80" fmla="*/ 12702 w 11740554"/>
                <a:gd name="connsiteY80" fmla="*/ 2365175 h 2372069"/>
                <a:gd name="connsiteX81" fmla="*/ 0 w 11740554"/>
                <a:gd name="connsiteY81" fmla="*/ 2372069 h 2372069"/>
                <a:gd name="connsiteX82" fmla="*/ 0 w 11740554"/>
                <a:gd name="connsiteY82" fmla="*/ 290569 h 2372069"/>
                <a:gd name="connsiteX83" fmla="*/ 147663 w 11740554"/>
                <a:gd name="connsiteY83" fmla="*/ 290569 h 2372069"/>
                <a:gd name="connsiteX84" fmla="*/ 147663 w 11740554"/>
                <a:gd name="connsiteY84" fmla="*/ 217926 h 2372069"/>
                <a:gd name="connsiteX85" fmla="*/ 0 w 11740554"/>
                <a:gd name="connsiteY85" fmla="*/ 217926 h 237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1740554" h="2372069">
                  <a:moveTo>
                    <a:pt x="11592625" y="358455"/>
                  </a:moveTo>
                  <a:lnTo>
                    <a:pt x="11592625" y="360835"/>
                  </a:lnTo>
                  <a:lnTo>
                    <a:pt x="11589985" y="360835"/>
                  </a:lnTo>
                  <a:cubicBezTo>
                    <a:pt x="11589985" y="388834"/>
                    <a:pt x="11589985" y="413136"/>
                    <a:pt x="11589985" y="441137"/>
                  </a:cubicBezTo>
                  <a:cubicBezTo>
                    <a:pt x="11618777" y="441137"/>
                    <a:pt x="11643872" y="441137"/>
                    <a:pt x="11672667" y="441137"/>
                  </a:cubicBezTo>
                  <a:cubicBezTo>
                    <a:pt x="11672667" y="412343"/>
                    <a:pt x="11672667" y="387250"/>
                    <a:pt x="11672667" y="358455"/>
                  </a:cubicBezTo>
                  <a:cubicBezTo>
                    <a:pt x="11644665" y="358455"/>
                    <a:pt x="11620627" y="358455"/>
                    <a:pt x="11592625" y="358455"/>
                  </a:cubicBezTo>
                  <a:close/>
                  <a:moveTo>
                    <a:pt x="67623" y="358455"/>
                  </a:moveTo>
                  <a:cubicBezTo>
                    <a:pt x="67623" y="387250"/>
                    <a:pt x="67623" y="412343"/>
                    <a:pt x="67623" y="441137"/>
                  </a:cubicBezTo>
                  <a:cubicBezTo>
                    <a:pt x="96415" y="441137"/>
                    <a:pt x="121511" y="441137"/>
                    <a:pt x="150303" y="441137"/>
                  </a:cubicBezTo>
                  <a:cubicBezTo>
                    <a:pt x="150303" y="413136"/>
                    <a:pt x="150303" y="388834"/>
                    <a:pt x="150303" y="360835"/>
                  </a:cubicBezTo>
                  <a:lnTo>
                    <a:pt x="147663" y="360835"/>
                  </a:lnTo>
                  <a:lnTo>
                    <a:pt x="147663" y="358455"/>
                  </a:lnTo>
                  <a:cubicBezTo>
                    <a:pt x="119927" y="358455"/>
                    <a:pt x="95625" y="358455"/>
                    <a:pt x="67623" y="358455"/>
                  </a:cubicBezTo>
                  <a:close/>
                  <a:moveTo>
                    <a:pt x="11450249" y="218456"/>
                  </a:moveTo>
                  <a:cubicBezTo>
                    <a:pt x="11450249" y="245664"/>
                    <a:pt x="11450249" y="266267"/>
                    <a:pt x="11450249" y="293212"/>
                  </a:cubicBezTo>
                  <a:cubicBezTo>
                    <a:pt x="11476401" y="293212"/>
                    <a:pt x="11496740" y="293212"/>
                    <a:pt x="11522362" y="293212"/>
                  </a:cubicBezTo>
                  <a:lnTo>
                    <a:pt x="11522362" y="290832"/>
                  </a:lnTo>
                  <a:lnTo>
                    <a:pt x="11525005" y="290832"/>
                  </a:lnTo>
                  <a:cubicBezTo>
                    <a:pt x="11525005" y="264946"/>
                    <a:pt x="11525005" y="244607"/>
                    <a:pt x="11525005" y="218456"/>
                  </a:cubicBezTo>
                  <a:cubicBezTo>
                    <a:pt x="11497796" y="218456"/>
                    <a:pt x="11477191" y="218456"/>
                    <a:pt x="11450249" y="218456"/>
                  </a:cubicBezTo>
                  <a:close/>
                  <a:moveTo>
                    <a:pt x="215549" y="218456"/>
                  </a:moveTo>
                  <a:cubicBezTo>
                    <a:pt x="215549" y="244871"/>
                    <a:pt x="215549" y="264946"/>
                    <a:pt x="215549" y="290832"/>
                  </a:cubicBezTo>
                  <a:lnTo>
                    <a:pt x="218192" y="290832"/>
                  </a:lnTo>
                  <a:lnTo>
                    <a:pt x="218192" y="293212"/>
                  </a:lnTo>
                  <a:cubicBezTo>
                    <a:pt x="244078" y="293212"/>
                    <a:pt x="264153" y="293212"/>
                    <a:pt x="290305" y="293212"/>
                  </a:cubicBezTo>
                  <a:cubicBezTo>
                    <a:pt x="290305" y="266267"/>
                    <a:pt x="290305" y="245664"/>
                    <a:pt x="290305" y="218456"/>
                  </a:cubicBezTo>
                  <a:cubicBezTo>
                    <a:pt x="263097" y="218456"/>
                    <a:pt x="242494" y="218456"/>
                    <a:pt x="215549" y="218456"/>
                  </a:cubicBezTo>
                  <a:close/>
                  <a:moveTo>
                    <a:pt x="11589985" y="67623"/>
                  </a:moveTo>
                  <a:cubicBezTo>
                    <a:pt x="11589985" y="96415"/>
                    <a:pt x="11589985" y="121511"/>
                    <a:pt x="11589985" y="150303"/>
                  </a:cubicBezTo>
                  <a:cubicBezTo>
                    <a:pt x="11618777" y="150303"/>
                    <a:pt x="11643872" y="150303"/>
                    <a:pt x="11672667" y="150303"/>
                  </a:cubicBezTo>
                  <a:cubicBezTo>
                    <a:pt x="11672667" y="121511"/>
                    <a:pt x="11672667" y="96415"/>
                    <a:pt x="11672667" y="67623"/>
                  </a:cubicBezTo>
                  <a:cubicBezTo>
                    <a:pt x="11643872" y="67623"/>
                    <a:pt x="11618777" y="67623"/>
                    <a:pt x="11589985" y="67623"/>
                  </a:cubicBezTo>
                  <a:close/>
                  <a:moveTo>
                    <a:pt x="11303906" y="67623"/>
                  </a:moveTo>
                  <a:cubicBezTo>
                    <a:pt x="11303906" y="96415"/>
                    <a:pt x="11303906" y="121511"/>
                    <a:pt x="11303906" y="150303"/>
                  </a:cubicBezTo>
                  <a:cubicBezTo>
                    <a:pt x="11332701" y="150303"/>
                    <a:pt x="11357794" y="150303"/>
                    <a:pt x="11386589" y="150303"/>
                  </a:cubicBezTo>
                  <a:cubicBezTo>
                    <a:pt x="11386589" y="121511"/>
                    <a:pt x="11386589" y="96415"/>
                    <a:pt x="11386589" y="67623"/>
                  </a:cubicBezTo>
                  <a:cubicBezTo>
                    <a:pt x="11357794" y="67623"/>
                    <a:pt x="11332701" y="67623"/>
                    <a:pt x="11303906" y="67623"/>
                  </a:cubicBezTo>
                  <a:close/>
                  <a:moveTo>
                    <a:pt x="353965" y="67623"/>
                  </a:moveTo>
                  <a:cubicBezTo>
                    <a:pt x="353965" y="96415"/>
                    <a:pt x="353965" y="121511"/>
                    <a:pt x="353965" y="150303"/>
                  </a:cubicBezTo>
                  <a:cubicBezTo>
                    <a:pt x="382757" y="150303"/>
                    <a:pt x="407853" y="150303"/>
                    <a:pt x="436645" y="150303"/>
                  </a:cubicBezTo>
                  <a:cubicBezTo>
                    <a:pt x="436645" y="121511"/>
                    <a:pt x="436645" y="96415"/>
                    <a:pt x="436645" y="67623"/>
                  </a:cubicBezTo>
                  <a:cubicBezTo>
                    <a:pt x="407853" y="67623"/>
                    <a:pt x="382757" y="67623"/>
                    <a:pt x="353965" y="67623"/>
                  </a:cubicBezTo>
                  <a:close/>
                  <a:moveTo>
                    <a:pt x="67623" y="67623"/>
                  </a:moveTo>
                  <a:cubicBezTo>
                    <a:pt x="67623" y="96415"/>
                    <a:pt x="67623" y="121511"/>
                    <a:pt x="67623" y="150303"/>
                  </a:cubicBezTo>
                  <a:cubicBezTo>
                    <a:pt x="96415" y="150303"/>
                    <a:pt x="121511" y="150303"/>
                    <a:pt x="150303" y="150303"/>
                  </a:cubicBezTo>
                  <a:cubicBezTo>
                    <a:pt x="150303" y="121511"/>
                    <a:pt x="150303" y="96415"/>
                    <a:pt x="150303" y="67623"/>
                  </a:cubicBezTo>
                  <a:cubicBezTo>
                    <a:pt x="121511" y="67623"/>
                    <a:pt x="96415" y="67623"/>
                    <a:pt x="67623" y="67623"/>
                  </a:cubicBezTo>
                  <a:close/>
                  <a:moveTo>
                    <a:pt x="0" y="0"/>
                  </a:moveTo>
                  <a:lnTo>
                    <a:pt x="217926" y="0"/>
                  </a:lnTo>
                  <a:lnTo>
                    <a:pt x="217926" y="150832"/>
                  </a:lnTo>
                  <a:lnTo>
                    <a:pt x="286079" y="150832"/>
                  </a:lnTo>
                  <a:lnTo>
                    <a:pt x="286079" y="0"/>
                  </a:lnTo>
                  <a:lnTo>
                    <a:pt x="11454212" y="0"/>
                  </a:lnTo>
                  <a:lnTo>
                    <a:pt x="11454212" y="150832"/>
                  </a:lnTo>
                  <a:lnTo>
                    <a:pt x="11522362" y="150832"/>
                  </a:lnTo>
                  <a:lnTo>
                    <a:pt x="11522362" y="0"/>
                  </a:lnTo>
                  <a:lnTo>
                    <a:pt x="11740554" y="0"/>
                  </a:lnTo>
                  <a:lnTo>
                    <a:pt x="11740554" y="217926"/>
                  </a:lnTo>
                  <a:lnTo>
                    <a:pt x="11592891" y="217926"/>
                  </a:lnTo>
                  <a:lnTo>
                    <a:pt x="11592891" y="290832"/>
                  </a:lnTo>
                  <a:lnTo>
                    <a:pt x="11740554" y="290832"/>
                  </a:lnTo>
                  <a:lnTo>
                    <a:pt x="11740554" y="2350374"/>
                  </a:lnTo>
                  <a:lnTo>
                    <a:pt x="11702141" y="2338450"/>
                  </a:lnTo>
                  <a:lnTo>
                    <a:pt x="11672667" y="2335479"/>
                  </a:lnTo>
                  <a:lnTo>
                    <a:pt x="11672667" y="508761"/>
                  </a:lnTo>
                  <a:lnTo>
                    <a:pt x="11522098" y="508761"/>
                  </a:lnTo>
                  <a:lnTo>
                    <a:pt x="11522098" y="360835"/>
                  </a:lnTo>
                  <a:lnTo>
                    <a:pt x="11382362" y="360835"/>
                  </a:lnTo>
                  <a:lnTo>
                    <a:pt x="11382362" y="217926"/>
                  </a:lnTo>
                  <a:lnTo>
                    <a:pt x="11236020" y="217926"/>
                  </a:lnTo>
                  <a:lnTo>
                    <a:pt x="11236020" y="67623"/>
                  </a:lnTo>
                  <a:lnTo>
                    <a:pt x="504004" y="67623"/>
                  </a:lnTo>
                  <a:lnTo>
                    <a:pt x="504004" y="217926"/>
                  </a:lnTo>
                  <a:lnTo>
                    <a:pt x="357665" y="217926"/>
                  </a:lnTo>
                  <a:lnTo>
                    <a:pt x="357665" y="360835"/>
                  </a:lnTo>
                  <a:lnTo>
                    <a:pt x="217926" y="360835"/>
                  </a:lnTo>
                  <a:lnTo>
                    <a:pt x="217926" y="508761"/>
                  </a:lnTo>
                  <a:lnTo>
                    <a:pt x="67623" y="508761"/>
                  </a:lnTo>
                  <a:lnTo>
                    <a:pt x="67623" y="2348126"/>
                  </a:lnTo>
                  <a:lnTo>
                    <a:pt x="12702" y="2365175"/>
                  </a:lnTo>
                  <a:lnTo>
                    <a:pt x="0" y="2372069"/>
                  </a:lnTo>
                  <a:lnTo>
                    <a:pt x="0" y="290569"/>
                  </a:lnTo>
                  <a:lnTo>
                    <a:pt x="147663" y="290569"/>
                  </a:lnTo>
                  <a:lnTo>
                    <a:pt x="147663" y="217926"/>
                  </a:lnTo>
                  <a:lnTo>
                    <a:pt x="0" y="2179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0B3CD25-A12D-5672-1F1B-D8B8A050C7D4}"/>
                </a:ext>
              </a:extLst>
            </p:cNvPr>
            <p:cNvSpPr/>
            <p:nvPr/>
          </p:nvSpPr>
          <p:spPr>
            <a:xfrm>
              <a:off x="207033" y="4107907"/>
              <a:ext cx="11740554" cy="2605181"/>
            </a:xfrm>
            <a:custGeom>
              <a:avLst/>
              <a:gdLst>
                <a:gd name="connsiteX0" fmla="*/ 11589985 w 11740554"/>
                <a:gd name="connsiteY0" fmla="*/ 2455142 h 2605181"/>
                <a:gd name="connsiteX1" fmla="*/ 11589985 w 11740554"/>
                <a:gd name="connsiteY1" fmla="*/ 2537821 h 2605181"/>
                <a:gd name="connsiteX2" fmla="*/ 11672667 w 11740554"/>
                <a:gd name="connsiteY2" fmla="*/ 2537821 h 2605181"/>
                <a:gd name="connsiteX3" fmla="*/ 11672667 w 11740554"/>
                <a:gd name="connsiteY3" fmla="*/ 2455142 h 2605181"/>
                <a:gd name="connsiteX4" fmla="*/ 11589985 w 11740554"/>
                <a:gd name="connsiteY4" fmla="*/ 2455142 h 2605181"/>
                <a:gd name="connsiteX5" fmla="*/ 11303906 w 11740554"/>
                <a:gd name="connsiteY5" fmla="*/ 2455142 h 2605181"/>
                <a:gd name="connsiteX6" fmla="*/ 11303906 w 11740554"/>
                <a:gd name="connsiteY6" fmla="*/ 2537821 h 2605181"/>
                <a:gd name="connsiteX7" fmla="*/ 11386589 w 11740554"/>
                <a:gd name="connsiteY7" fmla="*/ 2537821 h 2605181"/>
                <a:gd name="connsiteX8" fmla="*/ 11386589 w 11740554"/>
                <a:gd name="connsiteY8" fmla="*/ 2455142 h 2605181"/>
                <a:gd name="connsiteX9" fmla="*/ 11303906 w 11740554"/>
                <a:gd name="connsiteY9" fmla="*/ 2455142 h 2605181"/>
                <a:gd name="connsiteX10" fmla="*/ 353965 w 11740554"/>
                <a:gd name="connsiteY10" fmla="*/ 2455142 h 2605181"/>
                <a:gd name="connsiteX11" fmla="*/ 353965 w 11740554"/>
                <a:gd name="connsiteY11" fmla="*/ 2537821 h 2605181"/>
                <a:gd name="connsiteX12" fmla="*/ 436645 w 11740554"/>
                <a:gd name="connsiteY12" fmla="*/ 2537821 h 2605181"/>
                <a:gd name="connsiteX13" fmla="*/ 436645 w 11740554"/>
                <a:gd name="connsiteY13" fmla="*/ 2455142 h 2605181"/>
                <a:gd name="connsiteX14" fmla="*/ 353965 w 11740554"/>
                <a:gd name="connsiteY14" fmla="*/ 2455142 h 2605181"/>
                <a:gd name="connsiteX15" fmla="*/ 67623 w 11740554"/>
                <a:gd name="connsiteY15" fmla="*/ 2455142 h 2605181"/>
                <a:gd name="connsiteX16" fmla="*/ 67623 w 11740554"/>
                <a:gd name="connsiteY16" fmla="*/ 2537821 h 2605181"/>
                <a:gd name="connsiteX17" fmla="*/ 150303 w 11740554"/>
                <a:gd name="connsiteY17" fmla="*/ 2537821 h 2605181"/>
                <a:gd name="connsiteX18" fmla="*/ 150303 w 11740554"/>
                <a:gd name="connsiteY18" fmla="*/ 2455142 h 2605181"/>
                <a:gd name="connsiteX19" fmla="*/ 67623 w 11740554"/>
                <a:gd name="connsiteY19" fmla="*/ 2455142 h 2605181"/>
                <a:gd name="connsiteX20" fmla="*/ 217926 w 11740554"/>
                <a:gd name="connsiteY20" fmla="*/ 2312499 h 2605181"/>
                <a:gd name="connsiteX21" fmla="*/ 217926 w 11740554"/>
                <a:gd name="connsiteY21" fmla="*/ 2314876 h 2605181"/>
                <a:gd name="connsiteX22" fmla="*/ 215286 w 11740554"/>
                <a:gd name="connsiteY22" fmla="*/ 2314876 h 2605181"/>
                <a:gd name="connsiteX23" fmla="*/ 215286 w 11740554"/>
                <a:gd name="connsiteY23" fmla="*/ 2387255 h 2605181"/>
                <a:gd name="connsiteX24" fmla="*/ 290039 w 11740554"/>
                <a:gd name="connsiteY24" fmla="*/ 2387255 h 2605181"/>
                <a:gd name="connsiteX25" fmla="*/ 290039 w 11740554"/>
                <a:gd name="connsiteY25" fmla="*/ 2312499 h 2605181"/>
                <a:gd name="connsiteX26" fmla="*/ 217926 w 11740554"/>
                <a:gd name="connsiteY26" fmla="*/ 2312499 h 2605181"/>
                <a:gd name="connsiteX27" fmla="*/ 11450249 w 11740554"/>
                <a:gd name="connsiteY27" fmla="*/ 2312236 h 2605181"/>
                <a:gd name="connsiteX28" fmla="*/ 11450249 w 11740554"/>
                <a:gd name="connsiteY28" fmla="*/ 2386989 h 2605181"/>
                <a:gd name="connsiteX29" fmla="*/ 11525005 w 11740554"/>
                <a:gd name="connsiteY29" fmla="*/ 2386989 h 2605181"/>
                <a:gd name="connsiteX30" fmla="*/ 11525005 w 11740554"/>
                <a:gd name="connsiteY30" fmla="*/ 2314612 h 2605181"/>
                <a:gd name="connsiteX31" fmla="*/ 11522362 w 11740554"/>
                <a:gd name="connsiteY31" fmla="*/ 2314612 h 2605181"/>
                <a:gd name="connsiteX32" fmla="*/ 11522362 w 11740554"/>
                <a:gd name="connsiteY32" fmla="*/ 2312236 h 2605181"/>
                <a:gd name="connsiteX33" fmla="*/ 11450249 w 11740554"/>
                <a:gd name="connsiteY33" fmla="*/ 2312236 h 2605181"/>
                <a:gd name="connsiteX34" fmla="*/ 11589985 w 11740554"/>
                <a:gd name="connsiteY34" fmla="*/ 2164310 h 2605181"/>
                <a:gd name="connsiteX35" fmla="*/ 11589985 w 11740554"/>
                <a:gd name="connsiteY35" fmla="*/ 2244612 h 2605181"/>
                <a:gd name="connsiteX36" fmla="*/ 11592625 w 11740554"/>
                <a:gd name="connsiteY36" fmla="*/ 2244612 h 2605181"/>
                <a:gd name="connsiteX37" fmla="*/ 11592625 w 11740554"/>
                <a:gd name="connsiteY37" fmla="*/ 2246989 h 2605181"/>
                <a:gd name="connsiteX38" fmla="*/ 11672667 w 11740554"/>
                <a:gd name="connsiteY38" fmla="*/ 2246989 h 2605181"/>
                <a:gd name="connsiteX39" fmla="*/ 11672667 w 11740554"/>
                <a:gd name="connsiteY39" fmla="*/ 2164310 h 2605181"/>
                <a:gd name="connsiteX40" fmla="*/ 11589985 w 11740554"/>
                <a:gd name="connsiteY40" fmla="*/ 2164310 h 2605181"/>
                <a:gd name="connsiteX41" fmla="*/ 67623 w 11740554"/>
                <a:gd name="connsiteY41" fmla="*/ 2164310 h 2605181"/>
                <a:gd name="connsiteX42" fmla="*/ 67623 w 11740554"/>
                <a:gd name="connsiteY42" fmla="*/ 2246989 h 2605181"/>
                <a:gd name="connsiteX43" fmla="*/ 147663 w 11740554"/>
                <a:gd name="connsiteY43" fmla="*/ 2246989 h 2605181"/>
                <a:gd name="connsiteX44" fmla="*/ 147663 w 11740554"/>
                <a:gd name="connsiteY44" fmla="*/ 2244612 h 2605181"/>
                <a:gd name="connsiteX45" fmla="*/ 150303 w 11740554"/>
                <a:gd name="connsiteY45" fmla="*/ 2244612 h 2605181"/>
                <a:gd name="connsiteX46" fmla="*/ 150303 w 11740554"/>
                <a:gd name="connsiteY46" fmla="*/ 2164310 h 2605181"/>
                <a:gd name="connsiteX47" fmla="*/ 67623 w 11740554"/>
                <a:gd name="connsiteY47" fmla="*/ 2164310 h 2605181"/>
                <a:gd name="connsiteX48" fmla="*/ 0 w 11740554"/>
                <a:gd name="connsiteY48" fmla="*/ 0 h 2605181"/>
                <a:gd name="connsiteX49" fmla="*/ 67623 w 11740554"/>
                <a:gd name="connsiteY49" fmla="*/ 0 h 2605181"/>
                <a:gd name="connsiteX50" fmla="*/ 67623 w 11740554"/>
                <a:gd name="connsiteY50" fmla="*/ 2096687 h 2605181"/>
                <a:gd name="connsiteX51" fmla="*/ 217926 w 11740554"/>
                <a:gd name="connsiteY51" fmla="*/ 2096687 h 2605181"/>
                <a:gd name="connsiteX52" fmla="*/ 217926 w 11740554"/>
                <a:gd name="connsiteY52" fmla="*/ 2244612 h 2605181"/>
                <a:gd name="connsiteX53" fmla="*/ 357928 w 11740554"/>
                <a:gd name="connsiteY53" fmla="*/ 2244612 h 2605181"/>
                <a:gd name="connsiteX54" fmla="*/ 357928 w 11740554"/>
                <a:gd name="connsiteY54" fmla="*/ 2387519 h 2605181"/>
                <a:gd name="connsiteX55" fmla="*/ 504268 w 11740554"/>
                <a:gd name="connsiteY55" fmla="*/ 2387519 h 2605181"/>
                <a:gd name="connsiteX56" fmla="*/ 504268 w 11740554"/>
                <a:gd name="connsiteY56" fmla="*/ 2537821 h 2605181"/>
                <a:gd name="connsiteX57" fmla="*/ 11236283 w 11740554"/>
                <a:gd name="connsiteY57" fmla="*/ 2537821 h 2605181"/>
                <a:gd name="connsiteX58" fmla="*/ 11236283 w 11740554"/>
                <a:gd name="connsiteY58" fmla="*/ 2387519 h 2605181"/>
                <a:gd name="connsiteX59" fmla="*/ 11382626 w 11740554"/>
                <a:gd name="connsiteY59" fmla="*/ 2387519 h 2605181"/>
                <a:gd name="connsiteX60" fmla="*/ 11382626 w 11740554"/>
                <a:gd name="connsiteY60" fmla="*/ 2244612 h 2605181"/>
                <a:gd name="connsiteX61" fmla="*/ 11522362 w 11740554"/>
                <a:gd name="connsiteY61" fmla="*/ 2244612 h 2605181"/>
                <a:gd name="connsiteX62" fmla="*/ 11522362 w 11740554"/>
                <a:gd name="connsiteY62" fmla="*/ 2096687 h 2605181"/>
                <a:gd name="connsiteX63" fmla="*/ 11672667 w 11740554"/>
                <a:gd name="connsiteY63" fmla="*/ 2096687 h 2605181"/>
                <a:gd name="connsiteX64" fmla="*/ 11672667 w 11740554"/>
                <a:gd name="connsiteY64" fmla="*/ 0 h 2605181"/>
                <a:gd name="connsiteX65" fmla="*/ 11740554 w 11740554"/>
                <a:gd name="connsiteY65" fmla="*/ 0 h 2605181"/>
                <a:gd name="connsiteX66" fmla="*/ 11740554 w 11740554"/>
                <a:gd name="connsiteY66" fmla="*/ 2314612 h 2605181"/>
                <a:gd name="connsiteX67" fmla="*/ 11592891 w 11740554"/>
                <a:gd name="connsiteY67" fmla="*/ 2314612 h 2605181"/>
                <a:gd name="connsiteX68" fmla="*/ 11592891 w 11740554"/>
                <a:gd name="connsiteY68" fmla="*/ 2387255 h 2605181"/>
                <a:gd name="connsiteX69" fmla="*/ 11740554 w 11740554"/>
                <a:gd name="connsiteY69" fmla="*/ 2387255 h 2605181"/>
                <a:gd name="connsiteX70" fmla="*/ 11740554 w 11740554"/>
                <a:gd name="connsiteY70" fmla="*/ 2605181 h 2605181"/>
                <a:gd name="connsiteX71" fmla="*/ 11522362 w 11740554"/>
                <a:gd name="connsiteY71" fmla="*/ 2605181 h 2605181"/>
                <a:gd name="connsiteX72" fmla="*/ 11522362 w 11740554"/>
                <a:gd name="connsiteY72" fmla="*/ 2454349 h 2605181"/>
                <a:gd name="connsiteX73" fmla="*/ 11454212 w 11740554"/>
                <a:gd name="connsiteY73" fmla="*/ 2454349 h 2605181"/>
                <a:gd name="connsiteX74" fmla="*/ 11454212 w 11740554"/>
                <a:gd name="connsiteY74" fmla="*/ 2605181 h 2605181"/>
                <a:gd name="connsiteX75" fmla="*/ 286079 w 11740554"/>
                <a:gd name="connsiteY75" fmla="*/ 2605181 h 2605181"/>
                <a:gd name="connsiteX76" fmla="*/ 286079 w 11740554"/>
                <a:gd name="connsiteY76" fmla="*/ 2454349 h 2605181"/>
                <a:gd name="connsiteX77" fmla="*/ 217926 w 11740554"/>
                <a:gd name="connsiteY77" fmla="*/ 2454349 h 2605181"/>
                <a:gd name="connsiteX78" fmla="*/ 217926 w 11740554"/>
                <a:gd name="connsiteY78" fmla="*/ 2605181 h 2605181"/>
                <a:gd name="connsiteX79" fmla="*/ 0 w 11740554"/>
                <a:gd name="connsiteY79" fmla="*/ 2605181 h 2605181"/>
                <a:gd name="connsiteX80" fmla="*/ 0 w 11740554"/>
                <a:gd name="connsiteY80" fmla="*/ 2387255 h 2605181"/>
                <a:gd name="connsiteX81" fmla="*/ 147663 w 11740554"/>
                <a:gd name="connsiteY81" fmla="*/ 2387255 h 2605181"/>
                <a:gd name="connsiteX82" fmla="*/ 147663 w 11740554"/>
                <a:gd name="connsiteY82" fmla="*/ 2314612 h 2605181"/>
                <a:gd name="connsiteX83" fmla="*/ 0 w 11740554"/>
                <a:gd name="connsiteY83" fmla="*/ 2314612 h 260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740554" h="2605181">
                  <a:moveTo>
                    <a:pt x="11589985" y="2455142"/>
                  </a:moveTo>
                  <a:cubicBezTo>
                    <a:pt x="11589985" y="2483934"/>
                    <a:pt x="11589985" y="2509029"/>
                    <a:pt x="11589985" y="2537821"/>
                  </a:cubicBezTo>
                  <a:cubicBezTo>
                    <a:pt x="11618777" y="2537821"/>
                    <a:pt x="11643872" y="2537821"/>
                    <a:pt x="11672667" y="2537821"/>
                  </a:cubicBezTo>
                  <a:cubicBezTo>
                    <a:pt x="11672667" y="2509029"/>
                    <a:pt x="11672667" y="2483934"/>
                    <a:pt x="11672667" y="2455142"/>
                  </a:cubicBezTo>
                  <a:cubicBezTo>
                    <a:pt x="11643872" y="2455142"/>
                    <a:pt x="11618777" y="2455142"/>
                    <a:pt x="11589985" y="2455142"/>
                  </a:cubicBezTo>
                  <a:close/>
                  <a:moveTo>
                    <a:pt x="11303906" y="2455142"/>
                  </a:moveTo>
                  <a:cubicBezTo>
                    <a:pt x="11303906" y="2483934"/>
                    <a:pt x="11303906" y="2509029"/>
                    <a:pt x="11303906" y="2537821"/>
                  </a:cubicBezTo>
                  <a:cubicBezTo>
                    <a:pt x="11332701" y="2537821"/>
                    <a:pt x="11357794" y="2537821"/>
                    <a:pt x="11386589" y="2537821"/>
                  </a:cubicBezTo>
                  <a:cubicBezTo>
                    <a:pt x="11386589" y="2509029"/>
                    <a:pt x="11386589" y="2483934"/>
                    <a:pt x="11386589" y="2455142"/>
                  </a:cubicBezTo>
                  <a:cubicBezTo>
                    <a:pt x="11357794" y="2455142"/>
                    <a:pt x="11332701" y="2455142"/>
                    <a:pt x="11303906" y="2455142"/>
                  </a:cubicBezTo>
                  <a:close/>
                  <a:moveTo>
                    <a:pt x="353965" y="2455142"/>
                  </a:moveTo>
                  <a:cubicBezTo>
                    <a:pt x="353965" y="2483934"/>
                    <a:pt x="353965" y="2509029"/>
                    <a:pt x="353965" y="2537821"/>
                  </a:cubicBezTo>
                  <a:cubicBezTo>
                    <a:pt x="382757" y="2537821"/>
                    <a:pt x="407853" y="2537821"/>
                    <a:pt x="436645" y="2537821"/>
                  </a:cubicBezTo>
                  <a:cubicBezTo>
                    <a:pt x="436645" y="2509029"/>
                    <a:pt x="436645" y="2483934"/>
                    <a:pt x="436645" y="2455142"/>
                  </a:cubicBezTo>
                  <a:cubicBezTo>
                    <a:pt x="407853" y="2455142"/>
                    <a:pt x="382757" y="2455142"/>
                    <a:pt x="353965" y="2455142"/>
                  </a:cubicBezTo>
                  <a:close/>
                  <a:moveTo>
                    <a:pt x="67623" y="2455142"/>
                  </a:moveTo>
                  <a:cubicBezTo>
                    <a:pt x="67623" y="2483934"/>
                    <a:pt x="67623" y="2509029"/>
                    <a:pt x="67623" y="2537821"/>
                  </a:cubicBezTo>
                  <a:cubicBezTo>
                    <a:pt x="96415" y="2537821"/>
                    <a:pt x="121511" y="2537821"/>
                    <a:pt x="150303" y="2537821"/>
                  </a:cubicBezTo>
                  <a:cubicBezTo>
                    <a:pt x="150303" y="2509029"/>
                    <a:pt x="150303" y="2483934"/>
                    <a:pt x="150303" y="2455142"/>
                  </a:cubicBezTo>
                  <a:cubicBezTo>
                    <a:pt x="121511" y="2455142"/>
                    <a:pt x="96415" y="2455142"/>
                    <a:pt x="67623" y="2455142"/>
                  </a:cubicBezTo>
                  <a:close/>
                  <a:moveTo>
                    <a:pt x="217926" y="2312499"/>
                  </a:moveTo>
                  <a:lnTo>
                    <a:pt x="217926" y="2314876"/>
                  </a:lnTo>
                  <a:lnTo>
                    <a:pt x="215286" y="2314876"/>
                  </a:lnTo>
                  <a:cubicBezTo>
                    <a:pt x="215286" y="2340764"/>
                    <a:pt x="215286" y="2360840"/>
                    <a:pt x="215286" y="2387255"/>
                  </a:cubicBezTo>
                  <a:cubicBezTo>
                    <a:pt x="242494" y="2387255"/>
                    <a:pt x="262833" y="2387255"/>
                    <a:pt x="290039" y="2387255"/>
                  </a:cubicBezTo>
                  <a:cubicBezTo>
                    <a:pt x="290039" y="2360047"/>
                    <a:pt x="290039" y="2339441"/>
                    <a:pt x="290039" y="2312499"/>
                  </a:cubicBezTo>
                  <a:cubicBezTo>
                    <a:pt x="263890" y="2312499"/>
                    <a:pt x="243814" y="2312499"/>
                    <a:pt x="217926" y="2312499"/>
                  </a:cubicBezTo>
                  <a:close/>
                  <a:moveTo>
                    <a:pt x="11450249" y="2312236"/>
                  </a:moveTo>
                  <a:cubicBezTo>
                    <a:pt x="11450249" y="2339178"/>
                    <a:pt x="11450249" y="2359783"/>
                    <a:pt x="11450249" y="2386989"/>
                  </a:cubicBezTo>
                  <a:cubicBezTo>
                    <a:pt x="11477457" y="2386989"/>
                    <a:pt x="11498060" y="2386989"/>
                    <a:pt x="11525005" y="2386989"/>
                  </a:cubicBezTo>
                  <a:cubicBezTo>
                    <a:pt x="11525005" y="2360840"/>
                    <a:pt x="11525005" y="2340498"/>
                    <a:pt x="11525005" y="2314612"/>
                  </a:cubicBezTo>
                  <a:lnTo>
                    <a:pt x="11522362" y="2314612"/>
                  </a:lnTo>
                  <a:lnTo>
                    <a:pt x="11522362" y="2312236"/>
                  </a:lnTo>
                  <a:cubicBezTo>
                    <a:pt x="11496476" y="2312236"/>
                    <a:pt x="11476401" y="2312236"/>
                    <a:pt x="11450249" y="2312236"/>
                  </a:cubicBezTo>
                  <a:close/>
                  <a:moveTo>
                    <a:pt x="11589985" y="2164310"/>
                  </a:moveTo>
                  <a:cubicBezTo>
                    <a:pt x="11589985" y="2192309"/>
                    <a:pt x="11589985" y="2216874"/>
                    <a:pt x="11589985" y="2244612"/>
                  </a:cubicBezTo>
                  <a:lnTo>
                    <a:pt x="11592625" y="2244612"/>
                  </a:lnTo>
                  <a:lnTo>
                    <a:pt x="11592625" y="2246989"/>
                  </a:lnTo>
                  <a:cubicBezTo>
                    <a:pt x="11620363" y="2246989"/>
                    <a:pt x="11644665" y="2246989"/>
                    <a:pt x="11672667" y="2246989"/>
                  </a:cubicBezTo>
                  <a:cubicBezTo>
                    <a:pt x="11672667" y="2218197"/>
                    <a:pt x="11672667" y="2193365"/>
                    <a:pt x="11672667" y="2164310"/>
                  </a:cubicBezTo>
                  <a:cubicBezTo>
                    <a:pt x="11643872" y="2164310"/>
                    <a:pt x="11618777" y="2164310"/>
                    <a:pt x="11589985" y="2164310"/>
                  </a:cubicBezTo>
                  <a:close/>
                  <a:moveTo>
                    <a:pt x="67623" y="2164310"/>
                  </a:moveTo>
                  <a:cubicBezTo>
                    <a:pt x="67623" y="2193102"/>
                    <a:pt x="67623" y="2218197"/>
                    <a:pt x="67623" y="2246989"/>
                  </a:cubicBezTo>
                  <a:cubicBezTo>
                    <a:pt x="95625" y="2246989"/>
                    <a:pt x="119927" y="2246989"/>
                    <a:pt x="147663" y="2246989"/>
                  </a:cubicBezTo>
                  <a:lnTo>
                    <a:pt x="147663" y="2244612"/>
                  </a:lnTo>
                  <a:lnTo>
                    <a:pt x="150303" y="2244612"/>
                  </a:lnTo>
                  <a:cubicBezTo>
                    <a:pt x="150303" y="2216611"/>
                    <a:pt x="150303" y="2192309"/>
                    <a:pt x="150303" y="2164310"/>
                  </a:cubicBezTo>
                  <a:cubicBezTo>
                    <a:pt x="121511" y="2164310"/>
                    <a:pt x="96415" y="2164310"/>
                    <a:pt x="67623" y="2164310"/>
                  </a:cubicBez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2096687"/>
                  </a:lnTo>
                  <a:lnTo>
                    <a:pt x="217926" y="2096687"/>
                  </a:lnTo>
                  <a:lnTo>
                    <a:pt x="217926" y="2244612"/>
                  </a:lnTo>
                  <a:lnTo>
                    <a:pt x="357928" y="2244612"/>
                  </a:lnTo>
                  <a:lnTo>
                    <a:pt x="357928" y="2387519"/>
                  </a:lnTo>
                  <a:lnTo>
                    <a:pt x="504268" y="2387519"/>
                  </a:lnTo>
                  <a:lnTo>
                    <a:pt x="504268" y="2537821"/>
                  </a:lnTo>
                  <a:lnTo>
                    <a:pt x="11236283" y="2537821"/>
                  </a:lnTo>
                  <a:lnTo>
                    <a:pt x="11236283" y="2387519"/>
                  </a:lnTo>
                  <a:lnTo>
                    <a:pt x="11382626" y="2387519"/>
                  </a:lnTo>
                  <a:lnTo>
                    <a:pt x="11382626" y="2244612"/>
                  </a:lnTo>
                  <a:lnTo>
                    <a:pt x="11522362" y="2244612"/>
                  </a:lnTo>
                  <a:lnTo>
                    <a:pt x="11522362" y="2096687"/>
                  </a:lnTo>
                  <a:lnTo>
                    <a:pt x="11672667" y="2096687"/>
                  </a:lnTo>
                  <a:lnTo>
                    <a:pt x="11672667" y="0"/>
                  </a:lnTo>
                  <a:lnTo>
                    <a:pt x="11740554" y="0"/>
                  </a:lnTo>
                  <a:lnTo>
                    <a:pt x="11740554" y="2314612"/>
                  </a:lnTo>
                  <a:lnTo>
                    <a:pt x="11592891" y="2314612"/>
                  </a:lnTo>
                  <a:lnTo>
                    <a:pt x="11592891" y="2387255"/>
                  </a:lnTo>
                  <a:lnTo>
                    <a:pt x="11740554" y="2387255"/>
                  </a:lnTo>
                  <a:lnTo>
                    <a:pt x="11740554" y="2605181"/>
                  </a:lnTo>
                  <a:lnTo>
                    <a:pt x="11522362" y="2605181"/>
                  </a:lnTo>
                  <a:lnTo>
                    <a:pt x="11522362" y="2454349"/>
                  </a:lnTo>
                  <a:lnTo>
                    <a:pt x="11454212" y="2454349"/>
                  </a:lnTo>
                  <a:lnTo>
                    <a:pt x="11454212" y="2605181"/>
                  </a:lnTo>
                  <a:lnTo>
                    <a:pt x="286079" y="2605181"/>
                  </a:lnTo>
                  <a:lnTo>
                    <a:pt x="286079" y="2454349"/>
                  </a:lnTo>
                  <a:lnTo>
                    <a:pt x="217926" y="2454349"/>
                  </a:lnTo>
                  <a:lnTo>
                    <a:pt x="217926" y="2605181"/>
                  </a:lnTo>
                  <a:lnTo>
                    <a:pt x="0" y="2605181"/>
                  </a:lnTo>
                  <a:lnTo>
                    <a:pt x="0" y="2387255"/>
                  </a:lnTo>
                  <a:lnTo>
                    <a:pt x="147663" y="2387255"/>
                  </a:lnTo>
                  <a:lnTo>
                    <a:pt x="147663" y="2314612"/>
                  </a:lnTo>
                  <a:lnTo>
                    <a:pt x="0" y="23146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9605AF2-9364-36D6-4094-064FD69523B5}"/>
                </a:ext>
              </a:extLst>
            </p:cNvPr>
            <p:cNvSpPr/>
            <p:nvPr/>
          </p:nvSpPr>
          <p:spPr>
            <a:xfrm>
              <a:off x="207033" y="2277375"/>
              <a:ext cx="11740554" cy="1949373"/>
            </a:xfrm>
            <a:custGeom>
              <a:avLst/>
              <a:gdLst>
                <a:gd name="connsiteX0" fmla="*/ 11672667 w 11740554"/>
                <a:gd name="connsiteY0" fmla="*/ 0 h 1949373"/>
                <a:gd name="connsiteX1" fmla="*/ 11740554 w 11740554"/>
                <a:gd name="connsiteY1" fmla="*/ 0 h 1949373"/>
                <a:gd name="connsiteX2" fmla="*/ 11740554 w 11740554"/>
                <a:gd name="connsiteY2" fmla="*/ 1949373 h 1949373"/>
                <a:gd name="connsiteX3" fmla="*/ 11672667 w 11740554"/>
                <a:gd name="connsiteY3" fmla="*/ 1949373 h 1949373"/>
                <a:gd name="connsiteX4" fmla="*/ 0 w 11740554"/>
                <a:gd name="connsiteY4" fmla="*/ 0 h 1949373"/>
                <a:gd name="connsiteX5" fmla="*/ 67623 w 11740554"/>
                <a:gd name="connsiteY5" fmla="*/ 0 h 1949373"/>
                <a:gd name="connsiteX6" fmla="*/ 67623 w 11740554"/>
                <a:gd name="connsiteY6" fmla="*/ 1949373 h 1949373"/>
                <a:gd name="connsiteX7" fmla="*/ 0 w 11740554"/>
                <a:gd name="connsiteY7" fmla="*/ 1949373 h 194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40554" h="1949373">
                  <a:moveTo>
                    <a:pt x="11672667" y="0"/>
                  </a:moveTo>
                  <a:lnTo>
                    <a:pt x="11740554" y="0"/>
                  </a:lnTo>
                  <a:lnTo>
                    <a:pt x="11740554" y="1949373"/>
                  </a:lnTo>
                  <a:lnTo>
                    <a:pt x="11672667" y="1949373"/>
                  </a:ln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1949373"/>
                  </a:lnTo>
                  <a:lnTo>
                    <a:pt x="0" y="19493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556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1CF4F07-9C30-44D1-6196-17BC88447D9E}"/>
              </a:ext>
            </a:extLst>
          </p:cNvPr>
          <p:cNvCxnSpPr>
            <a:cxnSpLocks/>
          </p:cNvCxnSpPr>
          <p:nvPr/>
        </p:nvCxnSpPr>
        <p:spPr>
          <a:xfrm flipV="1">
            <a:off x="327025" y="284368"/>
            <a:ext cx="0" cy="3935207"/>
          </a:xfrm>
          <a:prstGeom prst="line">
            <a:avLst/>
          </a:prstGeom>
          <a:ln w="38100" cap="rnd">
            <a:solidFill>
              <a:srgbClr val="FF01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F2AEAE9-786D-C53D-796B-AF2EC5F8BA66}"/>
              </a:ext>
            </a:extLst>
          </p:cNvPr>
          <p:cNvGrpSpPr/>
          <p:nvPr/>
        </p:nvGrpSpPr>
        <p:grpSpPr>
          <a:xfrm>
            <a:off x="227013" y="193677"/>
            <a:ext cx="11721411" cy="200025"/>
            <a:chOff x="227013" y="193677"/>
            <a:chExt cx="11721411" cy="200025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1D4902D0-249B-9041-E9D0-C136FFFCEB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7025" y="284368"/>
              <a:ext cx="11519799" cy="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7A5316FE-B8EE-8DB7-26D8-CCC8E98738E3}"/>
                </a:ext>
              </a:extLst>
            </p:cNvPr>
            <p:cNvSpPr/>
            <p:nvPr/>
          </p:nvSpPr>
          <p:spPr>
            <a:xfrm>
              <a:off x="227013" y="193677"/>
              <a:ext cx="200025" cy="200025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FF01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DDCD2DF-A964-66F4-6859-0A12BCCA2A45}"/>
                </a:ext>
              </a:extLst>
            </p:cNvPr>
            <p:cNvSpPr/>
            <p:nvPr/>
          </p:nvSpPr>
          <p:spPr>
            <a:xfrm>
              <a:off x="11748399" y="193677"/>
              <a:ext cx="200025" cy="200025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FF01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9F37CC0-CA89-A1F4-E546-9B826AEB5DFF}"/>
              </a:ext>
            </a:extLst>
          </p:cNvPr>
          <p:cNvCxnSpPr>
            <a:cxnSpLocks/>
          </p:cNvCxnSpPr>
          <p:nvPr/>
        </p:nvCxnSpPr>
        <p:spPr>
          <a:xfrm flipV="1">
            <a:off x="11846824" y="284368"/>
            <a:ext cx="0" cy="3935207"/>
          </a:xfrm>
          <a:prstGeom prst="line">
            <a:avLst/>
          </a:prstGeom>
          <a:ln w="38100" cap="rnd">
            <a:solidFill>
              <a:srgbClr val="FF01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1474695-335E-23B4-5E3C-AF2232E287B3}"/>
              </a:ext>
            </a:extLst>
          </p:cNvPr>
          <p:cNvGrpSpPr/>
          <p:nvPr/>
        </p:nvGrpSpPr>
        <p:grpSpPr>
          <a:xfrm>
            <a:off x="227013" y="6469063"/>
            <a:ext cx="11721411" cy="200025"/>
            <a:chOff x="227013" y="193677"/>
            <a:chExt cx="11721411" cy="200025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98482A8-A383-4612-1D0D-4D5D8DDD03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7025" y="284368"/>
              <a:ext cx="11519799" cy="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A9A2A70B-B8FC-E9AF-A99B-C93D54A2FD99}"/>
                </a:ext>
              </a:extLst>
            </p:cNvPr>
            <p:cNvSpPr/>
            <p:nvPr/>
          </p:nvSpPr>
          <p:spPr>
            <a:xfrm>
              <a:off x="227013" y="193677"/>
              <a:ext cx="200025" cy="200025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FF01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89A3C490-A7CA-27E9-1AC8-4A947526710D}"/>
                </a:ext>
              </a:extLst>
            </p:cNvPr>
            <p:cNvSpPr/>
            <p:nvPr/>
          </p:nvSpPr>
          <p:spPr>
            <a:xfrm>
              <a:off x="11748399" y="193677"/>
              <a:ext cx="200025" cy="200025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FF01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AFBC8F14-BE26-A672-497A-416481FD6C7C}"/>
              </a:ext>
            </a:extLst>
          </p:cNvPr>
          <p:cNvCxnSpPr>
            <a:cxnSpLocks/>
          </p:cNvCxnSpPr>
          <p:nvPr/>
        </p:nvCxnSpPr>
        <p:spPr>
          <a:xfrm flipV="1">
            <a:off x="327025" y="2624547"/>
            <a:ext cx="0" cy="3935207"/>
          </a:xfrm>
          <a:prstGeom prst="line">
            <a:avLst/>
          </a:prstGeom>
          <a:ln w="38100" cap="rnd">
            <a:solidFill>
              <a:srgbClr val="FF01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AD57B014-77A7-0D1D-2D4D-E9400FB02FDF}"/>
              </a:ext>
            </a:extLst>
          </p:cNvPr>
          <p:cNvCxnSpPr>
            <a:cxnSpLocks/>
          </p:cNvCxnSpPr>
          <p:nvPr/>
        </p:nvCxnSpPr>
        <p:spPr>
          <a:xfrm flipV="1">
            <a:off x="11846824" y="2624546"/>
            <a:ext cx="0" cy="3935207"/>
          </a:xfrm>
          <a:prstGeom prst="line">
            <a:avLst/>
          </a:prstGeom>
          <a:ln w="38100" cap="rnd">
            <a:solidFill>
              <a:srgbClr val="FF01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0832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>
            <a:extLst>
              <a:ext uri="{FF2B5EF4-FFF2-40B4-BE49-F238E27FC236}">
                <a16:creationId xmlns:a16="http://schemas.microsoft.com/office/drawing/2014/main" id="{178D3C99-B1E2-C972-C9E4-5C8DE15A6E57}"/>
              </a:ext>
            </a:extLst>
          </p:cNvPr>
          <p:cNvSpPr/>
          <p:nvPr/>
        </p:nvSpPr>
        <p:spPr>
          <a:xfrm>
            <a:off x="227013" y="188913"/>
            <a:ext cx="11737975" cy="6480175"/>
          </a:xfrm>
          <a:prstGeom prst="rect">
            <a:avLst/>
          </a:prstGeom>
          <a:noFill/>
          <a:ln w="25400">
            <a:solidFill>
              <a:srgbClr val="FF01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图形 214">
            <a:extLst>
              <a:ext uri="{FF2B5EF4-FFF2-40B4-BE49-F238E27FC236}">
                <a16:creationId xmlns:a16="http://schemas.microsoft.com/office/drawing/2014/main" id="{36ADBF5A-4431-74CA-84A5-B89264F9F59E}"/>
              </a:ext>
            </a:extLst>
          </p:cNvPr>
          <p:cNvGrpSpPr/>
          <p:nvPr/>
        </p:nvGrpSpPr>
        <p:grpSpPr>
          <a:xfrm rot="5400000">
            <a:off x="327506" y="267491"/>
            <a:ext cx="532220" cy="557373"/>
            <a:chOff x="1458277" y="1991010"/>
            <a:chExt cx="203549" cy="213169"/>
          </a:xfrm>
          <a:solidFill>
            <a:srgbClr val="FF0103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47BEAB7-F753-B45D-F037-9DC7D3B9E676}"/>
                </a:ext>
              </a:extLst>
            </p:cNvPr>
            <p:cNvSpPr/>
            <p:nvPr/>
          </p:nvSpPr>
          <p:spPr>
            <a:xfrm>
              <a:off x="1458277" y="1991010"/>
              <a:ext cx="203549" cy="213169"/>
            </a:xfrm>
            <a:custGeom>
              <a:avLst/>
              <a:gdLst>
                <a:gd name="connsiteX0" fmla="*/ 198406 w 203549"/>
                <a:gd name="connsiteY0" fmla="*/ 202501 h 213169"/>
                <a:gd name="connsiteX1" fmla="*/ 203549 w 203549"/>
                <a:gd name="connsiteY1" fmla="*/ 207836 h 213169"/>
                <a:gd name="connsiteX2" fmla="*/ 198406 w 203549"/>
                <a:gd name="connsiteY2" fmla="*/ 213170 h 213169"/>
                <a:gd name="connsiteX3" fmla="*/ 95631 w 203549"/>
                <a:gd name="connsiteY3" fmla="*/ 213170 h 213169"/>
                <a:gd name="connsiteX4" fmla="*/ 90488 w 203549"/>
                <a:gd name="connsiteY4" fmla="*/ 207836 h 213169"/>
                <a:gd name="connsiteX5" fmla="*/ 90488 w 203549"/>
                <a:gd name="connsiteY5" fmla="*/ 207359 h 213169"/>
                <a:gd name="connsiteX6" fmla="*/ 90678 w 203549"/>
                <a:gd name="connsiteY6" fmla="*/ 156305 h 213169"/>
                <a:gd name="connsiteX7" fmla="*/ 60484 w 203549"/>
                <a:gd name="connsiteY7" fmla="*/ 156305 h 213169"/>
                <a:gd name="connsiteX8" fmla="*/ 55340 w 203549"/>
                <a:gd name="connsiteY8" fmla="*/ 150971 h 213169"/>
                <a:gd name="connsiteX9" fmla="*/ 55340 w 203549"/>
                <a:gd name="connsiteY9" fmla="*/ 150495 h 213169"/>
                <a:gd name="connsiteX10" fmla="*/ 55435 w 203549"/>
                <a:gd name="connsiteY10" fmla="*/ 120110 h 213169"/>
                <a:gd name="connsiteX11" fmla="*/ 5143 w 203549"/>
                <a:gd name="connsiteY11" fmla="*/ 120110 h 213169"/>
                <a:gd name="connsiteX12" fmla="*/ 0 w 203549"/>
                <a:gd name="connsiteY12" fmla="*/ 114871 h 213169"/>
                <a:gd name="connsiteX13" fmla="*/ 0 w 203549"/>
                <a:gd name="connsiteY13" fmla="*/ 114871 h 213169"/>
                <a:gd name="connsiteX14" fmla="*/ 0 w 203549"/>
                <a:gd name="connsiteY14" fmla="*/ 5334 h 213169"/>
                <a:gd name="connsiteX15" fmla="*/ 5143 w 203549"/>
                <a:gd name="connsiteY15" fmla="*/ 0 h 213169"/>
                <a:gd name="connsiteX16" fmla="*/ 10287 w 203549"/>
                <a:gd name="connsiteY16" fmla="*/ 5334 h 213169"/>
                <a:gd name="connsiteX17" fmla="*/ 10287 w 203549"/>
                <a:gd name="connsiteY17" fmla="*/ 109633 h 213169"/>
                <a:gd name="connsiteX18" fmla="*/ 60674 w 203549"/>
                <a:gd name="connsiteY18" fmla="*/ 109633 h 213169"/>
                <a:gd name="connsiteX19" fmla="*/ 65818 w 203549"/>
                <a:gd name="connsiteY19" fmla="*/ 114967 h 213169"/>
                <a:gd name="connsiteX20" fmla="*/ 65722 w 203549"/>
                <a:gd name="connsiteY20" fmla="*/ 145828 h 213169"/>
                <a:gd name="connsiteX21" fmla="*/ 95917 w 203549"/>
                <a:gd name="connsiteY21" fmla="*/ 145828 h 213169"/>
                <a:gd name="connsiteX22" fmla="*/ 95917 w 203549"/>
                <a:gd name="connsiteY22" fmla="*/ 145828 h 213169"/>
                <a:gd name="connsiteX23" fmla="*/ 101060 w 203549"/>
                <a:gd name="connsiteY23" fmla="*/ 151067 h 213169"/>
                <a:gd name="connsiteX24" fmla="*/ 100870 w 203549"/>
                <a:gd name="connsiteY24" fmla="*/ 202597 h 213169"/>
                <a:gd name="connsiteX25" fmla="*/ 198406 w 203549"/>
                <a:gd name="connsiteY25" fmla="*/ 202597 h 2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169">
                  <a:moveTo>
                    <a:pt x="198406" y="202501"/>
                  </a:moveTo>
                  <a:cubicBezTo>
                    <a:pt x="201263" y="202501"/>
                    <a:pt x="203549" y="204883"/>
                    <a:pt x="203549" y="207836"/>
                  </a:cubicBezTo>
                  <a:cubicBezTo>
                    <a:pt x="203549" y="210788"/>
                    <a:pt x="201263" y="213170"/>
                    <a:pt x="198406" y="213170"/>
                  </a:cubicBezTo>
                  <a:lnTo>
                    <a:pt x="95631" y="213170"/>
                  </a:lnTo>
                  <a:cubicBezTo>
                    <a:pt x="92773" y="213170"/>
                    <a:pt x="90488" y="210788"/>
                    <a:pt x="90488" y="207836"/>
                  </a:cubicBezTo>
                  <a:lnTo>
                    <a:pt x="90488" y="207359"/>
                  </a:lnTo>
                  <a:lnTo>
                    <a:pt x="90678" y="156305"/>
                  </a:lnTo>
                  <a:lnTo>
                    <a:pt x="60484" y="156305"/>
                  </a:lnTo>
                  <a:cubicBezTo>
                    <a:pt x="57626" y="156305"/>
                    <a:pt x="55340" y="153924"/>
                    <a:pt x="55340" y="150971"/>
                  </a:cubicBezTo>
                  <a:lnTo>
                    <a:pt x="55340" y="150495"/>
                  </a:lnTo>
                  <a:lnTo>
                    <a:pt x="55435" y="120110"/>
                  </a:lnTo>
                  <a:lnTo>
                    <a:pt x="5143" y="120110"/>
                  </a:lnTo>
                  <a:cubicBezTo>
                    <a:pt x="2286" y="120110"/>
                    <a:pt x="0" y="117729"/>
                    <a:pt x="0" y="114871"/>
                  </a:cubicBezTo>
                  <a:lnTo>
                    <a:pt x="0" y="114871"/>
                  </a:ln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cubicBezTo>
                    <a:pt x="8001" y="0"/>
                    <a:pt x="10287" y="2381"/>
                    <a:pt x="10287" y="5334"/>
                  </a:cubicBezTo>
                  <a:lnTo>
                    <a:pt x="10287" y="109633"/>
                  </a:lnTo>
                  <a:lnTo>
                    <a:pt x="60674" y="109633"/>
                  </a:lnTo>
                  <a:cubicBezTo>
                    <a:pt x="63532" y="109633"/>
                    <a:pt x="65818" y="112014"/>
                    <a:pt x="65818" y="114967"/>
                  </a:cubicBezTo>
                  <a:lnTo>
                    <a:pt x="65722" y="145828"/>
                  </a:lnTo>
                  <a:lnTo>
                    <a:pt x="95917" y="145828"/>
                  </a:lnTo>
                  <a:lnTo>
                    <a:pt x="95917" y="145828"/>
                  </a:lnTo>
                  <a:cubicBezTo>
                    <a:pt x="98774" y="145828"/>
                    <a:pt x="101060" y="148209"/>
                    <a:pt x="101060" y="151067"/>
                  </a:cubicBezTo>
                  <a:lnTo>
                    <a:pt x="100870" y="202597"/>
                  </a:lnTo>
                  <a:lnTo>
                    <a:pt x="198406" y="202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B9290EB-0031-015B-8381-44FB9DDA4892}"/>
                </a:ext>
              </a:extLst>
            </p:cNvPr>
            <p:cNvSpPr/>
            <p:nvPr/>
          </p:nvSpPr>
          <p:spPr>
            <a:xfrm>
              <a:off x="1476565" y="2138267"/>
              <a:ext cx="46005" cy="47434"/>
            </a:xfrm>
            <a:custGeom>
              <a:avLst/>
              <a:gdLst>
                <a:gd name="connsiteX0" fmla="*/ 10382 w 46005"/>
                <a:gd name="connsiteY0" fmla="*/ 36862 h 47434"/>
                <a:gd name="connsiteX1" fmla="*/ 35719 w 46005"/>
                <a:gd name="connsiteY1" fmla="*/ 36767 h 47434"/>
                <a:gd name="connsiteX2" fmla="*/ 35814 w 46005"/>
                <a:gd name="connsiteY2" fmla="*/ 10763 h 47434"/>
                <a:gd name="connsiteX3" fmla="*/ 10382 w 46005"/>
                <a:gd name="connsiteY3" fmla="*/ 10763 h 47434"/>
                <a:gd name="connsiteX4" fmla="*/ 10382 w 46005"/>
                <a:gd name="connsiteY4" fmla="*/ 36862 h 47434"/>
                <a:gd name="connsiteX5" fmla="*/ 10382 w 46005"/>
                <a:gd name="connsiteY5" fmla="*/ 36862 h 47434"/>
                <a:gd name="connsiteX6" fmla="*/ 40767 w 46005"/>
                <a:gd name="connsiteY6" fmla="*/ 47339 h 47434"/>
                <a:gd name="connsiteX7" fmla="*/ 5620 w 46005"/>
                <a:gd name="connsiteY7" fmla="*/ 47434 h 47434"/>
                <a:gd name="connsiteX8" fmla="*/ 5143 w 46005"/>
                <a:gd name="connsiteY8" fmla="*/ 47434 h 47434"/>
                <a:gd name="connsiteX9" fmla="*/ 0 w 46005"/>
                <a:gd name="connsiteY9" fmla="*/ 42100 h 47434"/>
                <a:gd name="connsiteX10" fmla="*/ 0 w 46005"/>
                <a:gd name="connsiteY10" fmla="*/ 5334 h 47434"/>
                <a:gd name="connsiteX11" fmla="*/ 5143 w 46005"/>
                <a:gd name="connsiteY11" fmla="*/ 0 h 47434"/>
                <a:gd name="connsiteX12" fmla="*/ 40862 w 46005"/>
                <a:gd name="connsiteY12" fmla="*/ 0 h 47434"/>
                <a:gd name="connsiteX13" fmla="*/ 40862 w 46005"/>
                <a:gd name="connsiteY13" fmla="*/ 0 h 47434"/>
                <a:gd name="connsiteX14" fmla="*/ 46006 w 46005"/>
                <a:gd name="connsiteY14" fmla="*/ 5239 h 47434"/>
                <a:gd name="connsiteX15" fmla="*/ 45910 w 46005"/>
                <a:gd name="connsiteY15" fmla="*/ 41815 h 47434"/>
                <a:gd name="connsiteX16" fmla="*/ 40767 w 46005"/>
                <a:gd name="connsiteY16" fmla="*/ 47339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10382" y="36862"/>
                  </a:moveTo>
                  <a:lnTo>
                    <a:pt x="35719" y="36767"/>
                  </a:lnTo>
                  <a:lnTo>
                    <a:pt x="35814" y="10763"/>
                  </a:lnTo>
                  <a:lnTo>
                    <a:pt x="10382" y="10763"/>
                  </a:lnTo>
                  <a:lnTo>
                    <a:pt x="10382" y="36862"/>
                  </a:lnTo>
                  <a:lnTo>
                    <a:pt x="10382" y="36862"/>
                  </a:lnTo>
                  <a:close/>
                  <a:moveTo>
                    <a:pt x="40767" y="47339"/>
                  </a:moveTo>
                  <a:lnTo>
                    <a:pt x="5620" y="47434"/>
                  </a:lnTo>
                  <a:lnTo>
                    <a:pt x="5143" y="47434"/>
                  </a:lnTo>
                  <a:cubicBezTo>
                    <a:pt x="2286" y="47434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lnTo>
                    <a:pt x="40862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239"/>
                  </a:cubicBezTo>
                  <a:lnTo>
                    <a:pt x="45910" y="41815"/>
                  </a:lnTo>
                  <a:cubicBezTo>
                    <a:pt x="45910" y="44958"/>
                    <a:pt x="43625" y="47339"/>
                    <a:pt x="40767" y="4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113B48F-AEB2-6891-6653-99D390420894}"/>
                </a:ext>
              </a:extLst>
            </p:cNvPr>
            <p:cNvSpPr/>
            <p:nvPr/>
          </p:nvSpPr>
          <p:spPr>
            <a:xfrm>
              <a:off x="1513808" y="2100262"/>
              <a:ext cx="45910" cy="47339"/>
            </a:xfrm>
            <a:custGeom>
              <a:avLst/>
              <a:gdLst>
                <a:gd name="connsiteX0" fmla="*/ 10287 w 45910"/>
                <a:gd name="connsiteY0" fmla="*/ 36671 h 47339"/>
                <a:gd name="connsiteX1" fmla="*/ 35624 w 45910"/>
                <a:gd name="connsiteY1" fmla="*/ 36576 h 47339"/>
                <a:gd name="connsiteX2" fmla="*/ 35719 w 45910"/>
                <a:gd name="connsiteY2" fmla="*/ 10573 h 47339"/>
                <a:gd name="connsiteX3" fmla="*/ 10382 w 45910"/>
                <a:gd name="connsiteY3" fmla="*/ 10573 h 47339"/>
                <a:gd name="connsiteX4" fmla="*/ 10287 w 45910"/>
                <a:gd name="connsiteY4" fmla="*/ 36671 h 47339"/>
                <a:gd name="connsiteX5" fmla="*/ 10287 w 45910"/>
                <a:gd name="connsiteY5" fmla="*/ 36671 h 47339"/>
                <a:gd name="connsiteX6" fmla="*/ 40672 w 45910"/>
                <a:gd name="connsiteY6" fmla="*/ 47149 h 47339"/>
                <a:gd name="connsiteX7" fmla="*/ 5144 w 45910"/>
                <a:gd name="connsiteY7" fmla="*/ 47339 h 47339"/>
                <a:gd name="connsiteX8" fmla="*/ 0 w 45910"/>
                <a:gd name="connsiteY8" fmla="*/ 42005 h 47339"/>
                <a:gd name="connsiteX9" fmla="*/ 0 w 45910"/>
                <a:gd name="connsiteY9" fmla="*/ 5334 h 47339"/>
                <a:gd name="connsiteX10" fmla="*/ 5144 w 45910"/>
                <a:gd name="connsiteY10" fmla="*/ 0 h 47339"/>
                <a:gd name="connsiteX11" fmla="*/ 40767 w 45910"/>
                <a:gd name="connsiteY11" fmla="*/ 0 h 47339"/>
                <a:gd name="connsiteX12" fmla="*/ 45911 w 45910"/>
                <a:gd name="connsiteY12" fmla="*/ 5334 h 47339"/>
                <a:gd name="connsiteX13" fmla="*/ 45815 w 45910"/>
                <a:gd name="connsiteY13" fmla="*/ 41815 h 47339"/>
                <a:gd name="connsiteX14" fmla="*/ 40672 w 45910"/>
                <a:gd name="connsiteY14" fmla="*/ 47149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10287" y="36671"/>
                  </a:moveTo>
                  <a:lnTo>
                    <a:pt x="35624" y="36576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287" y="36671"/>
                  </a:lnTo>
                  <a:lnTo>
                    <a:pt x="10287" y="36671"/>
                  </a:lnTo>
                  <a:close/>
                  <a:moveTo>
                    <a:pt x="40672" y="47149"/>
                  </a:move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815" y="41815"/>
                  </a:lnTo>
                  <a:cubicBezTo>
                    <a:pt x="45815" y="44767"/>
                    <a:pt x="43529" y="47149"/>
                    <a:pt x="40672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" name="图形 214">
              <a:extLst>
                <a:ext uri="{FF2B5EF4-FFF2-40B4-BE49-F238E27FC236}">
                  <a16:creationId xmlns:a16="http://schemas.microsoft.com/office/drawing/2014/main" id="{B47EFF87-590B-7C61-7579-4F8F88CEE883}"/>
                </a:ext>
              </a:extLst>
            </p:cNvPr>
            <p:cNvGrpSpPr/>
            <p:nvPr/>
          </p:nvGrpSpPr>
          <p:grpSpPr>
            <a:xfrm>
              <a:off x="1513998" y="2063591"/>
              <a:ext cx="81438" cy="83724"/>
              <a:chOff x="1513998" y="2063591"/>
              <a:chExt cx="81438" cy="83724"/>
            </a:xfrm>
            <a:grpFill/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893179D3-C533-F715-1DA1-7650E3334353}"/>
                  </a:ext>
                </a:extLst>
              </p:cNvPr>
              <p:cNvSpPr/>
              <p:nvPr/>
            </p:nvSpPr>
            <p:spPr>
              <a:xfrm>
                <a:off x="1513998" y="2063591"/>
                <a:ext cx="45910" cy="47148"/>
              </a:xfrm>
              <a:custGeom>
                <a:avLst/>
                <a:gdLst>
                  <a:gd name="connsiteX0" fmla="*/ 10287 w 45910"/>
                  <a:gd name="connsiteY0" fmla="*/ 36576 h 47148"/>
                  <a:gd name="connsiteX1" fmla="*/ 35624 w 45910"/>
                  <a:gd name="connsiteY1" fmla="*/ 36481 h 47148"/>
                  <a:gd name="connsiteX2" fmla="*/ 35719 w 45910"/>
                  <a:gd name="connsiteY2" fmla="*/ 10478 h 47148"/>
                  <a:gd name="connsiteX3" fmla="*/ 10382 w 45910"/>
                  <a:gd name="connsiteY3" fmla="*/ 10478 h 47148"/>
                  <a:gd name="connsiteX4" fmla="*/ 10287 w 45910"/>
                  <a:gd name="connsiteY4" fmla="*/ 36576 h 47148"/>
                  <a:gd name="connsiteX5" fmla="*/ 10287 w 45910"/>
                  <a:gd name="connsiteY5" fmla="*/ 36576 h 47148"/>
                  <a:gd name="connsiteX6" fmla="*/ 40672 w 45910"/>
                  <a:gd name="connsiteY6" fmla="*/ 47054 h 47148"/>
                  <a:gd name="connsiteX7" fmla="*/ 5144 w 45910"/>
                  <a:gd name="connsiteY7" fmla="*/ 47149 h 47148"/>
                  <a:gd name="connsiteX8" fmla="*/ 0 w 45910"/>
                  <a:gd name="connsiteY8" fmla="*/ 41910 h 47148"/>
                  <a:gd name="connsiteX9" fmla="*/ 0 w 45910"/>
                  <a:gd name="connsiteY9" fmla="*/ 5239 h 47148"/>
                  <a:gd name="connsiteX10" fmla="*/ 5144 w 45910"/>
                  <a:gd name="connsiteY10" fmla="*/ 0 h 47148"/>
                  <a:gd name="connsiteX11" fmla="*/ 40767 w 45910"/>
                  <a:gd name="connsiteY11" fmla="*/ 0 h 47148"/>
                  <a:gd name="connsiteX12" fmla="*/ 45911 w 45910"/>
                  <a:gd name="connsiteY12" fmla="*/ 5334 h 47148"/>
                  <a:gd name="connsiteX13" fmla="*/ 45815 w 45910"/>
                  <a:gd name="connsiteY13" fmla="*/ 41815 h 47148"/>
                  <a:gd name="connsiteX14" fmla="*/ 40672 w 45910"/>
                  <a:gd name="connsiteY14" fmla="*/ 47054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10287" y="36576"/>
                    </a:moveTo>
                    <a:lnTo>
                      <a:pt x="35624" y="36481"/>
                    </a:lnTo>
                    <a:lnTo>
                      <a:pt x="35719" y="10478"/>
                    </a:lnTo>
                    <a:lnTo>
                      <a:pt x="10382" y="10478"/>
                    </a:lnTo>
                    <a:lnTo>
                      <a:pt x="10287" y="36576"/>
                    </a:lnTo>
                    <a:lnTo>
                      <a:pt x="10287" y="36576"/>
                    </a:lnTo>
                    <a:close/>
                    <a:moveTo>
                      <a:pt x="40672" y="47054"/>
                    </a:moveTo>
                    <a:lnTo>
                      <a:pt x="5144" y="47149"/>
                    </a:lnTo>
                    <a:cubicBezTo>
                      <a:pt x="2286" y="47149"/>
                      <a:pt x="0" y="44768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672"/>
                      <a:pt x="43529" y="47054"/>
                      <a:pt x="40672" y="47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FD0234E-9EF4-C92B-318D-1E4A46A2426C}"/>
                  </a:ext>
                </a:extLst>
              </p:cNvPr>
              <p:cNvSpPr/>
              <p:nvPr/>
            </p:nvSpPr>
            <p:spPr>
              <a:xfrm>
                <a:off x="1549431" y="2100071"/>
                <a:ext cx="46005" cy="47244"/>
              </a:xfrm>
              <a:custGeom>
                <a:avLst/>
                <a:gdLst>
                  <a:gd name="connsiteX0" fmla="*/ 0 w 46005"/>
                  <a:gd name="connsiteY0" fmla="*/ 41815 h 47244"/>
                  <a:gd name="connsiteX1" fmla="*/ 191 w 46005"/>
                  <a:gd name="connsiteY1" fmla="*/ 5334 h 47244"/>
                  <a:gd name="connsiteX2" fmla="*/ 5334 w 46005"/>
                  <a:gd name="connsiteY2" fmla="*/ 95 h 47244"/>
                  <a:gd name="connsiteX3" fmla="*/ 40862 w 46005"/>
                  <a:gd name="connsiteY3" fmla="*/ 0 h 47244"/>
                  <a:gd name="connsiteX4" fmla="*/ 46006 w 46005"/>
                  <a:gd name="connsiteY4" fmla="*/ 5239 h 47244"/>
                  <a:gd name="connsiteX5" fmla="*/ 46006 w 46005"/>
                  <a:gd name="connsiteY5" fmla="*/ 41910 h 47244"/>
                  <a:gd name="connsiteX6" fmla="*/ 40862 w 46005"/>
                  <a:gd name="connsiteY6" fmla="*/ 47244 h 47244"/>
                  <a:gd name="connsiteX7" fmla="*/ 5239 w 46005"/>
                  <a:gd name="connsiteY7" fmla="*/ 47244 h 47244"/>
                  <a:gd name="connsiteX8" fmla="*/ 0 w 46005"/>
                  <a:gd name="connsiteY8" fmla="*/ 41815 h 47244"/>
                  <a:gd name="connsiteX9" fmla="*/ 0 w 46005"/>
                  <a:gd name="connsiteY9" fmla="*/ 41815 h 47244"/>
                  <a:gd name="connsiteX10" fmla="*/ 0 w 46005"/>
                  <a:gd name="connsiteY10" fmla="*/ 41815 h 47244"/>
                  <a:gd name="connsiteX11" fmla="*/ 10382 w 46005"/>
                  <a:gd name="connsiteY11" fmla="*/ 10573 h 47244"/>
                  <a:gd name="connsiteX12" fmla="*/ 10287 w 46005"/>
                  <a:gd name="connsiteY12" fmla="*/ 36576 h 47244"/>
                  <a:gd name="connsiteX13" fmla="*/ 35624 w 46005"/>
                  <a:gd name="connsiteY13" fmla="*/ 36576 h 47244"/>
                  <a:gd name="connsiteX14" fmla="*/ 35624 w 46005"/>
                  <a:gd name="connsiteY14" fmla="*/ 10478 h 47244"/>
                  <a:gd name="connsiteX15" fmla="*/ 10382 w 46005"/>
                  <a:gd name="connsiteY15" fmla="*/ 10573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05" h="47244">
                    <a:moveTo>
                      <a:pt x="0" y="41815"/>
                    </a:moveTo>
                    <a:lnTo>
                      <a:pt x="191" y="5334"/>
                    </a:lnTo>
                    <a:cubicBezTo>
                      <a:pt x="191" y="2381"/>
                      <a:pt x="2476" y="95"/>
                      <a:pt x="5334" y="95"/>
                    </a:cubicBez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6006" y="41910"/>
                    </a:lnTo>
                    <a:cubicBezTo>
                      <a:pt x="46006" y="44863"/>
                      <a:pt x="43720" y="47244"/>
                      <a:pt x="40862" y="47244"/>
                    </a:cubicBezTo>
                    <a:lnTo>
                      <a:pt x="5239" y="47244"/>
                    </a:lnTo>
                    <a:cubicBezTo>
                      <a:pt x="2286" y="47149"/>
                      <a:pt x="0" y="44767"/>
                      <a:pt x="0" y="41815"/>
                    </a:cubicBezTo>
                    <a:lnTo>
                      <a:pt x="0" y="41815"/>
                    </a:lnTo>
                    <a:lnTo>
                      <a:pt x="0" y="41815"/>
                    </a:lnTo>
                    <a:close/>
                    <a:moveTo>
                      <a:pt x="10382" y="10573"/>
                    </a:moveTo>
                    <a:lnTo>
                      <a:pt x="10287" y="36576"/>
                    </a:lnTo>
                    <a:lnTo>
                      <a:pt x="35624" y="36576"/>
                    </a:lnTo>
                    <a:lnTo>
                      <a:pt x="35624" y="10478"/>
                    </a:lnTo>
                    <a:lnTo>
                      <a:pt x="10382" y="10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图形 214">
            <a:extLst>
              <a:ext uri="{FF2B5EF4-FFF2-40B4-BE49-F238E27FC236}">
                <a16:creationId xmlns:a16="http://schemas.microsoft.com/office/drawing/2014/main" id="{C445BB4D-6AC0-FB1E-F6C0-72EE55EA2F56}"/>
              </a:ext>
            </a:extLst>
          </p:cNvPr>
          <p:cNvGrpSpPr/>
          <p:nvPr/>
        </p:nvGrpSpPr>
        <p:grpSpPr>
          <a:xfrm rot="5400000">
            <a:off x="327506" y="6032888"/>
            <a:ext cx="532468" cy="557622"/>
            <a:chOff x="1852231" y="1990915"/>
            <a:chExt cx="203644" cy="213264"/>
          </a:xfrm>
          <a:solidFill>
            <a:srgbClr val="FF0103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C520A7C-1EC4-CD47-7FDA-BB8FE38E93BF}"/>
                </a:ext>
              </a:extLst>
            </p:cNvPr>
            <p:cNvSpPr/>
            <p:nvPr/>
          </p:nvSpPr>
          <p:spPr>
            <a:xfrm>
              <a:off x="1852231" y="1990915"/>
              <a:ext cx="203644" cy="213264"/>
            </a:xfrm>
            <a:custGeom>
              <a:avLst/>
              <a:gdLst>
                <a:gd name="connsiteX0" fmla="*/ 5143 w 203644"/>
                <a:gd name="connsiteY0" fmla="*/ 213265 h 213264"/>
                <a:gd name="connsiteX1" fmla="*/ 0 w 203644"/>
                <a:gd name="connsiteY1" fmla="*/ 207931 h 213264"/>
                <a:gd name="connsiteX2" fmla="*/ 5143 w 203644"/>
                <a:gd name="connsiteY2" fmla="*/ 202597 h 213264"/>
                <a:gd name="connsiteX3" fmla="*/ 102775 w 203644"/>
                <a:gd name="connsiteY3" fmla="*/ 202597 h 213264"/>
                <a:gd name="connsiteX4" fmla="*/ 102584 w 203644"/>
                <a:gd name="connsiteY4" fmla="*/ 151067 h 213264"/>
                <a:gd name="connsiteX5" fmla="*/ 107728 w 203644"/>
                <a:gd name="connsiteY5" fmla="*/ 145828 h 213264"/>
                <a:gd name="connsiteX6" fmla="*/ 107728 w 203644"/>
                <a:gd name="connsiteY6" fmla="*/ 145828 h 213264"/>
                <a:gd name="connsiteX7" fmla="*/ 137922 w 203644"/>
                <a:gd name="connsiteY7" fmla="*/ 145828 h 213264"/>
                <a:gd name="connsiteX8" fmla="*/ 137827 w 203644"/>
                <a:gd name="connsiteY8" fmla="*/ 114967 h 213264"/>
                <a:gd name="connsiteX9" fmla="*/ 142970 w 203644"/>
                <a:gd name="connsiteY9" fmla="*/ 109633 h 213264"/>
                <a:gd name="connsiteX10" fmla="*/ 193357 w 203644"/>
                <a:gd name="connsiteY10" fmla="*/ 109633 h 213264"/>
                <a:gd name="connsiteX11" fmla="*/ 193357 w 203644"/>
                <a:gd name="connsiteY11" fmla="*/ 5334 h 213264"/>
                <a:gd name="connsiteX12" fmla="*/ 198501 w 203644"/>
                <a:gd name="connsiteY12" fmla="*/ 0 h 213264"/>
                <a:gd name="connsiteX13" fmla="*/ 203644 w 203644"/>
                <a:gd name="connsiteY13" fmla="*/ 5334 h 213264"/>
                <a:gd name="connsiteX14" fmla="*/ 203644 w 203644"/>
                <a:gd name="connsiteY14" fmla="*/ 114871 h 213264"/>
                <a:gd name="connsiteX15" fmla="*/ 203644 w 203644"/>
                <a:gd name="connsiteY15" fmla="*/ 114871 h 213264"/>
                <a:gd name="connsiteX16" fmla="*/ 198501 w 203644"/>
                <a:gd name="connsiteY16" fmla="*/ 120110 h 213264"/>
                <a:gd name="connsiteX17" fmla="*/ 148209 w 203644"/>
                <a:gd name="connsiteY17" fmla="*/ 120110 h 213264"/>
                <a:gd name="connsiteX18" fmla="*/ 148304 w 203644"/>
                <a:gd name="connsiteY18" fmla="*/ 150495 h 213264"/>
                <a:gd name="connsiteX19" fmla="*/ 148304 w 203644"/>
                <a:gd name="connsiteY19" fmla="*/ 150971 h 213264"/>
                <a:gd name="connsiteX20" fmla="*/ 143161 w 203644"/>
                <a:gd name="connsiteY20" fmla="*/ 156305 h 213264"/>
                <a:gd name="connsiteX21" fmla="*/ 112967 w 203644"/>
                <a:gd name="connsiteY21" fmla="*/ 156305 h 213264"/>
                <a:gd name="connsiteX22" fmla="*/ 113157 w 203644"/>
                <a:gd name="connsiteY22" fmla="*/ 207359 h 213264"/>
                <a:gd name="connsiteX23" fmla="*/ 113157 w 203644"/>
                <a:gd name="connsiteY23" fmla="*/ 207835 h 213264"/>
                <a:gd name="connsiteX24" fmla="*/ 108013 w 203644"/>
                <a:gd name="connsiteY24" fmla="*/ 213169 h 213264"/>
                <a:gd name="connsiteX25" fmla="*/ 5143 w 203644"/>
                <a:gd name="connsiteY25" fmla="*/ 213169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264">
                  <a:moveTo>
                    <a:pt x="5143" y="213265"/>
                  </a:moveTo>
                  <a:cubicBezTo>
                    <a:pt x="2286" y="213265"/>
                    <a:pt x="0" y="210884"/>
                    <a:pt x="0" y="207931"/>
                  </a:cubicBezTo>
                  <a:cubicBezTo>
                    <a:pt x="0" y="204978"/>
                    <a:pt x="2286" y="202597"/>
                    <a:pt x="5143" y="202597"/>
                  </a:cubicBezTo>
                  <a:lnTo>
                    <a:pt x="102775" y="202597"/>
                  </a:lnTo>
                  <a:lnTo>
                    <a:pt x="102584" y="151067"/>
                  </a:lnTo>
                  <a:cubicBezTo>
                    <a:pt x="102584" y="148114"/>
                    <a:pt x="104870" y="145828"/>
                    <a:pt x="107728" y="145828"/>
                  </a:cubicBezTo>
                  <a:lnTo>
                    <a:pt x="107728" y="145828"/>
                  </a:lnTo>
                  <a:lnTo>
                    <a:pt x="137922" y="145828"/>
                  </a:lnTo>
                  <a:lnTo>
                    <a:pt x="137827" y="114967"/>
                  </a:lnTo>
                  <a:cubicBezTo>
                    <a:pt x="137827" y="112014"/>
                    <a:pt x="140113" y="109633"/>
                    <a:pt x="142970" y="109633"/>
                  </a:cubicBezTo>
                  <a:lnTo>
                    <a:pt x="193357" y="109633"/>
                  </a:lnTo>
                  <a:lnTo>
                    <a:pt x="193357" y="5334"/>
                  </a:lnTo>
                  <a:cubicBezTo>
                    <a:pt x="193357" y="2381"/>
                    <a:pt x="195643" y="0"/>
                    <a:pt x="198501" y="0"/>
                  </a:cubicBezTo>
                  <a:cubicBezTo>
                    <a:pt x="201359" y="0"/>
                    <a:pt x="203644" y="2381"/>
                    <a:pt x="203644" y="5334"/>
                  </a:cubicBezTo>
                  <a:lnTo>
                    <a:pt x="203644" y="114871"/>
                  </a:lnTo>
                  <a:lnTo>
                    <a:pt x="203644" y="114871"/>
                  </a:lnTo>
                  <a:cubicBezTo>
                    <a:pt x="203644" y="117824"/>
                    <a:pt x="201359" y="120110"/>
                    <a:pt x="198501" y="120110"/>
                  </a:cubicBezTo>
                  <a:lnTo>
                    <a:pt x="148209" y="120110"/>
                  </a:lnTo>
                  <a:lnTo>
                    <a:pt x="148304" y="150495"/>
                  </a:lnTo>
                  <a:lnTo>
                    <a:pt x="148304" y="150971"/>
                  </a:lnTo>
                  <a:cubicBezTo>
                    <a:pt x="148304" y="153924"/>
                    <a:pt x="146018" y="156305"/>
                    <a:pt x="143161" y="156305"/>
                  </a:cubicBezTo>
                  <a:lnTo>
                    <a:pt x="112967" y="156305"/>
                  </a:lnTo>
                  <a:lnTo>
                    <a:pt x="113157" y="207359"/>
                  </a:lnTo>
                  <a:lnTo>
                    <a:pt x="113157" y="207835"/>
                  </a:lnTo>
                  <a:cubicBezTo>
                    <a:pt x="113157" y="210788"/>
                    <a:pt x="110871" y="213169"/>
                    <a:pt x="108013" y="213169"/>
                  </a:cubicBezTo>
                  <a:lnTo>
                    <a:pt x="5143" y="213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700604B-99B0-AB25-049D-8B9B8059F890}"/>
                </a:ext>
              </a:extLst>
            </p:cNvPr>
            <p:cNvSpPr/>
            <p:nvPr/>
          </p:nvSpPr>
          <p:spPr>
            <a:xfrm>
              <a:off x="1991487" y="2138553"/>
              <a:ext cx="46005" cy="47434"/>
            </a:xfrm>
            <a:custGeom>
              <a:avLst/>
              <a:gdLst>
                <a:gd name="connsiteX0" fmla="*/ 40386 w 46005"/>
                <a:gd name="connsiteY0" fmla="*/ 47149 h 47434"/>
                <a:gd name="connsiteX1" fmla="*/ 5239 w 46005"/>
                <a:gd name="connsiteY1" fmla="*/ 47054 h 47434"/>
                <a:gd name="connsiteX2" fmla="*/ 95 w 46005"/>
                <a:gd name="connsiteY2" fmla="*/ 41815 h 47434"/>
                <a:gd name="connsiteX3" fmla="*/ 0 w 46005"/>
                <a:gd name="connsiteY3" fmla="*/ 5239 h 47434"/>
                <a:gd name="connsiteX4" fmla="*/ 5143 w 46005"/>
                <a:gd name="connsiteY4" fmla="*/ 0 h 47434"/>
                <a:gd name="connsiteX5" fmla="*/ 5143 w 46005"/>
                <a:gd name="connsiteY5" fmla="*/ 0 h 47434"/>
                <a:gd name="connsiteX6" fmla="*/ 40862 w 46005"/>
                <a:gd name="connsiteY6" fmla="*/ 0 h 47434"/>
                <a:gd name="connsiteX7" fmla="*/ 46006 w 46005"/>
                <a:gd name="connsiteY7" fmla="*/ 5334 h 47434"/>
                <a:gd name="connsiteX8" fmla="*/ 46006 w 46005"/>
                <a:gd name="connsiteY8" fmla="*/ 42100 h 47434"/>
                <a:gd name="connsiteX9" fmla="*/ 40862 w 46005"/>
                <a:gd name="connsiteY9" fmla="*/ 47434 h 47434"/>
                <a:gd name="connsiteX10" fmla="*/ 40386 w 46005"/>
                <a:gd name="connsiteY10" fmla="*/ 47149 h 47434"/>
                <a:gd name="connsiteX11" fmla="*/ 40386 w 46005"/>
                <a:gd name="connsiteY11" fmla="*/ 47149 h 47434"/>
                <a:gd name="connsiteX12" fmla="*/ 10382 w 46005"/>
                <a:gd name="connsiteY12" fmla="*/ 36481 h 47434"/>
                <a:gd name="connsiteX13" fmla="*/ 35719 w 46005"/>
                <a:gd name="connsiteY13" fmla="*/ 36576 h 47434"/>
                <a:gd name="connsiteX14" fmla="*/ 35719 w 46005"/>
                <a:gd name="connsiteY14" fmla="*/ 10477 h 47434"/>
                <a:gd name="connsiteX15" fmla="*/ 10287 w 46005"/>
                <a:gd name="connsiteY15" fmla="*/ 10477 h 47434"/>
                <a:gd name="connsiteX16" fmla="*/ 10382 w 46005"/>
                <a:gd name="connsiteY16" fmla="*/ 36481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40386" y="47149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239"/>
                  </a:lnTo>
                  <a:cubicBezTo>
                    <a:pt x="0" y="2286"/>
                    <a:pt x="2286" y="0"/>
                    <a:pt x="5143" y="0"/>
                  </a:cubicBezTo>
                  <a:lnTo>
                    <a:pt x="5143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0"/>
                  </a:lnTo>
                  <a:cubicBezTo>
                    <a:pt x="46006" y="45053"/>
                    <a:pt x="43720" y="47434"/>
                    <a:pt x="40862" y="47434"/>
                  </a:cubicBezTo>
                  <a:lnTo>
                    <a:pt x="40386" y="47149"/>
                  </a:lnTo>
                  <a:lnTo>
                    <a:pt x="40386" y="47149"/>
                  </a:lnTo>
                  <a:close/>
                  <a:moveTo>
                    <a:pt x="10382" y="36481"/>
                  </a:moveTo>
                  <a:lnTo>
                    <a:pt x="35719" y="36576"/>
                  </a:lnTo>
                  <a:lnTo>
                    <a:pt x="35719" y="10477"/>
                  </a:lnTo>
                  <a:lnTo>
                    <a:pt x="10287" y="10477"/>
                  </a:lnTo>
                  <a:lnTo>
                    <a:pt x="10382" y="364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998E6FE-780B-ACAD-1B49-75160169F4A6}"/>
                </a:ext>
              </a:extLst>
            </p:cNvPr>
            <p:cNvSpPr/>
            <p:nvPr/>
          </p:nvSpPr>
          <p:spPr>
            <a:xfrm>
              <a:off x="1954339" y="2100262"/>
              <a:ext cx="45910" cy="47244"/>
            </a:xfrm>
            <a:custGeom>
              <a:avLst/>
              <a:gdLst>
                <a:gd name="connsiteX0" fmla="*/ 40767 w 45910"/>
                <a:gd name="connsiteY0" fmla="*/ 47244 h 47244"/>
                <a:gd name="connsiteX1" fmla="*/ 5239 w 45910"/>
                <a:gd name="connsiteY1" fmla="*/ 47054 h 47244"/>
                <a:gd name="connsiteX2" fmla="*/ 95 w 45910"/>
                <a:gd name="connsiteY2" fmla="*/ 41815 h 47244"/>
                <a:gd name="connsiteX3" fmla="*/ 0 w 45910"/>
                <a:gd name="connsiteY3" fmla="*/ 5334 h 47244"/>
                <a:gd name="connsiteX4" fmla="*/ 5144 w 45910"/>
                <a:gd name="connsiteY4" fmla="*/ 0 h 47244"/>
                <a:gd name="connsiteX5" fmla="*/ 40767 w 45910"/>
                <a:gd name="connsiteY5" fmla="*/ 0 h 47244"/>
                <a:gd name="connsiteX6" fmla="*/ 45911 w 45910"/>
                <a:gd name="connsiteY6" fmla="*/ 5334 h 47244"/>
                <a:gd name="connsiteX7" fmla="*/ 45911 w 45910"/>
                <a:gd name="connsiteY7" fmla="*/ 42005 h 47244"/>
                <a:gd name="connsiteX8" fmla="*/ 40767 w 45910"/>
                <a:gd name="connsiteY8" fmla="*/ 47244 h 47244"/>
                <a:gd name="connsiteX9" fmla="*/ 40767 w 45910"/>
                <a:gd name="connsiteY9" fmla="*/ 47244 h 47244"/>
                <a:gd name="connsiteX10" fmla="*/ 10382 w 45910"/>
                <a:gd name="connsiteY10" fmla="*/ 36576 h 47244"/>
                <a:gd name="connsiteX11" fmla="*/ 35719 w 45910"/>
                <a:gd name="connsiteY11" fmla="*/ 36671 h 47244"/>
                <a:gd name="connsiteX12" fmla="*/ 35719 w 45910"/>
                <a:gd name="connsiteY12" fmla="*/ 10573 h 47244"/>
                <a:gd name="connsiteX13" fmla="*/ 10382 w 45910"/>
                <a:gd name="connsiteY13" fmla="*/ 10573 h 47244"/>
                <a:gd name="connsiteX14" fmla="*/ 10382 w 45910"/>
                <a:gd name="connsiteY14" fmla="*/ 36576 h 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244">
                  <a:moveTo>
                    <a:pt x="40767" y="47244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40767" y="47244"/>
                  </a:lnTo>
                  <a:close/>
                  <a:moveTo>
                    <a:pt x="10382" y="36576"/>
                  </a:moveTo>
                  <a:lnTo>
                    <a:pt x="35719" y="36671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382" y="365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" name="图形 214">
              <a:extLst>
                <a:ext uri="{FF2B5EF4-FFF2-40B4-BE49-F238E27FC236}">
                  <a16:creationId xmlns:a16="http://schemas.microsoft.com/office/drawing/2014/main" id="{DC4CF175-F335-330F-4D83-0CD1C57858FF}"/>
                </a:ext>
              </a:extLst>
            </p:cNvPr>
            <p:cNvGrpSpPr/>
            <p:nvPr/>
          </p:nvGrpSpPr>
          <p:grpSpPr>
            <a:xfrm>
              <a:off x="1918716" y="2063686"/>
              <a:ext cx="81343" cy="83438"/>
              <a:chOff x="1918716" y="2063686"/>
              <a:chExt cx="81343" cy="83438"/>
            </a:xfrm>
            <a:grpFill/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F69A7244-266F-84E1-24E3-15EDCA9B8898}"/>
                  </a:ext>
                </a:extLst>
              </p:cNvPr>
              <p:cNvSpPr/>
              <p:nvPr/>
            </p:nvSpPr>
            <p:spPr>
              <a:xfrm>
                <a:off x="1954149" y="2063686"/>
                <a:ext cx="45910" cy="47148"/>
              </a:xfrm>
              <a:custGeom>
                <a:avLst/>
                <a:gdLst>
                  <a:gd name="connsiteX0" fmla="*/ 40767 w 45910"/>
                  <a:gd name="connsiteY0" fmla="*/ 47149 h 47148"/>
                  <a:gd name="connsiteX1" fmla="*/ 5239 w 45910"/>
                  <a:gd name="connsiteY1" fmla="*/ 47054 h 47148"/>
                  <a:gd name="connsiteX2" fmla="*/ 95 w 45910"/>
                  <a:gd name="connsiteY2" fmla="*/ 41815 h 47148"/>
                  <a:gd name="connsiteX3" fmla="*/ 0 w 45910"/>
                  <a:gd name="connsiteY3" fmla="*/ 5334 h 47148"/>
                  <a:gd name="connsiteX4" fmla="*/ 5143 w 45910"/>
                  <a:gd name="connsiteY4" fmla="*/ 0 h 47148"/>
                  <a:gd name="connsiteX5" fmla="*/ 40767 w 45910"/>
                  <a:gd name="connsiteY5" fmla="*/ 0 h 47148"/>
                  <a:gd name="connsiteX6" fmla="*/ 45910 w 45910"/>
                  <a:gd name="connsiteY6" fmla="*/ 5239 h 47148"/>
                  <a:gd name="connsiteX7" fmla="*/ 45910 w 45910"/>
                  <a:gd name="connsiteY7" fmla="*/ 41910 h 47148"/>
                  <a:gd name="connsiteX8" fmla="*/ 40767 w 45910"/>
                  <a:gd name="connsiteY8" fmla="*/ 47149 h 47148"/>
                  <a:gd name="connsiteX9" fmla="*/ 40767 w 45910"/>
                  <a:gd name="connsiteY9" fmla="*/ 47149 h 47148"/>
                  <a:gd name="connsiteX10" fmla="*/ 10382 w 45910"/>
                  <a:gd name="connsiteY10" fmla="*/ 36385 h 47148"/>
                  <a:gd name="connsiteX11" fmla="*/ 35719 w 45910"/>
                  <a:gd name="connsiteY11" fmla="*/ 36481 h 47148"/>
                  <a:gd name="connsiteX12" fmla="*/ 35719 w 45910"/>
                  <a:gd name="connsiteY12" fmla="*/ 10477 h 47148"/>
                  <a:gd name="connsiteX13" fmla="*/ 10382 w 45910"/>
                  <a:gd name="connsiteY13" fmla="*/ 10477 h 47148"/>
                  <a:gd name="connsiteX14" fmla="*/ 10382 w 45910"/>
                  <a:gd name="connsiteY14" fmla="*/ 36385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40767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767"/>
                      <a:pt x="43625" y="47149"/>
                      <a:pt x="40767" y="47149"/>
                    </a:cubicBezTo>
                    <a:lnTo>
                      <a:pt x="40767" y="47149"/>
                    </a:lnTo>
                    <a:close/>
                    <a:moveTo>
                      <a:pt x="10382" y="36385"/>
                    </a:moveTo>
                    <a:lnTo>
                      <a:pt x="35719" y="36481"/>
                    </a:lnTo>
                    <a:lnTo>
                      <a:pt x="35719" y="10477"/>
                    </a:lnTo>
                    <a:lnTo>
                      <a:pt x="10382" y="10477"/>
                    </a:lnTo>
                    <a:lnTo>
                      <a:pt x="10382" y="36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820DC777-6B22-804A-4FBE-072A4CFF4237}"/>
                  </a:ext>
                </a:extLst>
              </p:cNvPr>
              <p:cNvSpPr/>
              <p:nvPr/>
            </p:nvSpPr>
            <p:spPr>
              <a:xfrm>
                <a:off x="1918716" y="2099881"/>
                <a:ext cx="45910" cy="47243"/>
              </a:xfrm>
              <a:custGeom>
                <a:avLst/>
                <a:gdLst>
                  <a:gd name="connsiteX0" fmla="*/ 35719 w 45910"/>
                  <a:gd name="connsiteY0" fmla="*/ 36767 h 47243"/>
                  <a:gd name="connsiteX1" fmla="*/ 35623 w 45910"/>
                  <a:gd name="connsiteY1" fmla="*/ 10763 h 47243"/>
                  <a:gd name="connsiteX2" fmla="*/ 10287 w 45910"/>
                  <a:gd name="connsiteY2" fmla="*/ 10668 h 47243"/>
                  <a:gd name="connsiteX3" fmla="*/ 10287 w 45910"/>
                  <a:gd name="connsiteY3" fmla="*/ 36767 h 47243"/>
                  <a:gd name="connsiteX4" fmla="*/ 35719 w 45910"/>
                  <a:gd name="connsiteY4" fmla="*/ 36767 h 47243"/>
                  <a:gd name="connsiteX5" fmla="*/ 35719 w 45910"/>
                  <a:gd name="connsiteY5" fmla="*/ 36767 h 47243"/>
                  <a:gd name="connsiteX6" fmla="*/ 45815 w 45910"/>
                  <a:gd name="connsiteY6" fmla="*/ 5429 h 47243"/>
                  <a:gd name="connsiteX7" fmla="*/ 45910 w 45910"/>
                  <a:gd name="connsiteY7" fmla="*/ 42005 h 47243"/>
                  <a:gd name="connsiteX8" fmla="*/ 40767 w 45910"/>
                  <a:gd name="connsiteY8" fmla="*/ 47244 h 47243"/>
                  <a:gd name="connsiteX9" fmla="*/ 5143 w 45910"/>
                  <a:gd name="connsiteY9" fmla="*/ 47244 h 47243"/>
                  <a:gd name="connsiteX10" fmla="*/ 0 w 45910"/>
                  <a:gd name="connsiteY10" fmla="*/ 41910 h 47243"/>
                  <a:gd name="connsiteX11" fmla="*/ 0 w 45910"/>
                  <a:gd name="connsiteY11" fmla="*/ 5239 h 47243"/>
                  <a:gd name="connsiteX12" fmla="*/ 5143 w 45910"/>
                  <a:gd name="connsiteY12" fmla="*/ 0 h 47243"/>
                  <a:gd name="connsiteX13" fmla="*/ 40672 w 45910"/>
                  <a:gd name="connsiteY13" fmla="*/ 95 h 47243"/>
                  <a:gd name="connsiteX14" fmla="*/ 45815 w 45910"/>
                  <a:gd name="connsiteY14" fmla="*/ 5429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719" y="36767"/>
                    </a:moveTo>
                    <a:lnTo>
                      <a:pt x="35623" y="10763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719" y="36767"/>
                    </a:lnTo>
                    <a:lnTo>
                      <a:pt x="35719" y="36767"/>
                    </a:lnTo>
                    <a:close/>
                    <a:moveTo>
                      <a:pt x="45815" y="5429"/>
                    </a:move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40672" y="95"/>
                    </a:lnTo>
                    <a:cubicBezTo>
                      <a:pt x="43529" y="190"/>
                      <a:pt x="45815" y="2572"/>
                      <a:pt x="45815" y="5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图形 214">
            <a:extLst>
              <a:ext uri="{FF2B5EF4-FFF2-40B4-BE49-F238E27FC236}">
                <a16:creationId xmlns:a16="http://schemas.microsoft.com/office/drawing/2014/main" id="{BAA3C665-6CEF-BF09-E3BB-587F1A02AE3F}"/>
              </a:ext>
            </a:extLst>
          </p:cNvPr>
          <p:cNvGrpSpPr/>
          <p:nvPr/>
        </p:nvGrpSpPr>
        <p:grpSpPr>
          <a:xfrm rot="5400000">
            <a:off x="11331901" y="267118"/>
            <a:ext cx="532468" cy="557873"/>
            <a:chOff x="1458182" y="805529"/>
            <a:chExt cx="203644" cy="213360"/>
          </a:xfrm>
          <a:solidFill>
            <a:srgbClr val="FF0103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8998BAC-2503-CF03-3E24-D1EE1E8FE1A2}"/>
                </a:ext>
              </a:extLst>
            </p:cNvPr>
            <p:cNvSpPr/>
            <p:nvPr/>
          </p:nvSpPr>
          <p:spPr>
            <a:xfrm>
              <a:off x="1458182" y="805529"/>
              <a:ext cx="203644" cy="213360"/>
            </a:xfrm>
            <a:custGeom>
              <a:avLst/>
              <a:gdLst>
                <a:gd name="connsiteX0" fmla="*/ 198501 w 203644"/>
                <a:gd name="connsiteY0" fmla="*/ 95 h 213360"/>
                <a:gd name="connsiteX1" fmla="*/ 203645 w 203644"/>
                <a:gd name="connsiteY1" fmla="*/ 5429 h 213360"/>
                <a:gd name="connsiteX2" fmla="*/ 198501 w 203644"/>
                <a:gd name="connsiteY2" fmla="*/ 10763 h 213360"/>
                <a:gd name="connsiteX3" fmla="*/ 100870 w 203644"/>
                <a:gd name="connsiteY3" fmla="*/ 10763 h 213360"/>
                <a:gd name="connsiteX4" fmla="*/ 101060 w 203644"/>
                <a:gd name="connsiteY4" fmla="*/ 62294 h 213360"/>
                <a:gd name="connsiteX5" fmla="*/ 95917 w 203644"/>
                <a:gd name="connsiteY5" fmla="*/ 67532 h 213360"/>
                <a:gd name="connsiteX6" fmla="*/ 95917 w 203644"/>
                <a:gd name="connsiteY6" fmla="*/ 67532 h 213360"/>
                <a:gd name="connsiteX7" fmla="*/ 65723 w 203644"/>
                <a:gd name="connsiteY7" fmla="*/ 67532 h 213360"/>
                <a:gd name="connsiteX8" fmla="*/ 65818 w 203644"/>
                <a:gd name="connsiteY8" fmla="*/ 98393 h 213360"/>
                <a:gd name="connsiteX9" fmla="*/ 60674 w 203644"/>
                <a:gd name="connsiteY9" fmla="*/ 103727 h 213360"/>
                <a:gd name="connsiteX10" fmla="*/ 10287 w 203644"/>
                <a:gd name="connsiteY10" fmla="*/ 103727 h 213360"/>
                <a:gd name="connsiteX11" fmla="*/ 10287 w 203644"/>
                <a:gd name="connsiteY11" fmla="*/ 208026 h 213360"/>
                <a:gd name="connsiteX12" fmla="*/ 5144 w 203644"/>
                <a:gd name="connsiteY12" fmla="*/ 213360 h 213360"/>
                <a:gd name="connsiteX13" fmla="*/ 0 w 203644"/>
                <a:gd name="connsiteY13" fmla="*/ 208026 h 213360"/>
                <a:gd name="connsiteX14" fmla="*/ 0 w 203644"/>
                <a:gd name="connsiteY14" fmla="*/ 98393 h 213360"/>
                <a:gd name="connsiteX15" fmla="*/ 0 w 203644"/>
                <a:gd name="connsiteY15" fmla="*/ 98393 h 213360"/>
                <a:gd name="connsiteX16" fmla="*/ 5144 w 203644"/>
                <a:gd name="connsiteY16" fmla="*/ 93059 h 213360"/>
                <a:gd name="connsiteX17" fmla="*/ 55436 w 203644"/>
                <a:gd name="connsiteY17" fmla="*/ 93059 h 213360"/>
                <a:gd name="connsiteX18" fmla="*/ 55340 w 203644"/>
                <a:gd name="connsiteY18" fmla="*/ 62675 h 213360"/>
                <a:gd name="connsiteX19" fmla="*/ 55340 w 203644"/>
                <a:gd name="connsiteY19" fmla="*/ 62198 h 213360"/>
                <a:gd name="connsiteX20" fmla="*/ 60484 w 203644"/>
                <a:gd name="connsiteY20" fmla="*/ 56864 h 213360"/>
                <a:gd name="connsiteX21" fmla="*/ 90678 w 203644"/>
                <a:gd name="connsiteY21" fmla="*/ 56864 h 213360"/>
                <a:gd name="connsiteX22" fmla="*/ 90488 w 203644"/>
                <a:gd name="connsiteY22" fmla="*/ 5810 h 213360"/>
                <a:gd name="connsiteX23" fmla="*/ 90488 w 203644"/>
                <a:gd name="connsiteY23" fmla="*/ 5334 h 213360"/>
                <a:gd name="connsiteX24" fmla="*/ 95631 w 203644"/>
                <a:gd name="connsiteY24" fmla="*/ 0 h 213360"/>
                <a:gd name="connsiteX25" fmla="*/ 198501 w 203644"/>
                <a:gd name="connsiteY25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360">
                  <a:moveTo>
                    <a:pt x="198501" y="95"/>
                  </a:moveTo>
                  <a:cubicBezTo>
                    <a:pt x="201359" y="95"/>
                    <a:pt x="203645" y="2477"/>
                    <a:pt x="203645" y="5429"/>
                  </a:cubicBezTo>
                  <a:cubicBezTo>
                    <a:pt x="203645" y="8382"/>
                    <a:pt x="201359" y="10763"/>
                    <a:pt x="198501" y="10763"/>
                  </a:cubicBezTo>
                  <a:lnTo>
                    <a:pt x="100870" y="10763"/>
                  </a:lnTo>
                  <a:lnTo>
                    <a:pt x="101060" y="62294"/>
                  </a:lnTo>
                  <a:cubicBezTo>
                    <a:pt x="101060" y="65246"/>
                    <a:pt x="98774" y="67532"/>
                    <a:pt x="95917" y="67532"/>
                  </a:cubicBezTo>
                  <a:lnTo>
                    <a:pt x="95917" y="67532"/>
                  </a:lnTo>
                  <a:lnTo>
                    <a:pt x="65723" y="67532"/>
                  </a:lnTo>
                  <a:lnTo>
                    <a:pt x="65818" y="98393"/>
                  </a:lnTo>
                  <a:cubicBezTo>
                    <a:pt x="65818" y="101346"/>
                    <a:pt x="63532" y="103727"/>
                    <a:pt x="60674" y="103727"/>
                  </a:cubicBezTo>
                  <a:lnTo>
                    <a:pt x="10287" y="103727"/>
                  </a:lnTo>
                  <a:lnTo>
                    <a:pt x="10287" y="208026"/>
                  </a:lnTo>
                  <a:cubicBezTo>
                    <a:pt x="10287" y="210979"/>
                    <a:pt x="8001" y="213360"/>
                    <a:pt x="5144" y="213360"/>
                  </a:cubicBezTo>
                  <a:cubicBezTo>
                    <a:pt x="2286" y="213360"/>
                    <a:pt x="0" y="210979"/>
                    <a:pt x="0" y="208026"/>
                  </a:cubicBezTo>
                  <a:lnTo>
                    <a:pt x="0" y="98393"/>
                  </a:lnTo>
                  <a:lnTo>
                    <a:pt x="0" y="98393"/>
                  </a:lnTo>
                  <a:cubicBezTo>
                    <a:pt x="0" y="95440"/>
                    <a:pt x="2286" y="93059"/>
                    <a:pt x="5144" y="93059"/>
                  </a:cubicBezTo>
                  <a:lnTo>
                    <a:pt x="55436" y="93059"/>
                  </a:lnTo>
                  <a:lnTo>
                    <a:pt x="55340" y="62675"/>
                  </a:lnTo>
                  <a:lnTo>
                    <a:pt x="55340" y="62198"/>
                  </a:lnTo>
                  <a:cubicBezTo>
                    <a:pt x="55340" y="59246"/>
                    <a:pt x="57626" y="56864"/>
                    <a:pt x="60484" y="56864"/>
                  </a:cubicBezTo>
                  <a:lnTo>
                    <a:pt x="90678" y="56864"/>
                  </a:lnTo>
                  <a:lnTo>
                    <a:pt x="90488" y="5810"/>
                  </a:lnTo>
                  <a:lnTo>
                    <a:pt x="90488" y="5334"/>
                  </a:lnTo>
                  <a:cubicBezTo>
                    <a:pt x="90488" y="2381"/>
                    <a:pt x="92774" y="0"/>
                    <a:pt x="95631" y="0"/>
                  </a:cubicBezTo>
                  <a:lnTo>
                    <a:pt x="19850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E5EE5FD-C3A6-EED2-37D7-9D9D9D45DDFD}"/>
                </a:ext>
              </a:extLst>
            </p:cNvPr>
            <p:cNvSpPr/>
            <p:nvPr/>
          </p:nvSpPr>
          <p:spPr>
            <a:xfrm>
              <a:off x="1476660" y="823912"/>
              <a:ext cx="46005" cy="47434"/>
            </a:xfrm>
            <a:custGeom>
              <a:avLst/>
              <a:gdLst>
                <a:gd name="connsiteX0" fmla="*/ 5620 w 46005"/>
                <a:gd name="connsiteY0" fmla="*/ 190 h 47434"/>
                <a:gd name="connsiteX1" fmla="*/ 40767 w 46005"/>
                <a:gd name="connsiteY1" fmla="*/ 286 h 47434"/>
                <a:gd name="connsiteX2" fmla="*/ 45911 w 46005"/>
                <a:gd name="connsiteY2" fmla="*/ 5620 h 47434"/>
                <a:gd name="connsiteX3" fmla="*/ 46006 w 46005"/>
                <a:gd name="connsiteY3" fmla="*/ 42196 h 47434"/>
                <a:gd name="connsiteX4" fmla="*/ 40862 w 46005"/>
                <a:gd name="connsiteY4" fmla="*/ 47435 h 47434"/>
                <a:gd name="connsiteX5" fmla="*/ 40862 w 46005"/>
                <a:gd name="connsiteY5" fmla="*/ 47435 h 47434"/>
                <a:gd name="connsiteX6" fmla="*/ 5144 w 46005"/>
                <a:gd name="connsiteY6" fmla="*/ 47435 h 47434"/>
                <a:gd name="connsiteX7" fmla="*/ 0 w 46005"/>
                <a:gd name="connsiteY7" fmla="*/ 42100 h 47434"/>
                <a:gd name="connsiteX8" fmla="*/ 0 w 46005"/>
                <a:gd name="connsiteY8" fmla="*/ 5334 h 47434"/>
                <a:gd name="connsiteX9" fmla="*/ 5144 w 46005"/>
                <a:gd name="connsiteY9" fmla="*/ 0 h 47434"/>
                <a:gd name="connsiteX10" fmla="*/ 5620 w 46005"/>
                <a:gd name="connsiteY10" fmla="*/ 190 h 47434"/>
                <a:gd name="connsiteX11" fmla="*/ 5620 w 46005"/>
                <a:gd name="connsiteY11" fmla="*/ 190 h 47434"/>
                <a:gd name="connsiteX12" fmla="*/ 35624 w 46005"/>
                <a:gd name="connsiteY12" fmla="*/ 10858 h 47434"/>
                <a:gd name="connsiteX13" fmla="*/ 10287 w 46005"/>
                <a:gd name="connsiteY13" fmla="*/ 10763 h 47434"/>
                <a:gd name="connsiteX14" fmla="*/ 10287 w 46005"/>
                <a:gd name="connsiteY14" fmla="*/ 36862 h 47434"/>
                <a:gd name="connsiteX15" fmla="*/ 35719 w 46005"/>
                <a:gd name="connsiteY15" fmla="*/ 36862 h 47434"/>
                <a:gd name="connsiteX16" fmla="*/ 35624 w 46005"/>
                <a:gd name="connsiteY16" fmla="*/ 10858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5620" y="190"/>
                  </a:moveTo>
                  <a:lnTo>
                    <a:pt x="40767" y="286"/>
                  </a:lnTo>
                  <a:cubicBezTo>
                    <a:pt x="43625" y="286"/>
                    <a:pt x="45911" y="2667"/>
                    <a:pt x="45911" y="5620"/>
                  </a:cubicBezTo>
                  <a:lnTo>
                    <a:pt x="46006" y="42196"/>
                  </a:lnTo>
                  <a:cubicBezTo>
                    <a:pt x="46006" y="45148"/>
                    <a:pt x="43720" y="47435"/>
                    <a:pt x="40862" y="47435"/>
                  </a:cubicBezTo>
                  <a:lnTo>
                    <a:pt x="40862" y="47435"/>
                  </a:lnTo>
                  <a:lnTo>
                    <a:pt x="5144" y="47435"/>
                  </a:lnTo>
                  <a:cubicBezTo>
                    <a:pt x="2286" y="47435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620" y="190"/>
                  </a:lnTo>
                  <a:lnTo>
                    <a:pt x="5620" y="190"/>
                  </a:lnTo>
                  <a:close/>
                  <a:moveTo>
                    <a:pt x="35624" y="10858"/>
                  </a:moveTo>
                  <a:lnTo>
                    <a:pt x="10287" y="10763"/>
                  </a:lnTo>
                  <a:lnTo>
                    <a:pt x="10287" y="36862"/>
                  </a:lnTo>
                  <a:lnTo>
                    <a:pt x="35719" y="36862"/>
                  </a:lnTo>
                  <a:lnTo>
                    <a:pt x="35624" y="10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873F051-9460-F336-231C-A2DBB823B435}"/>
                </a:ext>
              </a:extLst>
            </p:cNvPr>
            <p:cNvSpPr/>
            <p:nvPr/>
          </p:nvSpPr>
          <p:spPr>
            <a:xfrm>
              <a:off x="1513808" y="862298"/>
              <a:ext cx="45910" cy="47243"/>
            </a:xfrm>
            <a:custGeom>
              <a:avLst/>
              <a:gdLst>
                <a:gd name="connsiteX0" fmla="*/ 5144 w 45910"/>
                <a:gd name="connsiteY0" fmla="*/ 0 h 47243"/>
                <a:gd name="connsiteX1" fmla="*/ 40672 w 45910"/>
                <a:gd name="connsiteY1" fmla="*/ 191 h 47243"/>
                <a:gd name="connsiteX2" fmla="*/ 45815 w 45910"/>
                <a:gd name="connsiteY2" fmla="*/ 5429 h 47243"/>
                <a:gd name="connsiteX3" fmla="*/ 45911 w 45910"/>
                <a:gd name="connsiteY3" fmla="*/ 41910 h 47243"/>
                <a:gd name="connsiteX4" fmla="*/ 40767 w 45910"/>
                <a:gd name="connsiteY4" fmla="*/ 47244 h 47243"/>
                <a:gd name="connsiteX5" fmla="*/ 5144 w 45910"/>
                <a:gd name="connsiteY5" fmla="*/ 47244 h 47243"/>
                <a:gd name="connsiteX6" fmla="*/ 0 w 45910"/>
                <a:gd name="connsiteY6" fmla="*/ 41910 h 47243"/>
                <a:gd name="connsiteX7" fmla="*/ 0 w 45910"/>
                <a:gd name="connsiteY7" fmla="*/ 5239 h 47243"/>
                <a:gd name="connsiteX8" fmla="*/ 5144 w 45910"/>
                <a:gd name="connsiteY8" fmla="*/ 0 h 47243"/>
                <a:gd name="connsiteX9" fmla="*/ 5144 w 45910"/>
                <a:gd name="connsiteY9" fmla="*/ 0 h 47243"/>
                <a:gd name="connsiteX10" fmla="*/ 5144 w 45910"/>
                <a:gd name="connsiteY10" fmla="*/ 0 h 47243"/>
                <a:gd name="connsiteX11" fmla="*/ 35528 w 45910"/>
                <a:gd name="connsiteY11" fmla="*/ 10668 h 47243"/>
                <a:gd name="connsiteX12" fmla="*/ 10192 w 45910"/>
                <a:gd name="connsiteY12" fmla="*/ 10573 h 47243"/>
                <a:gd name="connsiteX13" fmla="*/ 10192 w 45910"/>
                <a:gd name="connsiteY13" fmla="*/ 36576 h 47243"/>
                <a:gd name="connsiteX14" fmla="*/ 35528 w 45910"/>
                <a:gd name="connsiteY14" fmla="*/ 36576 h 47243"/>
                <a:gd name="connsiteX15" fmla="*/ 35528 w 45910"/>
                <a:gd name="connsiteY15" fmla="*/ 10668 h 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10" h="47243">
                  <a:moveTo>
                    <a:pt x="5144" y="0"/>
                  </a:moveTo>
                  <a:lnTo>
                    <a:pt x="40672" y="191"/>
                  </a:lnTo>
                  <a:cubicBezTo>
                    <a:pt x="43529" y="191"/>
                    <a:pt x="45815" y="2572"/>
                    <a:pt x="45815" y="5429"/>
                  </a:cubicBezTo>
                  <a:lnTo>
                    <a:pt x="45911" y="41910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5144" y="47244"/>
                  </a:lnTo>
                  <a:cubicBezTo>
                    <a:pt x="2286" y="47244"/>
                    <a:pt x="0" y="44863"/>
                    <a:pt x="0" y="41910"/>
                  </a:cubicBezTo>
                  <a:lnTo>
                    <a:pt x="0" y="5239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144" y="0"/>
                  </a:lnTo>
                  <a:lnTo>
                    <a:pt x="5144" y="0"/>
                  </a:lnTo>
                  <a:close/>
                  <a:moveTo>
                    <a:pt x="35528" y="10668"/>
                  </a:moveTo>
                  <a:lnTo>
                    <a:pt x="10192" y="10573"/>
                  </a:lnTo>
                  <a:lnTo>
                    <a:pt x="10192" y="36576"/>
                  </a:lnTo>
                  <a:lnTo>
                    <a:pt x="35528" y="36576"/>
                  </a:lnTo>
                  <a:lnTo>
                    <a:pt x="35528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" name="图形 214">
              <a:extLst>
                <a:ext uri="{FF2B5EF4-FFF2-40B4-BE49-F238E27FC236}">
                  <a16:creationId xmlns:a16="http://schemas.microsoft.com/office/drawing/2014/main" id="{0132F72E-83A3-BEAD-4BDB-78078510DD38}"/>
                </a:ext>
              </a:extLst>
            </p:cNvPr>
            <p:cNvGrpSpPr/>
            <p:nvPr/>
          </p:nvGrpSpPr>
          <p:grpSpPr>
            <a:xfrm>
              <a:off x="1513998" y="862583"/>
              <a:ext cx="81248" cy="83724"/>
              <a:chOff x="1513998" y="862583"/>
              <a:chExt cx="81248" cy="83724"/>
            </a:xfrm>
            <a:grpFill/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6E02F032-BA0D-2800-A563-73FD3FF193C0}"/>
                  </a:ext>
                </a:extLst>
              </p:cNvPr>
              <p:cNvSpPr/>
              <p:nvPr/>
            </p:nvSpPr>
            <p:spPr>
              <a:xfrm>
                <a:off x="1513998" y="899064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624 w 45910"/>
                  <a:gd name="connsiteY11" fmla="*/ 10668 h 47243"/>
                  <a:gd name="connsiteX12" fmla="*/ 10287 w 45910"/>
                  <a:gd name="connsiteY12" fmla="*/ 10573 h 47243"/>
                  <a:gd name="connsiteX13" fmla="*/ 10287 w 45910"/>
                  <a:gd name="connsiteY13" fmla="*/ 36671 h 47243"/>
                  <a:gd name="connsiteX14" fmla="*/ 35624 w 45910"/>
                  <a:gd name="connsiteY14" fmla="*/ 36671 h 47243"/>
                  <a:gd name="connsiteX15" fmla="*/ 35624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624" y="10668"/>
                    </a:moveTo>
                    <a:lnTo>
                      <a:pt x="10287" y="10573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624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0BE725B-51AF-4CAC-B239-34CD3C05FD0F}"/>
                  </a:ext>
                </a:extLst>
              </p:cNvPr>
              <p:cNvSpPr/>
              <p:nvPr/>
            </p:nvSpPr>
            <p:spPr>
              <a:xfrm>
                <a:off x="1549336" y="862583"/>
                <a:ext cx="45910" cy="47243"/>
              </a:xfrm>
              <a:custGeom>
                <a:avLst/>
                <a:gdLst>
                  <a:gd name="connsiteX0" fmla="*/ 10382 w 45910"/>
                  <a:gd name="connsiteY0" fmla="*/ 10668 h 47243"/>
                  <a:gd name="connsiteX1" fmla="*/ 10477 w 45910"/>
                  <a:gd name="connsiteY1" fmla="*/ 36671 h 47243"/>
                  <a:gd name="connsiteX2" fmla="*/ 35719 w 45910"/>
                  <a:gd name="connsiteY2" fmla="*/ 36767 h 47243"/>
                  <a:gd name="connsiteX3" fmla="*/ 35719 w 45910"/>
                  <a:gd name="connsiteY3" fmla="*/ 10668 h 47243"/>
                  <a:gd name="connsiteX4" fmla="*/ 10382 w 45910"/>
                  <a:gd name="connsiteY4" fmla="*/ 10668 h 47243"/>
                  <a:gd name="connsiteX5" fmla="*/ 10382 w 45910"/>
                  <a:gd name="connsiteY5" fmla="*/ 10668 h 47243"/>
                  <a:gd name="connsiteX6" fmla="*/ 190 w 45910"/>
                  <a:gd name="connsiteY6" fmla="*/ 41910 h 47243"/>
                  <a:gd name="connsiteX7" fmla="*/ 0 w 45910"/>
                  <a:gd name="connsiteY7" fmla="*/ 5334 h 47243"/>
                  <a:gd name="connsiteX8" fmla="*/ 5143 w 45910"/>
                  <a:gd name="connsiteY8" fmla="*/ 0 h 47243"/>
                  <a:gd name="connsiteX9" fmla="*/ 40767 w 45910"/>
                  <a:gd name="connsiteY9" fmla="*/ 0 h 47243"/>
                  <a:gd name="connsiteX10" fmla="*/ 45910 w 45910"/>
                  <a:gd name="connsiteY10" fmla="*/ 5334 h 47243"/>
                  <a:gd name="connsiteX11" fmla="*/ 45910 w 45910"/>
                  <a:gd name="connsiteY11" fmla="*/ 42005 h 47243"/>
                  <a:gd name="connsiteX12" fmla="*/ 40767 w 45910"/>
                  <a:gd name="connsiteY12" fmla="*/ 47244 h 47243"/>
                  <a:gd name="connsiteX13" fmla="*/ 5239 w 45910"/>
                  <a:gd name="connsiteY13" fmla="*/ 47149 h 47243"/>
                  <a:gd name="connsiteX14" fmla="*/ 190 w 45910"/>
                  <a:gd name="connsiteY14" fmla="*/ 41910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10382" y="10668"/>
                    </a:moveTo>
                    <a:lnTo>
                      <a:pt x="10477" y="36671"/>
                    </a:lnTo>
                    <a:lnTo>
                      <a:pt x="35719" y="36767"/>
                    </a:lnTo>
                    <a:lnTo>
                      <a:pt x="35719" y="10668"/>
                    </a:lnTo>
                    <a:lnTo>
                      <a:pt x="10382" y="10668"/>
                    </a:lnTo>
                    <a:lnTo>
                      <a:pt x="10382" y="10668"/>
                    </a:lnTo>
                    <a:close/>
                    <a:moveTo>
                      <a:pt x="190" y="41910"/>
                    </a:move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334"/>
                    </a:cubicBez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239" y="47149"/>
                    </a:lnTo>
                    <a:cubicBezTo>
                      <a:pt x="2476" y="47149"/>
                      <a:pt x="190" y="44768"/>
                      <a:pt x="190" y="4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图形 214">
            <a:extLst>
              <a:ext uri="{FF2B5EF4-FFF2-40B4-BE49-F238E27FC236}">
                <a16:creationId xmlns:a16="http://schemas.microsoft.com/office/drawing/2014/main" id="{7C7E591B-4511-CB71-A2E3-2466EFC5230F}"/>
              </a:ext>
            </a:extLst>
          </p:cNvPr>
          <p:cNvGrpSpPr/>
          <p:nvPr/>
        </p:nvGrpSpPr>
        <p:grpSpPr>
          <a:xfrm rot="5400000">
            <a:off x="11331902" y="6032765"/>
            <a:ext cx="532220" cy="557622"/>
            <a:chOff x="1852231" y="805624"/>
            <a:chExt cx="203549" cy="213264"/>
          </a:xfrm>
          <a:solidFill>
            <a:srgbClr val="FF0103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DE9F525-8F88-7CD6-6EA5-A7D4EEFBF6CB}"/>
                </a:ext>
              </a:extLst>
            </p:cNvPr>
            <p:cNvSpPr/>
            <p:nvPr/>
          </p:nvSpPr>
          <p:spPr>
            <a:xfrm>
              <a:off x="1852231" y="805624"/>
              <a:ext cx="203549" cy="213264"/>
            </a:xfrm>
            <a:custGeom>
              <a:avLst/>
              <a:gdLst>
                <a:gd name="connsiteX0" fmla="*/ 5143 w 203549"/>
                <a:gd name="connsiteY0" fmla="*/ 10668 h 213264"/>
                <a:gd name="connsiteX1" fmla="*/ 0 w 203549"/>
                <a:gd name="connsiteY1" fmla="*/ 5334 h 213264"/>
                <a:gd name="connsiteX2" fmla="*/ 5143 w 203549"/>
                <a:gd name="connsiteY2" fmla="*/ 0 h 213264"/>
                <a:gd name="connsiteX3" fmla="*/ 107918 w 203549"/>
                <a:gd name="connsiteY3" fmla="*/ 0 h 213264"/>
                <a:gd name="connsiteX4" fmla="*/ 113062 w 203549"/>
                <a:gd name="connsiteY4" fmla="*/ 5334 h 213264"/>
                <a:gd name="connsiteX5" fmla="*/ 113062 w 203549"/>
                <a:gd name="connsiteY5" fmla="*/ 5810 h 213264"/>
                <a:gd name="connsiteX6" fmla="*/ 112871 w 203549"/>
                <a:gd name="connsiteY6" fmla="*/ 56864 h 213264"/>
                <a:gd name="connsiteX7" fmla="*/ 143065 w 203549"/>
                <a:gd name="connsiteY7" fmla="*/ 56864 h 213264"/>
                <a:gd name="connsiteX8" fmla="*/ 148209 w 203549"/>
                <a:gd name="connsiteY8" fmla="*/ 62198 h 213264"/>
                <a:gd name="connsiteX9" fmla="*/ 148209 w 203549"/>
                <a:gd name="connsiteY9" fmla="*/ 62675 h 213264"/>
                <a:gd name="connsiteX10" fmla="*/ 148114 w 203549"/>
                <a:gd name="connsiteY10" fmla="*/ 93059 h 213264"/>
                <a:gd name="connsiteX11" fmla="*/ 198406 w 203549"/>
                <a:gd name="connsiteY11" fmla="*/ 93059 h 213264"/>
                <a:gd name="connsiteX12" fmla="*/ 203549 w 203549"/>
                <a:gd name="connsiteY12" fmla="*/ 98393 h 213264"/>
                <a:gd name="connsiteX13" fmla="*/ 203549 w 203549"/>
                <a:gd name="connsiteY13" fmla="*/ 98393 h 213264"/>
                <a:gd name="connsiteX14" fmla="*/ 203549 w 203549"/>
                <a:gd name="connsiteY14" fmla="*/ 207931 h 213264"/>
                <a:gd name="connsiteX15" fmla="*/ 198406 w 203549"/>
                <a:gd name="connsiteY15" fmla="*/ 213265 h 213264"/>
                <a:gd name="connsiteX16" fmla="*/ 193262 w 203549"/>
                <a:gd name="connsiteY16" fmla="*/ 207931 h 213264"/>
                <a:gd name="connsiteX17" fmla="*/ 193262 w 203549"/>
                <a:gd name="connsiteY17" fmla="*/ 103632 h 213264"/>
                <a:gd name="connsiteX18" fmla="*/ 142875 w 203549"/>
                <a:gd name="connsiteY18" fmla="*/ 103632 h 213264"/>
                <a:gd name="connsiteX19" fmla="*/ 137731 w 203549"/>
                <a:gd name="connsiteY19" fmla="*/ 98298 h 213264"/>
                <a:gd name="connsiteX20" fmla="*/ 137827 w 203549"/>
                <a:gd name="connsiteY20" fmla="*/ 67437 h 213264"/>
                <a:gd name="connsiteX21" fmla="*/ 107632 w 203549"/>
                <a:gd name="connsiteY21" fmla="*/ 67437 h 213264"/>
                <a:gd name="connsiteX22" fmla="*/ 107632 w 203549"/>
                <a:gd name="connsiteY22" fmla="*/ 67437 h 213264"/>
                <a:gd name="connsiteX23" fmla="*/ 102489 w 203549"/>
                <a:gd name="connsiteY23" fmla="*/ 62198 h 213264"/>
                <a:gd name="connsiteX24" fmla="*/ 102679 w 203549"/>
                <a:gd name="connsiteY24" fmla="*/ 10668 h 213264"/>
                <a:gd name="connsiteX25" fmla="*/ 5143 w 203549"/>
                <a:gd name="connsiteY25" fmla="*/ 10668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264">
                  <a:moveTo>
                    <a:pt x="5143" y="10668"/>
                  </a:moveTo>
                  <a:cubicBezTo>
                    <a:pt x="2286" y="10668"/>
                    <a:pt x="0" y="8287"/>
                    <a:pt x="0" y="5334"/>
                  </a:cubicBezTo>
                  <a:cubicBezTo>
                    <a:pt x="0" y="2381"/>
                    <a:pt x="2286" y="0"/>
                    <a:pt x="5143" y="0"/>
                  </a:cubicBezTo>
                  <a:lnTo>
                    <a:pt x="107918" y="0"/>
                  </a:lnTo>
                  <a:cubicBezTo>
                    <a:pt x="110776" y="0"/>
                    <a:pt x="113062" y="2381"/>
                    <a:pt x="113062" y="5334"/>
                  </a:cubicBezTo>
                  <a:lnTo>
                    <a:pt x="113062" y="5810"/>
                  </a:lnTo>
                  <a:lnTo>
                    <a:pt x="112871" y="56864"/>
                  </a:lnTo>
                  <a:lnTo>
                    <a:pt x="143065" y="56864"/>
                  </a:lnTo>
                  <a:cubicBezTo>
                    <a:pt x="145923" y="56864"/>
                    <a:pt x="148209" y="59246"/>
                    <a:pt x="148209" y="62198"/>
                  </a:cubicBezTo>
                  <a:lnTo>
                    <a:pt x="148209" y="62675"/>
                  </a:lnTo>
                  <a:lnTo>
                    <a:pt x="148114" y="93059"/>
                  </a:lnTo>
                  <a:lnTo>
                    <a:pt x="198406" y="93059"/>
                  </a:lnTo>
                  <a:cubicBezTo>
                    <a:pt x="201263" y="93059"/>
                    <a:pt x="203549" y="95440"/>
                    <a:pt x="203549" y="98393"/>
                  </a:cubicBezTo>
                  <a:lnTo>
                    <a:pt x="203549" y="98393"/>
                  </a:lnTo>
                  <a:lnTo>
                    <a:pt x="203549" y="207931"/>
                  </a:lnTo>
                  <a:cubicBezTo>
                    <a:pt x="203549" y="210884"/>
                    <a:pt x="201263" y="213265"/>
                    <a:pt x="198406" y="213265"/>
                  </a:cubicBezTo>
                  <a:cubicBezTo>
                    <a:pt x="195548" y="213265"/>
                    <a:pt x="193262" y="210884"/>
                    <a:pt x="193262" y="207931"/>
                  </a:cubicBezTo>
                  <a:lnTo>
                    <a:pt x="193262" y="103632"/>
                  </a:lnTo>
                  <a:lnTo>
                    <a:pt x="142875" y="103632"/>
                  </a:lnTo>
                  <a:cubicBezTo>
                    <a:pt x="140017" y="103632"/>
                    <a:pt x="137731" y="101251"/>
                    <a:pt x="137731" y="98298"/>
                  </a:cubicBezTo>
                  <a:lnTo>
                    <a:pt x="137827" y="67437"/>
                  </a:lnTo>
                  <a:lnTo>
                    <a:pt x="107632" y="67437"/>
                  </a:lnTo>
                  <a:lnTo>
                    <a:pt x="107632" y="67437"/>
                  </a:lnTo>
                  <a:cubicBezTo>
                    <a:pt x="104775" y="67437"/>
                    <a:pt x="102489" y="65056"/>
                    <a:pt x="102489" y="62198"/>
                  </a:cubicBezTo>
                  <a:lnTo>
                    <a:pt x="102679" y="10668"/>
                  </a:lnTo>
                  <a:lnTo>
                    <a:pt x="514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4DCDB10-7CFB-6E61-5D3E-D9F8687DBC47}"/>
                </a:ext>
              </a:extLst>
            </p:cNvPr>
            <p:cNvSpPr/>
            <p:nvPr/>
          </p:nvSpPr>
          <p:spPr>
            <a:xfrm>
              <a:off x="1991487" y="824102"/>
              <a:ext cx="46005" cy="47434"/>
            </a:xfrm>
            <a:custGeom>
              <a:avLst/>
              <a:gdLst>
                <a:gd name="connsiteX0" fmla="*/ 35719 w 46005"/>
                <a:gd name="connsiteY0" fmla="*/ 10573 h 47434"/>
                <a:gd name="connsiteX1" fmla="*/ 10382 w 46005"/>
                <a:gd name="connsiteY1" fmla="*/ 10668 h 47434"/>
                <a:gd name="connsiteX2" fmla="*/ 10287 w 46005"/>
                <a:gd name="connsiteY2" fmla="*/ 36671 h 47434"/>
                <a:gd name="connsiteX3" fmla="*/ 35719 w 46005"/>
                <a:gd name="connsiteY3" fmla="*/ 36671 h 47434"/>
                <a:gd name="connsiteX4" fmla="*/ 35719 w 46005"/>
                <a:gd name="connsiteY4" fmla="*/ 10573 h 47434"/>
                <a:gd name="connsiteX5" fmla="*/ 35719 w 46005"/>
                <a:gd name="connsiteY5" fmla="*/ 10573 h 47434"/>
                <a:gd name="connsiteX6" fmla="*/ 5239 w 46005"/>
                <a:gd name="connsiteY6" fmla="*/ 95 h 47434"/>
                <a:gd name="connsiteX7" fmla="*/ 40386 w 46005"/>
                <a:gd name="connsiteY7" fmla="*/ 0 h 47434"/>
                <a:gd name="connsiteX8" fmla="*/ 40862 w 46005"/>
                <a:gd name="connsiteY8" fmla="*/ 0 h 47434"/>
                <a:gd name="connsiteX9" fmla="*/ 46006 w 46005"/>
                <a:gd name="connsiteY9" fmla="*/ 5334 h 47434"/>
                <a:gd name="connsiteX10" fmla="*/ 46006 w 46005"/>
                <a:gd name="connsiteY10" fmla="*/ 42101 h 47434"/>
                <a:gd name="connsiteX11" fmla="*/ 40862 w 46005"/>
                <a:gd name="connsiteY11" fmla="*/ 47435 h 47434"/>
                <a:gd name="connsiteX12" fmla="*/ 5143 w 46005"/>
                <a:gd name="connsiteY12" fmla="*/ 47435 h 47434"/>
                <a:gd name="connsiteX13" fmla="*/ 5143 w 46005"/>
                <a:gd name="connsiteY13" fmla="*/ 47435 h 47434"/>
                <a:gd name="connsiteX14" fmla="*/ 0 w 46005"/>
                <a:gd name="connsiteY14" fmla="*/ 42196 h 47434"/>
                <a:gd name="connsiteX15" fmla="*/ 95 w 46005"/>
                <a:gd name="connsiteY15" fmla="*/ 5620 h 47434"/>
                <a:gd name="connsiteX16" fmla="*/ 5239 w 46005"/>
                <a:gd name="connsiteY16" fmla="*/ 95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719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95"/>
                  </a:moveTo>
                  <a:lnTo>
                    <a:pt x="40386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1"/>
                  </a:lnTo>
                  <a:cubicBezTo>
                    <a:pt x="46006" y="45053"/>
                    <a:pt x="43720" y="47435"/>
                    <a:pt x="40862" y="47435"/>
                  </a:cubicBezTo>
                  <a:lnTo>
                    <a:pt x="5143" y="47435"/>
                  </a:lnTo>
                  <a:lnTo>
                    <a:pt x="5143" y="47435"/>
                  </a:lnTo>
                  <a:cubicBezTo>
                    <a:pt x="2286" y="47435"/>
                    <a:pt x="0" y="45053"/>
                    <a:pt x="0" y="42196"/>
                  </a:cubicBezTo>
                  <a:lnTo>
                    <a:pt x="95" y="5620"/>
                  </a:lnTo>
                  <a:cubicBezTo>
                    <a:pt x="95" y="2477"/>
                    <a:pt x="2381" y="95"/>
                    <a:pt x="5239" y="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5BF92C6-8FD9-A03D-2C1A-11267E3E89FA}"/>
                </a:ext>
              </a:extLst>
            </p:cNvPr>
            <p:cNvSpPr/>
            <p:nvPr/>
          </p:nvSpPr>
          <p:spPr>
            <a:xfrm>
              <a:off x="1954339" y="862298"/>
              <a:ext cx="45910" cy="47339"/>
            </a:xfrm>
            <a:custGeom>
              <a:avLst/>
              <a:gdLst>
                <a:gd name="connsiteX0" fmla="*/ 35719 w 45910"/>
                <a:gd name="connsiteY0" fmla="*/ 10573 h 47339"/>
                <a:gd name="connsiteX1" fmla="*/ 10382 w 45910"/>
                <a:gd name="connsiteY1" fmla="*/ 10668 h 47339"/>
                <a:gd name="connsiteX2" fmla="*/ 10287 w 45910"/>
                <a:gd name="connsiteY2" fmla="*/ 36671 h 47339"/>
                <a:gd name="connsiteX3" fmla="*/ 35624 w 45910"/>
                <a:gd name="connsiteY3" fmla="*/ 36671 h 47339"/>
                <a:gd name="connsiteX4" fmla="*/ 35719 w 45910"/>
                <a:gd name="connsiteY4" fmla="*/ 10573 h 47339"/>
                <a:gd name="connsiteX5" fmla="*/ 35719 w 45910"/>
                <a:gd name="connsiteY5" fmla="*/ 10573 h 47339"/>
                <a:gd name="connsiteX6" fmla="*/ 5239 w 45910"/>
                <a:gd name="connsiteY6" fmla="*/ 191 h 47339"/>
                <a:gd name="connsiteX7" fmla="*/ 40767 w 45910"/>
                <a:gd name="connsiteY7" fmla="*/ 0 h 47339"/>
                <a:gd name="connsiteX8" fmla="*/ 45911 w 45910"/>
                <a:gd name="connsiteY8" fmla="*/ 5334 h 47339"/>
                <a:gd name="connsiteX9" fmla="*/ 45911 w 45910"/>
                <a:gd name="connsiteY9" fmla="*/ 42005 h 47339"/>
                <a:gd name="connsiteX10" fmla="*/ 40767 w 45910"/>
                <a:gd name="connsiteY10" fmla="*/ 47339 h 47339"/>
                <a:gd name="connsiteX11" fmla="*/ 5144 w 45910"/>
                <a:gd name="connsiteY11" fmla="*/ 47339 h 47339"/>
                <a:gd name="connsiteX12" fmla="*/ 0 w 45910"/>
                <a:gd name="connsiteY12" fmla="*/ 42005 h 47339"/>
                <a:gd name="connsiteX13" fmla="*/ 95 w 45910"/>
                <a:gd name="connsiteY13" fmla="*/ 5525 h 47339"/>
                <a:gd name="connsiteX14" fmla="*/ 5239 w 45910"/>
                <a:gd name="connsiteY14" fmla="*/ 191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624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191"/>
                  </a:move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958"/>
                    <a:pt x="43625" y="47339"/>
                    <a:pt x="40767" y="47339"/>
                  </a:cubicBez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95" y="5525"/>
                  </a:lnTo>
                  <a:cubicBezTo>
                    <a:pt x="191" y="2572"/>
                    <a:pt x="2477" y="191"/>
                    <a:pt x="5239" y="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" name="图形 214">
              <a:extLst>
                <a:ext uri="{FF2B5EF4-FFF2-40B4-BE49-F238E27FC236}">
                  <a16:creationId xmlns:a16="http://schemas.microsoft.com/office/drawing/2014/main" id="{0DDE0C8A-455A-81EC-313C-45769BADCD08}"/>
                </a:ext>
              </a:extLst>
            </p:cNvPr>
            <p:cNvGrpSpPr/>
            <p:nvPr/>
          </p:nvGrpSpPr>
          <p:grpSpPr>
            <a:xfrm>
              <a:off x="1918811" y="862488"/>
              <a:ext cx="81248" cy="83724"/>
              <a:chOff x="1918811" y="862488"/>
              <a:chExt cx="81248" cy="83724"/>
            </a:xfrm>
            <a:grpFill/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F0C2CDA-311F-DCBA-5778-50BE0DE468B4}"/>
                  </a:ext>
                </a:extLst>
              </p:cNvPr>
              <p:cNvSpPr/>
              <p:nvPr/>
            </p:nvSpPr>
            <p:spPr>
              <a:xfrm>
                <a:off x="1954149" y="898969"/>
                <a:ext cx="45910" cy="47243"/>
              </a:xfrm>
              <a:custGeom>
                <a:avLst/>
                <a:gdLst>
                  <a:gd name="connsiteX0" fmla="*/ 35623 w 45910"/>
                  <a:gd name="connsiteY0" fmla="*/ 10668 h 47243"/>
                  <a:gd name="connsiteX1" fmla="*/ 10287 w 45910"/>
                  <a:gd name="connsiteY1" fmla="*/ 10763 h 47243"/>
                  <a:gd name="connsiteX2" fmla="*/ 10192 w 45910"/>
                  <a:gd name="connsiteY2" fmla="*/ 36767 h 47243"/>
                  <a:gd name="connsiteX3" fmla="*/ 35528 w 45910"/>
                  <a:gd name="connsiteY3" fmla="*/ 36767 h 47243"/>
                  <a:gd name="connsiteX4" fmla="*/ 35623 w 45910"/>
                  <a:gd name="connsiteY4" fmla="*/ 10668 h 47243"/>
                  <a:gd name="connsiteX5" fmla="*/ 35623 w 45910"/>
                  <a:gd name="connsiteY5" fmla="*/ 10668 h 47243"/>
                  <a:gd name="connsiteX6" fmla="*/ 5239 w 45910"/>
                  <a:gd name="connsiteY6" fmla="*/ 191 h 47243"/>
                  <a:gd name="connsiteX7" fmla="*/ 40767 w 45910"/>
                  <a:gd name="connsiteY7" fmla="*/ 0 h 47243"/>
                  <a:gd name="connsiteX8" fmla="*/ 45910 w 45910"/>
                  <a:gd name="connsiteY8" fmla="*/ 5239 h 47243"/>
                  <a:gd name="connsiteX9" fmla="*/ 45910 w 45910"/>
                  <a:gd name="connsiteY9" fmla="*/ 41910 h 47243"/>
                  <a:gd name="connsiteX10" fmla="*/ 40767 w 45910"/>
                  <a:gd name="connsiteY10" fmla="*/ 47244 h 47243"/>
                  <a:gd name="connsiteX11" fmla="*/ 5143 w 45910"/>
                  <a:gd name="connsiteY11" fmla="*/ 47244 h 47243"/>
                  <a:gd name="connsiteX12" fmla="*/ 0 w 45910"/>
                  <a:gd name="connsiteY12" fmla="*/ 41910 h 47243"/>
                  <a:gd name="connsiteX13" fmla="*/ 95 w 45910"/>
                  <a:gd name="connsiteY13" fmla="*/ 5429 h 47243"/>
                  <a:gd name="connsiteX14" fmla="*/ 5239 w 45910"/>
                  <a:gd name="connsiteY14" fmla="*/ 19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623" y="10668"/>
                    </a:moveTo>
                    <a:lnTo>
                      <a:pt x="10287" y="10763"/>
                    </a:lnTo>
                    <a:lnTo>
                      <a:pt x="10192" y="36767"/>
                    </a:lnTo>
                    <a:lnTo>
                      <a:pt x="35528" y="36767"/>
                    </a:lnTo>
                    <a:lnTo>
                      <a:pt x="35623" y="10668"/>
                    </a:lnTo>
                    <a:lnTo>
                      <a:pt x="35623" y="10668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863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95" y="5429"/>
                    </a:lnTo>
                    <a:cubicBezTo>
                      <a:pt x="190" y="2572"/>
                      <a:pt x="2476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6104909-E824-9628-5F1A-A5E8262AB0D6}"/>
                  </a:ext>
                </a:extLst>
              </p:cNvPr>
              <p:cNvSpPr/>
              <p:nvPr/>
            </p:nvSpPr>
            <p:spPr>
              <a:xfrm>
                <a:off x="1918811" y="862488"/>
                <a:ext cx="45910" cy="47243"/>
              </a:xfrm>
              <a:custGeom>
                <a:avLst/>
                <a:gdLst>
                  <a:gd name="connsiteX0" fmla="*/ 45911 w 45910"/>
                  <a:gd name="connsiteY0" fmla="*/ 5429 h 47243"/>
                  <a:gd name="connsiteX1" fmla="*/ 45815 w 45910"/>
                  <a:gd name="connsiteY1" fmla="*/ 41910 h 47243"/>
                  <a:gd name="connsiteX2" fmla="*/ 40672 w 45910"/>
                  <a:gd name="connsiteY2" fmla="*/ 47149 h 47243"/>
                  <a:gd name="connsiteX3" fmla="*/ 5144 w 45910"/>
                  <a:gd name="connsiteY3" fmla="*/ 47244 h 47243"/>
                  <a:gd name="connsiteX4" fmla="*/ 0 w 45910"/>
                  <a:gd name="connsiteY4" fmla="*/ 42005 h 47243"/>
                  <a:gd name="connsiteX5" fmla="*/ 0 w 45910"/>
                  <a:gd name="connsiteY5" fmla="*/ 5334 h 47243"/>
                  <a:gd name="connsiteX6" fmla="*/ 5144 w 45910"/>
                  <a:gd name="connsiteY6" fmla="*/ 0 h 47243"/>
                  <a:gd name="connsiteX7" fmla="*/ 40767 w 45910"/>
                  <a:gd name="connsiteY7" fmla="*/ 0 h 47243"/>
                  <a:gd name="connsiteX8" fmla="*/ 45911 w 45910"/>
                  <a:gd name="connsiteY8" fmla="*/ 5429 h 47243"/>
                  <a:gd name="connsiteX9" fmla="*/ 45911 w 45910"/>
                  <a:gd name="connsiteY9" fmla="*/ 5429 h 47243"/>
                  <a:gd name="connsiteX10" fmla="*/ 45911 w 45910"/>
                  <a:gd name="connsiteY10" fmla="*/ 5429 h 47243"/>
                  <a:gd name="connsiteX11" fmla="*/ 35528 w 45910"/>
                  <a:gd name="connsiteY11" fmla="*/ 36671 h 47243"/>
                  <a:gd name="connsiteX12" fmla="*/ 35624 w 45910"/>
                  <a:gd name="connsiteY12" fmla="*/ 10668 h 47243"/>
                  <a:gd name="connsiteX13" fmla="*/ 10287 w 45910"/>
                  <a:gd name="connsiteY13" fmla="*/ 10668 h 47243"/>
                  <a:gd name="connsiteX14" fmla="*/ 10287 w 45910"/>
                  <a:gd name="connsiteY14" fmla="*/ 36767 h 47243"/>
                  <a:gd name="connsiteX15" fmla="*/ 35528 w 45910"/>
                  <a:gd name="connsiteY15" fmla="*/ 3667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45911" y="5429"/>
                    </a:moveTo>
                    <a:lnTo>
                      <a:pt x="45815" y="41910"/>
                    </a:lnTo>
                    <a:cubicBezTo>
                      <a:pt x="45815" y="44863"/>
                      <a:pt x="43529" y="47149"/>
                      <a:pt x="40672" y="47149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529" y="190"/>
                      <a:pt x="45911" y="2572"/>
                      <a:pt x="45911" y="5429"/>
                    </a:cubicBezTo>
                    <a:lnTo>
                      <a:pt x="45911" y="5429"/>
                    </a:lnTo>
                    <a:lnTo>
                      <a:pt x="45911" y="5429"/>
                    </a:lnTo>
                    <a:close/>
                    <a:moveTo>
                      <a:pt x="35528" y="36671"/>
                    </a:moveTo>
                    <a:lnTo>
                      <a:pt x="35624" y="10668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528" y="366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0784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8B259F6-1A5F-FDAD-98EB-24B0C642E249}"/>
              </a:ext>
            </a:extLst>
          </p:cNvPr>
          <p:cNvSpPr/>
          <p:nvPr/>
        </p:nvSpPr>
        <p:spPr>
          <a:xfrm>
            <a:off x="11720386" y="198235"/>
            <a:ext cx="244602" cy="234791"/>
          </a:xfrm>
          <a:custGeom>
            <a:avLst/>
            <a:gdLst>
              <a:gd name="connsiteX0" fmla="*/ 244602 w 244602"/>
              <a:gd name="connsiteY0" fmla="*/ 234220 h 234791"/>
              <a:gd name="connsiteX1" fmla="*/ 133921 w 244602"/>
              <a:gd name="connsiteY1" fmla="*/ 234505 h 234791"/>
              <a:gd name="connsiteX2" fmla="*/ 109538 w 244602"/>
              <a:gd name="connsiteY2" fmla="*/ 234505 h 234791"/>
              <a:gd name="connsiteX3" fmla="*/ 100775 w 244602"/>
              <a:gd name="connsiteY3" fmla="*/ 234601 h 234791"/>
              <a:gd name="connsiteX4" fmla="*/ 100489 w 244602"/>
              <a:gd name="connsiteY4" fmla="*/ 234601 h 234791"/>
              <a:gd name="connsiteX5" fmla="*/ 24289 w 244602"/>
              <a:gd name="connsiteY5" fmla="*/ 234696 h 234791"/>
              <a:gd name="connsiteX6" fmla="*/ 0 w 244602"/>
              <a:gd name="connsiteY6" fmla="*/ 234791 h 234791"/>
              <a:gd name="connsiteX7" fmla="*/ 0 w 244602"/>
              <a:gd name="connsiteY7" fmla="*/ 210503 h 234791"/>
              <a:gd name="connsiteX8" fmla="*/ 12192 w 244602"/>
              <a:gd name="connsiteY8" fmla="*/ 210503 h 234791"/>
              <a:gd name="connsiteX9" fmla="*/ 29718 w 244602"/>
              <a:gd name="connsiteY9" fmla="*/ 210407 h 234791"/>
              <a:gd name="connsiteX10" fmla="*/ 130207 w 244602"/>
              <a:gd name="connsiteY10" fmla="*/ 210217 h 234791"/>
              <a:gd name="connsiteX11" fmla="*/ 214598 w 244602"/>
              <a:gd name="connsiteY11" fmla="*/ 210026 h 234791"/>
              <a:gd name="connsiteX12" fmla="*/ 195072 w 244602"/>
              <a:gd name="connsiteY12" fmla="*/ 156972 h 234791"/>
              <a:gd name="connsiteX13" fmla="*/ 146018 w 244602"/>
              <a:gd name="connsiteY13" fmla="*/ 86773 h 234791"/>
              <a:gd name="connsiteX14" fmla="*/ 88773 w 244602"/>
              <a:gd name="connsiteY14" fmla="*/ 40672 h 234791"/>
              <a:gd name="connsiteX15" fmla="*/ 89059 w 244602"/>
              <a:gd name="connsiteY15" fmla="*/ 138017 h 234791"/>
              <a:gd name="connsiteX16" fmla="*/ 105061 w 244602"/>
              <a:gd name="connsiteY16" fmla="*/ 137922 h 234791"/>
              <a:gd name="connsiteX17" fmla="*/ 149828 w 244602"/>
              <a:gd name="connsiteY17" fmla="*/ 137827 h 234791"/>
              <a:gd name="connsiteX18" fmla="*/ 149828 w 244602"/>
              <a:gd name="connsiteY18" fmla="*/ 162116 h 234791"/>
              <a:gd name="connsiteX19" fmla="*/ 82296 w 244602"/>
              <a:gd name="connsiteY19" fmla="*/ 162306 h 234791"/>
              <a:gd name="connsiteX20" fmla="*/ 64865 w 244602"/>
              <a:gd name="connsiteY20" fmla="*/ 162306 h 234791"/>
              <a:gd name="connsiteX21" fmla="*/ 64579 w 244602"/>
              <a:gd name="connsiteY21" fmla="*/ 0 h 234791"/>
              <a:gd name="connsiteX22" fmla="*/ 82391 w 244602"/>
              <a:gd name="connsiteY22" fmla="*/ 9144 h 234791"/>
              <a:gd name="connsiteX23" fmla="*/ 160306 w 244602"/>
              <a:gd name="connsiteY23" fmla="*/ 66294 h 234791"/>
              <a:gd name="connsiteX24" fmla="*/ 214598 w 244602"/>
              <a:gd name="connsiteY24" fmla="*/ 141256 h 234791"/>
              <a:gd name="connsiteX25" fmla="*/ 242030 w 244602"/>
              <a:gd name="connsiteY25" fmla="*/ 219742 h 234791"/>
              <a:gd name="connsiteX26" fmla="*/ 244602 w 244602"/>
              <a:gd name="connsiteY26" fmla="*/ 234220 h 2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4602" h="234791">
                <a:moveTo>
                  <a:pt x="244602" y="234220"/>
                </a:moveTo>
                <a:lnTo>
                  <a:pt x="133921" y="234505"/>
                </a:lnTo>
                <a:lnTo>
                  <a:pt x="109538" y="234505"/>
                </a:lnTo>
                <a:lnTo>
                  <a:pt x="100775" y="234601"/>
                </a:lnTo>
                <a:lnTo>
                  <a:pt x="100489" y="234601"/>
                </a:lnTo>
                <a:lnTo>
                  <a:pt x="24289" y="234696"/>
                </a:lnTo>
                <a:lnTo>
                  <a:pt x="0" y="234791"/>
                </a:lnTo>
                <a:lnTo>
                  <a:pt x="0" y="210503"/>
                </a:lnTo>
                <a:lnTo>
                  <a:pt x="12192" y="210503"/>
                </a:lnTo>
                <a:lnTo>
                  <a:pt x="29718" y="210407"/>
                </a:lnTo>
                <a:lnTo>
                  <a:pt x="130207" y="210217"/>
                </a:lnTo>
                <a:lnTo>
                  <a:pt x="214598" y="210026"/>
                </a:lnTo>
                <a:cubicBezTo>
                  <a:pt x="209836" y="191643"/>
                  <a:pt x="203359" y="173831"/>
                  <a:pt x="195072" y="156972"/>
                </a:cubicBezTo>
                <a:cubicBezTo>
                  <a:pt x="182499" y="131159"/>
                  <a:pt x="165925" y="107537"/>
                  <a:pt x="146018" y="86773"/>
                </a:cubicBezTo>
                <a:cubicBezTo>
                  <a:pt x="129254" y="69152"/>
                  <a:pt x="110014" y="53626"/>
                  <a:pt x="88773" y="40672"/>
                </a:cubicBezTo>
                <a:lnTo>
                  <a:pt x="89059" y="138017"/>
                </a:lnTo>
                <a:lnTo>
                  <a:pt x="105061" y="137922"/>
                </a:lnTo>
                <a:lnTo>
                  <a:pt x="149828" y="137827"/>
                </a:lnTo>
                <a:lnTo>
                  <a:pt x="149828" y="162116"/>
                </a:lnTo>
                <a:lnTo>
                  <a:pt x="82296" y="162306"/>
                </a:lnTo>
                <a:lnTo>
                  <a:pt x="64865" y="162306"/>
                </a:lnTo>
                <a:lnTo>
                  <a:pt x="64579" y="0"/>
                </a:lnTo>
                <a:lnTo>
                  <a:pt x="82391" y="9144"/>
                </a:lnTo>
                <a:cubicBezTo>
                  <a:pt x="111633" y="24289"/>
                  <a:pt x="137922" y="43529"/>
                  <a:pt x="160306" y="66294"/>
                </a:cubicBezTo>
                <a:cubicBezTo>
                  <a:pt x="182213" y="88297"/>
                  <a:pt x="200501" y="113633"/>
                  <a:pt x="214598" y="141256"/>
                </a:cubicBezTo>
                <a:cubicBezTo>
                  <a:pt x="227171" y="165735"/>
                  <a:pt x="236506" y="192119"/>
                  <a:pt x="242030" y="219742"/>
                </a:cubicBezTo>
                <a:lnTo>
                  <a:pt x="244602" y="234220"/>
                </a:lnTo>
                <a:close/>
              </a:path>
            </a:pathLst>
          </a:custGeom>
          <a:solidFill>
            <a:srgbClr val="FF010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3AB3D33F-37E4-C43D-39EF-82F5FE65CB99}"/>
              </a:ext>
            </a:extLst>
          </p:cNvPr>
          <p:cNvSpPr/>
          <p:nvPr/>
        </p:nvSpPr>
        <p:spPr>
          <a:xfrm>
            <a:off x="222874" y="197949"/>
            <a:ext cx="244602" cy="235077"/>
          </a:xfrm>
          <a:custGeom>
            <a:avLst/>
            <a:gdLst>
              <a:gd name="connsiteX0" fmla="*/ 244602 w 244602"/>
              <a:gd name="connsiteY0" fmla="*/ 222218 h 235077"/>
              <a:gd name="connsiteX1" fmla="*/ 244602 w 244602"/>
              <a:gd name="connsiteY1" fmla="*/ 234410 h 235077"/>
              <a:gd name="connsiteX2" fmla="*/ 220218 w 244602"/>
              <a:gd name="connsiteY2" fmla="*/ 234506 h 235077"/>
              <a:gd name="connsiteX3" fmla="*/ 134969 w 244602"/>
              <a:gd name="connsiteY3" fmla="*/ 234696 h 235077"/>
              <a:gd name="connsiteX4" fmla="*/ 110680 w 244602"/>
              <a:gd name="connsiteY4" fmla="*/ 234791 h 235077"/>
              <a:gd name="connsiteX5" fmla="*/ 0 w 244602"/>
              <a:gd name="connsiteY5" fmla="*/ 235077 h 235077"/>
              <a:gd name="connsiteX6" fmla="*/ 2857 w 244602"/>
              <a:gd name="connsiteY6" fmla="*/ 220504 h 235077"/>
              <a:gd name="connsiteX7" fmla="*/ 161639 w 244602"/>
              <a:gd name="connsiteY7" fmla="*/ 9239 h 235077"/>
              <a:gd name="connsiteX8" fmla="*/ 179356 w 244602"/>
              <a:gd name="connsiteY8" fmla="*/ 0 h 235077"/>
              <a:gd name="connsiteX9" fmla="*/ 179642 w 244602"/>
              <a:gd name="connsiteY9" fmla="*/ 162401 h 235077"/>
              <a:gd name="connsiteX10" fmla="*/ 94583 w 244602"/>
              <a:gd name="connsiteY10" fmla="*/ 162592 h 235077"/>
              <a:gd name="connsiteX11" fmla="*/ 94488 w 244602"/>
              <a:gd name="connsiteY11" fmla="*/ 138303 h 235077"/>
              <a:gd name="connsiteX12" fmla="*/ 155258 w 244602"/>
              <a:gd name="connsiteY12" fmla="*/ 138113 h 235077"/>
              <a:gd name="connsiteX13" fmla="*/ 155067 w 244602"/>
              <a:gd name="connsiteY13" fmla="*/ 40862 h 235077"/>
              <a:gd name="connsiteX14" fmla="*/ 30004 w 244602"/>
              <a:gd name="connsiteY14" fmla="*/ 210598 h 235077"/>
              <a:gd name="connsiteX15" fmla="*/ 232410 w 244602"/>
              <a:gd name="connsiteY15" fmla="*/ 210121 h 235077"/>
              <a:gd name="connsiteX16" fmla="*/ 244602 w 244602"/>
              <a:gd name="connsiteY16" fmla="*/ 210121 h 235077"/>
              <a:gd name="connsiteX17" fmla="*/ 244602 w 244602"/>
              <a:gd name="connsiteY17" fmla="*/ 222218 h 23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4602" h="235077">
                <a:moveTo>
                  <a:pt x="244602" y="222218"/>
                </a:moveTo>
                <a:lnTo>
                  <a:pt x="244602" y="234410"/>
                </a:lnTo>
                <a:lnTo>
                  <a:pt x="220218" y="234506"/>
                </a:lnTo>
                <a:lnTo>
                  <a:pt x="134969" y="234696"/>
                </a:lnTo>
                <a:lnTo>
                  <a:pt x="110680" y="234791"/>
                </a:lnTo>
                <a:lnTo>
                  <a:pt x="0" y="235077"/>
                </a:lnTo>
                <a:lnTo>
                  <a:pt x="2857" y="220504"/>
                </a:lnTo>
                <a:cubicBezTo>
                  <a:pt x="20860" y="129445"/>
                  <a:pt x="78677" y="52483"/>
                  <a:pt x="161639" y="9239"/>
                </a:cubicBezTo>
                <a:lnTo>
                  <a:pt x="179356" y="0"/>
                </a:lnTo>
                <a:lnTo>
                  <a:pt x="179642" y="162401"/>
                </a:lnTo>
                <a:lnTo>
                  <a:pt x="94583" y="162592"/>
                </a:lnTo>
                <a:lnTo>
                  <a:pt x="94488" y="138303"/>
                </a:lnTo>
                <a:lnTo>
                  <a:pt x="155258" y="138113"/>
                </a:lnTo>
                <a:lnTo>
                  <a:pt x="155067" y="40862"/>
                </a:lnTo>
                <a:cubicBezTo>
                  <a:pt x="92583" y="79248"/>
                  <a:pt x="47911" y="139732"/>
                  <a:pt x="30004" y="210598"/>
                </a:cubicBezTo>
                <a:lnTo>
                  <a:pt x="232410" y="210121"/>
                </a:lnTo>
                <a:lnTo>
                  <a:pt x="244602" y="210121"/>
                </a:lnTo>
                <a:lnTo>
                  <a:pt x="244602" y="222218"/>
                </a:lnTo>
                <a:close/>
              </a:path>
            </a:pathLst>
          </a:custGeom>
          <a:solidFill>
            <a:srgbClr val="FF010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B8E68936-CD10-71DC-5A81-FDF5322AE258}"/>
              </a:ext>
            </a:extLst>
          </p:cNvPr>
          <p:cNvCxnSpPr>
            <a:cxnSpLocks/>
          </p:cNvCxnSpPr>
          <p:nvPr/>
        </p:nvCxnSpPr>
        <p:spPr>
          <a:xfrm flipH="1">
            <a:off x="467476" y="418377"/>
            <a:ext cx="11324474" cy="0"/>
          </a:xfrm>
          <a:prstGeom prst="line">
            <a:avLst/>
          </a:prstGeom>
          <a:ln w="25400" cap="rnd">
            <a:solidFill>
              <a:srgbClr val="FF01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00820E3-D7D7-9678-96D3-049838128409}"/>
              </a:ext>
            </a:extLst>
          </p:cNvPr>
          <p:cNvGrpSpPr/>
          <p:nvPr/>
        </p:nvGrpSpPr>
        <p:grpSpPr>
          <a:xfrm flipV="1">
            <a:off x="222874" y="6434011"/>
            <a:ext cx="11742114" cy="235078"/>
            <a:chOff x="222874" y="197949"/>
            <a:chExt cx="11742114" cy="235077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FBCD522-9ED2-3155-ABD7-098C36169714}"/>
                </a:ext>
              </a:extLst>
            </p:cNvPr>
            <p:cNvSpPr/>
            <p:nvPr/>
          </p:nvSpPr>
          <p:spPr>
            <a:xfrm>
              <a:off x="11720386" y="198235"/>
              <a:ext cx="244602" cy="234791"/>
            </a:xfrm>
            <a:custGeom>
              <a:avLst/>
              <a:gdLst>
                <a:gd name="connsiteX0" fmla="*/ 244602 w 244602"/>
                <a:gd name="connsiteY0" fmla="*/ 234220 h 234791"/>
                <a:gd name="connsiteX1" fmla="*/ 133921 w 244602"/>
                <a:gd name="connsiteY1" fmla="*/ 234505 h 234791"/>
                <a:gd name="connsiteX2" fmla="*/ 109538 w 244602"/>
                <a:gd name="connsiteY2" fmla="*/ 234505 h 234791"/>
                <a:gd name="connsiteX3" fmla="*/ 100775 w 244602"/>
                <a:gd name="connsiteY3" fmla="*/ 234601 h 234791"/>
                <a:gd name="connsiteX4" fmla="*/ 100489 w 244602"/>
                <a:gd name="connsiteY4" fmla="*/ 234601 h 234791"/>
                <a:gd name="connsiteX5" fmla="*/ 24289 w 244602"/>
                <a:gd name="connsiteY5" fmla="*/ 234696 h 234791"/>
                <a:gd name="connsiteX6" fmla="*/ 0 w 244602"/>
                <a:gd name="connsiteY6" fmla="*/ 234791 h 234791"/>
                <a:gd name="connsiteX7" fmla="*/ 0 w 244602"/>
                <a:gd name="connsiteY7" fmla="*/ 210503 h 234791"/>
                <a:gd name="connsiteX8" fmla="*/ 12192 w 244602"/>
                <a:gd name="connsiteY8" fmla="*/ 210503 h 234791"/>
                <a:gd name="connsiteX9" fmla="*/ 29718 w 244602"/>
                <a:gd name="connsiteY9" fmla="*/ 210407 h 234791"/>
                <a:gd name="connsiteX10" fmla="*/ 130207 w 244602"/>
                <a:gd name="connsiteY10" fmla="*/ 210217 h 234791"/>
                <a:gd name="connsiteX11" fmla="*/ 214598 w 244602"/>
                <a:gd name="connsiteY11" fmla="*/ 210026 h 234791"/>
                <a:gd name="connsiteX12" fmla="*/ 195072 w 244602"/>
                <a:gd name="connsiteY12" fmla="*/ 156972 h 234791"/>
                <a:gd name="connsiteX13" fmla="*/ 146018 w 244602"/>
                <a:gd name="connsiteY13" fmla="*/ 86773 h 234791"/>
                <a:gd name="connsiteX14" fmla="*/ 88773 w 244602"/>
                <a:gd name="connsiteY14" fmla="*/ 40672 h 234791"/>
                <a:gd name="connsiteX15" fmla="*/ 89059 w 244602"/>
                <a:gd name="connsiteY15" fmla="*/ 138017 h 234791"/>
                <a:gd name="connsiteX16" fmla="*/ 105061 w 244602"/>
                <a:gd name="connsiteY16" fmla="*/ 137922 h 234791"/>
                <a:gd name="connsiteX17" fmla="*/ 149828 w 244602"/>
                <a:gd name="connsiteY17" fmla="*/ 137827 h 234791"/>
                <a:gd name="connsiteX18" fmla="*/ 149828 w 244602"/>
                <a:gd name="connsiteY18" fmla="*/ 162116 h 234791"/>
                <a:gd name="connsiteX19" fmla="*/ 82296 w 244602"/>
                <a:gd name="connsiteY19" fmla="*/ 162306 h 234791"/>
                <a:gd name="connsiteX20" fmla="*/ 64865 w 244602"/>
                <a:gd name="connsiteY20" fmla="*/ 162306 h 234791"/>
                <a:gd name="connsiteX21" fmla="*/ 64579 w 244602"/>
                <a:gd name="connsiteY21" fmla="*/ 0 h 234791"/>
                <a:gd name="connsiteX22" fmla="*/ 82391 w 244602"/>
                <a:gd name="connsiteY22" fmla="*/ 9144 h 234791"/>
                <a:gd name="connsiteX23" fmla="*/ 160306 w 244602"/>
                <a:gd name="connsiteY23" fmla="*/ 66294 h 234791"/>
                <a:gd name="connsiteX24" fmla="*/ 214598 w 244602"/>
                <a:gd name="connsiteY24" fmla="*/ 141256 h 234791"/>
                <a:gd name="connsiteX25" fmla="*/ 242030 w 244602"/>
                <a:gd name="connsiteY25" fmla="*/ 219742 h 234791"/>
                <a:gd name="connsiteX26" fmla="*/ 244602 w 244602"/>
                <a:gd name="connsiteY26" fmla="*/ 234220 h 234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4602" h="234791">
                  <a:moveTo>
                    <a:pt x="244602" y="234220"/>
                  </a:moveTo>
                  <a:lnTo>
                    <a:pt x="133921" y="234505"/>
                  </a:lnTo>
                  <a:lnTo>
                    <a:pt x="109538" y="234505"/>
                  </a:lnTo>
                  <a:lnTo>
                    <a:pt x="100775" y="234601"/>
                  </a:lnTo>
                  <a:lnTo>
                    <a:pt x="100489" y="234601"/>
                  </a:lnTo>
                  <a:lnTo>
                    <a:pt x="24289" y="234696"/>
                  </a:lnTo>
                  <a:lnTo>
                    <a:pt x="0" y="234791"/>
                  </a:lnTo>
                  <a:lnTo>
                    <a:pt x="0" y="210503"/>
                  </a:lnTo>
                  <a:lnTo>
                    <a:pt x="12192" y="210503"/>
                  </a:lnTo>
                  <a:lnTo>
                    <a:pt x="29718" y="210407"/>
                  </a:lnTo>
                  <a:lnTo>
                    <a:pt x="130207" y="210217"/>
                  </a:lnTo>
                  <a:lnTo>
                    <a:pt x="214598" y="210026"/>
                  </a:lnTo>
                  <a:cubicBezTo>
                    <a:pt x="209836" y="191643"/>
                    <a:pt x="203359" y="173831"/>
                    <a:pt x="195072" y="156972"/>
                  </a:cubicBezTo>
                  <a:cubicBezTo>
                    <a:pt x="182499" y="131159"/>
                    <a:pt x="165925" y="107537"/>
                    <a:pt x="146018" y="86773"/>
                  </a:cubicBezTo>
                  <a:cubicBezTo>
                    <a:pt x="129254" y="69152"/>
                    <a:pt x="110014" y="53626"/>
                    <a:pt x="88773" y="40672"/>
                  </a:cubicBezTo>
                  <a:lnTo>
                    <a:pt x="89059" y="138017"/>
                  </a:lnTo>
                  <a:lnTo>
                    <a:pt x="105061" y="137922"/>
                  </a:lnTo>
                  <a:lnTo>
                    <a:pt x="149828" y="137827"/>
                  </a:lnTo>
                  <a:lnTo>
                    <a:pt x="149828" y="162116"/>
                  </a:lnTo>
                  <a:lnTo>
                    <a:pt x="82296" y="162306"/>
                  </a:lnTo>
                  <a:lnTo>
                    <a:pt x="64865" y="162306"/>
                  </a:lnTo>
                  <a:lnTo>
                    <a:pt x="64579" y="0"/>
                  </a:lnTo>
                  <a:lnTo>
                    <a:pt x="82391" y="9144"/>
                  </a:lnTo>
                  <a:cubicBezTo>
                    <a:pt x="111633" y="24289"/>
                    <a:pt x="137922" y="43529"/>
                    <a:pt x="160306" y="66294"/>
                  </a:cubicBezTo>
                  <a:cubicBezTo>
                    <a:pt x="182213" y="88297"/>
                    <a:pt x="200501" y="113633"/>
                    <a:pt x="214598" y="141256"/>
                  </a:cubicBezTo>
                  <a:cubicBezTo>
                    <a:pt x="227171" y="165735"/>
                    <a:pt x="236506" y="192119"/>
                    <a:pt x="242030" y="219742"/>
                  </a:cubicBezTo>
                  <a:lnTo>
                    <a:pt x="244602" y="234220"/>
                  </a:lnTo>
                  <a:close/>
                </a:path>
              </a:pathLst>
            </a:custGeom>
            <a:solidFill>
              <a:srgbClr val="FF010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E2F0917-506D-4A33-8610-5E1CFCF3B940}"/>
                </a:ext>
              </a:extLst>
            </p:cNvPr>
            <p:cNvSpPr/>
            <p:nvPr/>
          </p:nvSpPr>
          <p:spPr>
            <a:xfrm>
              <a:off x="222874" y="197949"/>
              <a:ext cx="244602" cy="235077"/>
            </a:xfrm>
            <a:custGeom>
              <a:avLst/>
              <a:gdLst>
                <a:gd name="connsiteX0" fmla="*/ 244602 w 244602"/>
                <a:gd name="connsiteY0" fmla="*/ 222218 h 235077"/>
                <a:gd name="connsiteX1" fmla="*/ 244602 w 244602"/>
                <a:gd name="connsiteY1" fmla="*/ 234410 h 235077"/>
                <a:gd name="connsiteX2" fmla="*/ 220218 w 244602"/>
                <a:gd name="connsiteY2" fmla="*/ 234506 h 235077"/>
                <a:gd name="connsiteX3" fmla="*/ 134969 w 244602"/>
                <a:gd name="connsiteY3" fmla="*/ 234696 h 235077"/>
                <a:gd name="connsiteX4" fmla="*/ 110680 w 244602"/>
                <a:gd name="connsiteY4" fmla="*/ 234791 h 235077"/>
                <a:gd name="connsiteX5" fmla="*/ 0 w 244602"/>
                <a:gd name="connsiteY5" fmla="*/ 235077 h 235077"/>
                <a:gd name="connsiteX6" fmla="*/ 2857 w 244602"/>
                <a:gd name="connsiteY6" fmla="*/ 220504 h 235077"/>
                <a:gd name="connsiteX7" fmla="*/ 161639 w 244602"/>
                <a:gd name="connsiteY7" fmla="*/ 9239 h 235077"/>
                <a:gd name="connsiteX8" fmla="*/ 179356 w 244602"/>
                <a:gd name="connsiteY8" fmla="*/ 0 h 235077"/>
                <a:gd name="connsiteX9" fmla="*/ 179642 w 244602"/>
                <a:gd name="connsiteY9" fmla="*/ 162401 h 235077"/>
                <a:gd name="connsiteX10" fmla="*/ 94583 w 244602"/>
                <a:gd name="connsiteY10" fmla="*/ 162592 h 235077"/>
                <a:gd name="connsiteX11" fmla="*/ 94488 w 244602"/>
                <a:gd name="connsiteY11" fmla="*/ 138303 h 235077"/>
                <a:gd name="connsiteX12" fmla="*/ 155258 w 244602"/>
                <a:gd name="connsiteY12" fmla="*/ 138113 h 235077"/>
                <a:gd name="connsiteX13" fmla="*/ 155067 w 244602"/>
                <a:gd name="connsiteY13" fmla="*/ 40862 h 235077"/>
                <a:gd name="connsiteX14" fmla="*/ 30004 w 244602"/>
                <a:gd name="connsiteY14" fmla="*/ 210598 h 235077"/>
                <a:gd name="connsiteX15" fmla="*/ 232410 w 244602"/>
                <a:gd name="connsiteY15" fmla="*/ 210121 h 235077"/>
                <a:gd name="connsiteX16" fmla="*/ 244602 w 244602"/>
                <a:gd name="connsiteY16" fmla="*/ 210121 h 235077"/>
                <a:gd name="connsiteX17" fmla="*/ 244602 w 244602"/>
                <a:gd name="connsiteY17" fmla="*/ 222218 h 23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4602" h="235077">
                  <a:moveTo>
                    <a:pt x="244602" y="222218"/>
                  </a:moveTo>
                  <a:lnTo>
                    <a:pt x="244602" y="234410"/>
                  </a:lnTo>
                  <a:lnTo>
                    <a:pt x="220218" y="234506"/>
                  </a:lnTo>
                  <a:lnTo>
                    <a:pt x="134969" y="234696"/>
                  </a:lnTo>
                  <a:lnTo>
                    <a:pt x="110680" y="234791"/>
                  </a:lnTo>
                  <a:lnTo>
                    <a:pt x="0" y="235077"/>
                  </a:lnTo>
                  <a:lnTo>
                    <a:pt x="2857" y="220504"/>
                  </a:lnTo>
                  <a:cubicBezTo>
                    <a:pt x="20860" y="129445"/>
                    <a:pt x="78677" y="52483"/>
                    <a:pt x="161639" y="9239"/>
                  </a:cubicBezTo>
                  <a:lnTo>
                    <a:pt x="179356" y="0"/>
                  </a:lnTo>
                  <a:lnTo>
                    <a:pt x="179642" y="162401"/>
                  </a:lnTo>
                  <a:lnTo>
                    <a:pt x="94583" y="162592"/>
                  </a:lnTo>
                  <a:lnTo>
                    <a:pt x="94488" y="138303"/>
                  </a:lnTo>
                  <a:lnTo>
                    <a:pt x="155258" y="138113"/>
                  </a:lnTo>
                  <a:lnTo>
                    <a:pt x="155067" y="40862"/>
                  </a:lnTo>
                  <a:cubicBezTo>
                    <a:pt x="92583" y="79248"/>
                    <a:pt x="47911" y="139732"/>
                    <a:pt x="30004" y="210598"/>
                  </a:cubicBezTo>
                  <a:lnTo>
                    <a:pt x="232410" y="210121"/>
                  </a:lnTo>
                  <a:lnTo>
                    <a:pt x="244602" y="210121"/>
                  </a:lnTo>
                  <a:lnTo>
                    <a:pt x="244602" y="222218"/>
                  </a:lnTo>
                  <a:close/>
                </a:path>
              </a:pathLst>
            </a:custGeom>
            <a:solidFill>
              <a:srgbClr val="FF010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BA542EF-F458-6820-650D-CD18E2F2C4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7476" y="418377"/>
              <a:ext cx="11324474" cy="0"/>
            </a:xfrm>
            <a:prstGeom prst="line">
              <a:avLst/>
            </a:prstGeom>
            <a:ln w="254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34C419E-22E9-2A12-D4DD-B7793B4FC730}"/>
              </a:ext>
            </a:extLst>
          </p:cNvPr>
          <p:cNvGrpSpPr/>
          <p:nvPr/>
        </p:nvGrpSpPr>
        <p:grpSpPr>
          <a:xfrm>
            <a:off x="467476" y="188913"/>
            <a:ext cx="11250486" cy="6479890"/>
            <a:chOff x="467476" y="188913"/>
            <a:chExt cx="11250486" cy="6479890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5E6BE3D-3736-FBE0-9F6C-77CC37077D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7476" y="188913"/>
              <a:ext cx="0" cy="6479890"/>
            </a:xfrm>
            <a:prstGeom prst="line">
              <a:avLst/>
            </a:prstGeom>
            <a:ln w="254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6392DBEE-9830-C028-6CC1-426C046352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717962" y="188913"/>
              <a:ext cx="0" cy="6479890"/>
            </a:xfrm>
            <a:prstGeom prst="line">
              <a:avLst/>
            </a:prstGeom>
            <a:ln w="254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9911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54B24C0-0224-C887-2FCC-A0C671C57577}"/>
              </a:ext>
            </a:extLst>
          </p:cNvPr>
          <p:cNvSpPr txBox="1"/>
          <p:nvPr/>
        </p:nvSpPr>
        <p:spPr>
          <a:xfrm>
            <a:off x="727023" y="4849318"/>
            <a:ext cx="46987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发布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00562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220D94C-24B9-D418-9B84-3E37ED6970E0}"/>
              </a:ext>
            </a:extLst>
          </p:cNvPr>
          <p:cNvSpPr/>
          <p:nvPr/>
        </p:nvSpPr>
        <p:spPr>
          <a:xfrm rot="5400000">
            <a:off x="2863861" y="-2432038"/>
            <a:ext cx="6480175" cy="11722082"/>
          </a:xfrm>
          <a:custGeom>
            <a:avLst/>
            <a:gdLst>
              <a:gd name="connsiteX0" fmla="*/ 0 w 4828083"/>
              <a:gd name="connsiteY0" fmla="*/ 0 h 6839476"/>
              <a:gd name="connsiteX1" fmla="*/ 4828084 w 4828083"/>
              <a:gd name="connsiteY1" fmla="*/ 0 h 6839476"/>
              <a:gd name="connsiteX2" fmla="*/ 4828084 w 4828083"/>
              <a:gd name="connsiteY2" fmla="*/ 6839477 h 6839476"/>
              <a:gd name="connsiteX3" fmla="*/ 0 w 4828083"/>
              <a:gd name="connsiteY3" fmla="*/ 6839477 h 683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8083" h="6839476">
                <a:moveTo>
                  <a:pt x="0" y="0"/>
                </a:moveTo>
                <a:lnTo>
                  <a:pt x="4828084" y="0"/>
                </a:lnTo>
                <a:lnTo>
                  <a:pt x="4828084" y="6839477"/>
                </a:lnTo>
                <a:lnTo>
                  <a:pt x="0" y="6839477"/>
                </a:lnTo>
                <a:close/>
              </a:path>
            </a:pathLst>
          </a:custGeom>
          <a:noFill/>
          <a:ln w="17220" cap="flat">
            <a:solidFill>
              <a:srgbClr val="FF010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263B362-7C8A-BAC4-0533-186A93486871}"/>
              </a:ext>
            </a:extLst>
          </p:cNvPr>
          <p:cNvSpPr/>
          <p:nvPr/>
        </p:nvSpPr>
        <p:spPr>
          <a:xfrm rot="5400000">
            <a:off x="3038923" y="-2256105"/>
            <a:ext cx="6129122" cy="11370155"/>
          </a:xfrm>
          <a:custGeom>
            <a:avLst/>
            <a:gdLst>
              <a:gd name="connsiteX0" fmla="*/ 0 w 4477085"/>
              <a:gd name="connsiteY0" fmla="*/ 0 h 6488477"/>
              <a:gd name="connsiteX1" fmla="*/ 4477086 w 4477085"/>
              <a:gd name="connsiteY1" fmla="*/ 0 h 6488477"/>
              <a:gd name="connsiteX2" fmla="*/ 4477086 w 4477085"/>
              <a:gd name="connsiteY2" fmla="*/ 6488478 h 6488477"/>
              <a:gd name="connsiteX3" fmla="*/ 0 w 4477085"/>
              <a:gd name="connsiteY3" fmla="*/ 6488478 h 64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7085" h="6488477">
                <a:moveTo>
                  <a:pt x="0" y="0"/>
                </a:moveTo>
                <a:lnTo>
                  <a:pt x="4477086" y="0"/>
                </a:lnTo>
                <a:lnTo>
                  <a:pt x="4477086" y="6488478"/>
                </a:lnTo>
                <a:lnTo>
                  <a:pt x="0" y="6488478"/>
                </a:lnTo>
                <a:close/>
              </a:path>
            </a:pathLst>
          </a:custGeom>
          <a:noFill/>
          <a:ln w="17220" cap="flat">
            <a:solidFill>
              <a:srgbClr val="FF010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图形 2">
            <a:extLst>
              <a:ext uri="{FF2B5EF4-FFF2-40B4-BE49-F238E27FC236}">
                <a16:creationId xmlns:a16="http://schemas.microsoft.com/office/drawing/2014/main" id="{6CE4DCE5-BFCB-C17D-E226-E138B879FB55}"/>
              </a:ext>
            </a:extLst>
          </p:cNvPr>
          <p:cNvGrpSpPr/>
          <p:nvPr/>
        </p:nvGrpSpPr>
        <p:grpSpPr>
          <a:xfrm rot="5400000">
            <a:off x="11501254" y="6206207"/>
            <a:ext cx="412338" cy="412341"/>
            <a:chOff x="4373874" y="59102"/>
            <a:chExt cx="412338" cy="412341"/>
          </a:xfrm>
          <a:noFill/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6E1AFAC-C068-5527-02AA-25403DF0AC8C}"/>
                </a:ext>
              </a:extLst>
            </p:cNvPr>
            <p:cNvSpPr/>
            <p:nvPr/>
          </p:nvSpPr>
          <p:spPr>
            <a:xfrm>
              <a:off x="4786212" y="119842"/>
              <a:ext cx="8615" cy="351601"/>
            </a:xfrm>
            <a:custGeom>
              <a:avLst/>
              <a:gdLst>
                <a:gd name="connsiteX0" fmla="*/ 0 w 8615"/>
                <a:gd name="connsiteY0" fmla="*/ 0 h 351601"/>
                <a:gd name="connsiteX1" fmla="*/ 0 w 8615"/>
                <a:gd name="connsiteY1" fmla="*/ 351602 h 35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15" h="351601">
                  <a:moveTo>
                    <a:pt x="0" y="0"/>
                  </a:moveTo>
                  <a:lnTo>
                    <a:pt x="0" y="351602"/>
                  </a:lnTo>
                </a:path>
              </a:pathLst>
            </a:custGeom>
            <a:ln w="17220" cap="flat">
              <a:solidFill>
                <a:srgbClr val="FF01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F2AD944-C934-FE7B-B4E9-DAC39265A3A2}"/>
                </a:ext>
              </a:extLst>
            </p:cNvPr>
            <p:cNvSpPr/>
            <p:nvPr/>
          </p:nvSpPr>
          <p:spPr>
            <a:xfrm>
              <a:off x="4406179" y="59102"/>
              <a:ext cx="351515" cy="8615"/>
            </a:xfrm>
            <a:custGeom>
              <a:avLst/>
              <a:gdLst>
                <a:gd name="connsiteX0" fmla="*/ 0 w 351515"/>
                <a:gd name="connsiteY0" fmla="*/ 0 h 8615"/>
                <a:gd name="connsiteX1" fmla="*/ 351515 w 351515"/>
                <a:gd name="connsiteY1" fmla="*/ 0 h 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15" h="8615">
                  <a:moveTo>
                    <a:pt x="0" y="0"/>
                  </a:moveTo>
                  <a:lnTo>
                    <a:pt x="351515" y="0"/>
                  </a:lnTo>
                </a:path>
              </a:pathLst>
            </a:custGeom>
            <a:ln w="17220" cap="flat">
              <a:solidFill>
                <a:srgbClr val="FF01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05479758-0790-32DF-DE15-B82DC5ADA3F4}"/>
                </a:ext>
              </a:extLst>
            </p:cNvPr>
            <p:cNvGrpSpPr/>
            <p:nvPr/>
          </p:nvGrpSpPr>
          <p:grpSpPr>
            <a:xfrm>
              <a:off x="4661200" y="59102"/>
              <a:ext cx="125012" cy="412341"/>
              <a:chOff x="4661200" y="59102"/>
              <a:chExt cx="125012" cy="412341"/>
            </a:xfrm>
            <a:noFill/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D39D5493-6B6B-8E79-8A88-FF31AF137473}"/>
                  </a:ext>
                </a:extLst>
              </p:cNvPr>
              <p:cNvSpPr/>
              <p:nvPr/>
            </p:nvSpPr>
            <p:spPr>
              <a:xfrm>
                <a:off x="4702899" y="59102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2 w 83312"/>
                  <a:gd name="connsiteY1" fmla="*/ 0 h 83312"/>
                  <a:gd name="connsiteX2" fmla="*/ 83312 w 83312"/>
                  <a:gd name="connsiteY2" fmla="*/ 83313 h 83312"/>
                  <a:gd name="connsiteX3" fmla="*/ 0 w 83312"/>
                  <a:gd name="connsiteY3" fmla="*/ 83313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2" y="0"/>
                    </a:lnTo>
                    <a:lnTo>
                      <a:pt x="83312" y="83313"/>
                    </a:lnTo>
                    <a:lnTo>
                      <a:pt x="0" y="83313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98BFAA88-9A03-25AC-3CCA-D507E48829E2}"/>
                  </a:ext>
                </a:extLst>
              </p:cNvPr>
              <p:cNvSpPr/>
              <p:nvPr/>
            </p:nvSpPr>
            <p:spPr>
              <a:xfrm>
                <a:off x="4661200" y="100802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3 w 83312"/>
                  <a:gd name="connsiteY1" fmla="*/ 0 h 83312"/>
                  <a:gd name="connsiteX2" fmla="*/ 83313 w 83312"/>
                  <a:gd name="connsiteY2" fmla="*/ 83313 h 83312"/>
                  <a:gd name="connsiteX3" fmla="*/ 0 w 83312"/>
                  <a:gd name="connsiteY3" fmla="*/ 83313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3" y="0"/>
                    </a:lnTo>
                    <a:lnTo>
                      <a:pt x="83313" y="83313"/>
                    </a:lnTo>
                    <a:lnTo>
                      <a:pt x="0" y="83313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9AA7821-83F3-51DB-D885-0A62DE9BA3F1}"/>
                  </a:ext>
                </a:extLst>
              </p:cNvPr>
              <p:cNvSpPr/>
              <p:nvPr/>
            </p:nvSpPr>
            <p:spPr>
              <a:xfrm>
                <a:off x="4692733" y="250196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ECBA171-1DCD-301B-2E49-10DC4297F12B}"/>
                  </a:ext>
                </a:extLst>
              </p:cNvPr>
              <p:cNvSpPr/>
              <p:nvPr/>
            </p:nvSpPr>
            <p:spPr>
              <a:xfrm>
                <a:off x="4734432" y="419664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E8AEFA6-E191-EF02-EE73-50C472191E88}"/>
                  </a:ext>
                </a:extLst>
              </p:cNvPr>
              <p:cNvSpPr/>
              <p:nvPr/>
            </p:nvSpPr>
            <p:spPr>
              <a:xfrm>
                <a:off x="4744598" y="142415"/>
                <a:ext cx="8615" cy="133713"/>
              </a:xfrm>
              <a:custGeom>
                <a:avLst/>
                <a:gdLst>
                  <a:gd name="connsiteX0" fmla="*/ 0 w 8615"/>
                  <a:gd name="connsiteY0" fmla="*/ 0 h 133713"/>
                  <a:gd name="connsiteX1" fmla="*/ 0 w 8615"/>
                  <a:gd name="connsiteY1" fmla="*/ 133714 h 133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15" h="133713">
                    <a:moveTo>
                      <a:pt x="0" y="0"/>
                    </a:moveTo>
                    <a:lnTo>
                      <a:pt x="0" y="133714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28B5643-4B08-9E4C-30DE-53FF14EA6505}"/>
                  </a:ext>
                </a:extLst>
              </p:cNvPr>
              <p:cNvSpPr/>
              <p:nvPr/>
            </p:nvSpPr>
            <p:spPr>
              <a:xfrm>
                <a:off x="4729177" y="385547"/>
                <a:ext cx="57035" cy="8615"/>
              </a:xfrm>
              <a:custGeom>
                <a:avLst/>
                <a:gdLst>
                  <a:gd name="connsiteX0" fmla="*/ 57035 w 57035"/>
                  <a:gd name="connsiteY0" fmla="*/ 0 h 8615"/>
                  <a:gd name="connsiteX1" fmla="*/ 0 w 57035"/>
                  <a:gd name="connsiteY1" fmla="*/ 0 h 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035" h="8615">
                    <a:moveTo>
                      <a:pt x="57035" y="0"/>
                    </a:moveTo>
                    <a:lnTo>
                      <a:pt x="0" y="0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图形 2">
              <a:extLst>
                <a:ext uri="{FF2B5EF4-FFF2-40B4-BE49-F238E27FC236}">
                  <a16:creationId xmlns:a16="http://schemas.microsoft.com/office/drawing/2014/main" id="{C6CC3846-E263-C4DD-2C90-628BB9D5965C}"/>
                </a:ext>
              </a:extLst>
            </p:cNvPr>
            <p:cNvGrpSpPr/>
            <p:nvPr/>
          </p:nvGrpSpPr>
          <p:grpSpPr>
            <a:xfrm>
              <a:off x="4373874" y="59102"/>
              <a:ext cx="412324" cy="125030"/>
              <a:chOff x="4373874" y="59102"/>
              <a:chExt cx="412324" cy="125030"/>
            </a:xfrm>
            <a:noFill/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48E1185-7D83-8FDB-6175-E4046CFC7814}"/>
                  </a:ext>
                </a:extLst>
              </p:cNvPr>
              <p:cNvSpPr/>
              <p:nvPr/>
            </p:nvSpPr>
            <p:spPr>
              <a:xfrm rot="-5400000">
                <a:off x="4702885" y="59121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2 w 83312"/>
                  <a:gd name="connsiteY1" fmla="*/ 0 h 83312"/>
                  <a:gd name="connsiteX2" fmla="*/ 83312 w 83312"/>
                  <a:gd name="connsiteY2" fmla="*/ 83313 h 83312"/>
                  <a:gd name="connsiteX3" fmla="*/ 0 w 83312"/>
                  <a:gd name="connsiteY3" fmla="*/ 83313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2" y="0"/>
                    </a:lnTo>
                    <a:lnTo>
                      <a:pt x="83312" y="83313"/>
                    </a:lnTo>
                    <a:lnTo>
                      <a:pt x="0" y="83313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123E471-D521-A705-81BE-28BBEEF7E84D}"/>
                  </a:ext>
                </a:extLst>
              </p:cNvPr>
              <p:cNvSpPr/>
              <p:nvPr/>
            </p:nvSpPr>
            <p:spPr>
              <a:xfrm rot="-5400000">
                <a:off x="4661246" y="100821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3 w 83312"/>
                  <a:gd name="connsiteY1" fmla="*/ 0 h 83312"/>
                  <a:gd name="connsiteX2" fmla="*/ 83313 w 83312"/>
                  <a:gd name="connsiteY2" fmla="*/ 83313 h 83312"/>
                  <a:gd name="connsiteX3" fmla="*/ 0 w 83312"/>
                  <a:gd name="connsiteY3" fmla="*/ 83313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3" y="0"/>
                    </a:lnTo>
                    <a:lnTo>
                      <a:pt x="83313" y="83313"/>
                    </a:lnTo>
                    <a:lnTo>
                      <a:pt x="0" y="83313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04A8E02-3633-6614-1F01-E5D0E7836A75}"/>
                  </a:ext>
                </a:extLst>
              </p:cNvPr>
              <p:cNvSpPr/>
              <p:nvPr/>
            </p:nvSpPr>
            <p:spPr>
              <a:xfrm rot="-5400000">
                <a:off x="4543325" y="100761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F24807D6-42A8-5EFB-A331-2B3AFA50C8CC}"/>
                  </a:ext>
                </a:extLst>
              </p:cNvPr>
              <p:cNvSpPr/>
              <p:nvPr/>
            </p:nvSpPr>
            <p:spPr>
              <a:xfrm rot="-5400000">
                <a:off x="4373874" y="59140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0E52D69-0A21-BC65-3C31-72916C6B51ED}"/>
                  </a:ext>
                </a:extLst>
              </p:cNvPr>
              <p:cNvSpPr/>
              <p:nvPr/>
            </p:nvSpPr>
            <p:spPr>
              <a:xfrm>
                <a:off x="4569185" y="100802"/>
                <a:ext cx="133713" cy="8615"/>
              </a:xfrm>
              <a:custGeom>
                <a:avLst/>
                <a:gdLst>
                  <a:gd name="connsiteX0" fmla="*/ 133714 w 133713"/>
                  <a:gd name="connsiteY0" fmla="*/ 0 h 8615"/>
                  <a:gd name="connsiteX1" fmla="*/ 0 w 133713"/>
                  <a:gd name="connsiteY1" fmla="*/ 0 h 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713" h="8615">
                    <a:moveTo>
                      <a:pt x="133714" y="0"/>
                    </a:moveTo>
                    <a:lnTo>
                      <a:pt x="0" y="0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F80FA58-F528-6F2E-1BDF-C3AC1C24C64C}"/>
                  </a:ext>
                </a:extLst>
              </p:cNvPr>
              <p:cNvSpPr/>
              <p:nvPr/>
            </p:nvSpPr>
            <p:spPr>
              <a:xfrm>
                <a:off x="4459854" y="59102"/>
                <a:ext cx="8615" cy="57035"/>
              </a:xfrm>
              <a:custGeom>
                <a:avLst/>
                <a:gdLst>
                  <a:gd name="connsiteX0" fmla="*/ 0 w 8615"/>
                  <a:gd name="connsiteY0" fmla="*/ 0 h 57035"/>
                  <a:gd name="connsiteX1" fmla="*/ 0 w 8615"/>
                  <a:gd name="connsiteY1" fmla="*/ 57035 h 5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15" h="57035">
                    <a:moveTo>
                      <a:pt x="0" y="0"/>
                    </a:moveTo>
                    <a:lnTo>
                      <a:pt x="0" y="57035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图形 2">
            <a:extLst>
              <a:ext uri="{FF2B5EF4-FFF2-40B4-BE49-F238E27FC236}">
                <a16:creationId xmlns:a16="http://schemas.microsoft.com/office/drawing/2014/main" id="{74FB2A10-6005-FF8A-2672-DC46A4355896}"/>
              </a:ext>
            </a:extLst>
          </p:cNvPr>
          <p:cNvGrpSpPr/>
          <p:nvPr/>
        </p:nvGrpSpPr>
        <p:grpSpPr>
          <a:xfrm rot="5400000">
            <a:off x="293418" y="6206180"/>
            <a:ext cx="412381" cy="412427"/>
            <a:chOff x="4373870" y="6385177"/>
            <a:chExt cx="412381" cy="412427"/>
          </a:xfrm>
          <a:noFill/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12CEA2A-DF13-BFFC-2730-8674D636DF73}"/>
                </a:ext>
              </a:extLst>
            </p:cNvPr>
            <p:cNvSpPr/>
            <p:nvPr/>
          </p:nvSpPr>
          <p:spPr>
            <a:xfrm>
              <a:off x="4373870" y="6797604"/>
              <a:ext cx="351601" cy="8615"/>
            </a:xfrm>
            <a:custGeom>
              <a:avLst/>
              <a:gdLst>
                <a:gd name="connsiteX0" fmla="*/ 351602 w 351601"/>
                <a:gd name="connsiteY0" fmla="*/ 0 h 8615"/>
                <a:gd name="connsiteX1" fmla="*/ 0 w 351601"/>
                <a:gd name="connsiteY1" fmla="*/ 0 h 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601" h="8615">
                  <a:moveTo>
                    <a:pt x="351602" y="0"/>
                  </a:moveTo>
                  <a:lnTo>
                    <a:pt x="0" y="0"/>
                  </a:lnTo>
                </a:path>
              </a:pathLst>
            </a:custGeom>
            <a:ln w="17220" cap="flat">
              <a:solidFill>
                <a:srgbClr val="FF01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87DC7D5-7548-A57E-B2EA-073E7C72A814}"/>
                </a:ext>
              </a:extLst>
            </p:cNvPr>
            <p:cNvSpPr/>
            <p:nvPr/>
          </p:nvSpPr>
          <p:spPr>
            <a:xfrm>
              <a:off x="4786212" y="6417485"/>
              <a:ext cx="8615" cy="351601"/>
            </a:xfrm>
            <a:custGeom>
              <a:avLst/>
              <a:gdLst>
                <a:gd name="connsiteX0" fmla="*/ 0 w 8615"/>
                <a:gd name="connsiteY0" fmla="*/ 0 h 351601"/>
                <a:gd name="connsiteX1" fmla="*/ 0 w 8615"/>
                <a:gd name="connsiteY1" fmla="*/ 351602 h 35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15" h="351601">
                  <a:moveTo>
                    <a:pt x="0" y="0"/>
                  </a:moveTo>
                  <a:lnTo>
                    <a:pt x="0" y="351602"/>
                  </a:lnTo>
                </a:path>
              </a:pathLst>
            </a:custGeom>
            <a:ln w="17220" cap="flat">
              <a:solidFill>
                <a:srgbClr val="FF01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7" name="图形 2">
              <a:extLst>
                <a:ext uri="{FF2B5EF4-FFF2-40B4-BE49-F238E27FC236}">
                  <a16:creationId xmlns:a16="http://schemas.microsoft.com/office/drawing/2014/main" id="{50AAED2E-7071-7355-C46E-F1DA88780D44}"/>
                </a:ext>
              </a:extLst>
            </p:cNvPr>
            <p:cNvGrpSpPr/>
            <p:nvPr/>
          </p:nvGrpSpPr>
          <p:grpSpPr>
            <a:xfrm>
              <a:off x="4373927" y="6672541"/>
              <a:ext cx="412324" cy="125062"/>
              <a:chOff x="4373927" y="6672541"/>
              <a:chExt cx="412324" cy="125062"/>
            </a:xfrm>
            <a:noFill/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8A7B684-130D-B00C-FB1F-E01EC06CC830}"/>
                  </a:ext>
                </a:extLst>
              </p:cNvPr>
              <p:cNvSpPr/>
              <p:nvPr/>
            </p:nvSpPr>
            <p:spPr>
              <a:xfrm rot="5400000">
                <a:off x="4702939" y="6714240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2 w 83312"/>
                  <a:gd name="connsiteY1" fmla="*/ 0 h 83312"/>
                  <a:gd name="connsiteX2" fmla="*/ 83312 w 83312"/>
                  <a:gd name="connsiteY2" fmla="*/ 83312 h 83312"/>
                  <a:gd name="connsiteX3" fmla="*/ 0 w 83312"/>
                  <a:gd name="connsiteY3" fmla="*/ 83312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2" y="0"/>
                    </a:lnTo>
                    <a:lnTo>
                      <a:pt x="83312" y="83312"/>
                    </a:lnTo>
                    <a:lnTo>
                      <a:pt x="0" y="83312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7A76480-B506-6BB3-E94A-DBFB00C909FB}"/>
                  </a:ext>
                </a:extLst>
              </p:cNvPr>
              <p:cNvSpPr/>
              <p:nvPr/>
            </p:nvSpPr>
            <p:spPr>
              <a:xfrm rot="5400000">
                <a:off x="4661213" y="6672541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3 w 83312"/>
                  <a:gd name="connsiteY1" fmla="*/ 0 h 83312"/>
                  <a:gd name="connsiteX2" fmla="*/ 83313 w 83312"/>
                  <a:gd name="connsiteY2" fmla="*/ 83312 h 83312"/>
                  <a:gd name="connsiteX3" fmla="*/ 0 w 83312"/>
                  <a:gd name="connsiteY3" fmla="*/ 83312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3" y="0"/>
                    </a:lnTo>
                    <a:lnTo>
                      <a:pt x="83313" y="83312"/>
                    </a:lnTo>
                    <a:lnTo>
                      <a:pt x="0" y="83312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C579B43-0B56-3C6F-BD26-978F014A9064}"/>
                  </a:ext>
                </a:extLst>
              </p:cNvPr>
              <p:cNvSpPr/>
              <p:nvPr/>
            </p:nvSpPr>
            <p:spPr>
              <a:xfrm rot="5400000">
                <a:off x="4543292" y="6704133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25996942-F68C-06B4-F76C-A050A111DF87}"/>
                  </a:ext>
                </a:extLst>
              </p:cNvPr>
              <p:cNvSpPr/>
              <p:nvPr/>
            </p:nvSpPr>
            <p:spPr>
              <a:xfrm rot="5400000">
                <a:off x="4373927" y="6745754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79 h 51779"/>
                  <a:gd name="connsiteX3" fmla="*/ 0 w 51779"/>
                  <a:gd name="connsiteY3" fmla="*/ 51779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79"/>
                    </a:lnTo>
                    <a:lnTo>
                      <a:pt x="0" y="51779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AB92DBD-A8D7-BB04-F7E9-D8D55A041F6E}"/>
                  </a:ext>
                </a:extLst>
              </p:cNvPr>
              <p:cNvSpPr/>
              <p:nvPr/>
            </p:nvSpPr>
            <p:spPr>
              <a:xfrm>
                <a:off x="4569185" y="6755905"/>
                <a:ext cx="133713" cy="8615"/>
              </a:xfrm>
              <a:custGeom>
                <a:avLst/>
                <a:gdLst>
                  <a:gd name="connsiteX0" fmla="*/ 133714 w 133713"/>
                  <a:gd name="connsiteY0" fmla="*/ 0 h 8615"/>
                  <a:gd name="connsiteX1" fmla="*/ 0 w 133713"/>
                  <a:gd name="connsiteY1" fmla="*/ 0 h 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713" h="8615">
                    <a:moveTo>
                      <a:pt x="133714" y="0"/>
                    </a:moveTo>
                    <a:lnTo>
                      <a:pt x="0" y="0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290704DD-A8D8-8951-F317-AC11DB3EB07C}"/>
                  </a:ext>
                </a:extLst>
              </p:cNvPr>
              <p:cNvSpPr/>
              <p:nvPr/>
            </p:nvSpPr>
            <p:spPr>
              <a:xfrm>
                <a:off x="4459854" y="6740569"/>
                <a:ext cx="8615" cy="57035"/>
              </a:xfrm>
              <a:custGeom>
                <a:avLst/>
                <a:gdLst>
                  <a:gd name="connsiteX0" fmla="*/ 0 w 8615"/>
                  <a:gd name="connsiteY0" fmla="*/ 57035 h 57035"/>
                  <a:gd name="connsiteX1" fmla="*/ 0 w 8615"/>
                  <a:gd name="connsiteY1" fmla="*/ 0 h 5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15" h="57035">
                    <a:moveTo>
                      <a:pt x="0" y="57035"/>
                    </a:moveTo>
                    <a:lnTo>
                      <a:pt x="0" y="0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2">
              <a:extLst>
                <a:ext uri="{FF2B5EF4-FFF2-40B4-BE49-F238E27FC236}">
                  <a16:creationId xmlns:a16="http://schemas.microsoft.com/office/drawing/2014/main" id="{C3AA6851-EE33-B16B-44C1-38100B0D676E}"/>
                </a:ext>
              </a:extLst>
            </p:cNvPr>
            <p:cNvGrpSpPr/>
            <p:nvPr/>
          </p:nvGrpSpPr>
          <p:grpSpPr>
            <a:xfrm>
              <a:off x="4661200" y="6385177"/>
              <a:ext cx="125012" cy="412341"/>
              <a:chOff x="4661200" y="6385177"/>
              <a:chExt cx="125012" cy="412341"/>
            </a:xfrm>
            <a:noFill/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2DA120C8-1052-549D-EE59-B9BF67123817}"/>
                  </a:ext>
                </a:extLst>
              </p:cNvPr>
              <p:cNvSpPr/>
              <p:nvPr/>
            </p:nvSpPr>
            <p:spPr>
              <a:xfrm>
                <a:off x="4702899" y="6714206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2 w 83312"/>
                  <a:gd name="connsiteY1" fmla="*/ 0 h 83312"/>
                  <a:gd name="connsiteX2" fmla="*/ 83312 w 83312"/>
                  <a:gd name="connsiteY2" fmla="*/ 83312 h 83312"/>
                  <a:gd name="connsiteX3" fmla="*/ 0 w 83312"/>
                  <a:gd name="connsiteY3" fmla="*/ 83312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2" y="0"/>
                    </a:lnTo>
                    <a:lnTo>
                      <a:pt x="83312" y="83312"/>
                    </a:lnTo>
                    <a:lnTo>
                      <a:pt x="0" y="83312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6357271-79AD-54E3-9BF8-FA348C2B315B}"/>
                  </a:ext>
                </a:extLst>
              </p:cNvPr>
              <p:cNvSpPr/>
              <p:nvPr/>
            </p:nvSpPr>
            <p:spPr>
              <a:xfrm>
                <a:off x="4661200" y="6672592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3 w 83312"/>
                  <a:gd name="connsiteY1" fmla="*/ 0 h 83312"/>
                  <a:gd name="connsiteX2" fmla="*/ 83313 w 83312"/>
                  <a:gd name="connsiteY2" fmla="*/ 83312 h 83312"/>
                  <a:gd name="connsiteX3" fmla="*/ 0 w 83312"/>
                  <a:gd name="connsiteY3" fmla="*/ 83312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3" y="0"/>
                    </a:lnTo>
                    <a:lnTo>
                      <a:pt x="83313" y="83312"/>
                    </a:lnTo>
                    <a:lnTo>
                      <a:pt x="0" y="83312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4154222-411A-04D5-B45F-E585AB119DF7}"/>
                  </a:ext>
                </a:extLst>
              </p:cNvPr>
              <p:cNvSpPr/>
              <p:nvPr/>
            </p:nvSpPr>
            <p:spPr>
              <a:xfrm>
                <a:off x="4692733" y="6554645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C2393FE-8D6D-26A2-FC41-B0B96B1A5FAD}"/>
                  </a:ext>
                </a:extLst>
              </p:cNvPr>
              <p:cNvSpPr/>
              <p:nvPr/>
            </p:nvSpPr>
            <p:spPr>
              <a:xfrm>
                <a:off x="4734432" y="6385177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618CCD2A-82D1-4A94-31A5-0B8186AC04A4}"/>
                  </a:ext>
                </a:extLst>
              </p:cNvPr>
              <p:cNvSpPr/>
              <p:nvPr/>
            </p:nvSpPr>
            <p:spPr>
              <a:xfrm>
                <a:off x="4744598" y="6580578"/>
                <a:ext cx="8615" cy="133627"/>
              </a:xfrm>
              <a:custGeom>
                <a:avLst/>
                <a:gdLst>
                  <a:gd name="connsiteX0" fmla="*/ 0 w 8615"/>
                  <a:gd name="connsiteY0" fmla="*/ 133628 h 133627"/>
                  <a:gd name="connsiteX1" fmla="*/ 0 w 8615"/>
                  <a:gd name="connsiteY1" fmla="*/ 0 h 13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15" h="133627">
                    <a:moveTo>
                      <a:pt x="0" y="133628"/>
                    </a:moveTo>
                    <a:lnTo>
                      <a:pt x="0" y="0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F9C3A13-2EA9-A313-3E21-F7EBFFAE1885}"/>
                  </a:ext>
                </a:extLst>
              </p:cNvPr>
              <p:cNvSpPr/>
              <p:nvPr/>
            </p:nvSpPr>
            <p:spPr>
              <a:xfrm>
                <a:off x="4729177" y="6471160"/>
                <a:ext cx="57035" cy="8615"/>
              </a:xfrm>
              <a:custGeom>
                <a:avLst/>
                <a:gdLst>
                  <a:gd name="connsiteX0" fmla="*/ 57035 w 57035"/>
                  <a:gd name="connsiteY0" fmla="*/ 0 h 8615"/>
                  <a:gd name="connsiteX1" fmla="*/ 0 w 57035"/>
                  <a:gd name="connsiteY1" fmla="*/ 0 h 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035" h="8615">
                    <a:moveTo>
                      <a:pt x="57035" y="0"/>
                    </a:moveTo>
                    <a:lnTo>
                      <a:pt x="0" y="0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图形 2">
            <a:extLst>
              <a:ext uri="{FF2B5EF4-FFF2-40B4-BE49-F238E27FC236}">
                <a16:creationId xmlns:a16="http://schemas.microsoft.com/office/drawing/2014/main" id="{44BEB09B-E6B4-2063-327F-ED15B9F269D5}"/>
              </a:ext>
            </a:extLst>
          </p:cNvPr>
          <p:cNvGrpSpPr/>
          <p:nvPr/>
        </p:nvGrpSpPr>
        <p:grpSpPr>
          <a:xfrm rot="5400000">
            <a:off x="293421" y="239375"/>
            <a:ext cx="412375" cy="412427"/>
            <a:chOff x="59102" y="6385177"/>
            <a:chExt cx="412375" cy="412427"/>
          </a:xfrm>
          <a:noFill/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0B9ACC4-22FA-DB26-8E64-C8EACEFA79EE}"/>
                </a:ext>
              </a:extLst>
            </p:cNvPr>
            <p:cNvSpPr/>
            <p:nvPr/>
          </p:nvSpPr>
          <p:spPr>
            <a:xfrm>
              <a:off x="59102" y="6385177"/>
              <a:ext cx="8615" cy="351601"/>
            </a:xfrm>
            <a:custGeom>
              <a:avLst/>
              <a:gdLst>
                <a:gd name="connsiteX0" fmla="*/ 0 w 8615"/>
                <a:gd name="connsiteY0" fmla="*/ 351602 h 351601"/>
                <a:gd name="connsiteX1" fmla="*/ 0 w 8615"/>
                <a:gd name="connsiteY1" fmla="*/ 0 h 35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15" h="351601">
                  <a:moveTo>
                    <a:pt x="0" y="351602"/>
                  </a:moveTo>
                  <a:lnTo>
                    <a:pt x="0" y="0"/>
                  </a:lnTo>
                </a:path>
              </a:pathLst>
            </a:custGeom>
            <a:ln w="17220" cap="flat">
              <a:solidFill>
                <a:srgbClr val="FF01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C1FE13C-EF1D-BBF9-0330-299EC5BFBC97}"/>
                </a:ext>
              </a:extLst>
            </p:cNvPr>
            <p:cNvSpPr/>
            <p:nvPr/>
          </p:nvSpPr>
          <p:spPr>
            <a:xfrm>
              <a:off x="87620" y="6797604"/>
              <a:ext cx="351601" cy="8615"/>
            </a:xfrm>
            <a:custGeom>
              <a:avLst/>
              <a:gdLst>
                <a:gd name="connsiteX0" fmla="*/ 351602 w 351601"/>
                <a:gd name="connsiteY0" fmla="*/ 0 h 8615"/>
                <a:gd name="connsiteX1" fmla="*/ 0 w 351601"/>
                <a:gd name="connsiteY1" fmla="*/ 0 h 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601" h="8615">
                  <a:moveTo>
                    <a:pt x="351602" y="0"/>
                  </a:moveTo>
                  <a:lnTo>
                    <a:pt x="0" y="0"/>
                  </a:lnTo>
                </a:path>
              </a:pathLst>
            </a:custGeom>
            <a:ln w="17220" cap="flat">
              <a:solidFill>
                <a:srgbClr val="FF01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" name="图形 2">
              <a:extLst>
                <a:ext uri="{FF2B5EF4-FFF2-40B4-BE49-F238E27FC236}">
                  <a16:creationId xmlns:a16="http://schemas.microsoft.com/office/drawing/2014/main" id="{2403632F-8E6E-014A-DB99-4DC6E9260C4C}"/>
                </a:ext>
              </a:extLst>
            </p:cNvPr>
            <p:cNvGrpSpPr/>
            <p:nvPr/>
          </p:nvGrpSpPr>
          <p:grpSpPr>
            <a:xfrm>
              <a:off x="59102" y="6385288"/>
              <a:ext cx="124983" cy="412304"/>
              <a:chOff x="59102" y="6385288"/>
              <a:chExt cx="124983" cy="412304"/>
            </a:xfrm>
            <a:noFill/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4F7203B-D329-12C7-1D22-51BA1FF8B142}"/>
                  </a:ext>
                </a:extLst>
              </p:cNvPr>
              <p:cNvSpPr/>
              <p:nvPr/>
            </p:nvSpPr>
            <p:spPr>
              <a:xfrm rot="-10800000">
                <a:off x="59134" y="6714280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3 w 83312"/>
                  <a:gd name="connsiteY1" fmla="*/ 0 h 83312"/>
                  <a:gd name="connsiteX2" fmla="*/ 83313 w 83312"/>
                  <a:gd name="connsiteY2" fmla="*/ 83312 h 83312"/>
                  <a:gd name="connsiteX3" fmla="*/ 0 w 83312"/>
                  <a:gd name="connsiteY3" fmla="*/ 83312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3" y="0"/>
                    </a:lnTo>
                    <a:lnTo>
                      <a:pt x="83313" y="83312"/>
                    </a:lnTo>
                    <a:lnTo>
                      <a:pt x="0" y="83312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F398FF60-4994-0DC0-E393-672E27FD4CC2}"/>
                  </a:ext>
                </a:extLst>
              </p:cNvPr>
              <p:cNvSpPr/>
              <p:nvPr/>
            </p:nvSpPr>
            <p:spPr>
              <a:xfrm rot="-10800000">
                <a:off x="100773" y="6672555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3 w 83312"/>
                  <a:gd name="connsiteY1" fmla="*/ 0 h 83312"/>
                  <a:gd name="connsiteX2" fmla="*/ 83313 w 83312"/>
                  <a:gd name="connsiteY2" fmla="*/ 83312 h 83312"/>
                  <a:gd name="connsiteX3" fmla="*/ 0 w 83312"/>
                  <a:gd name="connsiteY3" fmla="*/ 83312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3" y="0"/>
                    </a:lnTo>
                    <a:lnTo>
                      <a:pt x="83313" y="83312"/>
                    </a:lnTo>
                    <a:lnTo>
                      <a:pt x="0" y="83312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D0D2F0E-E3EA-5EC4-C039-B0EEE6A448CA}"/>
                  </a:ext>
                </a:extLst>
              </p:cNvPr>
              <p:cNvSpPr/>
              <p:nvPr/>
            </p:nvSpPr>
            <p:spPr>
              <a:xfrm rot="-10800000">
                <a:off x="100775" y="6554661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0D4284B-A6CF-4B48-78D3-AA2DD89EB991}"/>
                  </a:ext>
                </a:extLst>
              </p:cNvPr>
              <p:cNvSpPr/>
              <p:nvPr/>
            </p:nvSpPr>
            <p:spPr>
              <a:xfrm rot="-10800000">
                <a:off x="59136" y="6385288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DB68BF2-1D15-15DC-970C-85C7CB1B83D5}"/>
                  </a:ext>
                </a:extLst>
              </p:cNvPr>
              <p:cNvSpPr/>
              <p:nvPr/>
            </p:nvSpPr>
            <p:spPr>
              <a:xfrm>
                <a:off x="100802" y="6580578"/>
                <a:ext cx="8615" cy="133627"/>
              </a:xfrm>
              <a:custGeom>
                <a:avLst/>
                <a:gdLst>
                  <a:gd name="connsiteX0" fmla="*/ 0 w 8615"/>
                  <a:gd name="connsiteY0" fmla="*/ 133628 h 133627"/>
                  <a:gd name="connsiteX1" fmla="*/ 0 w 8615"/>
                  <a:gd name="connsiteY1" fmla="*/ 0 h 13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15" h="133627">
                    <a:moveTo>
                      <a:pt x="0" y="133628"/>
                    </a:moveTo>
                    <a:lnTo>
                      <a:pt x="0" y="0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605BE14-A4B5-AC46-5433-229D0FAB385A}"/>
                  </a:ext>
                </a:extLst>
              </p:cNvPr>
              <p:cNvSpPr/>
              <p:nvPr/>
            </p:nvSpPr>
            <p:spPr>
              <a:xfrm>
                <a:off x="59102" y="6471160"/>
                <a:ext cx="57035" cy="8615"/>
              </a:xfrm>
              <a:custGeom>
                <a:avLst/>
                <a:gdLst>
                  <a:gd name="connsiteX0" fmla="*/ 0 w 57035"/>
                  <a:gd name="connsiteY0" fmla="*/ 0 h 8615"/>
                  <a:gd name="connsiteX1" fmla="*/ 57035 w 57035"/>
                  <a:gd name="connsiteY1" fmla="*/ 0 h 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035" h="8615">
                    <a:moveTo>
                      <a:pt x="0" y="0"/>
                    </a:moveTo>
                    <a:lnTo>
                      <a:pt x="57035" y="0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" name="图形 2">
              <a:extLst>
                <a:ext uri="{FF2B5EF4-FFF2-40B4-BE49-F238E27FC236}">
                  <a16:creationId xmlns:a16="http://schemas.microsoft.com/office/drawing/2014/main" id="{74115AFD-25C9-7FFA-5CCC-2353C220EC38}"/>
                </a:ext>
              </a:extLst>
            </p:cNvPr>
            <p:cNvGrpSpPr/>
            <p:nvPr/>
          </p:nvGrpSpPr>
          <p:grpSpPr>
            <a:xfrm>
              <a:off x="59155" y="6672588"/>
              <a:ext cx="412322" cy="125016"/>
              <a:chOff x="59155" y="6672588"/>
              <a:chExt cx="412322" cy="125016"/>
            </a:xfrm>
            <a:noFill/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2E9417BD-9FC2-78B6-A6E2-DE1022ECA124}"/>
                  </a:ext>
                </a:extLst>
              </p:cNvPr>
              <p:cNvSpPr/>
              <p:nvPr/>
            </p:nvSpPr>
            <p:spPr>
              <a:xfrm rot="5400000">
                <a:off x="59155" y="6714227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3 w 83312"/>
                  <a:gd name="connsiteY1" fmla="*/ 0 h 83312"/>
                  <a:gd name="connsiteX2" fmla="*/ 83313 w 83312"/>
                  <a:gd name="connsiteY2" fmla="*/ 83312 h 83312"/>
                  <a:gd name="connsiteX3" fmla="*/ 0 w 83312"/>
                  <a:gd name="connsiteY3" fmla="*/ 83312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3" y="0"/>
                    </a:lnTo>
                    <a:lnTo>
                      <a:pt x="83313" y="83312"/>
                    </a:lnTo>
                    <a:lnTo>
                      <a:pt x="0" y="83312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C215E003-4B25-1815-1D4F-637F7D025E47}"/>
                  </a:ext>
                </a:extLst>
              </p:cNvPr>
              <p:cNvSpPr/>
              <p:nvPr/>
            </p:nvSpPr>
            <p:spPr>
              <a:xfrm rot="5400000">
                <a:off x="100769" y="6672588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3 w 83312"/>
                  <a:gd name="connsiteY1" fmla="*/ 0 h 83312"/>
                  <a:gd name="connsiteX2" fmla="*/ 83313 w 83312"/>
                  <a:gd name="connsiteY2" fmla="*/ 83312 h 83312"/>
                  <a:gd name="connsiteX3" fmla="*/ 0 w 83312"/>
                  <a:gd name="connsiteY3" fmla="*/ 83312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3" y="0"/>
                    </a:lnTo>
                    <a:lnTo>
                      <a:pt x="83313" y="83312"/>
                    </a:lnTo>
                    <a:lnTo>
                      <a:pt x="0" y="83312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D9FB815A-3FA3-C968-9AD3-1E2C7571C51C}"/>
                  </a:ext>
                </a:extLst>
              </p:cNvPr>
              <p:cNvSpPr/>
              <p:nvPr/>
            </p:nvSpPr>
            <p:spPr>
              <a:xfrm rot="5400000">
                <a:off x="250223" y="6704061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605C7F61-6DEB-D643-4BEE-ED89C3193111}"/>
                  </a:ext>
                </a:extLst>
              </p:cNvPr>
              <p:cNvSpPr/>
              <p:nvPr/>
            </p:nvSpPr>
            <p:spPr>
              <a:xfrm rot="5400000">
                <a:off x="419698" y="6745777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79 h 51779"/>
                  <a:gd name="connsiteX3" fmla="*/ 0 w 51779"/>
                  <a:gd name="connsiteY3" fmla="*/ 51779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79"/>
                    </a:lnTo>
                    <a:lnTo>
                      <a:pt x="0" y="51779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C7DB766-90A8-0625-4D33-96AE67C27E82}"/>
                  </a:ext>
                </a:extLst>
              </p:cNvPr>
              <p:cNvSpPr/>
              <p:nvPr/>
            </p:nvSpPr>
            <p:spPr>
              <a:xfrm>
                <a:off x="142415" y="6755905"/>
                <a:ext cx="133713" cy="8615"/>
              </a:xfrm>
              <a:custGeom>
                <a:avLst/>
                <a:gdLst>
                  <a:gd name="connsiteX0" fmla="*/ 0 w 133713"/>
                  <a:gd name="connsiteY0" fmla="*/ 0 h 8615"/>
                  <a:gd name="connsiteX1" fmla="*/ 133714 w 133713"/>
                  <a:gd name="connsiteY1" fmla="*/ 0 h 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713" h="8615">
                    <a:moveTo>
                      <a:pt x="0" y="0"/>
                    </a:moveTo>
                    <a:lnTo>
                      <a:pt x="133714" y="0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28260876-66AA-90FF-D8D4-30EAE6430D47}"/>
                  </a:ext>
                </a:extLst>
              </p:cNvPr>
              <p:cNvSpPr/>
              <p:nvPr/>
            </p:nvSpPr>
            <p:spPr>
              <a:xfrm>
                <a:off x="385547" y="6740569"/>
                <a:ext cx="8615" cy="57035"/>
              </a:xfrm>
              <a:custGeom>
                <a:avLst/>
                <a:gdLst>
                  <a:gd name="connsiteX0" fmla="*/ 0 w 8615"/>
                  <a:gd name="connsiteY0" fmla="*/ 57035 h 57035"/>
                  <a:gd name="connsiteX1" fmla="*/ 0 w 8615"/>
                  <a:gd name="connsiteY1" fmla="*/ 0 h 5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15" h="57035">
                    <a:moveTo>
                      <a:pt x="0" y="57035"/>
                    </a:moveTo>
                    <a:lnTo>
                      <a:pt x="0" y="0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图形 2">
            <a:extLst>
              <a:ext uri="{FF2B5EF4-FFF2-40B4-BE49-F238E27FC236}">
                <a16:creationId xmlns:a16="http://schemas.microsoft.com/office/drawing/2014/main" id="{59480872-7E46-7FCF-95FB-A7EE3D991F0B}"/>
              </a:ext>
            </a:extLst>
          </p:cNvPr>
          <p:cNvGrpSpPr/>
          <p:nvPr/>
        </p:nvGrpSpPr>
        <p:grpSpPr>
          <a:xfrm rot="5400000">
            <a:off x="11501254" y="239405"/>
            <a:ext cx="412342" cy="412338"/>
            <a:chOff x="59102" y="59102"/>
            <a:chExt cx="412342" cy="412338"/>
          </a:xfrm>
          <a:noFill/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4E8BB02E-85E5-A615-5BAB-DC7AEEB8CA62}"/>
                </a:ext>
              </a:extLst>
            </p:cNvPr>
            <p:cNvSpPr/>
            <p:nvPr/>
          </p:nvSpPr>
          <p:spPr>
            <a:xfrm>
              <a:off x="119842" y="59102"/>
              <a:ext cx="351601" cy="8615"/>
            </a:xfrm>
            <a:custGeom>
              <a:avLst/>
              <a:gdLst>
                <a:gd name="connsiteX0" fmla="*/ 0 w 351601"/>
                <a:gd name="connsiteY0" fmla="*/ 0 h 8615"/>
                <a:gd name="connsiteX1" fmla="*/ 351602 w 351601"/>
                <a:gd name="connsiteY1" fmla="*/ 0 h 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601" h="8615">
                  <a:moveTo>
                    <a:pt x="0" y="0"/>
                  </a:moveTo>
                  <a:lnTo>
                    <a:pt x="351602" y="0"/>
                  </a:lnTo>
                </a:path>
              </a:pathLst>
            </a:custGeom>
            <a:ln w="17220" cap="flat">
              <a:solidFill>
                <a:srgbClr val="FF01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10B7275-7B42-4909-5096-69944CAC56E9}"/>
                </a:ext>
              </a:extLst>
            </p:cNvPr>
            <p:cNvSpPr/>
            <p:nvPr/>
          </p:nvSpPr>
          <p:spPr>
            <a:xfrm>
              <a:off x="59102" y="87620"/>
              <a:ext cx="8615" cy="351601"/>
            </a:xfrm>
            <a:custGeom>
              <a:avLst/>
              <a:gdLst>
                <a:gd name="connsiteX0" fmla="*/ 0 w 8615"/>
                <a:gd name="connsiteY0" fmla="*/ 351602 h 351601"/>
                <a:gd name="connsiteX1" fmla="*/ 0 w 8615"/>
                <a:gd name="connsiteY1" fmla="*/ 0 h 35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15" h="351601">
                  <a:moveTo>
                    <a:pt x="0" y="351602"/>
                  </a:moveTo>
                  <a:lnTo>
                    <a:pt x="0" y="0"/>
                  </a:lnTo>
                </a:path>
              </a:pathLst>
            </a:custGeom>
            <a:ln w="17220" cap="flat">
              <a:solidFill>
                <a:srgbClr val="FF01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1" name="图形 2">
              <a:extLst>
                <a:ext uri="{FF2B5EF4-FFF2-40B4-BE49-F238E27FC236}">
                  <a16:creationId xmlns:a16="http://schemas.microsoft.com/office/drawing/2014/main" id="{E98C0C0C-4171-3848-D583-A4C15E533C10}"/>
                </a:ext>
              </a:extLst>
            </p:cNvPr>
            <p:cNvGrpSpPr/>
            <p:nvPr/>
          </p:nvGrpSpPr>
          <p:grpSpPr>
            <a:xfrm>
              <a:off x="59102" y="59102"/>
              <a:ext cx="412322" cy="124983"/>
              <a:chOff x="59102" y="59102"/>
              <a:chExt cx="412322" cy="124983"/>
            </a:xfrm>
            <a:noFill/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273C011B-440A-F1D7-A915-FA717D44700D}"/>
                  </a:ext>
                </a:extLst>
              </p:cNvPr>
              <p:cNvSpPr/>
              <p:nvPr/>
            </p:nvSpPr>
            <p:spPr>
              <a:xfrm rot="-5400000">
                <a:off x="59102" y="59134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3 w 83312"/>
                  <a:gd name="connsiteY1" fmla="*/ 0 h 83312"/>
                  <a:gd name="connsiteX2" fmla="*/ 83313 w 83312"/>
                  <a:gd name="connsiteY2" fmla="*/ 83313 h 83312"/>
                  <a:gd name="connsiteX3" fmla="*/ 0 w 83312"/>
                  <a:gd name="connsiteY3" fmla="*/ 83313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3" y="0"/>
                    </a:lnTo>
                    <a:lnTo>
                      <a:pt x="83313" y="83313"/>
                    </a:lnTo>
                    <a:lnTo>
                      <a:pt x="0" y="83313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D95F4A7D-E648-B481-882D-A6CBA9475677}"/>
                  </a:ext>
                </a:extLst>
              </p:cNvPr>
              <p:cNvSpPr/>
              <p:nvPr/>
            </p:nvSpPr>
            <p:spPr>
              <a:xfrm rot="-5400000">
                <a:off x="100801" y="100773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3 w 83312"/>
                  <a:gd name="connsiteY1" fmla="*/ 0 h 83312"/>
                  <a:gd name="connsiteX2" fmla="*/ 83313 w 83312"/>
                  <a:gd name="connsiteY2" fmla="*/ 83313 h 83312"/>
                  <a:gd name="connsiteX3" fmla="*/ 0 w 83312"/>
                  <a:gd name="connsiteY3" fmla="*/ 83313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3" y="0"/>
                    </a:lnTo>
                    <a:lnTo>
                      <a:pt x="83313" y="83313"/>
                    </a:lnTo>
                    <a:lnTo>
                      <a:pt x="0" y="83313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CCE0ECC6-46ED-D703-9544-07214E4AD706}"/>
                  </a:ext>
                </a:extLst>
              </p:cNvPr>
              <p:cNvSpPr/>
              <p:nvPr/>
            </p:nvSpPr>
            <p:spPr>
              <a:xfrm rot="-5400000">
                <a:off x="250254" y="100834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041A0EBF-7D9B-340E-21AD-AC601C43CA3D}"/>
                  </a:ext>
                </a:extLst>
              </p:cNvPr>
              <p:cNvSpPr/>
              <p:nvPr/>
            </p:nvSpPr>
            <p:spPr>
              <a:xfrm rot="-5400000">
                <a:off x="419645" y="59117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4189AB6D-071B-0A66-AD9C-9A59D94B04F2}"/>
                  </a:ext>
                </a:extLst>
              </p:cNvPr>
              <p:cNvSpPr/>
              <p:nvPr/>
            </p:nvSpPr>
            <p:spPr>
              <a:xfrm>
                <a:off x="142415" y="100802"/>
                <a:ext cx="133713" cy="8615"/>
              </a:xfrm>
              <a:custGeom>
                <a:avLst/>
                <a:gdLst>
                  <a:gd name="connsiteX0" fmla="*/ 0 w 133713"/>
                  <a:gd name="connsiteY0" fmla="*/ 0 h 8615"/>
                  <a:gd name="connsiteX1" fmla="*/ 133714 w 133713"/>
                  <a:gd name="connsiteY1" fmla="*/ 0 h 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713" h="8615">
                    <a:moveTo>
                      <a:pt x="0" y="0"/>
                    </a:moveTo>
                    <a:lnTo>
                      <a:pt x="133714" y="0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1580495-79DC-FAD4-FB4E-33B32AFEAC28}"/>
                  </a:ext>
                </a:extLst>
              </p:cNvPr>
              <p:cNvSpPr/>
              <p:nvPr/>
            </p:nvSpPr>
            <p:spPr>
              <a:xfrm>
                <a:off x="385547" y="59102"/>
                <a:ext cx="8615" cy="57035"/>
              </a:xfrm>
              <a:custGeom>
                <a:avLst/>
                <a:gdLst>
                  <a:gd name="connsiteX0" fmla="*/ 0 w 8615"/>
                  <a:gd name="connsiteY0" fmla="*/ 0 h 57035"/>
                  <a:gd name="connsiteX1" fmla="*/ 0 w 8615"/>
                  <a:gd name="connsiteY1" fmla="*/ 57035 h 5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15" h="57035">
                    <a:moveTo>
                      <a:pt x="0" y="0"/>
                    </a:moveTo>
                    <a:lnTo>
                      <a:pt x="0" y="57035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8" name="图形 2">
              <a:extLst>
                <a:ext uri="{FF2B5EF4-FFF2-40B4-BE49-F238E27FC236}">
                  <a16:creationId xmlns:a16="http://schemas.microsoft.com/office/drawing/2014/main" id="{BB5D497C-A032-CFD8-5135-B28EBC40001C}"/>
                </a:ext>
              </a:extLst>
            </p:cNvPr>
            <p:cNvGrpSpPr/>
            <p:nvPr/>
          </p:nvGrpSpPr>
          <p:grpSpPr>
            <a:xfrm>
              <a:off x="59102" y="59135"/>
              <a:ext cx="124983" cy="412305"/>
              <a:chOff x="59102" y="59135"/>
              <a:chExt cx="124983" cy="412305"/>
            </a:xfrm>
            <a:noFill/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A4FD87F-D7AF-6E02-270A-9CD6FBBB6F77}"/>
                  </a:ext>
                </a:extLst>
              </p:cNvPr>
              <p:cNvSpPr/>
              <p:nvPr/>
            </p:nvSpPr>
            <p:spPr>
              <a:xfrm rot="-10800000">
                <a:off x="59134" y="59135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3 w 83312"/>
                  <a:gd name="connsiteY1" fmla="*/ 0 h 83312"/>
                  <a:gd name="connsiteX2" fmla="*/ 83313 w 83312"/>
                  <a:gd name="connsiteY2" fmla="*/ 83313 h 83312"/>
                  <a:gd name="connsiteX3" fmla="*/ 0 w 83312"/>
                  <a:gd name="connsiteY3" fmla="*/ 83313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3" y="0"/>
                    </a:lnTo>
                    <a:lnTo>
                      <a:pt x="83313" y="83313"/>
                    </a:lnTo>
                    <a:lnTo>
                      <a:pt x="0" y="83313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69A4F08-2123-6F87-7AC1-C91A520FC788}"/>
                  </a:ext>
                </a:extLst>
              </p:cNvPr>
              <p:cNvSpPr/>
              <p:nvPr/>
            </p:nvSpPr>
            <p:spPr>
              <a:xfrm rot="-10800000">
                <a:off x="100773" y="100774"/>
                <a:ext cx="83312" cy="83312"/>
              </a:xfrm>
              <a:custGeom>
                <a:avLst/>
                <a:gdLst>
                  <a:gd name="connsiteX0" fmla="*/ 0 w 83312"/>
                  <a:gd name="connsiteY0" fmla="*/ 0 h 83312"/>
                  <a:gd name="connsiteX1" fmla="*/ 83313 w 83312"/>
                  <a:gd name="connsiteY1" fmla="*/ 0 h 83312"/>
                  <a:gd name="connsiteX2" fmla="*/ 83313 w 83312"/>
                  <a:gd name="connsiteY2" fmla="*/ 83313 h 83312"/>
                  <a:gd name="connsiteX3" fmla="*/ 0 w 83312"/>
                  <a:gd name="connsiteY3" fmla="*/ 83313 h 83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12" h="83312">
                    <a:moveTo>
                      <a:pt x="0" y="0"/>
                    </a:moveTo>
                    <a:lnTo>
                      <a:pt x="83313" y="0"/>
                    </a:lnTo>
                    <a:lnTo>
                      <a:pt x="83313" y="83313"/>
                    </a:lnTo>
                    <a:lnTo>
                      <a:pt x="0" y="83313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F0ECFCE-1B64-5329-AA14-7D94FF60916E}"/>
                  </a:ext>
                </a:extLst>
              </p:cNvPr>
              <p:cNvSpPr/>
              <p:nvPr/>
            </p:nvSpPr>
            <p:spPr>
              <a:xfrm rot="-10800000">
                <a:off x="100775" y="250288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5C7CC86A-302D-FCCF-C813-198871C248E2}"/>
                  </a:ext>
                </a:extLst>
              </p:cNvPr>
              <p:cNvSpPr/>
              <p:nvPr/>
            </p:nvSpPr>
            <p:spPr>
              <a:xfrm rot="-10800000">
                <a:off x="59136" y="419661"/>
                <a:ext cx="51779" cy="51779"/>
              </a:xfrm>
              <a:custGeom>
                <a:avLst/>
                <a:gdLst>
                  <a:gd name="connsiteX0" fmla="*/ 0 w 51779"/>
                  <a:gd name="connsiteY0" fmla="*/ 0 h 51779"/>
                  <a:gd name="connsiteX1" fmla="*/ 51780 w 51779"/>
                  <a:gd name="connsiteY1" fmla="*/ 0 h 51779"/>
                  <a:gd name="connsiteX2" fmla="*/ 51780 w 51779"/>
                  <a:gd name="connsiteY2" fmla="*/ 51780 h 51779"/>
                  <a:gd name="connsiteX3" fmla="*/ 0 w 51779"/>
                  <a:gd name="connsiteY3" fmla="*/ 51780 h 5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779" h="51779">
                    <a:moveTo>
                      <a:pt x="0" y="0"/>
                    </a:moveTo>
                    <a:lnTo>
                      <a:pt x="51780" y="0"/>
                    </a:lnTo>
                    <a:lnTo>
                      <a:pt x="51780" y="51780"/>
                    </a:lnTo>
                    <a:lnTo>
                      <a:pt x="0" y="51780"/>
                    </a:lnTo>
                    <a:close/>
                  </a:path>
                </a:pathLst>
              </a:custGeom>
              <a:noFill/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F0CC82E1-F38F-F040-9D01-EEED48828057}"/>
                  </a:ext>
                </a:extLst>
              </p:cNvPr>
              <p:cNvSpPr/>
              <p:nvPr/>
            </p:nvSpPr>
            <p:spPr>
              <a:xfrm>
                <a:off x="100802" y="142415"/>
                <a:ext cx="8615" cy="133713"/>
              </a:xfrm>
              <a:custGeom>
                <a:avLst/>
                <a:gdLst>
                  <a:gd name="connsiteX0" fmla="*/ 0 w 8615"/>
                  <a:gd name="connsiteY0" fmla="*/ 0 h 133713"/>
                  <a:gd name="connsiteX1" fmla="*/ 0 w 8615"/>
                  <a:gd name="connsiteY1" fmla="*/ 133714 h 133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15" h="133713">
                    <a:moveTo>
                      <a:pt x="0" y="0"/>
                    </a:moveTo>
                    <a:lnTo>
                      <a:pt x="0" y="133714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4E44ABC-E635-7AED-B4F7-0D924CF19EF9}"/>
                  </a:ext>
                </a:extLst>
              </p:cNvPr>
              <p:cNvSpPr/>
              <p:nvPr/>
            </p:nvSpPr>
            <p:spPr>
              <a:xfrm>
                <a:off x="59102" y="385547"/>
                <a:ext cx="57035" cy="8615"/>
              </a:xfrm>
              <a:custGeom>
                <a:avLst/>
                <a:gdLst>
                  <a:gd name="connsiteX0" fmla="*/ 0 w 57035"/>
                  <a:gd name="connsiteY0" fmla="*/ 0 h 8615"/>
                  <a:gd name="connsiteX1" fmla="*/ 57035 w 57035"/>
                  <a:gd name="connsiteY1" fmla="*/ 0 h 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035" h="8615">
                    <a:moveTo>
                      <a:pt x="0" y="0"/>
                    </a:moveTo>
                    <a:lnTo>
                      <a:pt x="57035" y="0"/>
                    </a:lnTo>
                  </a:path>
                </a:pathLst>
              </a:custGeom>
              <a:ln w="17220" cap="flat">
                <a:solidFill>
                  <a:srgbClr val="FF01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9266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9ECFB5D-B3CF-73FE-7EA6-98BA6104FFBD}"/>
              </a:ext>
            </a:extLst>
          </p:cNvPr>
          <p:cNvGrpSpPr/>
          <p:nvPr/>
        </p:nvGrpSpPr>
        <p:grpSpPr>
          <a:xfrm>
            <a:off x="203332" y="195083"/>
            <a:ext cx="11785480" cy="6468258"/>
            <a:chOff x="203332" y="195083"/>
            <a:chExt cx="11785480" cy="6468258"/>
          </a:xfrm>
          <a:solidFill>
            <a:srgbClr val="FF0103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B5AE5CC-276E-91F5-3341-F243FB9332E9}"/>
                </a:ext>
              </a:extLst>
            </p:cNvPr>
            <p:cNvSpPr/>
            <p:nvPr/>
          </p:nvSpPr>
          <p:spPr>
            <a:xfrm>
              <a:off x="203332" y="195083"/>
              <a:ext cx="4981081" cy="3234200"/>
            </a:xfrm>
            <a:custGeom>
              <a:avLst/>
              <a:gdLst>
                <a:gd name="connsiteX0" fmla="*/ 0 w 4981081"/>
                <a:gd name="connsiteY0" fmla="*/ 0 h 3234200"/>
                <a:gd name="connsiteX1" fmla="*/ 0 w 4981081"/>
                <a:gd name="connsiteY1" fmla="*/ 351697 h 3234200"/>
                <a:gd name="connsiteX2" fmla="*/ 136858 w 4981081"/>
                <a:gd name="connsiteY2" fmla="*/ 351697 h 3234200"/>
                <a:gd name="connsiteX3" fmla="*/ 136858 w 4981081"/>
                <a:gd name="connsiteY3" fmla="*/ 480629 h 3234200"/>
                <a:gd name="connsiteX4" fmla="*/ 18823 w 4981081"/>
                <a:gd name="connsiteY4" fmla="*/ 480629 h 3234200"/>
                <a:gd name="connsiteX5" fmla="*/ 18823 w 4981081"/>
                <a:gd name="connsiteY5" fmla="*/ 910026 h 3234200"/>
                <a:gd name="connsiteX6" fmla="*/ 290274 w 4981081"/>
                <a:gd name="connsiteY6" fmla="*/ 910026 h 3234200"/>
                <a:gd name="connsiteX7" fmla="*/ 290274 w 4981081"/>
                <a:gd name="connsiteY7" fmla="*/ 1150624 h 3234200"/>
                <a:gd name="connsiteX8" fmla="*/ 202810 w 4981081"/>
                <a:gd name="connsiteY8" fmla="*/ 1150624 h 3234200"/>
                <a:gd name="connsiteX9" fmla="*/ 202810 w 4981081"/>
                <a:gd name="connsiteY9" fmla="*/ 1009095 h 3234200"/>
                <a:gd name="connsiteX10" fmla="*/ 18823 w 4981081"/>
                <a:gd name="connsiteY10" fmla="*/ 1009095 h 3234200"/>
                <a:gd name="connsiteX11" fmla="*/ 18823 w 4981081"/>
                <a:gd name="connsiteY11" fmla="*/ 1193082 h 3234200"/>
                <a:gd name="connsiteX12" fmla="*/ 160351 w 4981081"/>
                <a:gd name="connsiteY12" fmla="*/ 1193082 h 3234200"/>
                <a:gd name="connsiteX13" fmla="*/ 160351 w 4981081"/>
                <a:gd name="connsiteY13" fmla="*/ 1263846 h 3234200"/>
                <a:gd name="connsiteX14" fmla="*/ 18823 w 4981081"/>
                <a:gd name="connsiteY14" fmla="*/ 1263846 h 3234200"/>
                <a:gd name="connsiteX15" fmla="*/ 18823 w 4981081"/>
                <a:gd name="connsiteY15" fmla="*/ 3234200 h 3234200"/>
                <a:gd name="connsiteX16" fmla="*/ 61282 w 4981081"/>
                <a:gd name="connsiteY16" fmla="*/ 3234200 h 3234200"/>
                <a:gd name="connsiteX17" fmla="*/ 61282 w 4981081"/>
                <a:gd name="connsiteY17" fmla="*/ 1306304 h 3234200"/>
                <a:gd name="connsiteX18" fmla="*/ 202810 w 4981081"/>
                <a:gd name="connsiteY18" fmla="*/ 1306304 h 3234200"/>
                <a:gd name="connsiteX19" fmla="*/ 202810 w 4981081"/>
                <a:gd name="connsiteY19" fmla="*/ 1193082 h 3234200"/>
                <a:gd name="connsiteX20" fmla="*/ 332733 w 4981081"/>
                <a:gd name="connsiteY20" fmla="*/ 1193082 h 3234200"/>
                <a:gd name="connsiteX21" fmla="*/ 332733 w 4981081"/>
                <a:gd name="connsiteY21" fmla="*/ 867567 h 3234200"/>
                <a:gd name="connsiteX22" fmla="*/ 61282 w 4981081"/>
                <a:gd name="connsiteY22" fmla="*/ 867567 h 3234200"/>
                <a:gd name="connsiteX23" fmla="*/ 61282 w 4981081"/>
                <a:gd name="connsiteY23" fmla="*/ 523088 h 3234200"/>
                <a:gd name="connsiteX24" fmla="*/ 136716 w 4981081"/>
                <a:gd name="connsiteY24" fmla="*/ 523088 h 3234200"/>
                <a:gd name="connsiteX25" fmla="*/ 136716 w 4981081"/>
                <a:gd name="connsiteY25" fmla="*/ 695611 h 3234200"/>
                <a:gd name="connsiteX26" fmla="*/ 351697 w 4981081"/>
                <a:gd name="connsiteY26" fmla="*/ 695611 h 3234200"/>
                <a:gd name="connsiteX27" fmla="*/ 351697 w 4981081"/>
                <a:gd name="connsiteY27" fmla="*/ 523088 h 3234200"/>
                <a:gd name="connsiteX28" fmla="*/ 524079 w 4981081"/>
                <a:gd name="connsiteY28" fmla="*/ 523088 h 3234200"/>
                <a:gd name="connsiteX29" fmla="*/ 524079 w 4981081"/>
                <a:gd name="connsiteY29" fmla="*/ 350707 h 3234200"/>
                <a:gd name="connsiteX30" fmla="*/ 696601 w 4981081"/>
                <a:gd name="connsiteY30" fmla="*/ 350707 h 3234200"/>
                <a:gd name="connsiteX31" fmla="*/ 696601 w 4981081"/>
                <a:gd name="connsiteY31" fmla="*/ 135725 h 3234200"/>
                <a:gd name="connsiteX32" fmla="*/ 524220 w 4981081"/>
                <a:gd name="connsiteY32" fmla="*/ 135725 h 3234200"/>
                <a:gd name="connsiteX33" fmla="*/ 523654 w 4981081"/>
                <a:gd name="connsiteY33" fmla="*/ 135725 h 3234200"/>
                <a:gd name="connsiteX34" fmla="*/ 523654 w 4981081"/>
                <a:gd name="connsiteY34" fmla="*/ 42458 h 3234200"/>
                <a:gd name="connsiteX35" fmla="*/ 867992 w 4981081"/>
                <a:gd name="connsiteY35" fmla="*/ 42458 h 3234200"/>
                <a:gd name="connsiteX36" fmla="*/ 867992 w 4981081"/>
                <a:gd name="connsiteY36" fmla="*/ 313909 h 3234200"/>
                <a:gd name="connsiteX37" fmla="*/ 1193507 w 4981081"/>
                <a:gd name="connsiteY37" fmla="*/ 313909 h 3234200"/>
                <a:gd name="connsiteX38" fmla="*/ 1193507 w 4981081"/>
                <a:gd name="connsiteY38" fmla="*/ 183987 h 3234200"/>
                <a:gd name="connsiteX39" fmla="*/ 1306729 w 4981081"/>
                <a:gd name="connsiteY39" fmla="*/ 183987 h 3234200"/>
                <a:gd name="connsiteX40" fmla="*/ 1306729 w 4981081"/>
                <a:gd name="connsiteY40" fmla="*/ 42458 h 3234200"/>
                <a:gd name="connsiteX41" fmla="*/ 4981082 w 4981081"/>
                <a:gd name="connsiteY41" fmla="*/ 42458 h 3234200"/>
                <a:gd name="connsiteX42" fmla="*/ 4981082 w 4981081"/>
                <a:gd name="connsiteY42" fmla="*/ 0 h 3234200"/>
                <a:gd name="connsiteX43" fmla="*/ 1264271 w 4981081"/>
                <a:gd name="connsiteY43" fmla="*/ 0 h 3234200"/>
                <a:gd name="connsiteX44" fmla="*/ 1264271 w 4981081"/>
                <a:gd name="connsiteY44" fmla="*/ 141528 h 3234200"/>
                <a:gd name="connsiteX45" fmla="*/ 1193507 w 4981081"/>
                <a:gd name="connsiteY45" fmla="*/ 141528 h 3234200"/>
                <a:gd name="connsiteX46" fmla="*/ 1193507 w 4981081"/>
                <a:gd name="connsiteY46" fmla="*/ 0 h 3234200"/>
                <a:gd name="connsiteX47" fmla="*/ 1009520 w 4981081"/>
                <a:gd name="connsiteY47" fmla="*/ 0 h 3234200"/>
                <a:gd name="connsiteX48" fmla="*/ 1009520 w 4981081"/>
                <a:gd name="connsiteY48" fmla="*/ 183987 h 3234200"/>
                <a:gd name="connsiteX49" fmla="*/ 1151048 w 4981081"/>
                <a:gd name="connsiteY49" fmla="*/ 183987 h 3234200"/>
                <a:gd name="connsiteX50" fmla="*/ 1151048 w 4981081"/>
                <a:gd name="connsiteY50" fmla="*/ 271451 h 3234200"/>
                <a:gd name="connsiteX51" fmla="*/ 910450 w 4981081"/>
                <a:gd name="connsiteY51" fmla="*/ 271451 h 3234200"/>
                <a:gd name="connsiteX52" fmla="*/ 910450 w 4981081"/>
                <a:gd name="connsiteY52" fmla="*/ 0 h 3234200"/>
                <a:gd name="connsiteX53" fmla="*/ 481196 w 4981081"/>
                <a:gd name="connsiteY53" fmla="*/ 0 h 3234200"/>
                <a:gd name="connsiteX54" fmla="*/ 481196 w 4981081"/>
                <a:gd name="connsiteY54" fmla="*/ 135725 h 3234200"/>
                <a:gd name="connsiteX55" fmla="*/ 351697 w 4981081"/>
                <a:gd name="connsiteY55" fmla="*/ 135725 h 3234200"/>
                <a:gd name="connsiteX56" fmla="*/ 351697 w 4981081"/>
                <a:gd name="connsiteY56" fmla="*/ 0 h 3234200"/>
                <a:gd name="connsiteX57" fmla="*/ 0 w 4981081"/>
                <a:gd name="connsiteY57" fmla="*/ 0 h 3234200"/>
                <a:gd name="connsiteX58" fmla="*/ 1151048 w 4981081"/>
                <a:gd name="connsiteY58" fmla="*/ 141528 h 3234200"/>
                <a:gd name="connsiteX59" fmla="*/ 1051978 w 4981081"/>
                <a:gd name="connsiteY59" fmla="*/ 141528 h 3234200"/>
                <a:gd name="connsiteX60" fmla="*/ 1051978 w 4981081"/>
                <a:gd name="connsiteY60" fmla="*/ 42458 h 3234200"/>
                <a:gd name="connsiteX61" fmla="*/ 1151048 w 4981081"/>
                <a:gd name="connsiteY61" fmla="*/ 42458 h 3234200"/>
                <a:gd name="connsiteX62" fmla="*/ 1151048 w 4981081"/>
                <a:gd name="connsiteY62" fmla="*/ 141528 h 3234200"/>
                <a:gd name="connsiteX63" fmla="*/ 160351 w 4981081"/>
                <a:gd name="connsiteY63" fmla="*/ 1150624 h 3234200"/>
                <a:gd name="connsiteX64" fmla="*/ 61282 w 4981081"/>
                <a:gd name="connsiteY64" fmla="*/ 1150624 h 3234200"/>
                <a:gd name="connsiteX65" fmla="*/ 61282 w 4981081"/>
                <a:gd name="connsiteY65" fmla="*/ 1051554 h 3234200"/>
                <a:gd name="connsiteX66" fmla="*/ 160351 w 4981081"/>
                <a:gd name="connsiteY66" fmla="*/ 1051554 h 3234200"/>
                <a:gd name="connsiteX67" fmla="*/ 160351 w 4981081"/>
                <a:gd name="connsiteY67" fmla="*/ 1150624 h 3234200"/>
                <a:gd name="connsiteX68" fmla="*/ 179316 w 4981081"/>
                <a:gd name="connsiteY68" fmla="*/ 178184 h 3234200"/>
                <a:gd name="connsiteX69" fmla="*/ 309380 w 4981081"/>
                <a:gd name="connsiteY69" fmla="*/ 178184 h 3234200"/>
                <a:gd name="connsiteX70" fmla="*/ 309380 w 4981081"/>
                <a:gd name="connsiteY70" fmla="*/ 308248 h 3234200"/>
                <a:gd name="connsiteX71" fmla="*/ 179316 w 4981081"/>
                <a:gd name="connsiteY71" fmla="*/ 308248 h 3234200"/>
                <a:gd name="connsiteX72" fmla="*/ 179316 w 4981081"/>
                <a:gd name="connsiteY72" fmla="*/ 178184 h 3234200"/>
                <a:gd name="connsiteX73" fmla="*/ 351697 w 4981081"/>
                <a:gd name="connsiteY73" fmla="*/ 178184 h 3234200"/>
                <a:gd name="connsiteX74" fmla="*/ 481620 w 4981081"/>
                <a:gd name="connsiteY74" fmla="*/ 178184 h 3234200"/>
                <a:gd name="connsiteX75" fmla="*/ 481620 w 4981081"/>
                <a:gd name="connsiteY75" fmla="*/ 308248 h 3234200"/>
                <a:gd name="connsiteX76" fmla="*/ 351697 w 4981081"/>
                <a:gd name="connsiteY76" fmla="*/ 308248 h 3234200"/>
                <a:gd name="connsiteX77" fmla="*/ 351697 w 4981081"/>
                <a:gd name="connsiteY77" fmla="*/ 178184 h 3234200"/>
                <a:gd name="connsiteX78" fmla="*/ 524220 w 4981081"/>
                <a:gd name="connsiteY78" fmla="*/ 308248 h 3234200"/>
                <a:gd name="connsiteX79" fmla="*/ 524220 w 4981081"/>
                <a:gd name="connsiteY79" fmla="*/ 178184 h 3234200"/>
                <a:gd name="connsiteX80" fmla="*/ 654284 w 4981081"/>
                <a:gd name="connsiteY80" fmla="*/ 178184 h 3234200"/>
                <a:gd name="connsiteX81" fmla="*/ 654284 w 4981081"/>
                <a:gd name="connsiteY81" fmla="*/ 308248 h 3234200"/>
                <a:gd name="connsiteX82" fmla="*/ 524220 w 4981081"/>
                <a:gd name="connsiteY82" fmla="*/ 308248 h 3234200"/>
                <a:gd name="connsiteX83" fmla="*/ 351697 w 4981081"/>
                <a:gd name="connsiteY83" fmla="*/ 480629 h 3234200"/>
                <a:gd name="connsiteX84" fmla="*/ 351697 w 4981081"/>
                <a:gd name="connsiteY84" fmla="*/ 351697 h 3234200"/>
                <a:gd name="connsiteX85" fmla="*/ 351697 w 4981081"/>
                <a:gd name="connsiteY85" fmla="*/ 350565 h 3234200"/>
                <a:gd name="connsiteX86" fmla="*/ 481620 w 4981081"/>
                <a:gd name="connsiteY86" fmla="*/ 350565 h 3234200"/>
                <a:gd name="connsiteX87" fmla="*/ 481620 w 4981081"/>
                <a:gd name="connsiteY87" fmla="*/ 480629 h 3234200"/>
                <a:gd name="connsiteX88" fmla="*/ 351697 w 4981081"/>
                <a:gd name="connsiteY88" fmla="*/ 480629 h 3234200"/>
                <a:gd name="connsiteX89" fmla="*/ 179316 w 4981081"/>
                <a:gd name="connsiteY89" fmla="*/ 523088 h 3234200"/>
                <a:gd name="connsiteX90" fmla="*/ 309380 w 4981081"/>
                <a:gd name="connsiteY90" fmla="*/ 523088 h 3234200"/>
                <a:gd name="connsiteX91" fmla="*/ 309380 w 4981081"/>
                <a:gd name="connsiteY91" fmla="*/ 653152 h 3234200"/>
                <a:gd name="connsiteX92" fmla="*/ 179316 w 4981081"/>
                <a:gd name="connsiteY92" fmla="*/ 653152 h 3234200"/>
                <a:gd name="connsiteX93" fmla="*/ 179316 w 4981081"/>
                <a:gd name="connsiteY93" fmla="*/ 523088 h 3234200"/>
                <a:gd name="connsiteX94" fmla="*/ 179316 w 4981081"/>
                <a:gd name="connsiteY94" fmla="*/ 351697 h 3234200"/>
                <a:gd name="connsiteX95" fmla="*/ 309380 w 4981081"/>
                <a:gd name="connsiteY95" fmla="*/ 351697 h 3234200"/>
                <a:gd name="connsiteX96" fmla="*/ 309380 w 4981081"/>
                <a:gd name="connsiteY96" fmla="*/ 480629 h 3234200"/>
                <a:gd name="connsiteX97" fmla="*/ 179316 w 4981081"/>
                <a:gd name="connsiteY97" fmla="*/ 480629 h 3234200"/>
                <a:gd name="connsiteX98" fmla="*/ 179316 w 4981081"/>
                <a:gd name="connsiteY98" fmla="*/ 351697 h 3234200"/>
                <a:gd name="connsiteX99" fmla="*/ 42458 w 4981081"/>
                <a:gd name="connsiteY99" fmla="*/ 42458 h 3234200"/>
                <a:gd name="connsiteX100" fmla="*/ 309239 w 4981081"/>
                <a:gd name="connsiteY100" fmla="*/ 42458 h 3234200"/>
                <a:gd name="connsiteX101" fmla="*/ 309239 w 4981081"/>
                <a:gd name="connsiteY101" fmla="*/ 135725 h 3234200"/>
                <a:gd name="connsiteX102" fmla="*/ 136858 w 4981081"/>
                <a:gd name="connsiteY102" fmla="*/ 135725 h 3234200"/>
                <a:gd name="connsiteX103" fmla="*/ 136858 w 4981081"/>
                <a:gd name="connsiteY103" fmla="*/ 308248 h 3234200"/>
                <a:gd name="connsiteX104" fmla="*/ 136858 w 4981081"/>
                <a:gd name="connsiteY104" fmla="*/ 309380 h 3234200"/>
                <a:gd name="connsiteX105" fmla="*/ 42458 w 4981081"/>
                <a:gd name="connsiteY105" fmla="*/ 309380 h 3234200"/>
                <a:gd name="connsiteX106" fmla="*/ 42458 w 4981081"/>
                <a:gd name="connsiteY106" fmla="*/ 42458 h 323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4981081" h="3234200">
                  <a:moveTo>
                    <a:pt x="0" y="0"/>
                  </a:moveTo>
                  <a:lnTo>
                    <a:pt x="0" y="351697"/>
                  </a:lnTo>
                  <a:lnTo>
                    <a:pt x="136858" y="351697"/>
                  </a:lnTo>
                  <a:lnTo>
                    <a:pt x="136858" y="480629"/>
                  </a:lnTo>
                  <a:lnTo>
                    <a:pt x="18823" y="480629"/>
                  </a:lnTo>
                  <a:lnTo>
                    <a:pt x="18823" y="910026"/>
                  </a:lnTo>
                  <a:lnTo>
                    <a:pt x="290274" y="910026"/>
                  </a:lnTo>
                  <a:lnTo>
                    <a:pt x="290274" y="1150624"/>
                  </a:lnTo>
                  <a:lnTo>
                    <a:pt x="202810" y="1150624"/>
                  </a:lnTo>
                  <a:lnTo>
                    <a:pt x="202810" y="1009095"/>
                  </a:lnTo>
                  <a:lnTo>
                    <a:pt x="18823" y="1009095"/>
                  </a:lnTo>
                  <a:lnTo>
                    <a:pt x="18823" y="1193082"/>
                  </a:lnTo>
                  <a:lnTo>
                    <a:pt x="160351" y="1193082"/>
                  </a:lnTo>
                  <a:lnTo>
                    <a:pt x="160351" y="1263846"/>
                  </a:lnTo>
                  <a:lnTo>
                    <a:pt x="18823" y="1263846"/>
                  </a:lnTo>
                  <a:lnTo>
                    <a:pt x="18823" y="3234200"/>
                  </a:lnTo>
                  <a:lnTo>
                    <a:pt x="61282" y="3234200"/>
                  </a:lnTo>
                  <a:lnTo>
                    <a:pt x="61282" y="1306304"/>
                  </a:lnTo>
                  <a:lnTo>
                    <a:pt x="202810" y="1306304"/>
                  </a:lnTo>
                  <a:lnTo>
                    <a:pt x="202810" y="1193082"/>
                  </a:lnTo>
                  <a:lnTo>
                    <a:pt x="332733" y="1193082"/>
                  </a:lnTo>
                  <a:lnTo>
                    <a:pt x="332733" y="867567"/>
                  </a:lnTo>
                  <a:lnTo>
                    <a:pt x="61282" y="867567"/>
                  </a:lnTo>
                  <a:lnTo>
                    <a:pt x="61282" y="523088"/>
                  </a:lnTo>
                  <a:lnTo>
                    <a:pt x="136716" y="523088"/>
                  </a:lnTo>
                  <a:lnTo>
                    <a:pt x="136716" y="695611"/>
                  </a:lnTo>
                  <a:lnTo>
                    <a:pt x="351697" y="695611"/>
                  </a:lnTo>
                  <a:lnTo>
                    <a:pt x="351697" y="523088"/>
                  </a:lnTo>
                  <a:lnTo>
                    <a:pt x="524079" y="523088"/>
                  </a:lnTo>
                  <a:lnTo>
                    <a:pt x="524079" y="350707"/>
                  </a:lnTo>
                  <a:lnTo>
                    <a:pt x="696601" y="350707"/>
                  </a:lnTo>
                  <a:lnTo>
                    <a:pt x="696601" y="135725"/>
                  </a:lnTo>
                  <a:lnTo>
                    <a:pt x="524220" y="135725"/>
                  </a:lnTo>
                  <a:lnTo>
                    <a:pt x="523654" y="135725"/>
                  </a:lnTo>
                  <a:lnTo>
                    <a:pt x="523654" y="42458"/>
                  </a:lnTo>
                  <a:lnTo>
                    <a:pt x="867992" y="42458"/>
                  </a:lnTo>
                  <a:lnTo>
                    <a:pt x="867992" y="313909"/>
                  </a:lnTo>
                  <a:lnTo>
                    <a:pt x="1193507" y="313909"/>
                  </a:lnTo>
                  <a:lnTo>
                    <a:pt x="1193507" y="183987"/>
                  </a:lnTo>
                  <a:lnTo>
                    <a:pt x="1306729" y="183987"/>
                  </a:lnTo>
                  <a:lnTo>
                    <a:pt x="1306729" y="42458"/>
                  </a:lnTo>
                  <a:lnTo>
                    <a:pt x="4981082" y="42458"/>
                  </a:lnTo>
                  <a:lnTo>
                    <a:pt x="4981082" y="0"/>
                  </a:lnTo>
                  <a:lnTo>
                    <a:pt x="1264271" y="0"/>
                  </a:lnTo>
                  <a:lnTo>
                    <a:pt x="1264271" y="141528"/>
                  </a:lnTo>
                  <a:lnTo>
                    <a:pt x="1193507" y="141528"/>
                  </a:lnTo>
                  <a:lnTo>
                    <a:pt x="1193507" y="0"/>
                  </a:lnTo>
                  <a:lnTo>
                    <a:pt x="1009520" y="0"/>
                  </a:lnTo>
                  <a:lnTo>
                    <a:pt x="1009520" y="183987"/>
                  </a:lnTo>
                  <a:lnTo>
                    <a:pt x="1151048" y="183987"/>
                  </a:lnTo>
                  <a:lnTo>
                    <a:pt x="1151048" y="271451"/>
                  </a:lnTo>
                  <a:lnTo>
                    <a:pt x="910450" y="271451"/>
                  </a:lnTo>
                  <a:lnTo>
                    <a:pt x="910450" y="0"/>
                  </a:lnTo>
                  <a:lnTo>
                    <a:pt x="481196" y="0"/>
                  </a:lnTo>
                  <a:lnTo>
                    <a:pt x="481196" y="135725"/>
                  </a:lnTo>
                  <a:lnTo>
                    <a:pt x="351697" y="135725"/>
                  </a:lnTo>
                  <a:lnTo>
                    <a:pt x="351697" y="0"/>
                  </a:lnTo>
                  <a:lnTo>
                    <a:pt x="0" y="0"/>
                  </a:lnTo>
                  <a:close/>
                  <a:moveTo>
                    <a:pt x="1151048" y="141528"/>
                  </a:moveTo>
                  <a:lnTo>
                    <a:pt x="1051978" y="141528"/>
                  </a:lnTo>
                  <a:lnTo>
                    <a:pt x="1051978" y="42458"/>
                  </a:lnTo>
                  <a:lnTo>
                    <a:pt x="1151048" y="42458"/>
                  </a:lnTo>
                  <a:lnTo>
                    <a:pt x="1151048" y="141528"/>
                  </a:lnTo>
                  <a:close/>
                  <a:moveTo>
                    <a:pt x="160351" y="1150624"/>
                  </a:moveTo>
                  <a:lnTo>
                    <a:pt x="61282" y="1150624"/>
                  </a:lnTo>
                  <a:lnTo>
                    <a:pt x="61282" y="1051554"/>
                  </a:lnTo>
                  <a:lnTo>
                    <a:pt x="160351" y="1051554"/>
                  </a:lnTo>
                  <a:lnTo>
                    <a:pt x="160351" y="1150624"/>
                  </a:lnTo>
                  <a:close/>
                  <a:moveTo>
                    <a:pt x="179316" y="178184"/>
                  </a:moveTo>
                  <a:lnTo>
                    <a:pt x="309380" y="178184"/>
                  </a:lnTo>
                  <a:lnTo>
                    <a:pt x="309380" y="308248"/>
                  </a:lnTo>
                  <a:lnTo>
                    <a:pt x="179316" y="308248"/>
                  </a:lnTo>
                  <a:lnTo>
                    <a:pt x="179316" y="178184"/>
                  </a:lnTo>
                  <a:close/>
                  <a:moveTo>
                    <a:pt x="351697" y="178184"/>
                  </a:moveTo>
                  <a:lnTo>
                    <a:pt x="481620" y="178184"/>
                  </a:lnTo>
                  <a:lnTo>
                    <a:pt x="481620" y="308248"/>
                  </a:lnTo>
                  <a:lnTo>
                    <a:pt x="351697" y="308248"/>
                  </a:lnTo>
                  <a:lnTo>
                    <a:pt x="351697" y="178184"/>
                  </a:lnTo>
                  <a:close/>
                  <a:moveTo>
                    <a:pt x="524220" y="308248"/>
                  </a:moveTo>
                  <a:lnTo>
                    <a:pt x="524220" y="178184"/>
                  </a:lnTo>
                  <a:lnTo>
                    <a:pt x="654284" y="178184"/>
                  </a:lnTo>
                  <a:lnTo>
                    <a:pt x="654284" y="308248"/>
                  </a:lnTo>
                  <a:lnTo>
                    <a:pt x="524220" y="308248"/>
                  </a:lnTo>
                  <a:close/>
                  <a:moveTo>
                    <a:pt x="351697" y="480629"/>
                  </a:moveTo>
                  <a:lnTo>
                    <a:pt x="351697" y="351697"/>
                  </a:lnTo>
                  <a:lnTo>
                    <a:pt x="351697" y="350565"/>
                  </a:lnTo>
                  <a:lnTo>
                    <a:pt x="481620" y="350565"/>
                  </a:lnTo>
                  <a:lnTo>
                    <a:pt x="481620" y="480629"/>
                  </a:lnTo>
                  <a:lnTo>
                    <a:pt x="351697" y="480629"/>
                  </a:lnTo>
                  <a:close/>
                  <a:moveTo>
                    <a:pt x="179316" y="523088"/>
                  </a:moveTo>
                  <a:lnTo>
                    <a:pt x="309380" y="523088"/>
                  </a:lnTo>
                  <a:lnTo>
                    <a:pt x="309380" y="653152"/>
                  </a:lnTo>
                  <a:lnTo>
                    <a:pt x="179316" y="653152"/>
                  </a:lnTo>
                  <a:lnTo>
                    <a:pt x="179316" y="523088"/>
                  </a:lnTo>
                  <a:close/>
                  <a:moveTo>
                    <a:pt x="179316" y="351697"/>
                  </a:moveTo>
                  <a:lnTo>
                    <a:pt x="309380" y="351697"/>
                  </a:lnTo>
                  <a:lnTo>
                    <a:pt x="309380" y="480629"/>
                  </a:lnTo>
                  <a:lnTo>
                    <a:pt x="179316" y="480629"/>
                  </a:lnTo>
                  <a:lnTo>
                    <a:pt x="179316" y="351697"/>
                  </a:lnTo>
                  <a:close/>
                  <a:moveTo>
                    <a:pt x="42458" y="42458"/>
                  </a:moveTo>
                  <a:lnTo>
                    <a:pt x="309239" y="42458"/>
                  </a:lnTo>
                  <a:lnTo>
                    <a:pt x="309239" y="135725"/>
                  </a:lnTo>
                  <a:lnTo>
                    <a:pt x="136858" y="135725"/>
                  </a:lnTo>
                  <a:lnTo>
                    <a:pt x="136858" y="308248"/>
                  </a:lnTo>
                  <a:lnTo>
                    <a:pt x="136858" y="309380"/>
                  </a:lnTo>
                  <a:lnTo>
                    <a:pt x="42458" y="309380"/>
                  </a:lnTo>
                  <a:lnTo>
                    <a:pt x="42458" y="42458"/>
                  </a:lnTo>
                  <a:close/>
                </a:path>
              </a:pathLst>
            </a:custGeom>
            <a:grpFill/>
            <a:ln w="1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4E86253-C7A9-EE25-ACD9-828082383258}"/>
                </a:ext>
              </a:extLst>
            </p:cNvPr>
            <p:cNvSpPr/>
            <p:nvPr/>
          </p:nvSpPr>
          <p:spPr>
            <a:xfrm>
              <a:off x="203332" y="3429141"/>
              <a:ext cx="4981081" cy="3234058"/>
            </a:xfrm>
            <a:custGeom>
              <a:avLst/>
              <a:gdLst>
                <a:gd name="connsiteX0" fmla="*/ 351697 w 4981081"/>
                <a:gd name="connsiteY0" fmla="*/ 3234059 h 3234058"/>
                <a:gd name="connsiteX1" fmla="*/ 351697 w 4981081"/>
                <a:gd name="connsiteY1" fmla="*/ 3098333 h 3234058"/>
                <a:gd name="connsiteX2" fmla="*/ 481196 w 4981081"/>
                <a:gd name="connsiteY2" fmla="*/ 3098333 h 3234058"/>
                <a:gd name="connsiteX3" fmla="*/ 481196 w 4981081"/>
                <a:gd name="connsiteY3" fmla="*/ 3234059 h 3234058"/>
                <a:gd name="connsiteX4" fmla="*/ 910450 w 4981081"/>
                <a:gd name="connsiteY4" fmla="*/ 3234059 h 3234058"/>
                <a:gd name="connsiteX5" fmla="*/ 910450 w 4981081"/>
                <a:gd name="connsiteY5" fmla="*/ 2962608 h 3234058"/>
                <a:gd name="connsiteX6" fmla="*/ 1151048 w 4981081"/>
                <a:gd name="connsiteY6" fmla="*/ 2962608 h 3234058"/>
                <a:gd name="connsiteX7" fmla="*/ 1151048 w 4981081"/>
                <a:gd name="connsiteY7" fmla="*/ 3050072 h 3234058"/>
                <a:gd name="connsiteX8" fmla="*/ 1009520 w 4981081"/>
                <a:gd name="connsiteY8" fmla="*/ 3050072 h 3234058"/>
                <a:gd name="connsiteX9" fmla="*/ 1009520 w 4981081"/>
                <a:gd name="connsiteY9" fmla="*/ 3234059 h 3234058"/>
                <a:gd name="connsiteX10" fmla="*/ 1193507 w 4981081"/>
                <a:gd name="connsiteY10" fmla="*/ 3234059 h 3234058"/>
                <a:gd name="connsiteX11" fmla="*/ 1193507 w 4981081"/>
                <a:gd name="connsiteY11" fmla="*/ 3092530 h 3234058"/>
                <a:gd name="connsiteX12" fmla="*/ 1264271 w 4981081"/>
                <a:gd name="connsiteY12" fmla="*/ 3092530 h 3234058"/>
                <a:gd name="connsiteX13" fmla="*/ 1264271 w 4981081"/>
                <a:gd name="connsiteY13" fmla="*/ 3234059 h 3234058"/>
                <a:gd name="connsiteX14" fmla="*/ 4981082 w 4981081"/>
                <a:gd name="connsiteY14" fmla="*/ 3234059 h 3234058"/>
                <a:gd name="connsiteX15" fmla="*/ 4981082 w 4981081"/>
                <a:gd name="connsiteY15" fmla="*/ 3191600 h 3234058"/>
                <a:gd name="connsiteX16" fmla="*/ 1306729 w 4981081"/>
                <a:gd name="connsiteY16" fmla="*/ 3191600 h 3234058"/>
                <a:gd name="connsiteX17" fmla="*/ 1306729 w 4981081"/>
                <a:gd name="connsiteY17" fmla="*/ 3050072 h 3234058"/>
                <a:gd name="connsiteX18" fmla="*/ 1193507 w 4981081"/>
                <a:gd name="connsiteY18" fmla="*/ 3050072 h 3234058"/>
                <a:gd name="connsiteX19" fmla="*/ 1193507 w 4981081"/>
                <a:gd name="connsiteY19" fmla="*/ 2920149 h 3234058"/>
                <a:gd name="connsiteX20" fmla="*/ 867992 w 4981081"/>
                <a:gd name="connsiteY20" fmla="*/ 2920149 h 3234058"/>
                <a:gd name="connsiteX21" fmla="*/ 867992 w 4981081"/>
                <a:gd name="connsiteY21" fmla="*/ 3191600 h 3234058"/>
                <a:gd name="connsiteX22" fmla="*/ 523654 w 4981081"/>
                <a:gd name="connsiteY22" fmla="*/ 3191600 h 3234058"/>
                <a:gd name="connsiteX23" fmla="*/ 523654 w 4981081"/>
                <a:gd name="connsiteY23" fmla="*/ 3098333 h 3234058"/>
                <a:gd name="connsiteX24" fmla="*/ 524220 w 4981081"/>
                <a:gd name="connsiteY24" fmla="*/ 3098333 h 3234058"/>
                <a:gd name="connsiteX25" fmla="*/ 696743 w 4981081"/>
                <a:gd name="connsiteY25" fmla="*/ 3098333 h 3234058"/>
                <a:gd name="connsiteX26" fmla="*/ 696743 w 4981081"/>
                <a:gd name="connsiteY26" fmla="*/ 2883494 h 3234058"/>
                <a:gd name="connsiteX27" fmla="*/ 524220 w 4981081"/>
                <a:gd name="connsiteY27" fmla="*/ 2883494 h 3234058"/>
                <a:gd name="connsiteX28" fmla="*/ 524220 w 4981081"/>
                <a:gd name="connsiteY28" fmla="*/ 2710971 h 3234058"/>
                <a:gd name="connsiteX29" fmla="*/ 351697 w 4981081"/>
                <a:gd name="connsiteY29" fmla="*/ 2710971 h 3234058"/>
                <a:gd name="connsiteX30" fmla="*/ 351697 w 4981081"/>
                <a:gd name="connsiteY30" fmla="*/ 2538590 h 3234058"/>
                <a:gd name="connsiteX31" fmla="*/ 136858 w 4981081"/>
                <a:gd name="connsiteY31" fmla="*/ 2538590 h 3234058"/>
                <a:gd name="connsiteX32" fmla="*/ 136858 w 4981081"/>
                <a:gd name="connsiteY32" fmla="*/ 2710971 h 3234058"/>
                <a:gd name="connsiteX33" fmla="*/ 61282 w 4981081"/>
                <a:gd name="connsiteY33" fmla="*/ 2710971 h 3234058"/>
                <a:gd name="connsiteX34" fmla="*/ 61282 w 4981081"/>
                <a:gd name="connsiteY34" fmla="*/ 2366633 h 3234058"/>
                <a:gd name="connsiteX35" fmla="*/ 332733 w 4981081"/>
                <a:gd name="connsiteY35" fmla="*/ 2366633 h 3234058"/>
                <a:gd name="connsiteX36" fmla="*/ 332733 w 4981081"/>
                <a:gd name="connsiteY36" fmla="*/ 2041119 h 3234058"/>
                <a:gd name="connsiteX37" fmla="*/ 202810 w 4981081"/>
                <a:gd name="connsiteY37" fmla="*/ 2041119 h 3234058"/>
                <a:gd name="connsiteX38" fmla="*/ 202810 w 4981081"/>
                <a:gd name="connsiteY38" fmla="*/ 1927896 h 3234058"/>
                <a:gd name="connsiteX39" fmla="*/ 61282 w 4981081"/>
                <a:gd name="connsiteY39" fmla="*/ 1927896 h 3234058"/>
                <a:gd name="connsiteX40" fmla="*/ 61282 w 4981081"/>
                <a:gd name="connsiteY40" fmla="*/ 0 h 3234058"/>
                <a:gd name="connsiteX41" fmla="*/ 18823 w 4981081"/>
                <a:gd name="connsiteY41" fmla="*/ 0 h 3234058"/>
                <a:gd name="connsiteX42" fmla="*/ 18823 w 4981081"/>
                <a:gd name="connsiteY42" fmla="*/ 1970354 h 3234058"/>
                <a:gd name="connsiteX43" fmla="*/ 160351 w 4981081"/>
                <a:gd name="connsiteY43" fmla="*/ 1970354 h 3234058"/>
                <a:gd name="connsiteX44" fmla="*/ 160351 w 4981081"/>
                <a:gd name="connsiteY44" fmla="*/ 2041119 h 3234058"/>
                <a:gd name="connsiteX45" fmla="*/ 18823 w 4981081"/>
                <a:gd name="connsiteY45" fmla="*/ 2041119 h 3234058"/>
                <a:gd name="connsiteX46" fmla="*/ 18823 w 4981081"/>
                <a:gd name="connsiteY46" fmla="*/ 2225105 h 3234058"/>
                <a:gd name="connsiteX47" fmla="*/ 202810 w 4981081"/>
                <a:gd name="connsiteY47" fmla="*/ 2225105 h 3234058"/>
                <a:gd name="connsiteX48" fmla="*/ 202810 w 4981081"/>
                <a:gd name="connsiteY48" fmla="*/ 2083577 h 3234058"/>
                <a:gd name="connsiteX49" fmla="*/ 290274 w 4981081"/>
                <a:gd name="connsiteY49" fmla="*/ 2083577 h 3234058"/>
                <a:gd name="connsiteX50" fmla="*/ 290274 w 4981081"/>
                <a:gd name="connsiteY50" fmla="*/ 2324175 h 3234058"/>
                <a:gd name="connsiteX51" fmla="*/ 18823 w 4981081"/>
                <a:gd name="connsiteY51" fmla="*/ 2324175 h 3234058"/>
                <a:gd name="connsiteX52" fmla="*/ 18823 w 4981081"/>
                <a:gd name="connsiteY52" fmla="*/ 2753429 h 3234058"/>
                <a:gd name="connsiteX53" fmla="*/ 136716 w 4981081"/>
                <a:gd name="connsiteY53" fmla="*/ 2753429 h 3234058"/>
                <a:gd name="connsiteX54" fmla="*/ 136716 w 4981081"/>
                <a:gd name="connsiteY54" fmla="*/ 2882362 h 3234058"/>
                <a:gd name="connsiteX55" fmla="*/ 0 w 4981081"/>
                <a:gd name="connsiteY55" fmla="*/ 2882362 h 3234058"/>
                <a:gd name="connsiteX56" fmla="*/ 0 w 4981081"/>
                <a:gd name="connsiteY56" fmla="*/ 3234059 h 3234058"/>
                <a:gd name="connsiteX57" fmla="*/ 351697 w 4981081"/>
                <a:gd name="connsiteY57" fmla="*/ 3234059 h 3234058"/>
                <a:gd name="connsiteX58" fmla="*/ 1151048 w 4981081"/>
                <a:gd name="connsiteY58" fmla="*/ 3191600 h 3234058"/>
                <a:gd name="connsiteX59" fmla="*/ 1051978 w 4981081"/>
                <a:gd name="connsiteY59" fmla="*/ 3191600 h 3234058"/>
                <a:gd name="connsiteX60" fmla="*/ 1051978 w 4981081"/>
                <a:gd name="connsiteY60" fmla="*/ 3092530 h 3234058"/>
                <a:gd name="connsiteX61" fmla="*/ 1151048 w 4981081"/>
                <a:gd name="connsiteY61" fmla="*/ 3092530 h 3234058"/>
                <a:gd name="connsiteX62" fmla="*/ 1151048 w 4981081"/>
                <a:gd name="connsiteY62" fmla="*/ 3191600 h 3234058"/>
                <a:gd name="connsiteX63" fmla="*/ 160351 w 4981081"/>
                <a:gd name="connsiteY63" fmla="*/ 2182647 h 3234058"/>
                <a:gd name="connsiteX64" fmla="*/ 61282 w 4981081"/>
                <a:gd name="connsiteY64" fmla="*/ 2182647 h 3234058"/>
                <a:gd name="connsiteX65" fmla="*/ 61282 w 4981081"/>
                <a:gd name="connsiteY65" fmla="*/ 2083577 h 3234058"/>
                <a:gd name="connsiteX66" fmla="*/ 160351 w 4981081"/>
                <a:gd name="connsiteY66" fmla="*/ 2083577 h 3234058"/>
                <a:gd name="connsiteX67" fmla="*/ 160351 w 4981081"/>
                <a:gd name="connsiteY67" fmla="*/ 2182647 h 3234058"/>
                <a:gd name="connsiteX68" fmla="*/ 179316 w 4981081"/>
                <a:gd name="connsiteY68" fmla="*/ 2925810 h 3234058"/>
                <a:gd name="connsiteX69" fmla="*/ 309380 w 4981081"/>
                <a:gd name="connsiteY69" fmla="*/ 2925810 h 3234058"/>
                <a:gd name="connsiteX70" fmla="*/ 309380 w 4981081"/>
                <a:gd name="connsiteY70" fmla="*/ 3055734 h 3234058"/>
                <a:gd name="connsiteX71" fmla="*/ 179316 w 4981081"/>
                <a:gd name="connsiteY71" fmla="*/ 3055734 h 3234058"/>
                <a:gd name="connsiteX72" fmla="*/ 179316 w 4981081"/>
                <a:gd name="connsiteY72" fmla="*/ 2925810 h 3234058"/>
                <a:gd name="connsiteX73" fmla="*/ 351697 w 4981081"/>
                <a:gd name="connsiteY73" fmla="*/ 2925810 h 3234058"/>
                <a:gd name="connsiteX74" fmla="*/ 481620 w 4981081"/>
                <a:gd name="connsiteY74" fmla="*/ 2925810 h 3234058"/>
                <a:gd name="connsiteX75" fmla="*/ 481620 w 4981081"/>
                <a:gd name="connsiteY75" fmla="*/ 3055734 h 3234058"/>
                <a:gd name="connsiteX76" fmla="*/ 351697 w 4981081"/>
                <a:gd name="connsiteY76" fmla="*/ 3055734 h 3234058"/>
                <a:gd name="connsiteX77" fmla="*/ 351697 w 4981081"/>
                <a:gd name="connsiteY77" fmla="*/ 2925810 h 3234058"/>
                <a:gd name="connsiteX78" fmla="*/ 654143 w 4981081"/>
                <a:gd name="connsiteY78" fmla="*/ 2925810 h 3234058"/>
                <a:gd name="connsiteX79" fmla="*/ 654143 w 4981081"/>
                <a:gd name="connsiteY79" fmla="*/ 3055734 h 3234058"/>
                <a:gd name="connsiteX80" fmla="*/ 524079 w 4981081"/>
                <a:gd name="connsiteY80" fmla="*/ 3055734 h 3234058"/>
                <a:gd name="connsiteX81" fmla="*/ 524079 w 4981081"/>
                <a:gd name="connsiteY81" fmla="*/ 2925810 h 3234058"/>
                <a:gd name="connsiteX82" fmla="*/ 654143 w 4981081"/>
                <a:gd name="connsiteY82" fmla="*/ 2925810 h 3234058"/>
                <a:gd name="connsiteX83" fmla="*/ 481762 w 4981081"/>
                <a:gd name="connsiteY83" fmla="*/ 2753429 h 3234058"/>
                <a:gd name="connsiteX84" fmla="*/ 481762 w 4981081"/>
                <a:gd name="connsiteY84" fmla="*/ 2883494 h 3234058"/>
                <a:gd name="connsiteX85" fmla="*/ 351839 w 4981081"/>
                <a:gd name="connsiteY85" fmla="*/ 2883494 h 3234058"/>
                <a:gd name="connsiteX86" fmla="*/ 351839 w 4981081"/>
                <a:gd name="connsiteY86" fmla="*/ 2882362 h 3234058"/>
                <a:gd name="connsiteX87" fmla="*/ 351839 w 4981081"/>
                <a:gd name="connsiteY87" fmla="*/ 2753429 h 3234058"/>
                <a:gd name="connsiteX88" fmla="*/ 481762 w 4981081"/>
                <a:gd name="connsiteY88" fmla="*/ 2753429 h 3234058"/>
                <a:gd name="connsiteX89" fmla="*/ 179316 w 4981081"/>
                <a:gd name="connsiteY89" fmla="*/ 2580906 h 3234058"/>
                <a:gd name="connsiteX90" fmla="*/ 309380 w 4981081"/>
                <a:gd name="connsiteY90" fmla="*/ 2580906 h 3234058"/>
                <a:gd name="connsiteX91" fmla="*/ 309380 w 4981081"/>
                <a:gd name="connsiteY91" fmla="*/ 2710829 h 3234058"/>
                <a:gd name="connsiteX92" fmla="*/ 179316 w 4981081"/>
                <a:gd name="connsiteY92" fmla="*/ 2710829 h 3234058"/>
                <a:gd name="connsiteX93" fmla="*/ 179316 w 4981081"/>
                <a:gd name="connsiteY93" fmla="*/ 2580906 h 3234058"/>
                <a:gd name="connsiteX94" fmla="*/ 179316 w 4981081"/>
                <a:gd name="connsiteY94" fmla="*/ 2753429 h 3234058"/>
                <a:gd name="connsiteX95" fmla="*/ 309380 w 4981081"/>
                <a:gd name="connsiteY95" fmla="*/ 2753429 h 3234058"/>
                <a:gd name="connsiteX96" fmla="*/ 309380 w 4981081"/>
                <a:gd name="connsiteY96" fmla="*/ 2882362 h 3234058"/>
                <a:gd name="connsiteX97" fmla="*/ 179316 w 4981081"/>
                <a:gd name="connsiteY97" fmla="*/ 2882362 h 3234058"/>
                <a:gd name="connsiteX98" fmla="*/ 179316 w 4981081"/>
                <a:gd name="connsiteY98" fmla="*/ 2753429 h 3234058"/>
                <a:gd name="connsiteX99" fmla="*/ 42458 w 4981081"/>
                <a:gd name="connsiteY99" fmla="*/ 2924820 h 3234058"/>
                <a:gd name="connsiteX100" fmla="*/ 136858 w 4981081"/>
                <a:gd name="connsiteY100" fmla="*/ 2924820 h 3234058"/>
                <a:gd name="connsiteX101" fmla="*/ 136858 w 4981081"/>
                <a:gd name="connsiteY101" fmla="*/ 2925952 h 3234058"/>
                <a:gd name="connsiteX102" fmla="*/ 136858 w 4981081"/>
                <a:gd name="connsiteY102" fmla="*/ 3098333 h 3234058"/>
                <a:gd name="connsiteX103" fmla="*/ 309380 w 4981081"/>
                <a:gd name="connsiteY103" fmla="*/ 3098333 h 3234058"/>
                <a:gd name="connsiteX104" fmla="*/ 309380 w 4981081"/>
                <a:gd name="connsiteY104" fmla="*/ 3191600 h 3234058"/>
                <a:gd name="connsiteX105" fmla="*/ 42458 w 4981081"/>
                <a:gd name="connsiteY105" fmla="*/ 3191600 h 3234058"/>
                <a:gd name="connsiteX106" fmla="*/ 42458 w 4981081"/>
                <a:gd name="connsiteY106" fmla="*/ 2924820 h 323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4981081" h="3234058">
                  <a:moveTo>
                    <a:pt x="351697" y="3234059"/>
                  </a:moveTo>
                  <a:lnTo>
                    <a:pt x="351697" y="3098333"/>
                  </a:lnTo>
                  <a:lnTo>
                    <a:pt x="481196" y="3098333"/>
                  </a:lnTo>
                  <a:lnTo>
                    <a:pt x="481196" y="3234059"/>
                  </a:lnTo>
                  <a:lnTo>
                    <a:pt x="910450" y="3234059"/>
                  </a:lnTo>
                  <a:lnTo>
                    <a:pt x="910450" y="2962608"/>
                  </a:lnTo>
                  <a:lnTo>
                    <a:pt x="1151048" y="2962608"/>
                  </a:lnTo>
                  <a:lnTo>
                    <a:pt x="1151048" y="3050072"/>
                  </a:lnTo>
                  <a:lnTo>
                    <a:pt x="1009520" y="3050072"/>
                  </a:lnTo>
                  <a:lnTo>
                    <a:pt x="1009520" y="3234059"/>
                  </a:lnTo>
                  <a:lnTo>
                    <a:pt x="1193507" y="3234059"/>
                  </a:lnTo>
                  <a:lnTo>
                    <a:pt x="1193507" y="3092530"/>
                  </a:lnTo>
                  <a:lnTo>
                    <a:pt x="1264271" y="3092530"/>
                  </a:lnTo>
                  <a:lnTo>
                    <a:pt x="1264271" y="3234059"/>
                  </a:lnTo>
                  <a:lnTo>
                    <a:pt x="4981082" y="3234059"/>
                  </a:lnTo>
                  <a:lnTo>
                    <a:pt x="4981082" y="3191600"/>
                  </a:lnTo>
                  <a:lnTo>
                    <a:pt x="1306729" y="3191600"/>
                  </a:lnTo>
                  <a:lnTo>
                    <a:pt x="1306729" y="3050072"/>
                  </a:lnTo>
                  <a:lnTo>
                    <a:pt x="1193507" y="3050072"/>
                  </a:lnTo>
                  <a:lnTo>
                    <a:pt x="1193507" y="2920149"/>
                  </a:lnTo>
                  <a:lnTo>
                    <a:pt x="867992" y="2920149"/>
                  </a:lnTo>
                  <a:lnTo>
                    <a:pt x="867992" y="3191600"/>
                  </a:lnTo>
                  <a:lnTo>
                    <a:pt x="523654" y="3191600"/>
                  </a:lnTo>
                  <a:lnTo>
                    <a:pt x="523654" y="3098333"/>
                  </a:lnTo>
                  <a:lnTo>
                    <a:pt x="524220" y="3098333"/>
                  </a:lnTo>
                  <a:lnTo>
                    <a:pt x="696743" y="3098333"/>
                  </a:lnTo>
                  <a:lnTo>
                    <a:pt x="696743" y="2883494"/>
                  </a:lnTo>
                  <a:lnTo>
                    <a:pt x="524220" y="2883494"/>
                  </a:lnTo>
                  <a:lnTo>
                    <a:pt x="524220" y="2710971"/>
                  </a:lnTo>
                  <a:lnTo>
                    <a:pt x="351697" y="2710971"/>
                  </a:lnTo>
                  <a:lnTo>
                    <a:pt x="351697" y="2538590"/>
                  </a:lnTo>
                  <a:lnTo>
                    <a:pt x="136858" y="2538590"/>
                  </a:lnTo>
                  <a:lnTo>
                    <a:pt x="136858" y="2710971"/>
                  </a:lnTo>
                  <a:lnTo>
                    <a:pt x="61282" y="2710971"/>
                  </a:lnTo>
                  <a:lnTo>
                    <a:pt x="61282" y="2366633"/>
                  </a:lnTo>
                  <a:lnTo>
                    <a:pt x="332733" y="2366633"/>
                  </a:lnTo>
                  <a:lnTo>
                    <a:pt x="332733" y="2041119"/>
                  </a:lnTo>
                  <a:lnTo>
                    <a:pt x="202810" y="2041119"/>
                  </a:lnTo>
                  <a:lnTo>
                    <a:pt x="202810" y="1927896"/>
                  </a:lnTo>
                  <a:lnTo>
                    <a:pt x="61282" y="1927896"/>
                  </a:lnTo>
                  <a:lnTo>
                    <a:pt x="61282" y="0"/>
                  </a:lnTo>
                  <a:lnTo>
                    <a:pt x="18823" y="0"/>
                  </a:lnTo>
                  <a:lnTo>
                    <a:pt x="18823" y="1970354"/>
                  </a:lnTo>
                  <a:lnTo>
                    <a:pt x="160351" y="1970354"/>
                  </a:lnTo>
                  <a:lnTo>
                    <a:pt x="160351" y="2041119"/>
                  </a:lnTo>
                  <a:lnTo>
                    <a:pt x="18823" y="2041119"/>
                  </a:lnTo>
                  <a:lnTo>
                    <a:pt x="18823" y="2225105"/>
                  </a:lnTo>
                  <a:lnTo>
                    <a:pt x="202810" y="2225105"/>
                  </a:lnTo>
                  <a:lnTo>
                    <a:pt x="202810" y="2083577"/>
                  </a:lnTo>
                  <a:lnTo>
                    <a:pt x="290274" y="2083577"/>
                  </a:lnTo>
                  <a:lnTo>
                    <a:pt x="290274" y="2324175"/>
                  </a:lnTo>
                  <a:lnTo>
                    <a:pt x="18823" y="2324175"/>
                  </a:lnTo>
                  <a:lnTo>
                    <a:pt x="18823" y="2753429"/>
                  </a:lnTo>
                  <a:lnTo>
                    <a:pt x="136716" y="2753429"/>
                  </a:lnTo>
                  <a:lnTo>
                    <a:pt x="136716" y="2882362"/>
                  </a:lnTo>
                  <a:lnTo>
                    <a:pt x="0" y="2882362"/>
                  </a:lnTo>
                  <a:lnTo>
                    <a:pt x="0" y="3234059"/>
                  </a:lnTo>
                  <a:lnTo>
                    <a:pt x="351697" y="3234059"/>
                  </a:lnTo>
                  <a:close/>
                  <a:moveTo>
                    <a:pt x="1151048" y="3191600"/>
                  </a:moveTo>
                  <a:lnTo>
                    <a:pt x="1051978" y="3191600"/>
                  </a:lnTo>
                  <a:lnTo>
                    <a:pt x="1051978" y="3092530"/>
                  </a:lnTo>
                  <a:lnTo>
                    <a:pt x="1151048" y="3092530"/>
                  </a:lnTo>
                  <a:lnTo>
                    <a:pt x="1151048" y="3191600"/>
                  </a:lnTo>
                  <a:close/>
                  <a:moveTo>
                    <a:pt x="160351" y="2182647"/>
                  </a:moveTo>
                  <a:lnTo>
                    <a:pt x="61282" y="2182647"/>
                  </a:lnTo>
                  <a:lnTo>
                    <a:pt x="61282" y="2083577"/>
                  </a:lnTo>
                  <a:lnTo>
                    <a:pt x="160351" y="2083577"/>
                  </a:lnTo>
                  <a:lnTo>
                    <a:pt x="160351" y="2182647"/>
                  </a:lnTo>
                  <a:close/>
                  <a:moveTo>
                    <a:pt x="179316" y="2925810"/>
                  </a:moveTo>
                  <a:lnTo>
                    <a:pt x="309380" y="2925810"/>
                  </a:lnTo>
                  <a:lnTo>
                    <a:pt x="309380" y="3055734"/>
                  </a:lnTo>
                  <a:lnTo>
                    <a:pt x="179316" y="3055734"/>
                  </a:lnTo>
                  <a:lnTo>
                    <a:pt x="179316" y="2925810"/>
                  </a:lnTo>
                  <a:close/>
                  <a:moveTo>
                    <a:pt x="351697" y="2925810"/>
                  </a:moveTo>
                  <a:lnTo>
                    <a:pt x="481620" y="2925810"/>
                  </a:lnTo>
                  <a:lnTo>
                    <a:pt x="481620" y="3055734"/>
                  </a:lnTo>
                  <a:lnTo>
                    <a:pt x="351697" y="3055734"/>
                  </a:lnTo>
                  <a:lnTo>
                    <a:pt x="351697" y="2925810"/>
                  </a:lnTo>
                  <a:close/>
                  <a:moveTo>
                    <a:pt x="654143" y="2925810"/>
                  </a:moveTo>
                  <a:lnTo>
                    <a:pt x="654143" y="3055734"/>
                  </a:lnTo>
                  <a:lnTo>
                    <a:pt x="524079" y="3055734"/>
                  </a:lnTo>
                  <a:lnTo>
                    <a:pt x="524079" y="2925810"/>
                  </a:lnTo>
                  <a:lnTo>
                    <a:pt x="654143" y="2925810"/>
                  </a:lnTo>
                  <a:close/>
                  <a:moveTo>
                    <a:pt x="481762" y="2753429"/>
                  </a:moveTo>
                  <a:lnTo>
                    <a:pt x="481762" y="2883494"/>
                  </a:lnTo>
                  <a:lnTo>
                    <a:pt x="351839" y="2883494"/>
                  </a:lnTo>
                  <a:lnTo>
                    <a:pt x="351839" y="2882362"/>
                  </a:lnTo>
                  <a:lnTo>
                    <a:pt x="351839" y="2753429"/>
                  </a:lnTo>
                  <a:lnTo>
                    <a:pt x="481762" y="2753429"/>
                  </a:lnTo>
                  <a:close/>
                  <a:moveTo>
                    <a:pt x="179316" y="2580906"/>
                  </a:moveTo>
                  <a:lnTo>
                    <a:pt x="309380" y="2580906"/>
                  </a:lnTo>
                  <a:lnTo>
                    <a:pt x="309380" y="2710829"/>
                  </a:lnTo>
                  <a:lnTo>
                    <a:pt x="179316" y="2710829"/>
                  </a:lnTo>
                  <a:lnTo>
                    <a:pt x="179316" y="2580906"/>
                  </a:lnTo>
                  <a:close/>
                  <a:moveTo>
                    <a:pt x="179316" y="2753429"/>
                  </a:moveTo>
                  <a:lnTo>
                    <a:pt x="309380" y="2753429"/>
                  </a:lnTo>
                  <a:lnTo>
                    <a:pt x="309380" y="2882362"/>
                  </a:lnTo>
                  <a:lnTo>
                    <a:pt x="179316" y="2882362"/>
                  </a:lnTo>
                  <a:lnTo>
                    <a:pt x="179316" y="2753429"/>
                  </a:lnTo>
                  <a:close/>
                  <a:moveTo>
                    <a:pt x="42458" y="2924820"/>
                  </a:moveTo>
                  <a:lnTo>
                    <a:pt x="136858" y="2924820"/>
                  </a:lnTo>
                  <a:lnTo>
                    <a:pt x="136858" y="2925952"/>
                  </a:lnTo>
                  <a:lnTo>
                    <a:pt x="136858" y="3098333"/>
                  </a:lnTo>
                  <a:lnTo>
                    <a:pt x="309380" y="3098333"/>
                  </a:lnTo>
                  <a:lnTo>
                    <a:pt x="309380" y="3191600"/>
                  </a:lnTo>
                  <a:lnTo>
                    <a:pt x="42458" y="3191600"/>
                  </a:lnTo>
                  <a:lnTo>
                    <a:pt x="42458" y="2924820"/>
                  </a:lnTo>
                  <a:close/>
                </a:path>
              </a:pathLst>
            </a:custGeom>
            <a:grpFill/>
            <a:ln w="1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C5D7084-C2C3-4DF4-E9CB-8627A0D5D5D9}"/>
                </a:ext>
              </a:extLst>
            </p:cNvPr>
            <p:cNvSpPr/>
            <p:nvPr/>
          </p:nvSpPr>
          <p:spPr>
            <a:xfrm>
              <a:off x="5184412" y="195083"/>
              <a:ext cx="6804400" cy="3234200"/>
            </a:xfrm>
            <a:custGeom>
              <a:avLst/>
              <a:gdLst>
                <a:gd name="connsiteX0" fmla="*/ 6643908 w 6804400"/>
                <a:gd name="connsiteY0" fmla="*/ 1051554 h 3234200"/>
                <a:gd name="connsiteX1" fmla="*/ 6643908 w 6804400"/>
                <a:gd name="connsiteY1" fmla="*/ 1150624 h 3234200"/>
                <a:gd name="connsiteX2" fmla="*/ 6742977 w 6804400"/>
                <a:gd name="connsiteY2" fmla="*/ 1150624 h 3234200"/>
                <a:gd name="connsiteX3" fmla="*/ 6742977 w 6804400"/>
                <a:gd name="connsiteY3" fmla="*/ 1051554 h 3234200"/>
                <a:gd name="connsiteX4" fmla="*/ 6495020 w 6804400"/>
                <a:gd name="connsiteY4" fmla="*/ 523088 h 3234200"/>
                <a:gd name="connsiteX5" fmla="*/ 6495020 w 6804400"/>
                <a:gd name="connsiteY5" fmla="*/ 653152 h 3234200"/>
                <a:gd name="connsiteX6" fmla="*/ 6625084 w 6804400"/>
                <a:gd name="connsiteY6" fmla="*/ 653152 h 3234200"/>
                <a:gd name="connsiteX7" fmla="*/ 6625084 w 6804400"/>
                <a:gd name="connsiteY7" fmla="*/ 523088 h 3234200"/>
                <a:gd name="connsiteX8" fmla="*/ 6495020 w 6804400"/>
                <a:gd name="connsiteY8" fmla="*/ 351697 h 3234200"/>
                <a:gd name="connsiteX9" fmla="*/ 6495020 w 6804400"/>
                <a:gd name="connsiteY9" fmla="*/ 480629 h 3234200"/>
                <a:gd name="connsiteX10" fmla="*/ 6625084 w 6804400"/>
                <a:gd name="connsiteY10" fmla="*/ 480629 h 3234200"/>
                <a:gd name="connsiteX11" fmla="*/ 6625084 w 6804400"/>
                <a:gd name="connsiteY11" fmla="*/ 351697 h 3234200"/>
                <a:gd name="connsiteX12" fmla="*/ 6322639 w 6804400"/>
                <a:gd name="connsiteY12" fmla="*/ 350565 h 3234200"/>
                <a:gd name="connsiteX13" fmla="*/ 6322639 w 6804400"/>
                <a:gd name="connsiteY13" fmla="*/ 480629 h 3234200"/>
                <a:gd name="connsiteX14" fmla="*/ 6452561 w 6804400"/>
                <a:gd name="connsiteY14" fmla="*/ 480629 h 3234200"/>
                <a:gd name="connsiteX15" fmla="*/ 6452561 w 6804400"/>
                <a:gd name="connsiteY15" fmla="*/ 351697 h 3234200"/>
                <a:gd name="connsiteX16" fmla="*/ 6452561 w 6804400"/>
                <a:gd name="connsiteY16" fmla="*/ 350565 h 3234200"/>
                <a:gd name="connsiteX17" fmla="*/ 6495020 w 6804400"/>
                <a:gd name="connsiteY17" fmla="*/ 178184 h 3234200"/>
                <a:gd name="connsiteX18" fmla="*/ 6495020 w 6804400"/>
                <a:gd name="connsiteY18" fmla="*/ 308248 h 3234200"/>
                <a:gd name="connsiteX19" fmla="*/ 6625084 w 6804400"/>
                <a:gd name="connsiteY19" fmla="*/ 308248 h 3234200"/>
                <a:gd name="connsiteX20" fmla="*/ 6625084 w 6804400"/>
                <a:gd name="connsiteY20" fmla="*/ 178184 h 3234200"/>
                <a:gd name="connsiteX21" fmla="*/ 6322639 w 6804400"/>
                <a:gd name="connsiteY21" fmla="*/ 178184 h 3234200"/>
                <a:gd name="connsiteX22" fmla="*/ 6322639 w 6804400"/>
                <a:gd name="connsiteY22" fmla="*/ 308248 h 3234200"/>
                <a:gd name="connsiteX23" fmla="*/ 6452561 w 6804400"/>
                <a:gd name="connsiteY23" fmla="*/ 308248 h 3234200"/>
                <a:gd name="connsiteX24" fmla="*/ 6452561 w 6804400"/>
                <a:gd name="connsiteY24" fmla="*/ 178184 h 3234200"/>
                <a:gd name="connsiteX25" fmla="*/ 6150116 w 6804400"/>
                <a:gd name="connsiteY25" fmla="*/ 178184 h 3234200"/>
                <a:gd name="connsiteX26" fmla="*/ 6150116 w 6804400"/>
                <a:gd name="connsiteY26" fmla="*/ 308248 h 3234200"/>
                <a:gd name="connsiteX27" fmla="*/ 6280180 w 6804400"/>
                <a:gd name="connsiteY27" fmla="*/ 308248 h 3234200"/>
                <a:gd name="connsiteX28" fmla="*/ 6280180 w 6804400"/>
                <a:gd name="connsiteY28" fmla="*/ 178184 h 3234200"/>
                <a:gd name="connsiteX29" fmla="*/ 6495020 w 6804400"/>
                <a:gd name="connsiteY29" fmla="*/ 42458 h 3234200"/>
                <a:gd name="connsiteX30" fmla="*/ 6495020 w 6804400"/>
                <a:gd name="connsiteY30" fmla="*/ 135725 h 3234200"/>
                <a:gd name="connsiteX31" fmla="*/ 6667543 w 6804400"/>
                <a:gd name="connsiteY31" fmla="*/ 135725 h 3234200"/>
                <a:gd name="connsiteX32" fmla="*/ 6667543 w 6804400"/>
                <a:gd name="connsiteY32" fmla="*/ 308107 h 3234200"/>
                <a:gd name="connsiteX33" fmla="*/ 6667543 w 6804400"/>
                <a:gd name="connsiteY33" fmla="*/ 309239 h 3234200"/>
                <a:gd name="connsiteX34" fmla="*/ 6761800 w 6804400"/>
                <a:gd name="connsiteY34" fmla="*/ 309239 h 3234200"/>
                <a:gd name="connsiteX35" fmla="*/ 6761800 w 6804400"/>
                <a:gd name="connsiteY35" fmla="*/ 42458 h 3234200"/>
                <a:gd name="connsiteX36" fmla="*/ 5653211 w 6804400"/>
                <a:gd name="connsiteY36" fmla="*/ 42458 h 3234200"/>
                <a:gd name="connsiteX37" fmla="*/ 5653211 w 6804400"/>
                <a:gd name="connsiteY37" fmla="*/ 141528 h 3234200"/>
                <a:gd name="connsiteX38" fmla="*/ 5752281 w 6804400"/>
                <a:gd name="connsiteY38" fmla="*/ 141528 h 3234200"/>
                <a:gd name="connsiteX39" fmla="*/ 5752281 w 6804400"/>
                <a:gd name="connsiteY39" fmla="*/ 42458 h 3234200"/>
                <a:gd name="connsiteX40" fmla="*/ 0 w 6804400"/>
                <a:gd name="connsiteY40" fmla="*/ 0 h 3234200"/>
                <a:gd name="connsiteX41" fmla="*/ 1823177 w 6804400"/>
                <a:gd name="connsiteY41" fmla="*/ 0 h 3234200"/>
                <a:gd name="connsiteX42" fmla="*/ 2994818 w 6804400"/>
                <a:gd name="connsiteY42" fmla="*/ 0 h 3234200"/>
                <a:gd name="connsiteX43" fmla="*/ 5539988 w 6804400"/>
                <a:gd name="connsiteY43" fmla="*/ 0 h 3234200"/>
                <a:gd name="connsiteX44" fmla="*/ 5539988 w 6804400"/>
                <a:gd name="connsiteY44" fmla="*/ 141528 h 3234200"/>
                <a:gd name="connsiteX45" fmla="*/ 5610752 w 6804400"/>
                <a:gd name="connsiteY45" fmla="*/ 141528 h 3234200"/>
                <a:gd name="connsiteX46" fmla="*/ 5610752 w 6804400"/>
                <a:gd name="connsiteY46" fmla="*/ 0 h 3234200"/>
                <a:gd name="connsiteX47" fmla="*/ 5794739 w 6804400"/>
                <a:gd name="connsiteY47" fmla="*/ 0 h 3234200"/>
                <a:gd name="connsiteX48" fmla="*/ 5794739 w 6804400"/>
                <a:gd name="connsiteY48" fmla="*/ 183987 h 3234200"/>
                <a:gd name="connsiteX49" fmla="*/ 5653211 w 6804400"/>
                <a:gd name="connsiteY49" fmla="*/ 183987 h 3234200"/>
                <a:gd name="connsiteX50" fmla="*/ 5653211 w 6804400"/>
                <a:gd name="connsiteY50" fmla="*/ 271451 h 3234200"/>
                <a:gd name="connsiteX51" fmla="*/ 5893809 w 6804400"/>
                <a:gd name="connsiteY51" fmla="*/ 271451 h 3234200"/>
                <a:gd name="connsiteX52" fmla="*/ 5893809 w 6804400"/>
                <a:gd name="connsiteY52" fmla="*/ 0 h 3234200"/>
                <a:gd name="connsiteX53" fmla="*/ 6323063 w 6804400"/>
                <a:gd name="connsiteY53" fmla="*/ 0 h 3234200"/>
                <a:gd name="connsiteX54" fmla="*/ 6323063 w 6804400"/>
                <a:gd name="connsiteY54" fmla="*/ 135725 h 3234200"/>
                <a:gd name="connsiteX55" fmla="*/ 6452561 w 6804400"/>
                <a:gd name="connsiteY55" fmla="*/ 135725 h 3234200"/>
                <a:gd name="connsiteX56" fmla="*/ 6452561 w 6804400"/>
                <a:gd name="connsiteY56" fmla="*/ 0 h 3234200"/>
                <a:gd name="connsiteX57" fmla="*/ 6804400 w 6804400"/>
                <a:gd name="connsiteY57" fmla="*/ 0 h 3234200"/>
                <a:gd name="connsiteX58" fmla="*/ 6804400 w 6804400"/>
                <a:gd name="connsiteY58" fmla="*/ 351697 h 3234200"/>
                <a:gd name="connsiteX59" fmla="*/ 6667543 w 6804400"/>
                <a:gd name="connsiteY59" fmla="*/ 351697 h 3234200"/>
                <a:gd name="connsiteX60" fmla="*/ 6667543 w 6804400"/>
                <a:gd name="connsiteY60" fmla="*/ 480629 h 3234200"/>
                <a:gd name="connsiteX61" fmla="*/ 6785436 w 6804400"/>
                <a:gd name="connsiteY61" fmla="*/ 480629 h 3234200"/>
                <a:gd name="connsiteX62" fmla="*/ 6785436 w 6804400"/>
                <a:gd name="connsiteY62" fmla="*/ 910026 h 3234200"/>
                <a:gd name="connsiteX63" fmla="*/ 6513985 w 6804400"/>
                <a:gd name="connsiteY63" fmla="*/ 910026 h 3234200"/>
                <a:gd name="connsiteX64" fmla="*/ 6513985 w 6804400"/>
                <a:gd name="connsiteY64" fmla="*/ 1150624 h 3234200"/>
                <a:gd name="connsiteX65" fmla="*/ 6601449 w 6804400"/>
                <a:gd name="connsiteY65" fmla="*/ 1150624 h 3234200"/>
                <a:gd name="connsiteX66" fmla="*/ 6601449 w 6804400"/>
                <a:gd name="connsiteY66" fmla="*/ 1009095 h 3234200"/>
                <a:gd name="connsiteX67" fmla="*/ 6785436 w 6804400"/>
                <a:gd name="connsiteY67" fmla="*/ 1009095 h 3234200"/>
                <a:gd name="connsiteX68" fmla="*/ 6785436 w 6804400"/>
                <a:gd name="connsiteY68" fmla="*/ 1193082 h 3234200"/>
                <a:gd name="connsiteX69" fmla="*/ 6643908 w 6804400"/>
                <a:gd name="connsiteY69" fmla="*/ 1193082 h 3234200"/>
                <a:gd name="connsiteX70" fmla="*/ 6643908 w 6804400"/>
                <a:gd name="connsiteY70" fmla="*/ 1263846 h 3234200"/>
                <a:gd name="connsiteX71" fmla="*/ 6785436 w 6804400"/>
                <a:gd name="connsiteY71" fmla="*/ 1263846 h 3234200"/>
                <a:gd name="connsiteX72" fmla="*/ 6785436 w 6804400"/>
                <a:gd name="connsiteY72" fmla="*/ 3234200 h 3234200"/>
                <a:gd name="connsiteX73" fmla="*/ 6742977 w 6804400"/>
                <a:gd name="connsiteY73" fmla="*/ 3234200 h 3234200"/>
                <a:gd name="connsiteX74" fmla="*/ 6742977 w 6804400"/>
                <a:gd name="connsiteY74" fmla="*/ 1306304 h 3234200"/>
                <a:gd name="connsiteX75" fmla="*/ 6601449 w 6804400"/>
                <a:gd name="connsiteY75" fmla="*/ 1306304 h 3234200"/>
                <a:gd name="connsiteX76" fmla="*/ 6601449 w 6804400"/>
                <a:gd name="connsiteY76" fmla="*/ 1193082 h 3234200"/>
                <a:gd name="connsiteX77" fmla="*/ 6471527 w 6804400"/>
                <a:gd name="connsiteY77" fmla="*/ 1193082 h 3234200"/>
                <a:gd name="connsiteX78" fmla="*/ 6471527 w 6804400"/>
                <a:gd name="connsiteY78" fmla="*/ 867567 h 3234200"/>
                <a:gd name="connsiteX79" fmla="*/ 6742836 w 6804400"/>
                <a:gd name="connsiteY79" fmla="*/ 867567 h 3234200"/>
                <a:gd name="connsiteX80" fmla="*/ 6742836 w 6804400"/>
                <a:gd name="connsiteY80" fmla="*/ 523088 h 3234200"/>
                <a:gd name="connsiteX81" fmla="*/ 6667401 w 6804400"/>
                <a:gd name="connsiteY81" fmla="*/ 523088 h 3234200"/>
                <a:gd name="connsiteX82" fmla="*/ 6667401 w 6804400"/>
                <a:gd name="connsiteY82" fmla="*/ 695752 h 3234200"/>
                <a:gd name="connsiteX83" fmla="*/ 6452420 w 6804400"/>
                <a:gd name="connsiteY83" fmla="*/ 695752 h 3234200"/>
                <a:gd name="connsiteX84" fmla="*/ 6452420 w 6804400"/>
                <a:gd name="connsiteY84" fmla="*/ 523229 h 3234200"/>
                <a:gd name="connsiteX85" fmla="*/ 6280039 w 6804400"/>
                <a:gd name="connsiteY85" fmla="*/ 523229 h 3234200"/>
                <a:gd name="connsiteX86" fmla="*/ 6280039 w 6804400"/>
                <a:gd name="connsiteY86" fmla="*/ 350707 h 3234200"/>
                <a:gd name="connsiteX87" fmla="*/ 6107516 w 6804400"/>
                <a:gd name="connsiteY87" fmla="*/ 350707 h 3234200"/>
                <a:gd name="connsiteX88" fmla="*/ 6107516 w 6804400"/>
                <a:gd name="connsiteY88" fmla="*/ 135725 h 3234200"/>
                <a:gd name="connsiteX89" fmla="*/ 6280039 w 6804400"/>
                <a:gd name="connsiteY89" fmla="*/ 135725 h 3234200"/>
                <a:gd name="connsiteX90" fmla="*/ 6280604 w 6804400"/>
                <a:gd name="connsiteY90" fmla="*/ 135725 h 3234200"/>
                <a:gd name="connsiteX91" fmla="*/ 6280604 w 6804400"/>
                <a:gd name="connsiteY91" fmla="*/ 42458 h 3234200"/>
                <a:gd name="connsiteX92" fmla="*/ 5936267 w 6804400"/>
                <a:gd name="connsiteY92" fmla="*/ 42458 h 3234200"/>
                <a:gd name="connsiteX93" fmla="*/ 5936267 w 6804400"/>
                <a:gd name="connsiteY93" fmla="*/ 313909 h 3234200"/>
                <a:gd name="connsiteX94" fmla="*/ 5610752 w 6804400"/>
                <a:gd name="connsiteY94" fmla="*/ 313909 h 3234200"/>
                <a:gd name="connsiteX95" fmla="*/ 5610752 w 6804400"/>
                <a:gd name="connsiteY95" fmla="*/ 183987 h 3234200"/>
                <a:gd name="connsiteX96" fmla="*/ 5497530 w 6804400"/>
                <a:gd name="connsiteY96" fmla="*/ 183987 h 3234200"/>
                <a:gd name="connsiteX97" fmla="*/ 5497530 w 6804400"/>
                <a:gd name="connsiteY97" fmla="*/ 42458 h 3234200"/>
                <a:gd name="connsiteX98" fmla="*/ 2994818 w 6804400"/>
                <a:gd name="connsiteY98" fmla="*/ 42458 h 3234200"/>
                <a:gd name="connsiteX99" fmla="*/ 1823177 w 6804400"/>
                <a:gd name="connsiteY99" fmla="*/ 42458 h 3234200"/>
                <a:gd name="connsiteX100" fmla="*/ 0 w 6804400"/>
                <a:gd name="connsiteY100" fmla="*/ 42458 h 323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6804400" h="3234200">
                  <a:moveTo>
                    <a:pt x="6643908" y="1051554"/>
                  </a:moveTo>
                  <a:lnTo>
                    <a:pt x="6643908" y="1150624"/>
                  </a:lnTo>
                  <a:lnTo>
                    <a:pt x="6742977" y="1150624"/>
                  </a:lnTo>
                  <a:lnTo>
                    <a:pt x="6742977" y="1051554"/>
                  </a:lnTo>
                  <a:close/>
                  <a:moveTo>
                    <a:pt x="6495020" y="523088"/>
                  </a:moveTo>
                  <a:lnTo>
                    <a:pt x="6495020" y="653152"/>
                  </a:lnTo>
                  <a:lnTo>
                    <a:pt x="6625084" y="653152"/>
                  </a:lnTo>
                  <a:lnTo>
                    <a:pt x="6625084" y="523088"/>
                  </a:lnTo>
                  <a:close/>
                  <a:moveTo>
                    <a:pt x="6495020" y="351697"/>
                  </a:moveTo>
                  <a:lnTo>
                    <a:pt x="6495020" y="480629"/>
                  </a:lnTo>
                  <a:lnTo>
                    <a:pt x="6625084" y="480629"/>
                  </a:lnTo>
                  <a:lnTo>
                    <a:pt x="6625084" y="351697"/>
                  </a:lnTo>
                  <a:close/>
                  <a:moveTo>
                    <a:pt x="6322639" y="350565"/>
                  </a:moveTo>
                  <a:lnTo>
                    <a:pt x="6322639" y="480629"/>
                  </a:lnTo>
                  <a:lnTo>
                    <a:pt x="6452561" y="480629"/>
                  </a:lnTo>
                  <a:lnTo>
                    <a:pt x="6452561" y="351697"/>
                  </a:lnTo>
                  <a:lnTo>
                    <a:pt x="6452561" y="350565"/>
                  </a:lnTo>
                  <a:close/>
                  <a:moveTo>
                    <a:pt x="6495020" y="178184"/>
                  </a:moveTo>
                  <a:lnTo>
                    <a:pt x="6495020" y="308248"/>
                  </a:lnTo>
                  <a:lnTo>
                    <a:pt x="6625084" y="308248"/>
                  </a:lnTo>
                  <a:lnTo>
                    <a:pt x="6625084" y="178184"/>
                  </a:lnTo>
                  <a:close/>
                  <a:moveTo>
                    <a:pt x="6322639" y="178184"/>
                  </a:moveTo>
                  <a:lnTo>
                    <a:pt x="6322639" y="308248"/>
                  </a:lnTo>
                  <a:lnTo>
                    <a:pt x="6452561" y="308248"/>
                  </a:lnTo>
                  <a:lnTo>
                    <a:pt x="6452561" y="178184"/>
                  </a:lnTo>
                  <a:close/>
                  <a:moveTo>
                    <a:pt x="6150116" y="178184"/>
                  </a:moveTo>
                  <a:lnTo>
                    <a:pt x="6150116" y="308248"/>
                  </a:lnTo>
                  <a:lnTo>
                    <a:pt x="6280180" y="308248"/>
                  </a:lnTo>
                  <a:lnTo>
                    <a:pt x="6280180" y="178184"/>
                  </a:lnTo>
                  <a:close/>
                  <a:moveTo>
                    <a:pt x="6495020" y="42458"/>
                  </a:moveTo>
                  <a:lnTo>
                    <a:pt x="6495020" y="135725"/>
                  </a:lnTo>
                  <a:lnTo>
                    <a:pt x="6667543" y="135725"/>
                  </a:lnTo>
                  <a:lnTo>
                    <a:pt x="6667543" y="308107"/>
                  </a:lnTo>
                  <a:lnTo>
                    <a:pt x="6667543" y="309239"/>
                  </a:lnTo>
                  <a:lnTo>
                    <a:pt x="6761800" y="309239"/>
                  </a:lnTo>
                  <a:lnTo>
                    <a:pt x="6761800" y="42458"/>
                  </a:lnTo>
                  <a:close/>
                  <a:moveTo>
                    <a:pt x="5653211" y="42458"/>
                  </a:moveTo>
                  <a:lnTo>
                    <a:pt x="5653211" y="141528"/>
                  </a:lnTo>
                  <a:lnTo>
                    <a:pt x="5752281" y="141528"/>
                  </a:lnTo>
                  <a:lnTo>
                    <a:pt x="5752281" y="42458"/>
                  </a:lnTo>
                  <a:close/>
                  <a:moveTo>
                    <a:pt x="0" y="0"/>
                  </a:moveTo>
                  <a:lnTo>
                    <a:pt x="1823177" y="0"/>
                  </a:lnTo>
                  <a:lnTo>
                    <a:pt x="2994818" y="0"/>
                  </a:lnTo>
                  <a:lnTo>
                    <a:pt x="5539988" y="0"/>
                  </a:lnTo>
                  <a:lnTo>
                    <a:pt x="5539988" y="141528"/>
                  </a:lnTo>
                  <a:lnTo>
                    <a:pt x="5610752" y="141528"/>
                  </a:lnTo>
                  <a:lnTo>
                    <a:pt x="5610752" y="0"/>
                  </a:lnTo>
                  <a:lnTo>
                    <a:pt x="5794739" y="0"/>
                  </a:lnTo>
                  <a:lnTo>
                    <a:pt x="5794739" y="183987"/>
                  </a:lnTo>
                  <a:lnTo>
                    <a:pt x="5653211" y="183987"/>
                  </a:lnTo>
                  <a:lnTo>
                    <a:pt x="5653211" y="271451"/>
                  </a:lnTo>
                  <a:lnTo>
                    <a:pt x="5893809" y="271451"/>
                  </a:lnTo>
                  <a:lnTo>
                    <a:pt x="5893809" y="0"/>
                  </a:lnTo>
                  <a:lnTo>
                    <a:pt x="6323063" y="0"/>
                  </a:lnTo>
                  <a:lnTo>
                    <a:pt x="6323063" y="135725"/>
                  </a:lnTo>
                  <a:lnTo>
                    <a:pt x="6452561" y="135725"/>
                  </a:lnTo>
                  <a:lnTo>
                    <a:pt x="6452561" y="0"/>
                  </a:lnTo>
                  <a:lnTo>
                    <a:pt x="6804400" y="0"/>
                  </a:lnTo>
                  <a:lnTo>
                    <a:pt x="6804400" y="351697"/>
                  </a:lnTo>
                  <a:lnTo>
                    <a:pt x="6667543" y="351697"/>
                  </a:lnTo>
                  <a:lnTo>
                    <a:pt x="6667543" y="480629"/>
                  </a:lnTo>
                  <a:lnTo>
                    <a:pt x="6785436" y="480629"/>
                  </a:lnTo>
                  <a:lnTo>
                    <a:pt x="6785436" y="910026"/>
                  </a:lnTo>
                  <a:lnTo>
                    <a:pt x="6513985" y="910026"/>
                  </a:lnTo>
                  <a:lnTo>
                    <a:pt x="6513985" y="1150624"/>
                  </a:lnTo>
                  <a:lnTo>
                    <a:pt x="6601449" y="1150624"/>
                  </a:lnTo>
                  <a:lnTo>
                    <a:pt x="6601449" y="1009095"/>
                  </a:lnTo>
                  <a:lnTo>
                    <a:pt x="6785436" y="1009095"/>
                  </a:lnTo>
                  <a:lnTo>
                    <a:pt x="6785436" y="1193082"/>
                  </a:lnTo>
                  <a:lnTo>
                    <a:pt x="6643908" y="1193082"/>
                  </a:lnTo>
                  <a:lnTo>
                    <a:pt x="6643908" y="1263846"/>
                  </a:lnTo>
                  <a:lnTo>
                    <a:pt x="6785436" y="1263846"/>
                  </a:lnTo>
                  <a:lnTo>
                    <a:pt x="6785436" y="3234200"/>
                  </a:lnTo>
                  <a:lnTo>
                    <a:pt x="6742977" y="3234200"/>
                  </a:lnTo>
                  <a:lnTo>
                    <a:pt x="6742977" y="1306304"/>
                  </a:lnTo>
                  <a:lnTo>
                    <a:pt x="6601449" y="1306304"/>
                  </a:lnTo>
                  <a:lnTo>
                    <a:pt x="6601449" y="1193082"/>
                  </a:lnTo>
                  <a:lnTo>
                    <a:pt x="6471527" y="1193082"/>
                  </a:lnTo>
                  <a:lnTo>
                    <a:pt x="6471527" y="867567"/>
                  </a:lnTo>
                  <a:lnTo>
                    <a:pt x="6742836" y="867567"/>
                  </a:lnTo>
                  <a:lnTo>
                    <a:pt x="6742836" y="523088"/>
                  </a:lnTo>
                  <a:lnTo>
                    <a:pt x="6667401" y="523088"/>
                  </a:lnTo>
                  <a:lnTo>
                    <a:pt x="6667401" y="695752"/>
                  </a:lnTo>
                  <a:lnTo>
                    <a:pt x="6452420" y="695752"/>
                  </a:lnTo>
                  <a:lnTo>
                    <a:pt x="6452420" y="523229"/>
                  </a:lnTo>
                  <a:lnTo>
                    <a:pt x="6280039" y="523229"/>
                  </a:lnTo>
                  <a:lnTo>
                    <a:pt x="6280039" y="350707"/>
                  </a:lnTo>
                  <a:lnTo>
                    <a:pt x="6107516" y="350707"/>
                  </a:lnTo>
                  <a:lnTo>
                    <a:pt x="6107516" y="135725"/>
                  </a:lnTo>
                  <a:lnTo>
                    <a:pt x="6280039" y="135725"/>
                  </a:lnTo>
                  <a:lnTo>
                    <a:pt x="6280604" y="135725"/>
                  </a:lnTo>
                  <a:lnTo>
                    <a:pt x="6280604" y="42458"/>
                  </a:lnTo>
                  <a:lnTo>
                    <a:pt x="5936267" y="42458"/>
                  </a:lnTo>
                  <a:lnTo>
                    <a:pt x="5936267" y="313909"/>
                  </a:lnTo>
                  <a:lnTo>
                    <a:pt x="5610752" y="313909"/>
                  </a:lnTo>
                  <a:lnTo>
                    <a:pt x="5610752" y="183987"/>
                  </a:lnTo>
                  <a:lnTo>
                    <a:pt x="5497530" y="183987"/>
                  </a:lnTo>
                  <a:lnTo>
                    <a:pt x="5497530" y="42458"/>
                  </a:lnTo>
                  <a:lnTo>
                    <a:pt x="2994818" y="42458"/>
                  </a:lnTo>
                  <a:lnTo>
                    <a:pt x="1823177" y="42458"/>
                  </a:lnTo>
                  <a:lnTo>
                    <a:pt x="0" y="42458"/>
                  </a:lnTo>
                  <a:close/>
                </a:path>
              </a:pathLst>
            </a:custGeom>
            <a:grpFill/>
            <a:ln w="1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47CF86D-CB25-6A2D-AB02-972535C487B3}"/>
                </a:ext>
              </a:extLst>
            </p:cNvPr>
            <p:cNvSpPr/>
            <p:nvPr/>
          </p:nvSpPr>
          <p:spPr>
            <a:xfrm>
              <a:off x="5184412" y="3429141"/>
              <a:ext cx="6804400" cy="3234200"/>
            </a:xfrm>
            <a:custGeom>
              <a:avLst/>
              <a:gdLst>
                <a:gd name="connsiteX0" fmla="*/ 5653211 w 6804400"/>
                <a:gd name="connsiteY0" fmla="*/ 3092530 h 3234200"/>
                <a:gd name="connsiteX1" fmla="*/ 5653211 w 6804400"/>
                <a:gd name="connsiteY1" fmla="*/ 3191600 h 3234200"/>
                <a:gd name="connsiteX2" fmla="*/ 5752281 w 6804400"/>
                <a:gd name="connsiteY2" fmla="*/ 3191600 h 3234200"/>
                <a:gd name="connsiteX3" fmla="*/ 5752281 w 6804400"/>
                <a:gd name="connsiteY3" fmla="*/ 3092530 h 3234200"/>
                <a:gd name="connsiteX4" fmla="*/ 6495020 w 6804400"/>
                <a:gd name="connsiteY4" fmla="*/ 2925952 h 3234200"/>
                <a:gd name="connsiteX5" fmla="*/ 6495020 w 6804400"/>
                <a:gd name="connsiteY5" fmla="*/ 3055875 h 3234200"/>
                <a:gd name="connsiteX6" fmla="*/ 6625084 w 6804400"/>
                <a:gd name="connsiteY6" fmla="*/ 3055875 h 3234200"/>
                <a:gd name="connsiteX7" fmla="*/ 6625084 w 6804400"/>
                <a:gd name="connsiteY7" fmla="*/ 2925952 h 3234200"/>
                <a:gd name="connsiteX8" fmla="*/ 6322639 w 6804400"/>
                <a:gd name="connsiteY8" fmla="*/ 2925952 h 3234200"/>
                <a:gd name="connsiteX9" fmla="*/ 6322639 w 6804400"/>
                <a:gd name="connsiteY9" fmla="*/ 3055875 h 3234200"/>
                <a:gd name="connsiteX10" fmla="*/ 6452561 w 6804400"/>
                <a:gd name="connsiteY10" fmla="*/ 3055875 h 3234200"/>
                <a:gd name="connsiteX11" fmla="*/ 6452561 w 6804400"/>
                <a:gd name="connsiteY11" fmla="*/ 2925952 h 3234200"/>
                <a:gd name="connsiteX12" fmla="*/ 6150116 w 6804400"/>
                <a:gd name="connsiteY12" fmla="*/ 2925810 h 3234200"/>
                <a:gd name="connsiteX13" fmla="*/ 6150116 w 6804400"/>
                <a:gd name="connsiteY13" fmla="*/ 3055734 h 3234200"/>
                <a:gd name="connsiteX14" fmla="*/ 6280180 w 6804400"/>
                <a:gd name="connsiteY14" fmla="*/ 3055734 h 3234200"/>
                <a:gd name="connsiteX15" fmla="*/ 6280180 w 6804400"/>
                <a:gd name="connsiteY15" fmla="*/ 2925810 h 3234200"/>
                <a:gd name="connsiteX16" fmla="*/ 6667684 w 6804400"/>
                <a:gd name="connsiteY16" fmla="*/ 2924820 h 3234200"/>
                <a:gd name="connsiteX17" fmla="*/ 6667684 w 6804400"/>
                <a:gd name="connsiteY17" fmla="*/ 2925952 h 3234200"/>
                <a:gd name="connsiteX18" fmla="*/ 6667684 w 6804400"/>
                <a:gd name="connsiteY18" fmla="*/ 3098333 h 3234200"/>
                <a:gd name="connsiteX19" fmla="*/ 6495161 w 6804400"/>
                <a:gd name="connsiteY19" fmla="*/ 3098333 h 3234200"/>
                <a:gd name="connsiteX20" fmla="*/ 6495161 w 6804400"/>
                <a:gd name="connsiteY20" fmla="*/ 3191600 h 3234200"/>
                <a:gd name="connsiteX21" fmla="*/ 6761942 w 6804400"/>
                <a:gd name="connsiteY21" fmla="*/ 3191600 h 3234200"/>
                <a:gd name="connsiteX22" fmla="*/ 6762083 w 6804400"/>
                <a:gd name="connsiteY22" fmla="*/ 3191600 h 3234200"/>
                <a:gd name="connsiteX23" fmla="*/ 6762083 w 6804400"/>
                <a:gd name="connsiteY23" fmla="*/ 2924820 h 3234200"/>
                <a:gd name="connsiteX24" fmla="*/ 6495020 w 6804400"/>
                <a:gd name="connsiteY24" fmla="*/ 2753429 h 3234200"/>
                <a:gd name="connsiteX25" fmla="*/ 6495020 w 6804400"/>
                <a:gd name="connsiteY25" fmla="*/ 2882362 h 3234200"/>
                <a:gd name="connsiteX26" fmla="*/ 6625084 w 6804400"/>
                <a:gd name="connsiteY26" fmla="*/ 2882362 h 3234200"/>
                <a:gd name="connsiteX27" fmla="*/ 6625084 w 6804400"/>
                <a:gd name="connsiteY27" fmla="*/ 2753429 h 3234200"/>
                <a:gd name="connsiteX28" fmla="*/ 6322639 w 6804400"/>
                <a:gd name="connsiteY28" fmla="*/ 2753429 h 3234200"/>
                <a:gd name="connsiteX29" fmla="*/ 6322639 w 6804400"/>
                <a:gd name="connsiteY29" fmla="*/ 2883494 h 3234200"/>
                <a:gd name="connsiteX30" fmla="*/ 6452561 w 6804400"/>
                <a:gd name="connsiteY30" fmla="*/ 2883494 h 3234200"/>
                <a:gd name="connsiteX31" fmla="*/ 6452561 w 6804400"/>
                <a:gd name="connsiteY31" fmla="*/ 2882362 h 3234200"/>
                <a:gd name="connsiteX32" fmla="*/ 6452561 w 6804400"/>
                <a:gd name="connsiteY32" fmla="*/ 2753429 h 3234200"/>
                <a:gd name="connsiteX33" fmla="*/ 6495020 w 6804400"/>
                <a:gd name="connsiteY33" fmla="*/ 2581048 h 3234200"/>
                <a:gd name="connsiteX34" fmla="*/ 6495020 w 6804400"/>
                <a:gd name="connsiteY34" fmla="*/ 2710971 h 3234200"/>
                <a:gd name="connsiteX35" fmla="*/ 6625084 w 6804400"/>
                <a:gd name="connsiteY35" fmla="*/ 2710971 h 3234200"/>
                <a:gd name="connsiteX36" fmla="*/ 6625084 w 6804400"/>
                <a:gd name="connsiteY36" fmla="*/ 2581048 h 3234200"/>
                <a:gd name="connsiteX37" fmla="*/ 6643908 w 6804400"/>
                <a:gd name="connsiteY37" fmla="*/ 2083577 h 3234200"/>
                <a:gd name="connsiteX38" fmla="*/ 6643908 w 6804400"/>
                <a:gd name="connsiteY38" fmla="*/ 2182647 h 3234200"/>
                <a:gd name="connsiteX39" fmla="*/ 6742977 w 6804400"/>
                <a:gd name="connsiteY39" fmla="*/ 2182647 h 3234200"/>
                <a:gd name="connsiteX40" fmla="*/ 6742977 w 6804400"/>
                <a:gd name="connsiteY40" fmla="*/ 2083577 h 3234200"/>
                <a:gd name="connsiteX41" fmla="*/ 6742977 w 6804400"/>
                <a:gd name="connsiteY41" fmla="*/ 0 h 3234200"/>
                <a:gd name="connsiteX42" fmla="*/ 6785436 w 6804400"/>
                <a:gd name="connsiteY42" fmla="*/ 0 h 3234200"/>
                <a:gd name="connsiteX43" fmla="*/ 6785436 w 6804400"/>
                <a:gd name="connsiteY43" fmla="*/ 1970354 h 3234200"/>
                <a:gd name="connsiteX44" fmla="*/ 6643908 w 6804400"/>
                <a:gd name="connsiteY44" fmla="*/ 1970354 h 3234200"/>
                <a:gd name="connsiteX45" fmla="*/ 6643908 w 6804400"/>
                <a:gd name="connsiteY45" fmla="*/ 2041119 h 3234200"/>
                <a:gd name="connsiteX46" fmla="*/ 6785436 w 6804400"/>
                <a:gd name="connsiteY46" fmla="*/ 2041119 h 3234200"/>
                <a:gd name="connsiteX47" fmla="*/ 6785436 w 6804400"/>
                <a:gd name="connsiteY47" fmla="*/ 2225105 h 3234200"/>
                <a:gd name="connsiteX48" fmla="*/ 6601449 w 6804400"/>
                <a:gd name="connsiteY48" fmla="*/ 2225105 h 3234200"/>
                <a:gd name="connsiteX49" fmla="*/ 6601449 w 6804400"/>
                <a:gd name="connsiteY49" fmla="*/ 2083577 h 3234200"/>
                <a:gd name="connsiteX50" fmla="*/ 6513985 w 6804400"/>
                <a:gd name="connsiteY50" fmla="*/ 2083577 h 3234200"/>
                <a:gd name="connsiteX51" fmla="*/ 6513985 w 6804400"/>
                <a:gd name="connsiteY51" fmla="*/ 2324175 h 3234200"/>
                <a:gd name="connsiteX52" fmla="*/ 6785436 w 6804400"/>
                <a:gd name="connsiteY52" fmla="*/ 2324175 h 3234200"/>
                <a:gd name="connsiteX53" fmla="*/ 6785436 w 6804400"/>
                <a:gd name="connsiteY53" fmla="*/ 2753429 h 3234200"/>
                <a:gd name="connsiteX54" fmla="*/ 6667543 w 6804400"/>
                <a:gd name="connsiteY54" fmla="*/ 2753429 h 3234200"/>
                <a:gd name="connsiteX55" fmla="*/ 6667543 w 6804400"/>
                <a:gd name="connsiteY55" fmla="*/ 2882362 h 3234200"/>
                <a:gd name="connsiteX56" fmla="*/ 6804400 w 6804400"/>
                <a:gd name="connsiteY56" fmla="*/ 2882362 h 3234200"/>
                <a:gd name="connsiteX57" fmla="*/ 6804400 w 6804400"/>
                <a:gd name="connsiteY57" fmla="*/ 3234059 h 3234200"/>
                <a:gd name="connsiteX58" fmla="*/ 6452561 w 6804400"/>
                <a:gd name="connsiteY58" fmla="*/ 3234059 h 3234200"/>
                <a:gd name="connsiteX59" fmla="*/ 6452561 w 6804400"/>
                <a:gd name="connsiteY59" fmla="*/ 3098333 h 3234200"/>
                <a:gd name="connsiteX60" fmla="*/ 6323063 w 6804400"/>
                <a:gd name="connsiteY60" fmla="*/ 3098333 h 3234200"/>
                <a:gd name="connsiteX61" fmla="*/ 6323063 w 6804400"/>
                <a:gd name="connsiteY61" fmla="*/ 3234059 h 3234200"/>
                <a:gd name="connsiteX62" fmla="*/ 5893809 w 6804400"/>
                <a:gd name="connsiteY62" fmla="*/ 3234059 h 3234200"/>
                <a:gd name="connsiteX63" fmla="*/ 5893809 w 6804400"/>
                <a:gd name="connsiteY63" fmla="*/ 2962608 h 3234200"/>
                <a:gd name="connsiteX64" fmla="*/ 5653211 w 6804400"/>
                <a:gd name="connsiteY64" fmla="*/ 2962608 h 3234200"/>
                <a:gd name="connsiteX65" fmla="*/ 5653211 w 6804400"/>
                <a:gd name="connsiteY65" fmla="*/ 3050072 h 3234200"/>
                <a:gd name="connsiteX66" fmla="*/ 5794739 w 6804400"/>
                <a:gd name="connsiteY66" fmla="*/ 3050072 h 3234200"/>
                <a:gd name="connsiteX67" fmla="*/ 5794739 w 6804400"/>
                <a:gd name="connsiteY67" fmla="*/ 3234059 h 3234200"/>
                <a:gd name="connsiteX68" fmla="*/ 5610752 w 6804400"/>
                <a:gd name="connsiteY68" fmla="*/ 3234059 h 3234200"/>
                <a:gd name="connsiteX69" fmla="*/ 5610752 w 6804400"/>
                <a:gd name="connsiteY69" fmla="*/ 3092530 h 3234200"/>
                <a:gd name="connsiteX70" fmla="*/ 5539988 w 6804400"/>
                <a:gd name="connsiteY70" fmla="*/ 3092530 h 3234200"/>
                <a:gd name="connsiteX71" fmla="*/ 5539988 w 6804400"/>
                <a:gd name="connsiteY71" fmla="*/ 3234059 h 3234200"/>
                <a:gd name="connsiteX72" fmla="*/ 2994818 w 6804400"/>
                <a:gd name="connsiteY72" fmla="*/ 3234059 h 3234200"/>
                <a:gd name="connsiteX73" fmla="*/ 2994818 w 6804400"/>
                <a:gd name="connsiteY73" fmla="*/ 3234200 h 3234200"/>
                <a:gd name="connsiteX74" fmla="*/ 0 w 6804400"/>
                <a:gd name="connsiteY74" fmla="*/ 3234200 h 3234200"/>
                <a:gd name="connsiteX75" fmla="*/ 0 w 6804400"/>
                <a:gd name="connsiteY75" fmla="*/ 3191742 h 3234200"/>
                <a:gd name="connsiteX76" fmla="*/ 1823177 w 6804400"/>
                <a:gd name="connsiteY76" fmla="*/ 3191742 h 3234200"/>
                <a:gd name="connsiteX77" fmla="*/ 1823177 w 6804400"/>
                <a:gd name="connsiteY77" fmla="*/ 3191600 h 3234200"/>
                <a:gd name="connsiteX78" fmla="*/ 5497672 w 6804400"/>
                <a:gd name="connsiteY78" fmla="*/ 3191600 h 3234200"/>
                <a:gd name="connsiteX79" fmla="*/ 5497672 w 6804400"/>
                <a:gd name="connsiteY79" fmla="*/ 3050072 h 3234200"/>
                <a:gd name="connsiteX80" fmla="*/ 5610894 w 6804400"/>
                <a:gd name="connsiteY80" fmla="*/ 3050072 h 3234200"/>
                <a:gd name="connsiteX81" fmla="*/ 5610894 w 6804400"/>
                <a:gd name="connsiteY81" fmla="*/ 2920149 h 3234200"/>
                <a:gd name="connsiteX82" fmla="*/ 5936409 w 6804400"/>
                <a:gd name="connsiteY82" fmla="*/ 2920149 h 3234200"/>
                <a:gd name="connsiteX83" fmla="*/ 5936409 w 6804400"/>
                <a:gd name="connsiteY83" fmla="*/ 3191600 h 3234200"/>
                <a:gd name="connsiteX84" fmla="*/ 6280746 w 6804400"/>
                <a:gd name="connsiteY84" fmla="*/ 3191600 h 3234200"/>
                <a:gd name="connsiteX85" fmla="*/ 6280746 w 6804400"/>
                <a:gd name="connsiteY85" fmla="*/ 3098333 h 3234200"/>
                <a:gd name="connsiteX86" fmla="*/ 6280180 w 6804400"/>
                <a:gd name="connsiteY86" fmla="*/ 3098333 h 3234200"/>
                <a:gd name="connsiteX87" fmla="*/ 6107657 w 6804400"/>
                <a:gd name="connsiteY87" fmla="*/ 3098333 h 3234200"/>
                <a:gd name="connsiteX88" fmla="*/ 6107657 w 6804400"/>
                <a:gd name="connsiteY88" fmla="*/ 2883494 h 3234200"/>
                <a:gd name="connsiteX89" fmla="*/ 6280180 w 6804400"/>
                <a:gd name="connsiteY89" fmla="*/ 2883494 h 3234200"/>
                <a:gd name="connsiteX90" fmla="*/ 6280180 w 6804400"/>
                <a:gd name="connsiteY90" fmla="*/ 2710971 h 3234200"/>
                <a:gd name="connsiteX91" fmla="*/ 6452561 w 6804400"/>
                <a:gd name="connsiteY91" fmla="*/ 2710971 h 3234200"/>
                <a:gd name="connsiteX92" fmla="*/ 6452561 w 6804400"/>
                <a:gd name="connsiteY92" fmla="*/ 2538590 h 3234200"/>
                <a:gd name="connsiteX93" fmla="*/ 6667543 w 6804400"/>
                <a:gd name="connsiteY93" fmla="*/ 2538590 h 3234200"/>
                <a:gd name="connsiteX94" fmla="*/ 6667543 w 6804400"/>
                <a:gd name="connsiteY94" fmla="*/ 2710971 h 3234200"/>
                <a:gd name="connsiteX95" fmla="*/ 6742977 w 6804400"/>
                <a:gd name="connsiteY95" fmla="*/ 2710971 h 3234200"/>
                <a:gd name="connsiteX96" fmla="*/ 6742977 w 6804400"/>
                <a:gd name="connsiteY96" fmla="*/ 2366633 h 3234200"/>
                <a:gd name="connsiteX97" fmla="*/ 6471527 w 6804400"/>
                <a:gd name="connsiteY97" fmla="*/ 2366633 h 3234200"/>
                <a:gd name="connsiteX98" fmla="*/ 6471527 w 6804400"/>
                <a:gd name="connsiteY98" fmla="*/ 2041119 h 3234200"/>
                <a:gd name="connsiteX99" fmla="*/ 6601449 w 6804400"/>
                <a:gd name="connsiteY99" fmla="*/ 2041119 h 3234200"/>
                <a:gd name="connsiteX100" fmla="*/ 6601449 w 6804400"/>
                <a:gd name="connsiteY100" fmla="*/ 1927896 h 3234200"/>
                <a:gd name="connsiteX101" fmla="*/ 6742977 w 6804400"/>
                <a:gd name="connsiteY101" fmla="*/ 1927896 h 323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804400" h="3234200">
                  <a:moveTo>
                    <a:pt x="5653211" y="3092530"/>
                  </a:moveTo>
                  <a:lnTo>
                    <a:pt x="5653211" y="3191600"/>
                  </a:lnTo>
                  <a:lnTo>
                    <a:pt x="5752281" y="3191600"/>
                  </a:lnTo>
                  <a:lnTo>
                    <a:pt x="5752281" y="3092530"/>
                  </a:lnTo>
                  <a:close/>
                  <a:moveTo>
                    <a:pt x="6495020" y="2925952"/>
                  </a:moveTo>
                  <a:lnTo>
                    <a:pt x="6495020" y="3055875"/>
                  </a:lnTo>
                  <a:lnTo>
                    <a:pt x="6625084" y="3055875"/>
                  </a:lnTo>
                  <a:lnTo>
                    <a:pt x="6625084" y="2925952"/>
                  </a:lnTo>
                  <a:close/>
                  <a:moveTo>
                    <a:pt x="6322639" y="2925952"/>
                  </a:moveTo>
                  <a:lnTo>
                    <a:pt x="6322639" y="3055875"/>
                  </a:lnTo>
                  <a:lnTo>
                    <a:pt x="6452561" y="3055875"/>
                  </a:lnTo>
                  <a:lnTo>
                    <a:pt x="6452561" y="2925952"/>
                  </a:lnTo>
                  <a:close/>
                  <a:moveTo>
                    <a:pt x="6150116" y="2925810"/>
                  </a:moveTo>
                  <a:lnTo>
                    <a:pt x="6150116" y="3055734"/>
                  </a:lnTo>
                  <a:lnTo>
                    <a:pt x="6280180" y="3055734"/>
                  </a:lnTo>
                  <a:lnTo>
                    <a:pt x="6280180" y="2925810"/>
                  </a:lnTo>
                  <a:close/>
                  <a:moveTo>
                    <a:pt x="6667684" y="2924820"/>
                  </a:moveTo>
                  <a:lnTo>
                    <a:pt x="6667684" y="2925952"/>
                  </a:lnTo>
                  <a:lnTo>
                    <a:pt x="6667684" y="3098333"/>
                  </a:lnTo>
                  <a:lnTo>
                    <a:pt x="6495161" y="3098333"/>
                  </a:lnTo>
                  <a:lnTo>
                    <a:pt x="6495161" y="3191600"/>
                  </a:lnTo>
                  <a:lnTo>
                    <a:pt x="6761942" y="3191600"/>
                  </a:lnTo>
                  <a:lnTo>
                    <a:pt x="6762083" y="3191600"/>
                  </a:lnTo>
                  <a:lnTo>
                    <a:pt x="6762083" y="2924820"/>
                  </a:lnTo>
                  <a:close/>
                  <a:moveTo>
                    <a:pt x="6495020" y="2753429"/>
                  </a:moveTo>
                  <a:lnTo>
                    <a:pt x="6495020" y="2882362"/>
                  </a:lnTo>
                  <a:lnTo>
                    <a:pt x="6625084" y="2882362"/>
                  </a:lnTo>
                  <a:lnTo>
                    <a:pt x="6625084" y="2753429"/>
                  </a:lnTo>
                  <a:close/>
                  <a:moveTo>
                    <a:pt x="6322639" y="2753429"/>
                  </a:moveTo>
                  <a:lnTo>
                    <a:pt x="6322639" y="2883494"/>
                  </a:lnTo>
                  <a:lnTo>
                    <a:pt x="6452561" y="2883494"/>
                  </a:lnTo>
                  <a:lnTo>
                    <a:pt x="6452561" y="2882362"/>
                  </a:lnTo>
                  <a:lnTo>
                    <a:pt x="6452561" y="2753429"/>
                  </a:lnTo>
                  <a:close/>
                  <a:moveTo>
                    <a:pt x="6495020" y="2581048"/>
                  </a:moveTo>
                  <a:lnTo>
                    <a:pt x="6495020" y="2710971"/>
                  </a:lnTo>
                  <a:lnTo>
                    <a:pt x="6625084" y="2710971"/>
                  </a:lnTo>
                  <a:lnTo>
                    <a:pt x="6625084" y="2581048"/>
                  </a:lnTo>
                  <a:close/>
                  <a:moveTo>
                    <a:pt x="6643908" y="2083577"/>
                  </a:moveTo>
                  <a:lnTo>
                    <a:pt x="6643908" y="2182647"/>
                  </a:lnTo>
                  <a:lnTo>
                    <a:pt x="6742977" y="2182647"/>
                  </a:lnTo>
                  <a:lnTo>
                    <a:pt x="6742977" y="2083577"/>
                  </a:lnTo>
                  <a:close/>
                  <a:moveTo>
                    <a:pt x="6742977" y="0"/>
                  </a:moveTo>
                  <a:lnTo>
                    <a:pt x="6785436" y="0"/>
                  </a:lnTo>
                  <a:lnTo>
                    <a:pt x="6785436" y="1970354"/>
                  </a:lnTo>
                  <a:lnTo>
                    <a:pt x="6643908" y="1970354"/>
                  </a:lnTo>
                  <a:lnTo>
                    <a:pt x="6643908" y="2041119"/>
                  </a:lnTo>
                  <a:lnTo>
                    <a:pt x="6785436" y="2041119"/>
                  </a:lnTo>
                  <a:lnTo>
                    <a:pt x="6785436" y="2225105"/>
                  </a:lnTo>
                  <a:lnTo>
                    <a:pt x="6601449" y="2225105"/>
                  </a:lnTo>
                  <a:lnTo>
                    <a:pt x="6601449" y="2083577"/>
                  </a:lnTo>
                  <a:lnTo>
                    <a:pt x="6513985" y="2083577"/>
                  </a:lnTo>
                  <a:lnTo>
                    <a:pt x="6513985" y="2324175"/>
                  </a:lnTo>
                  <a:lnTo>
                    <a:pt x="6785436" y="2324175"/>
                  </a:lnTo>
                  <a:lnTo>
                    <a:pt x="6785436" y="2753429"/>
                  </a:lnTo>
                  <a:lnTo>
                    <a:pt x="6667543" y="2753429"/>
                  </a:lnTo>
                  <a:lnTo>
                    <a:pt x="6667543" y="2882362"/>
                  </a:lnTo>
                  <a:lnTo>
                    <a:pt x="6804400" y="2882362"/>
                  </a:lnTo>
                  <a:lnTo>
                    <a:pt x="6804400" y="3234059"/>
                  </a:lnTo>
                  <a:lnTo>
                    <a:pt x="6452561" y="3234059"/>
                  </a:lnTo>
                  <a:lnTo>
                    <a:pt x="6452561" y="3098333"/>
                  </a:lnTo>
                  <a:lnTo>
                    <a:pt x="6323063" y="3098333"/>
                  </a:lnTo>
                  <a:lnTo>
                    <a:pt x="6323063" y="3234059"/>
                  </a:lnTo>
                  <a:lnTo>
                    <a:pt x="5893809" y="3234059"/>
                  </a:lnTo>
                  <a:lnTo>
                    <a:pt x="5893809" y="2962608"/>
                  </a:lnTo>
                  <a:lnTo>
                    <a:pt x="5653211" y="2962608"/>
                  </a:lnTo>
                  <a:lnTo>
                    <a:pt x="5653211" y="3050072"/>
                  </a:lnTo>
                  <a:lnTo>
                    <a:pt x="5794739" y="3050072"/>
                  </a:lnTo>
                  <a:lnTo>
                    <a:pt x="5794739" y="3234059"/>
                  </a:lnTo>
                  <a:lnTo>
                    <a:pt x="5610752" y="3234059"/>
                  </a:lnTo>
                  <a:lnTo>
                    <a:pt x="5610752" y="3092530"/>
                  </a:lnTo>
                  <a:lnTo>
                    <a:pt x="5539988" y="3092530"/>
                  </a:lnTo>
                  <a:lnTo>
                    <a:pt x="5539988" y="3234059"/>
                  </a:lnTo>
                  <a:lnTo>
                    <a:pt x="2994818" y="3234059"/>
                  </a:lnTo>
                  <a:lnTo>
                    <a:pt x="2994818" y="3234200"/>
                  </a:lnTo>
                  <a:lnTo>
                    <a:pt x="0" y="3234200"/>
                  </a:lnTo>
                  <a:lnTo>
                    <a:pt x="0" y="3191742"/>
                  </a:lnTo>
                  <a:lnTo>
                    <a:pt x="1823177" y="3191742"/>
                  </a:lnTo>
                  <a:lnTo>
                    <a:pt x="1823177" y="3191600"/>
                  </a:lnTo>
                  <a:lnTo>
                    <a:pt x="5497672" y="3191600"/>
                  </a:lnTo>
                  <a:lnTo>
                    <a:pt x="5497672" y="3050072"/>
                  </a:lnTo>
                  <a:lnTo>
                    <a:pt x="5610894" y="3050072"/>
                  </a:lnTo>
                  <a:lnTo>
                    <a:pt x="5610894" y="2920149"/>
                  </a:lnTo>
                  <a:lnTo>
                    <a:pt x="5936409" y="2920149"/>
                  </a:lnTo>
                  <a:lnTo>
                    <a:pt x="5936409" y="3191600"/>
                  </a:lnTo>
                  <a:lnTo>
                    <a:pt x="6280746" y="3191600"/>
                  </a:lnTo>
                  <a:lnTo>
                    <a:pt x="6280746" y="3098333"/>
                  </a:lnTo>
                  <a:lnTo>
                    <a:pt x="6280180" y="3098333"/>
                  </a:lnTo>
                  <a:lnTo>
                    <a:pt x="6107657" y="3098333"/>
                  </a:lnTo>
                  <a:lnTo>
                    <a:pt x="6107657" y="2883494"/>
                  </a:lnTo>
                  <a:lnTo>
                    <a:pt x="6280180" y="2883494"/>
                  </a:lnTo>
                  <a:lnTo>
                    <a:pt x="6280180" y="2710971"/>
                  </a:lnTo>
                  <a:lnTo>
                    <a:pt x="6452561" y="2710971"/>
                  </a:lnTo>
                  <a:lnTo>
                    <a:pt x="6452561" y="2538590"/>
                  </a:lnTo>
                  <a:lnTo>
                    <a:pt x="6667543" y="2538590"/>
                  </a:lnTo>
                  <a:lnTo>
                    <a:pt x="6667543" y="2710971"/>
                  </a:lnTo>
                  <a:lnTo>
                    <a:pt x="6742977" y="2710971"/>
                  </a:lnTo>
                  <a:lnTo>
                    <a:pt x="6742977" y="2366633"/>
                  </a:lnTo>
                  <a:lnTo>
                    <a:pt x="6471527" y="2366633"/>
                  </a:lnTo>
                  <a:lnTo>
                    <a:pt x="6471527" y="2041119"/>
                  </a:lnTo>
                  <a:lnTo>
                    <a:pt x="6601449" y="2041119"/>
                  </a:lnTo>
                  <a:lnTo>
                    <a:pt x="6601449" y="1927896"/>
                  </a:lnTo>
                  <a:lnTo>
                    <a:pt x="6742977" y="1927896"/>
                  </a:lnTo>
                  <a:close/>
                </a:path>
              </a:pathLst>
            </a:custGeom>
            <a:grpFill/>
            <a:ln w="14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7553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18B067E-2083-0667-0A93-27DA527F1180}"/>
              </a:ext>
            </a:extLst>
          </p:cNvPr>
          <p:cNvSpPr/>
          <p:nvPr/>
        </p:nvSpPr>
        <p:spPr>
          <a:xfrm>
            <a:off x="227013" y="188913"/>
            <a:ext cx="11737974" cy="6480175"/>
          </a:xfrm>
          <a:custGeom>
            <a:avLst/>
            <a:gdLst>
              <a:gd name="connsiteX0" fmla="*/ 628235 w 11737974"/>
              <a:gd name="connsiteY0" fmla="*/ 0 h 6480175"/>
              <a:gd name="connsiteX1" fmla="*/ 2961700 w 11737974"/>
              <a:gd name="connsiteY1" fmla="*/ 0 h 6480175"/>
              <a:gd name="connsiteX2" fmla="*/ 2961700 w 11737974"/>
              <a:gd name="connsiteY2" fmla="*/ 0 h 6480175"/>
              <a:gd name="connsiteX3" fmla="*/ 4813874 w 11737974"/>
              <a:gd name="connsiteY3" fmla="*/ 0 h 6480175"/>
              <a:gd name="connsiteX4" fmla="*/ 5166139 w 11737974"/>
              <a:gd name="connsiteY4" fmla="*/ 0 h 6480175"/>
              <a:gd name="connsiteX5" fmla="*/ 7042724 w 11737974"/>
              <a:gd name="connsiteY5" fmla="*/ 0 h 6480175"/>
              <a:gd name="connsiteX6" fmla="*/ 7042724 w 11737974"/>
              <a:gd name="connsiteY6" fmla="*/ 0 h 6480175"/>
              <a:gd name="connsiteX7" fmla="*/ 8776274 w 11737974"/>
              <a:gd name="connsiteY7" fmla="*/ 0 h 6480175"/>
              <a:gd name="connsiteX8" fmla="*/ 8776274 w 11737974"/>
              <a:gd name="connsiteY8" fmla="*/ 0 h 6480175"/>
              <a:gd name="connsiteX9" fmla="*/ 11109739 w 11737974"/>
              <a:gd name="connsiteY9" fmla="*/ 0 h 6480175"/>
              <a:gd name="connsiteX10" fmla="*/ 11113247 w 11737974"/>
              <a:gd name="connsiteY10" fmla="*/ 34802 h 6480175"/>
              <a:gd name="connsiteX11" fmla="*/ 11737970 w 11737974"/>
              <a:gd name="connsiteY11" fmla="*/ 543968 h 6480175"/>
              <a:gd name="connsiteX12" fmla="*/ 11737974 w 11737974"/>
              <a:gd name="connsiteY12" fmla="*/ 543968 h 6480175"/>
              <a:gd name="connsiteX13" fmla="*/ 11737974 w 11737974"/>
              <a:gd name="connsiteY13" fmla="*/ 1813019 h 6480175"/>
              <a:gd name="connsiteX14" fmla="*/ 11737974 w 11737974"/>
              <a:gd name="connsiteY14" fmla="*/ 2963564 h 6480175"/>
              <a:gd name="connsiteX15" fmla="*/ 11737974 w 11737974"/>
              <a:gd name="connsiteY15" fmla="*/ 4232615 h 6480175"/>
              <a:gd name="connsiteX16" fmla="*/ 11737974 w 11737974"/>
              <a:gd name="connsiteY16" fmla="*/ 4604547 h 6480175"/>
              <a:gd name="connsiteX17" fmla="*/ 11737974 w 11737974"/>
              <a:gd name="connsiteY17" fmla="*/ 5442413 h 6480175"/>
              <a:gd name="connsiteX18" fmla="*/ 11737974 w 11737974"/>
              <a:gd name="connsiteY18" fmla="*/ 5873598 h 6480175"/>
              <a:gd name="connsiteX19" fmla="*/ 11737970 w 11737974"/>
              <a:gd name="connsiteY19" fmla="*/ 5873598 h 6480175"/>
              <a:gd name="connsiteX20" fmla="*/ 11113247 w 11737974"/>
              <a:gd name="connsiteY20" fmla="*/ 6382763 h 6480175"/>
              <a:gd name="connsiteX21" fmla="*/ 11103426 w 11737974"/>
              <a:gd name="connsiteY21" fmla="*/ 6480175 h 6480175"/>
              <a:gd name="connsiteX22" fmla="*/ 9369876 w 11737974"/>
              <a:gd name="connsiteY22" fmla="*/ 6480175 h 6480175"/>
              <a:gd name="connsiteX23" fmla="*/ 8776274 w 11737974"/>
              <a:gd name="connsiteY23" fmla="*/ 6480175 h 6480175"/>
              <a:gd name="connsiteX24" fmla="*/ 7141026 w 11737974"/>
              <a:gd name="connsiteY24" fmla="*/ 6480175 h 6480175"/>
              <a:gd name="connsiteX25" fmla="*/ 7042724 w 11737974"/>
              <a:gd name="connsiteY25" fmla="*/ 6480175 h 6480175"/>
              <a:gd name="connsiteX26" fmla="*/ 5159826 w 11737974"/>
              <a:gd name="connsiteY26" fmla="*/ 6480175 h 6480175"/>
              <a:gd name="connsiteX27" fmla="*/ 4813874 w 11737974"/>
              <a:gd name="connsiteY27" fmla="*/ 6480175 h 6480175"/>
              <a:gd name="connsiteX28" fmla="*/ 2961700 w 11737974"/>
              <a:gd name="connsiteY28" fmla="*/ 6480175 h 6480175"/>
              <a:gd name="connsiteX29" fmla="*/ 2832675 w 11737974"/>
              <a:gd name="connsiteY29" fmla="*/ 6480175 h 6480175"/>
              <a:gd name="connsiteX30" fmla="*/ 634548 w 11737974"/>
              <a:gd name="connsiteY30" fmla="*/ 6480175 h 6480175"/>
              <a:gd name="connsiteX31" fmla="*/ 624727 w 11737974"/>
              <a:gd name="connsiteY31" fmla="*/ 6382763 h 6480175"/>
              <a:gd name="connsiteX32" fmla="*/ 4 w 11737974"/>
              <a:gd name="connsiteY32" fmla="*/ 5873598 h 6480175"/>
              <a:gd name="connsiteX33" fmla="*/ 0 w 11737974"/>
              <a:gd name="connsiteY33" fmla="*/ 5873598 h 6480175"/>
              <a:gd name="connsiteX34" fmla="*/ 0 w 11737974"/>
              <a:gd name="connsiteY34" fmla="*/ 5442413 h 6480175"/>
              <a:gd name="connsiteX35" fmla="*/ 0 w 11737974"/>
              <a:gd name="connsiteY35" fmla="*/ 4604547 h 6480175"/>
              <a:gd name="connsiteX36" fmla="*/ 0 w 11737974"/>
              <a:gd name="connsiteY36" fmla="*/ 4232615 h 6480175"/>
              <a:gd name="connsiteX37" fmla="*/ 0 w 11737974"/>
              <a:gd name="connsiteY37" fmla="*/ 2963564 h 6480175"/>
              <a:gd name="connsiteX38" fmla="*/ 0 w 11737974"/>
              <a:gd name="connsiteY38" fmla="*/ 1813019 h 6480175"/>
              <a:gd name="connsiteX39" fmla="*/ 0 w 11737974"/>
              <a:gd name="connsiteY39" fmla="*/ 543968 h 6480175"/>
              <a:gd name="connsiteX40" fmla="*/ 4 w 11737974"/>
              <a:gd name="connsiteY40" fmla="*/ 543968 h 6480175"/>
              <a:gd name="connsiteX41" fmla="*/ 624727 w 11737974"/>
              <a:gd name="connsiteY41" fmla="*/ 34802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1737974" h="6480175">
                <a:moveTo>
                  <a:pt x="628235" y="0"/>
                </a:moveTo>
                <a:lnTo>
                  <a:pt x="2961700" y="0"/>
                </a:lnTo>
                <a:lnTo>
                  <a:pt x="2961700" y="0"/>
                </a:lnTo>
                <a:lnTo>
                  <a:pt x="4813874" y="0"/>
                </a:lnTo>
                <a:lnTo>
                  <a:pt x="5166139" y="0"/>
                </a:lnTo>
                <a:lnTo>
                  <a:pt x="7042724" y="0"/>
                </a:lnTo>
                <a:lnTo>
                  <a:pt x="7042724" y="0"/>
                </a:lnTo>
                <a:lnTo>
                  <a:pt x="8776274" y="0"/>
                </a:lnTo>
                <a:lnTo>
                  <a:pt x="8776274" y="0"/>
                </a:lnTo>
                <a:lnTo>
                  <a:pt x="11109739" y="0"/>
                </a:lnTo>
                <a:lnTo>
                  <a:pt x="11113247" y="34802"/>
                </a:lnTo>
                <a:cubicBezTo>
                  <a:pt x="11172707" y="325383"/>
                  <a:pt x="11429812" y="543968"/>
                  <a:pt x="11737970" y="543968"/>
                </a:cubicBezTo>
                <a:lnTo>
                  <a:pt x="11737974" y="543968"/>
                </a:lnTo>
                <a:lnTo>
                  <a:pt x="11737974" y="1813019"/>
                </a:lnTo>
                <a:lnTo>
                  <a:pt x="11737974" y="2963564"/>
                </a:lnTo>
                <a:lnTo>
                  <a:pt x="11737974" y="4232615"/>
                </a:lnTo>
                <a:lnTo>
                  <a:pt x="11737974" y="4604547"/>
                </a:lnTo>
                <a:lnTo>
                  <a:pt x="11737974" y="5442413"/>
                </a:lnTo>
                <a:lnTo>
                  <a:pt x="11737974" y="5873598"/>
                </a:lnTo>
                <a:lnTo>
                  <a:pt x="11737970" y="5873598"/>
                </a:lnTo>
                <a:cubicBezTo>
                  <a:pt x="11429812" y="5873598"/>
                  <a:pt x="11172707" y="6092183"/>
                  <a:pt x="11113247" y="6382763"/>
                </a:cubicBezTo>
                <a:lnTo>
                  <a:pt x="11103426" y="6480175"/>
                </a:lnTo>
                <a:lnTo>
                  <a:pt x="9369876" y="6480175"/>
                </a:lnTo>
                <a:lnTo>
                  <a:pt x="8776274" y="6480175"/>
                </a:lnTo>
                <a:lnTo>
                  <a:pt x="7141026" y="6480175"/>
                </a:lnTo>
                <a:lnTo>
                  <a:pt x="7042724" y="6480175"/>
                </a:lnTo>
                <a:lnTo>
                  <a:pt x="5159826" y="6480175"/>
                </a:lnTo>
                <a:lnTo>
                  <a:pt x="4813874" y="6480175"/>
                </a:lnTo>
                <a:lnTo>
                  <a:pt x="2961700" y="6480175"/>
                </a:lnTo>
                <a:lnTo>
                  <a:pt x="2832675" y="6480175"/>
                </a:lnTo>
                <a:lnTo>
                  <a:pt x="634548" y="6480175"/>
                </a:lnTo>
                <a:lnTo>
                  <a:pt x="624727" y="6382763"/>
                </a:lnTo>
                <a:cubicBezTo>
                  <a:pt x="565267" y="6092183"/>
                  <a:pt x="308162" y="5873598"/>
                  <a:pt x="4" y="5873598"/>
                </a:cubicBezTo>
                <a:lnTo>
                  <a:pt x="0" y="5873598"/>
                </a:lnTo>
                <a:lnTo>
                  <a:pt x="0" y="5442413"/>
                </a:lnTo>
                <a:lnTo>
                  <a:pt x="0" y="4604547"/>
                </a:lnTo>
                <a:lnTo>
                  <a:pt x="0" y="4232615"/>
                </a:lnTo>
                <a:lnTo>
                  <a:pt x="0" y="2963564"/>
                </a:lnTo>
                <a:lnTo>
                  <a:pt x="0" y="1813019"/>
                </a:lnTo>
                <a:lnTo>
                  <a:pt x="0" y="543968"/>
                </a:lnTo>
                <a:lnTo>
                  <a:pt x="4" y="543968"/>
                </a:lnTo>
                <a:cubicBezTo>
                  <a:pt x="308162" y="543968"/>
                  <a:pt x="565267" y="325383"/>
                  <a:pt x="624727" y="34802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1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251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FA90498B-74BA-9288-055A-3C4A3F44CB63}"/>
              </a:ext>
            </a:extLst>
          </p:cNvPr>
          <p:cNvGrpSpPr/>
          <p:nvPr/>
        </p:nvGrpSpPr>
        <p:grpSpPr>
          <a:xfrm>
            <a:off x="227013" y="196851"/>
            <a:ext cx="273050" cy="6461916"/>
            <a:chOff x="227013" y="196851"/>
            <a:chExt cx="273050" cy="646191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CE1FEA-F433-74FB-F5A7-161376EF0413}"/>
                </a:ext>
              </a:extLst>
            </p:cNvPr>
            <p:cNvGrpSpPr/>
            <p:nvPr/>
          </p:nvGrpSpPr>
          <p:grpSpPr>
            <a:xfrm>
              <a:off x="227013" y="196851"/>
              <a:ext cx="273050" cy="274637"/>
              <a:chOff x="227013" y="196851"/>
              <a:chExt cx="273050" cy="274637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CC013BBD-A949-5403-78FD-4C6CF0BB0264}"/>
                  </a:ext>
                </a:extLst>
              </p:cNvPr>
              <p:cNvSpPr/>
              <p:nvPr/>
            </p:nvSpPr>
            <p:spPr>
              <a:xfrm>
                <a:off x="361950" y="333375"/>
                <a:ext cx="138113" cy="138113"/>
              </a:xfrm>
              <a:prstGeom prst="rect">
                <a:avLst/>
              </a:prstGeom>
              <a:noFill/>
              <a:ln w="254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CE4175FE-D383-0B40-0AE9-70F0D69C119D}"/>
                  </a:ext>
                </a:extLst>
              </p:cNvPr>
              <p:cNvCxnSpPr>
                <a:stCxn id="6" idx="1"/>
              </p:cNvCxnSpPr>
              <p:nvPr/>
            </p:nvCxnSpPr>
            <p:spPr>
              <a:xfrm flipV="1">
                <a:off x="361950" y="196851"/>
                <a:ext cx="0" cy="205581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F1C9560D-E4C5-7B7A-39BB-89A1C4A72501}"/>
                  </a:ext>
                </a:extLst>
              </p:cNvPr>
              <p:cNvCxnSpPr>
                <a:cxnSpLocks/>
                <a:endCxn id="6" idx="0"/>
              </p:cNvCxnSpPr>
              <p:nvPr/>
            </p:nvCxnSpPr>
            <p:spPr>
              <a:xfrm>
                <a:off x="227013" y="333375"/>
                <a:ext cx="203994" cy="0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E89FB6F-D0C7-8EF0-EFF8-7B3072AF6C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013" y="346869"/>
              <a:ext cx="0" cy="6165116"/>
            </a:xfrm>
            <a:prstGeom prst="line">
              <a:avLst/>
            </a:prstGeom>
            <a:ln w="254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8864CB9-449F-6F18-2FBE-3C40C55E7D0E}"/>
                </a:ext>
              </a:extLst>
            </p:cNvPr>
            <p:cNvGrpSpPr/>
            <p:nvPr/>
          </p:nvGrpSpPr>
          <p:grpSpPr>
            <a:xfrm flipV="1">
              <a:off x="227013" y="6363495"/>
              <a:ext cx="273050" cy="295272"/>
              <a:chOff x="227013" y="196851"/>
              <a:chExt cx="273050" cy="274637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5C3B3B17-CFCC-84AA-0860-494CEC4BB8DD}"/>
                  </a:ext>
                </a:extLst>
              </p:cNvPr>
              <p:cNvSpPr/>
              <p:nvPr/>
            </p:nvSpPr>
            <p:spPr>
              <a:xfrm>
                <a:off x="361950" y="333375"/>
                <a:ext cx="138113" cy="138113"/>
              </a:xfrm>
              <a:prstGeom prst="rect">
                <a:avLst/>
              </a:prstGeom>
              <a:noFill/>
              <a:ln w="254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00CEF93E-D76B-E733-8789-4FDF5D6C9D31}"/>
                  </a:ext>
                </a:extLst>
              </p:cNvPr>
              <p:cNvCxnSpPr>
                <a:stCxn id="19" idx="1"/>
              </p:cNvCxnSpPr>
              <p:nvPr/>
            </p:nvCxnSpPr>
            <p:spPr>
              <a:xfrm flipV="1">
                <a:off x="361950" y="196851"/>
                <a:ext cx="0" cy="205581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AD720F38-B03B-1A35-479D-DFF4DC0C3CCD}"/>
                  </a:ext>
                </a:extLst>
              </p:cNvPr>
              <p:cNvCxnSpPr>
                <a:cxnSpLocks/>
                <a:endCxn id="19" idx="0"/>
              </p:cNvCxnSpPr>
              <p:nvPr/>
            </p:nvCxnSpPr>
            <p:spPr>
              <a:xfrm>
                <a:off x="227013" y="333375"/>
                <a:ext cx="203994" cy="0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D52C1D6-560A-3ED7-D114-849490E58F96}"/>
              </a:ext>
            </a:extLst>
          </p:cNvPr>
          <p:cNvGrpSpPr/>
          <p:nvPr/>
        </p:nvGrpSpPr>
        <p:grpSpPr>
          <a:xfrm>
            <a:off x="361949" y="196851"/>
            <a:ext cx="11466509" cy="6455567"/>
            <a:chOff x="361950" y="196851"/>
            <a:chExt cx="11156950" cy="6455567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C46B943D-8477-B3DE-C7DB-6995B9239464}"/>
                </a:ext>
              </a:extLst>
            </p:cNvPr>
            <p:cNvCxnSpPr>
              <a:cxnSpLocks/>
            </p:cNvCxnSpPr>
            <p:nvPr/>
          </p:nvCxnSpPr>
          <p:spPr>
            <a:xfrm>
              <a:off x="361950" y="196851"/>
              <a:ext cx="11156950" cy="0"/>
            </a:xfrm>
            <a:prstGeom prst="line">
              <a:avLst/>
            </a:prstGeom>
            <a:ln w="254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B5506781-D66C-42FC-2202-528B8DFF03F3}"/>
                </a:ext>
              </a:extLst>
            </p:cNvPr>
            <p:cNvCxnSpPr>
              <a:cxnSpLocks/>
            </p:cNvCxnSpPr>
            <p:nvPr/>
          </p:nvCxnSpPr>
          <p:spPr>
            <a:xfrm>
              <a:off x="361950" y="6652418"/>
              <a:ext cx="11156950" cy="0"/>
            </a:xfrm>
            <a:prstGeom prst="line">
              <a:avLst/>
            </a:prstGeom>
            <a:ln w="254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26C5DD3-22FB-666A-B485-2A7F0D040DC0}"/>
              </a:ext>
            </a:extLst>
          </p:cNvPr>
          <p:cNvGrpSpPr/>
          <p:nvPr/>
        </p:nvGrpSpPr>
        <p:grpSpPr>
          <a:xfrm rot="10800000">
            <a:off x="11693525" y="196851"/>
            <a:ext cx="273050" cy="6461916"/>
            <a:chOff x="227013" y="196851"/>
            <a:chExt cx="273050" cy="646191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B0920A6-2264-74E0-C78A-53DA2B2E94D1}"/>
                </a:ext>
              </a:extLst>
            </p:cNvPr>
            <p:cNvGrpSpPr/>
            <p:nvPr/>
          </p:nvGrpSpPr>
          <p:grpSpPr>
            <a:xfrm>
              <a:off x="227013" y="196851"/>
              <a:ext cx="273050" cy="274637"/>
              <a:chOff x="227013" y="196851"/>
              <a:chExt cx="273050" cy="274637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58836427-7C4E-B3A5-A0F1-201238BAAB7B}"/>
                  </a:ext>
                </a:extLst>
              </p:cNvPr>
              <p:cNvSpPr/>
              <p:nvPr/>
            </p:nvSpPr>
            <p:spPr>
              <a:xfrm>
                <a:off x="361950" y="333375"/>
                <a:ext cx="138113" cy="138113"/>
              </a:xfrm>
              <a:prstGeom prst="rect">
                <a:avLst/>
              </a:prstGeom>
              <a:noFill/>
              <a:ln w="254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FB875A2C-B14C-B628-A149-2F35893AA5FB}"/>
                  </a:ext>
                </a:extLst>
              </p:cNvPr>
              <p:cNvCxnSpPr>
                <a:stCxn id="33" idx="1"/>
              </p:cNvCxnSpPr>
              <p:nvPr/>
            </p:nvCxnSpPr>
            <p:spPr>
              <a:xfrm flipV="1">
                <a:off x="361950" y="196851"/>
                <a:ext cx="0" cy="205581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1ACFCFC2-456F-6105-C0B0-3C2660AE8301}"/>
                  </a:ext>
                </a:extLst>
              </p:cNvPr>
              <p:cNvCxnSpPr>
                <a:cxnSpLocks/>
                <a:endCxn id="33" idx="0"/>
              </p:cNvCxnSpPr>
              <p:nvPr/>
            </p:nvCxnSpPr>
            <p:spPr>
              <a:xfrm>
                <a:off x="227013" y="333375"/>
                <a:ext cx="203994" cy="0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935AFEAF-BB42-8FB7-6036-52A8B47166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013" y="346869"/>
              <a:ext cx="0" cy="6165116"/>
            </a:xfrm>
            <a:prstGeom prst="line">
              <a:avLst/>
            </a:prstGeom>
            <a:ln w="254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14EF86F-5CA4-9015-A9CD-FD840D007F1F}"/>
                </a:ext>
              </a:extLst>
            </p:cNvPr>
            <p:cNvGrpSpPr/>
            <p:nvPr/>
          </p:nvGrpSpPr>
          <p:grpSpPr>
            <a:xfrm flipV="1">
              <a:off x="227013" y="6363495"/>
              <a:ext cx="273050" cy="295272"/>
              <a:chOff x="227013" y="196851"/>
              <a:chExt cx="273050" cy="274637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2E6CE97A-44C3-AA1C-D7A3-D22709CDF083}"/>
                  </a:ext>
                </a:extLst>
              </p:cNvPr>
              <p:cNvSpPr/>
              <p:nvPr/>
            </p:nvSpPr>
            <p:spPr>
              <a:xfrm>
                <a:off x="361950" y="333375"/>
                <a:ext cx="138113" cy="138113"/>
              </a:xfrm>
              <a:prstGeom prst="rect">
                <a:avLst/>
              </a:prstGeom>
              <a:noFill/>
              <a:ln w="254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0C08EBA0-BA7F-BB79-69A6-6AEA138A8D20}"/>
                  </a:ext>
                </a:extLst>
              </p:cNvPr>
              <p:cNvCxnSpPr>
                <a:stCxn id="30" idx="1"/>
              </p:cNvCxnSpPr>
              <p:nvPr/>
            </p:nvCxnSpPr>
            <p:spPr>
              <a:xfrm flipV="1">
                <a:off x="361950" y="196851"/>
                <a:ext cx="0" cy="205581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70BB9EA3-1536-A740-ABC7-728DEDFB4B6F}"/>
                  </a:ext>
                </a:extLst>
              </p:cNvPr>
              <p:cNvCxnSpPr>
                <a:cxnSpLocks/>
                <a:endCxn id="30" idx="0"/>
              </p:cNvCxnSpPr>
              <p:nvPr/>
            </p:nvCxnSpPr>
            <p:spPr>
              <a:xfrm>
                <a:off x="227013" y="333375"/>
                <a:ext cx="203994" cy="0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488970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5366789D-FDD7-8C59-3034-020A007B9B68}"/>
              </a:ext>
            </a:extLst>
          </p:cNvPr>
          <p:cNvGrpSpPr/>
          <p:nvPr/>
        </p:nvGrpSpPr>
        <p:grpSpPr>
          <a:xfrm>
            <a:off x="227013" y="188913"/>
            <a:ext cx="11742634" cy="6480176"/>
            <a:chOff x="227013" y="188913"/>
            <a:chExt cx="11742634" cy="6480176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E84B6FE-8B4B-D741-EBE9-D47EA09A25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5838" y="200820"/>
              <a:ext cx="10213181" cy="0"/>
            </a:xfrm>
            <a:prstGeom prst="line">
              <a:avLst/>
            </a:prstGeom>
            <a:ln w="254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1BCE317-DBB5-9FF0-001A-A648BEE23455}"/>
                </a:ext>
              </a:extLst>
            </p:cNvPr>
            <p:cNvGrpSpPr/>
            <p:nvPr/>
          </p:nvGrpSpPr>
          <p:grpSpPr>
            <a:xfrm>
              <a:off x="227013" y="188913"/>
              <a:ext cx="758825" cy="6480176"/>
              <a:chOff x="227013" y="188913"/>
              <a:chExt cx="758825" cy="6480176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793B05F-3734-7BD9-BEFB-45EB8723B50E}"/>
                  </a:ext>
                </a:extLst>
              </p:cNvPr>
              <p:cNvSpPr/>
              <p:nvPr/>
            </p:nvSpPr>
            <p:spPr>
              <a:xfrm>
                <a:off x="227013" y="188913"/>
                <a:ext cx="758825" cy="756445"/>
              </a:xfrm>
              <a:custGeom>
                <a:avLst/>
                <a:gdLst>
                  <a:gd name="connsiteX0" fmla="*/ 35543 w 758825"/>
                  <a:gd name="connsiteY0" fmla="*/ 609888 h 756445"/>
                  <a:gd name="connsiteX1" fmla="*/ 35543 w 758825"/>
                  <a:gd name="connsiteY1" fmla="*/ 667347 h 756445"/>
                  <a:gd name="connsiteX2" fmla="*/ 93002 w 758825"/>
                  <a:gd name="connsiteY2" fmla="*/ 667347 h 756445"/>
                  <a:gd name="connsiteX3" fmla="*/ 93002 w 758825"/>
                  <a:gd name="connsiteY3" fmla="*/ 609888 h 756445"/>
                  <a:gd name="connsiteX4" fmla="*/ 104001 w 758825"/>
                  <a:gd name="connsiteY4" fmla="*/ 303384 h 756445"/>
                  <a:gd name="connsiteX5" fmla="*/ 104001 w 758825"/>
                  <a:gd name="connsiteY5" fmla="*/ 378820 h 756445"/>
                  <a:gd name="connsiteX6" fmla="*/ 179437 w 758825"/>
                  <a:gd name="connsiteY6" fmla="*/ 378820 h 756445"/>
                  <a:gd name="connsiteX7" fmla="*/ 179437 w 758825"/>
                  <a:gd name="connsiteY7" fmla="*/ 303384 h 756445"/>
                  <a:gd name="connsiteX8" fmla="*/ 104001 w 758825"/>
                  <a:gd name="connsiteY8" fmla="*/ 203980 h 756445"/>
                  <a:gd name="connsiteX9" fmla="*/ 104001 w 758825"/>
                  <a:gd name="connsiteY9" fmla="*/ 278759 h 756445"/>
                  <a:gd name="connsiteX10" fmla="*/ 179437 w 758825"/>
                  <a:gd name="connsiteY10" fmla="*/ 278759 h 756445"/>
                  <a:gd name="connsiteX11" fmla="*/ 179437 w 758825"/>
                  <a:gd name="connsiteY11" fmla="*/ 203980 h 756445"/>
                  <a:gd name="connsiteX12" fmla="*/ 203980 w 758825"/>
                  <a:gd name="connsiteY12" fmla="*/ 203323 h 756445"/>
                  <a:gd name="connsiteX13" fmla="*/ 203980 w 758825"/>
                  <a:gd name="connsiteY13" fmla="*/ 203980 h 756445"/>
                  <a:gd name="connsiteX14" fmla="*/ 203980 w 758825"/>
                  <a:gd name="connsiteY14" fmla="*/ 278759 h 756445"/>
                  <a:gd name="connsiteX15" fmla="*/ 279334 w 758825"/>
                  <a:gd name="connsiteY15" fmla="*/ 278759 h 756445"/>
                  <a:gd name="connsiteX16" fmla="*/ 279334 w 758825"/>
                  <a:gd name="connsiteY16" fmla="*/ 203323 h 756445"/>
                  <a:gd name="connsiteX17" fmla="*/ 304041 w 758825"/>
                  <a:gd name="connsiteY17" fmla="*/ 103344 h 756445"/>
                  <a:gd name="connsiteX18" fmla="*/ 304041 w 758825"/>
                  <a:gd name="connsiteY18" fmla="*/ 178780 h 756445"/>
                  <a:gd name="connsiteX19" fmla="*/ 379477 w 758825"/>
                  <a:gd name="connsiteY19" fmla="*/ 178780 h 756445"/>
                  <a:gd name="connsiteX20" fmla="*/ 379477 w 758825"/>
                  <a:gd name="connsiteY20" fmla="*/ 103344 h 756445"/>
                  <a:gd name="connsiteX21" fmla="*/ 203980 w 758825"/>
                  <a:gd name="connsiteY21" fmla="*/ 103344 h 756445"/>
                  <a:gd name="connsiteX22" fmla="*/ 203980 w 758825"/>
                  <a:gd name="connsiteY22" fmla="*/ 178780 h 756445"/>
                  <a:gd name="connsiteX23" fmla="*/ 279334 w 758825"/>
                  <a:gd name="connsiteY23" fmla="*/ 178780 h 756445"/>
                  <a:gd name="connsiteX24" fmla="*/ 279334 w 758825"/>
                  <a:gd name="connsiteY24" fmla="*/ 103344 h 756445"/>
                  <a:gd name="connsiteX25" fmla="*/ 104001 w 758825"/>
                  <a:gd name="connsiteY25" fmla="*/ 103344 h 756445"/>
                  <a:gd name="connsiteX26" fmla="*/ 104001 w 758825"/>
                  <a:gd name="connsiteY26" fmla="*/ 178780 h 756445"/>
                  <a:gd name="connsiteX27" fmla="*/ 179437 w 758825"/>
                  <a:gd name="connsiteY27" fmla="*/ 178780 h 756445"/>
                  <a:gd name="connsiteX28" fmla="*/ 179437 w 758825"/>
                  <a:gd name="connsiteY28" fmla="*/ 103344 h 756445"/>
                  <a:gd name="connsiteX29" fmla="*/ 610134 w 758825"/>
                  <a:gd name="connsiteY29" fmla="*/ 24625 h 756445"/>
                  <a:gd name="connsiteX30" fmla="*/ 610134 w 758825"/>
                  <a:gd name="connsiteY30" fmla="*/ 82085 h 756445"/>
                  <a:gd name="connsiteX31" fmla="*/ 667594 w 758825"/>
                  <a:gd name="connsiteY31" fmla="*/ 82085 h 756445"/>
                  <a:gd name="connsiteX32" fmla="*/ 667594 w 758825"/>
                  <a:gd name="connsiteY32" fmla="*/ 24625 h 756445"/>
                  <a:gd name="connsiteX33" fmla="*/ 24625 w 758825"/>
                  <a:gd name="connsiteY33" fmla="*/ 24625 h 756445"/>
                  <a:gd name="connsiteX34" fmla="*/ 24625 w 758825"/>
                  <a:gd name="connsiteY34" fmla="*/ 179437 h 756445"/>
                  <a:gd name="connsiteX35" fmla="*/ 79376 w 758825"/>
                  <a:gd name="connsiteY35" fmla="*/ 179437 h 756445"/>
                  <a:gd name="connsiteX36" fmla="*/ 79376 w 758825"/>
                  <a:gd name="connsiteY36" fmla="*/ 178780 h 756445"/>
                  <a:gd name="connsiteX37" fmla="*/ 79376 w 758825"/>
                  <a:gd name="connsiteY37" fmla="*/ 78719 h 756445"/>
                  <a:gd name="connsiteX38" fmla="*/ 179355 w 758825"/>
                  <a:gd name="connsiteY38" fmla="*/ 78719 h 756445"/>
                  <a:gd name="connsiteX39" fmla="*/ 179355 w 758825"/>
                  <a:gd name="connsiteY39" fmla="*/ 24625 h 756445"/>
                  <a:gd name="connsiteX40" fmla="*/ 0 w 758825"/>
                  <a:gd name="connsiteY40" fmla="*/ 0 h 756445"/>
                  <a:gd name="connsiteX41" fmla="*/ 203980 w 758825"/>
                  <a:gd name="connsiteY41" fmla="*/ 0 h 756445"/>
                  <a:gd name="connsiteX42" fmla="*/ 203980 w 758825"/>
                  <a:gd name="connsiteY42" fmla="*/ 78719 h 756445"/>
                  <a:gd name="connsiteX43" fmla="*/ 279087 w 758825"/>
                  <a:gd name="connsiteY43" fmla="*/ 78719 h 756445"/>
                  <a:gd name="connsiteX44" fmla="*/ 279087 w 758825"/>
                  <a:gd name="connsiteY44" fmla="*/ 0 h 756445"/>
                  <a:gd name="connsiteX45" fmla="*/ 528050 w 758825"/>
                  <a:gd name="connsiteY45" fmla="*/ 0 h 756445"/>
                  <a:gd name="connsiteX46" fmla="*/ 528050 w 758825"/>
                  <a:gd name="connsiteY46" fmla="*/ 157438 h 756445"/>
                  <a:gd name="connsiteX47" fmla="*/ 667594 w 758825"/>
                  <a:gd name="connsiteY47" fmla="*/ 157438 h 756445"/>
                  <a:gd name="connsiteX48" fmla="*/ 667594 w 758825"/>
                  <a:gd name="connsiteY48" fmla="*/ 106710 h 756445"/>
                  <a:gd name="connsiteX49" fmla="*/ 585509 w 758825"/>
                  <a:gd name="connsiteY49" fmla="*/ 106710 h 756445"/>
                  <a:gd name="connsiteX50" fmla="*/ 585509 w 758825"/>
                  <a:gd name="connsiteY50" fmla="*/ 0 h 756445"/>
                  <a:gd name="connsiteX51" fmla="*/ 692219 w 758825"/>
                  <a:gd name="connsiteY51" fmla="*/ 0 h 756445"/>
                  <a:gd name="connsiteX52" fmla="*/ 692219 w 758825"/>
                  <a:gd name="connsiteY52" fmla="*/ 82085 h 756445"/>
                  <a:gd name="connsiteX53" fmla="*/ 733261 w 758825"/>
                  <a:gd name="connsiteY53" fmla="*/ 82085 h 756445"/>
                  <a:gd name="connsiteX54" fmla="*/ 733261 w 758825"/>
                  <a:gd name="connsiteY54" fmla="*/ 0 h 756445"/>
                  <a:gd name="connsiteX55" fmla="*/ 758825 w 758825"/>
                  <a:gd name="connsiteY55" fmla="*/ 0 h 756445"/>
                  <a:gd name="connsiteX56" fmla="*/ 758825 w 758825"/>
                  <a:gd name="connsiteY56" fmla="*/ 24625 h 756445"/>
                  <a:gd name="connsiteX57" fmla="*/ 757887 w 758825"/>
                  <a:gd name="connsiteY57" fmla="*/ 24625 h 756445"/>
                  <a:gd name="connsiteX58" fmla="*/ 757887 w 758825"/>
                  <a:gd name="connsiteY58" fmla="*/ 106710 h 756445"/>
                  <a:gd name="connsiteX59" fmla="*/ 692219 w 758825"/>
                  <a:gd name="connsiteY59" fmla="*/ 106710 h 756445"/>
                  <a:gd name="connsiteX60" fmla="*/ 692219 w 758825"/>
                  <a:gd name="connsiteY60" fmla="*/ 182063 h 756445"/>
                  <a:gd name="connsiteX61" fmla="*/ 503424 w 758825"/>
                  <a:gd name="connsiteY61" fmla="*/ 182063 h 756445"/>
                  <a:gd name="connsiteX62" fmla="*/ 503424 w 758825"/>
                  <a:gd name="connsiteY62" fmla="*/ 24625 h 756445"/>
                  <a:gd name="connsiteX63" fmla="*/ 303713 w 758825"/>
                  <a:gd name="connsiteY63" fmla="*/ 24625 h 756445"/>
                  <a:gd name="connsiteX64" fmla="*/ 303713 w 758825"/>
                  <a:gd name="connsiteY64" fmla="*/ 78719 h 756445"/>
                  <a:gd name="connsiteX65" fmla="*/ 304041 w 758825"/>
                  <a:gd name="connsiteY65" fmla="*/ 78719 h 756445"/>
                  <a:gd name="connsiteX66" fmla="*/ 404020 w 758825"/>
                  <a:gd name="connsiteY66" fmla="*/ 78719 h 756445"/>
                  <a:gd name="connsiteX67" fmla="*/ 404020 w 758825"/>
                  <a:gd name="connsiteY67" fmla="*/ 203405 h 756445"/>
                  <a:gd name="connsiteX68" fmla="*/ 303959 w 758825"/>
                  <a:gd name="connsiteY68" fmla="*/ 203405 h 756445"/>
                  <a:gd name="connsiteX69" fmla="*/ 303959 w 758825"/>
                  <a:gd name="connsiteY69" fmla="*/ 303384 h 756445"/>
                  <a:gd name="connsiteX70" fmla="*/ 203980 w 758825"/>
                  <a:gd name="connsiteY70" fmla="*/ 303384 h 756445"/>
                  <a:gd name="connsiteX71" fmla="*/ 203980 w 758825"/>
                  <a:gd name="connsiteY71" fmla="*/ 403445 h 756445"/>
                  <a:gd name="connsiteX72" fmla="*/ 79294 w 758825"/>
                  <a:gd name="connsiteY72" fmla="*/ 403445 h 756445"/>
                  <a:gd name="connsiteX73" fmla="*/ 79294 w 758825"/>
                  <a:gd name="connsiteY73" fmla="*/ 303384 h 756445"/>
                  <a:gd name="connsiteX74" fmla="*/ 35543 w 758825"/>
                  <a:gd name="connsiteY74" fmla="*/ 303384 h 756445"/>
                  <a:gd name="connsiteX75" fmla="*/ 35543 w 758825"/>
                  <a:gd name="connsiteY75" fmla="*/ 503178 h 756445"/>
                  <a:gd name="connsiteX76" fmla="*/ 192981 w 758825"/>
                  <a:gd name="connsiteY76" fmla="*/ 503178 h 756445"/>
                  <a:gd name="connsiteX77" fmla="*/ 192981 w 758825"/>
                  <a:gd name="connsiteY77" fmla="*/ 691973 h 756445"/>
                  <a:gd name="connsiteX78" fmla="*/ 117627 w 758825"/>
                  <a:gd name="connsiteY78" fmla="*/ 691973 h 756445"/>
                  <a:gd name="connsiteX79" fmla="*/ 117627 w 758825"/>
                  <a:gd name="connsiteY79" fmla="*/ 756445 h 756445"/>
                  <a:gd name="connsiteX80" fmla="*/ 10917 w 758825"/>
                  <a:gd name="connsiteY80" fmla="*/ 756445 h 756445"/>
                  <a:gd name="connsiteX81" fmla="*/ 10917 w 758825"/>
                  <a:gd name="connsiteY81" fmla="*/ 733015 h 756445"/>
                  <a:gd name="connsiteX82" fmla="*/ 93002 w 758825"/>
                  <a:gd name="connsiteY82" fmla="*/ 733015 h 756445"/>
                  <a:gd name="connsiteX83" fmla="*/ 93002 w 758825"/>
                  <a:gd name="connsiteY83" fmla="*/ 691973 h 756445"/>
                  <a:gd name="connsiteX84" fmla="*/ 10917 w 758825"/>
                  <a:gd name="connsiteY84" fmla="*/ 691973 h 756445"/>
                  <a:gd name="connsiteX85" fmla="*/ 10917 w 758825"/>
                  <a:gd name="connsiteY85" fmla="*/ 585263 h 756445"/>
                  <a:gd name="connsiteX86" fmla="*/ 117627 w 758825"/>
                  <a:gd name="connsiteY86" fmla="*/ 585263 h 756445"/>
                  <a:gd name="connsiteX87" fmla="*/ 117627 w 758825"/>
                  <a:gd name="connsiteY87" fmla="*/ 667347 h 756445"/>
                  <a:gd name="connsiteX88" fmla="*/ 168355 w 758825"/>
                  <a:gd name="connsiteY88" fmla="*/ 667347 h 756445"/>
                  <a:gd name="connsiteX89" fmla="*/ 168355 w 758825"/>
                  <a:gd name="connsiteY89" fmla="*/ 527804 h 756445"/>
                  <a:gd name="connsiteX90" fmla="*/ 10917 w 758825"/>
                  <a:gd name="connsiteY90" fmla="*/ 527804 h 756445"/>
                  <a:gd name="connsiteX91" fmla="*/ 10917 w 758825"/>
                  <a:gd name="connsiteY91" fmla="*/ 278759 h 756445"/>
                  <a:gd name="connsiteX92" fmla="*/ 79376 w 758825"/>
                  <a:gd name="connsiteY92" fmla="*/ 278759 h 756445"/>
                  <a:gd name="connsiteX93" fmla="*/ 79376 w 758825"/>
                  <a:gd name="connsiteY93" fmla="*/ 203980 h 756445"/>
                  <a:gd name="connsiteX94" fmla="*/ 0 w 758825"/>
                  <a:gd name="connsiteY94" fmla="*/ 203980 h 756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758825" h="756445">
                    <a:moveTo>
                      <a:pt x="35543" y="609888"/>
                    </a:moveTo>
                    <a:lnTo>
                      <a:pt x="35543" y="667347"/>
                    </a:lnTo>
                    <a:lnTo>
                      <a:pt x="93002" y="667347"/>
                    </a:lnTo>
                    <a:lnTo>
                      <a:pt x="93002" y="609888"/>
                    </a:lnTo>
                    <a:close/>
                    <a:moveTo>
                      <a:pt x="104001" y="303384"/>
                    </a:moveTo>
                    <a:lnTo>
                      <a:pt x="104001" y="378820"/>
                    </a:lnTo>
                    <a:lnTo>
                      <a:pt x="179437" y="378820"/>
                    </a:lnTo>
                    <a:lnTo>
                      <a:pt x="179437" y="303384"/>
                    </a:lnTo>
                    <a:close/>
                    <a:moveTo>
                      <a:pt x="104001" y="203980"/>
                    </a:moveTo>
                    <a:lnTo>
                      <a:pt x="104001" y="278759"/>
                    </a:lnTo>
                    <a:lnTo>
                      <a:pt x="179437" y="278759"/>
                    </a:lnTo>
                    <a:lnTo>
                      <a:pt x="179437" y="203980"/>
                    </a:lnTo>
                    <a:close/>
                    <a:moveTo>
                      <a:pt x="203980" y="203323"/>
                    </a:moveTo>
                    <a:lnTo>
                      <a:pt x="203980" y="203980"/>
                    </a:lnTo>
                    <a:lnTo>
                      <a:pt x="203980" y="278759"/>
                    </a:lnTo>
                    <a:lnTo>
                      <a:pt x="279334" y="278759"/>
                    </a:lnTo>
                    <a:lnTo>
                      <a:pt x="279334" y="203323"/>
                    </a:lnTo>
                    <a:close/>
                    <a:moveTo>
                      <a:pt x="304041" y="103344"/>
                    </a:moveTo>
                    <a:lnTo>
                      <a:pt x="304041" y="178780"/>
                    </a:lnTo>
                    <a:lnTo>
                      <a:pt x="379477" y="178780"/>
                    </a:lnTo>
                    <a:lnTo>
                      <a:pt x="379477" y="103344"/>
                    </a:lnTo>
                    <a:close/>
                    <a:moveTo>
                      <a:pt x="203980" y="103344"/>
                    </a:moveTo>
                    <a:lnTo>
                      <a:pt x="203980" y="178780"/>
                    </a:lnTo>
                    <a:lnTo>
                      <a:pt x="279334" y="178780"/>
                    </a:lnTo>
                    <a:lnTo>
                      <a:pt x="279334" y="103344"/>
                    </a:lnTo>
                    <a:close/>
                    <a:moveTo>
                      <a:pt x="104001" y="103344"/>
                    </a:moveTo>
                    <a:lnTo>
                      <a:pt x="104001" y="178780"/>
                    </a:lnTo>
                    <a:lnTo>
                      <a:pt x="179437" y="178780"/>
                    </a:lnTo>
                    <a:lnTo>
                      <a:pt x="179437" y="103344"/>
                    </a:lnTo>
                    <a:close/>
                    <a:moveTo>
                      <a:pt x="610134" y="24625"/>
                    </a:moveTo>
                    <a:lnTo>
                      <a:pt x="610134" y="82085"/>
                    </a:lnTo>
                    <a:lnTo>
                      <a:pt x="667594" y="82085"/>
                    </a:lnTo>
                    <a:lnTo>
                      <a:pt x="667594" y="24625"/>
                    </a:lnTo>
                    <a:close/>
                    <a:moveTo>
                      <a:pt x="24625" y="24625"/>
                    </a:moveTo>
                    <a:lnTo>
                      <a:pt x="24625" y="179437"/>
                    </a:lnTo>
                    <a:lnTo>
                      <a:pt x="79376" y="179437"/>
                    </a:lnTo>
                    <a:lnTo>
                      <a:pt x="79376" y="178780"/>
                    </a:lnTo>
                    <a:lnTo>
                      <a:pt x="79376" y="78719"/>
                    </a:lnTo>
                    <a:lnTo>
                      <a:pt x="179355" y="78719"/>
                    </a:lnTo>
                    <a:lnTo>
                      <a:pt x="179355" y="24625"/>
                    </a:lnTo>
                    <a:close/>
                    <a:moveTo>
                      <a:pt x="0" y="0"/>
                    </a:moveTo>
                    <a:lnTo>
                      <a:pt x="203980" y="0"/>
                    </a:lnTo>
                    <a:lnTo>
                      <a:pt x="203980" y="78719"/>
                    </a:lnTo>
                    <a:lnTo>
                      <a:pt x="279087" y="78719"/>
                    </a:lnTo>
                    <a:lnTo>
                      <a:pt x="279087" y="0"/>
                    </a:lnTo>
                    <a:lnTo>
                      <a:pt x="528050" y="0"/>
                    </a:lnTo>
                    <a:lnTo>
                      <a:pt x="528050" y="157438"/>
                    </a:lnTo>
                    <a:lnTo>
                      <a:pt x="667594" y="157438"/>
                    </a:lnTo>
                    <a:lnTo>
                      <a:pt x="667594" y="106710"/>
                    </a:lnTo>
                    <a:lnTo>
                      <a:pt x="585509" y="106710"/>
                    </a:lnTo>
                    <a:lnTo>
                      <a:pt x="585509" y="0"/>
                    </a:lnTo>
                    <a:lnTo>
                      <a:pt x="692219" y="0"/>
                    </a:lnTo>
                    <a:lnTo>
                      <a:pt x="692219" y="82085"/>
                    </a:lnTo>
                    <a:lnTo>
                      <a:pt x="733261" y="82085"/>
                    </a:lnTo>
                    <a:lnTo>
                      <a:pt x="733261" y="0"/>
                    </a:lnTo>
                    <a:lnTo>
                      <a:pt x="758825" y="0"/>
                    </a:lnTo>
                    <a:lnTo>
                      <a:pt x="758825" y="24625"/>
                    </a:lnTo>
                    <a:lnTo>
                      <a:pt x="757887" y="24625"/>
                    </a:lnTo>
                    <a:lnTo>
                      <a:pt x="757887" y="106710"/>
                    </a:lnTo>
                    <a:lnTo>
                      <a:pt x="692219" y="106710"/>
                    </a:lnTo>
                    <a:lnTo>
                      <a:pt x="692219" y="182063"/>
                    </a:lnTo>
                    <a:lnTo>
                      <a:pt x="503424" y="182063"/>
                    </a:lnTo>
                    <a:lnTo>
                      <a:pt x="503424" y="24625"/>
                    </a:lnTo>
                    <a:lnTo>
                      <a:pt x="303713" y="24625"/>
                    </a:lnTo>
                    <a:lnTo>
                      <a:pt x="303713" y="78719"/>
                    </a:lnTo>
                    <a:lnTo>
                      <a:pt x="304041" y="78719"/>
                    </a:lnTo>
                    <a:lnTo>
                      <a:pt x="404020" y="78719"/>
                    </a:lnTo>
                    <a:lnTo>
                      <a:pt x="404020" y="203405"/>
                    </a:lnTo>
                    <a:lnTo>
                      <a:pt x="303959" y="203405"/>
                    </a:lnTo>
                    <a:lnTo>
                      <a:pt x="303959" y="303384"/>
                    </a:lnTo>
                    <a:lnTo>
                      <a:pt x="203980" y="303384"/>
                    </a:lnTo>
                    <a:lnTo>
                      <a:pt x="203980" y="403445"/>
                    </a:lnTo>
                    <a:lnTo>
                      <a:pt x="79294" y="403445"/>
                    </a:lnTo>
                    <a:lnTo>
                      <a:pt x="79294" y="303384"/>
                    </a:lnTo>
                    <a:lnTo>
                      <a:pt x="35543" y="303384"/>
                    </a:lnTo>
                    <a:lnTo>
                      <a:pt x="35543" y="503178"/>
                    </a:lnTo>
                    <a:lnTo>
                      <a:pt x="192981" y="503178"/>
                    </a:lnTo>
                    <a:lnTo>
                      <a:pt x="192981" y="691973"/>
                    </a:lnTo>
                    <a:lnTo>
                      <a:pt x="117627" y="691973"/>
                    </a:lnTo>
                    <a:lnTo>
                      <a:pt x="117627" y="756445"/>
                    </a:lnTo>
                    <a:lnTo>
                      <a:pt x="10917" y="756445"/>
                    </a:lnTo>
                    <a:lnTo>
                      <a:pt x="10917" y="733015"/>
                    </a:lnTo>
                    <a:lnTo>
                      <a:pt x="93002" y="733015"/>
                    </a:lnTo>
                    <a:lnTo>
                      <a:pt x="93002" y="691973"/>
                    </a:lnTo>
                    <a:lnTo>
                      <a:pt x="10917" y="691973"/>
                    </a:lnTo>
                    <a:lnTo>
                      <a:pt x="10917" y="585263"/>
                    </a:lnTo>
                    <a:lnTo>
                      <a:pt x="117627" y="585263"/>
                    </a:lnTo>
                    <a:lnTo>
                      <a:pt x="117627" y="667347"/>
                    </a:lnTo>
                    <a:lnTo>
                      <a:pt x="168355" y="667347"/>
                    </a:lnTo>
                    <a:lnTo>
                      <a:pt x="168355" y="527804"/>
                    </a:lnTo>
                    <a:lnTo>
                      <a:pt x="10917" y="527804"/>
                    </a:lnTo>
                    <a:lnTo>
                      <a:pt x="10917" y="278759"/>
                    </a:lnTo>
                    <a:lnTo>
                      <a:pt x="79376" y="278759"/>
                    </a:lnTo>
                    <a:lnTo>
                      <a:pt x="79376" y="203980"/>
                    </a:lnTo>
                    <a:lnTo>
                      <a:pt x="0" y="203980"/>
                    </a:lnTo>
                    <a:close/>
                  </a:path>
                </a:pathLst>
              </a:custGeom>
              <a:solidFill>
                <a:srgbClr val="FF0103"/>
              </a:solidFill>
              <a:ln w="8199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57ABD445-E464-EC5D-2842-9A82B428B4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8920" y="939404"/>
                <a:ext cx="10917" cy="4979192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EF3DAB09-93DF-40A2-800B-7D4079514FF1}"/>
                  </a:ext>
                </a:extLst>
              </p:cNvPr>
              <p:cNvSpPr/>
              <p:nvPr/>
            </p:nvSpPr>
            <p:spPr>
              <a:xfrm flipV="1">
                <a:off x="227013" y="5912643"/>
                <a:ext cx="758825" cy="756446"/>
              </a:xfrm>
              <a:custGeom>
                <a:avLst/>
                <a:gdLst>
                  <a:gd name="connsiteX0" fmla="*/ 35543 w 758825"/>
                  <a:gd name="connsiteY0" fmla="*/ 609888 h 756445"/>
                  <a:gd name="connsiteX1" fmla="*/ 35543 w 758825"/>
                  <a:gd name="connsiteY1" fmla="*/ 667347 h 756445"/>
                  <a:gd name="connsiteX2" fmla="*/ 93002 w 758825"/>
                  <a:gd name="connsiteY2" fmla="*/ 667347 h 756445"/>
                  <a:gd name="connsiteX3" fmla="*/ 93002 w 758825"/>
                  <a:gd name="connsiteY3" fmla="*/ 609888 h 756445"/>
                  <a:gd name="connsiteX4" fmla="*/ 104001 w 758825"/>
                  <a:gd name="connsiteY4" fmla="*/ 303384 h 756445"/>
                  <a:gd name="connsiteX5" fmla="*/ 104001 w 758825"/>
                  <a:gd name="connsiteY5" fmla="*/ 378820 h 756445"/>
                  <a:gd name="connsiteX6" fmla="*/ 179437 w 758825"/>
                  <a:gd name="connsiteY6" fmla="*/ 378820 h 756445"/>
                  <a:gd name="connsiteX7" fmla="*/ 179437 w 758825"/>
                  <a:gd name="connsiteY7" fmla="*/ 303384 h 756445"/>
                  <a:gd name="connsiteX8" fmla="*/ 104001 w 758825"/>
                  <a:gd name="connsiteY8" fmla="*/ 203980 h 756445"/>
                  <a:gd name="connsiteX9" fmla="*/ 104001 w 758825"/>
                  <a:gd name="connsiteY9" fmla="*/ 278759 h 756445"/>
                  <a:gd name="connsiteX10" fmla="*/ 179437 w 758825"/>
                  <a:gd name="connsiteY10" fmla="*/ 278759 h 756445"/>
                  <a:gd name="connsiteX11" fmla="*/ 179437 w 758825"/>
                  <a:gd name="connsiteY11" fmla="*/ 203980 h 756445"/>
                  <a:gd name="connsiteX12" fmla="*/ 203980 w 758825"/>
                  <a:gd name="connsiteY12" fmla="*/ 203323 h 756445"/>
                  <a:gd name="connsiteX13" fmla="*/ 203980 w 758825"/>
                  <a:gd name="connsiteY13" fmla="*/ 203980 h 756445"/>
                  <a:gd name="connsiteX14" fmla="*/ 203980 w 758825"/>
                  <a:gd name="connsiteY14" fmla="*/ 278759 h 756445"/>
                  <a:gd name="connsiteX15" fmla="*/ 279334 w 758825"/>
                  <a:gd name="connsiteY15" fmla="*/ 278759 h 756445"/>
                  <a:gd name="connsiteX16" fmla="*/ 279334 w 758825"/>
                  <a:gd name="connsiteY16" fmla="*/ 203323 h 756445"/>
                  <a:gd name="connsiteX17" fmla="*/ 304041 w 758825"/>
                  <a:gd name="connsiteY17" fmla="*/ 103344 h 756445"/>
                  <a:gd name="connsiteX18" fmla="*/ 304041 w 758825"/>
                  <a:gd name="connsiteY18" fmla="*/ 178780 h 756445"/>
                  <a:gd name="connsiteX19" fmla="*/ 379477 w 758825"/>
                  <a:gd name="connsiteY19" fmla="*/ 178780 h 756445"/>
                  <a:gd name="connsiteX20" fmla="*/ 379477 w 758825"/>
                  <a:gd name="connsiteY20" fmla="*/ 103344 h 756445"/>
                  <a:gd name="connsiteX21" fmla="*/ 203980 w 758825"/>
                  <a:gd name="connsiteY21" fmla="*/ 103344 h 756445"/>
                  <a:gd name="connsiteX22" fmla="*/ 203980 w 758825"/>
                  <a:gd name="connsiteY22" fmla="*/ 178780 h 756445"/>
                  <a:gd name="connsiteX23" fmla="*/ 279334 w 758825"/>
                  <a:gd name="connsiteY23" fmla="*/ 178780 h 756445"/>
                  <a:gd name="connsiteX24" fmla="*/ 279334 w 758825"/>
                  <a:gd name="connsiteY24" fmla="*/ 103344 h 756445"/>
                  <a:gd name="connsiteX25" fmla="*/ 104001 w 758825"/>
                  <a:gd name="connsiteY25" fmla="*/ 103344 h 756445"/>
                  <a:gd name="connsiteX26" fmla="*/ 104001 w 758825"/>
                  <a:gd name="connsiteY26" fmla="*/ 178780 h 756445"/>
                  <a:gd name="connsiteX27" fmla="*/ 179437 w 758825"/>
                  <a:gd name="connsiteY27" fmla="*/ 178780 h 756445"/>
                  <a:gd name="connsiteX28" fmla="*/ 179437 w 758825"/>
                  <a:gd name="connsiteY28" fmla="*/ 103344 h 756445"/>
                  <a:gd name="connsiteX29" fmla="*/ 610134 w 758825"/>
                  <a:gd name="connsiteY29" fmla="*/ 24625 h 756445"/>
                  <a:gd name="connsiteX30" fmla="*/ 610134 w 758825"/>
                  <a:gd name="connsiteY30" fmla="*/ 82085 h 756445"/>
                  <a:gd name="connsiteX31" fmla="*/ 667594 w 758825"/>
                  <a:gd name="connsiteY31" fmla="*/ 82085 h 756445"/>
                  <a:gd name="connsiteX32" fmla="*/ 667594 w 758825"/>
                  <a:gd name="connsiteY32" fmla="*/ 24625 h 756445"/>
                  <a:gd name="connsiteX33" fmla="*/ 24625 w 758825"/>
                  <a:gd name="connsiteY33" fmla="*/ 24625 h 756445"/>
                  <a:gd name="connsiteX34" fmla="*/ 24625 w 758825"/>
                  <a:gd name="connsiteY34" fmla="*/ 179437 h 756445"/>
                  <a:gd name="connsiteX35" fmla="*/ 79376 w 758825"/>
                  <a:gd name="connsiteY35" fmla="*/ 179437 h 756445"/>
                  <a:gd name="connsiteX36" fmla="*/ 79376 w 758825"/>
                  <a:gd name="connsiteY36" fmla="*/ 178780 h 756445"/>
                  <a:gd name="connsiteX37" fmla="*/ 79376 w 758825"/>
                  <a:gd name="connsiteY37" fmla="*/ 78719 h 756445"/>
                  <a:gd name="connsiteX38" fmla="*/ 179355 w 758825"/>
                  <a:gd name="connsiteY38" fmla="*/ 78719 h 756445"/>
                  <a:gd name="connsiteX39" fmla="*/ 179355 w 758825"/>
                  <a:gd name="connsiteY39" fmla="*/ 24625 h 756445"/>
                  <a:gd name="connsiteX40" fmla="*/ 0 w 758825"/>
                  <a:gd name="connsiteY40" fmla="*/ 0 h 756445"/>
                  <a:gd name="connsiteX41" fmla="*/ 203980 w 758825"/>
                  <a:gd name="connsiteY41" fmla="*/ 0 h 756445"/>
                  <a:gd name="connsiteX42" fmla="*/ 203980 w 758825"/>
                  <a:gd name="connsiteY42" fmla="*/ 78719 h 756445"/>
                  <a:gd name="connsiteX43" fmla="*/ 279087 w 758825"/>
                  <a:gd name="connsiteY43" fmla="*/ 78719 h 756445"/>
                  <a:gd name="connsiteX44" fmla="*/ 279087 w 758825"/>
                  <a:gd name="connsiteY44" fmla="*/ 0 h 756445"/>
                  <a:gd name="connsiteX45" fmla="*/ 528050 w 758825"/>
                  <a:gd name="connsiteY45" fmla="*/ 0 h 756445"/>
                  <a:gd name="connsiteX46" fmla="*/ 528050 w 758825"/>
                  <a:gd name="connsiteY46" fmla="*/ 157438 h 756445"/>
                  <a:gd name="connsiteX47" fmla="*/ 667594 w 758825"/>
                  <a:gd name="connsiteY47" fmla="*/ 157438 h 756445"/>
                  <a:gd name="connsiteX48" fmla="*/ 667594 w 758825"/>
                  <a:gd name="connsiteY48" fmla="*/ 106710 h 756445"/>
                  <a:gd name="connsiteX49" fmla="*/ 585509 w 758825"/>
                  <a:gd name="connsiteY49" fmla="*/ 106710 h 756445"/>
                  <a:gd name="connsiteX50" fmla="*/ 585509 w 758825"/>
                  <a:gd name="connsiteY50" fmla="*/ 0 h 756445"/>
                  <a:gd name="connsiteX51" fmla="*/ 692219 w 758825"/>
                  <a:gd name="connsiteY51" fmla="*/ 0 h 756445"/>
                  <a:gd name="connsiteX52" fmla="*/ 692219 w 758825"/>
                  <a:gd name="connsiteY52" fmla="*/ 82085 h 756445"/>
                  <a:gd name="connsiteX53" fmla="*/ 733261 w 758825"/>
                  <a:gd name="connsiteY53" fmla="*/ 82085 h 756445"/>
                  <a:gd name="connsiteX54" fmla="*/ 733261 w 758825"/>
                  <a:gd name="connsiteY54" fmla="*/ 0 h 756445"/>
                  <a:gd name="connsiteX55" fmla="*/ 758825 w 758825"/>
                  <a:gd name="connsiteY55" fmla="*/ 0 h 756445"/>
                  <a:gd name="connsiteX56" fmla="*/ 758825 w 758825"/>
                  <a:gd name="connsiteY56" fmla="*/ 24625 h 756445"/>
                  <a:gd name="connsiteX57" fmla="*/ 757887 w 758825"/>
                  <a:gd name="connsiteY57" fmla="*/ 24625 h 756445"/>
                  <a:gd name="connsiteX58" fmla="*/ 757887 w 758825"/>
                  <a:gd name="connsiteY58" fmla="*/ 106710 h 756445"/>
                  <a:gd name="connsiteX59" fmla="*/ 692219 w 758825"/>
                  <a:gd name="connsiteY59" fmla="*/ 106710 h 756445"/>
                  <a:gd name="connsiteX60" fmla="*/ 692219 w 758825"/>
                  <a:gd name="connsiteY60" fmla="*/ 182063 h 756445"/>
                  <a:gd name="connsiteX61" fmla="*/ 503424 w 758825"/>
                  <a:gd name="connsiteY61" fmla="*/ 182063 h 756445"/>
                  <a:gd name="connsiteX62" fmla="*/ 503424 w 758825"/>
                  <a:gd name="connsiteY62" fmla="*/ 24625 h 756445"/>
                  <a:gd name="connsiteX63" fmla="*/ 303713 w 758825"/>
                  <a:gd name="connsiteY63" fmla="*/ 24625 h 756445"/>
                  <a:gd name="connsiteX64" fmla="*/ 303713 w 758825"/>
                  <a:gd name="connsiteY64" fmla="*/ 78719 h 756445"/>
                  <a:gd name="connsiteX65" fmla="*/ 304041 w 758825"/>
                  <a:gd name="connsiteY65" fmla="*/ 78719 h 756445"/>
                  <a:gd name="connsiteX66" fmla="*/ 404020 w 758825"/>
                  <a:gd name="connsiteY66" fmla="*/ 78719 h 756445"/>
                  <a:gd name="connsiteX67" fmla="*/ 404020 w 758825"/>
                  <a:gd name="connsiteY67" fmla="*/ 203405 h 756445"/>
                  <a:gd name="connsiteX68" fmla="*/ 303959 w 758825"/>
                  <a:gd name="connsiteY68" fmla="*/ 203405 h 756445"/>
                  <a:gd name="connsiteX69" fmla="*/ 303959 w 758825"/>
                  <a:gd name="connsiteY69" fmla="*/ 303384 h 756445"/>
                  <a:gd name="connsiteX70" fmla="*/ 203980 w 758825"/>
                  <a:gd name="connsiteY70" fmla="*/ 303384 h 756445"/>
                  <a:gd name="connsiteX71" fmla="*/ 203980 w 758825"/>
                  <a:gd name="connsiteY71" fmla="*/ 403445 h 756445"/>
                  <a:gd name="connsiteX72" fmla="*/ 79294 w 758825"/>
                  <a:gd name="connsiteY72" fmla="*/ 403445 h 756445"/>
                  <a:gd name="connsiteX73" fmla="*/ 79294 w 758825"/>
                  <a:gd name="connsiteY73" fmla="*/ 303384 h 756445"/>
                  <a:gd name="connsiteX74" fmla="*/ 35543 w 758825"/>
                  <a:gd name="connsiteY74" fmla="*/ 303384 h 756445"/>
                  <a:gd name="connsiteX75" fmla="*/ 35543 w 758825"/>
                  <a:gd name="connsiteY75" fmla="*/ 503178 h 756445"/>
                  <a:gd name="connsiteX76" fmla="*/ 192981 w 758825"/>
                  <a:gd name="connsiteY76" fmla="*/ 503178 h 756445"/>
                  <a:gd name="connsiteX77" fmla="*/ 192981 w 758825"/>
                  <a:gd name="connsiteY77" fmla="*/ 691973 h 756445"/>
                  <a:gd name="connsiteX78" fmla="*/ 117627 w 758825"/>
                  <a:gd name="connsiteY78" fmla="*/ 691973 h 756445"/>
                  <a:gd name="connsiteX79" fmla="*/ 117627 w 758825"/>
                  <a:gd name="connsiteY79" fmla="*/ 756445 h 756445"/>
                  <a:gd name="connsiteX80" fmla="*/ 10917 w 758825"/>
                  <a:gd name="connsiteY80" fmla="*/ 756445 h 756445"/>
                  <a:gd name="connsiteX81" fmla="*/ 10917 w 758825"/>
                  <a:gd name="connsiteY81" fmla="*/ 733015 h 756445"/>
                  <a:gd name="connsiteX82" fmla="*/ 93002 w 758825"/>
                  <a:gd name="connsiteY82" fmla="*/ 733015 h 756445"/>
                  <a:gd name="connsiteX83" fmla="*/ 93002 w 758825"/>
                  <a:gd name="connsiteY83" fmla="*/ 691973 h 756445"/>
                  <a:gd name="connsiteX84" fmla="*/ 10917 w 758825"/>
                  <a:gd name="connsiteY84" fmla="*/ 691973 h 756445"/>
                  <a:gd name="connsiteX85" fmla="*/ 10917 w 758825"/>
                  <a:gd name="connsiteY85" fmla="*/ 585263 h 756445"/>
                  <a:gd name="connsiteX86" fmla="*/ 117627 w 758825"/>
                  <a:gd name="connsiteY86" fmla="*/ 585263 h 756445"/>
                  <a:gd name="connsiteX87" fmla="*/ 117627 w 758825"/>
                  <a:gd name="connsiteY87" fmla="*/ 667347 h 756445"/>
                  <a:gd name="connsiteX88" fmla="*/ 168355 w 758825"/>
                  <a:gd name="connsiteY88" fmla="*/ 667347 h 756445"/>
                  <a:gd name="connsiteX89" fmla="*/ 168355 w 758825"/>
                  <a:gd name="connsiteY89" fmla="*/ 527804 h 756445"/>
                  <a:gd name="connsiteX90" fmla="*/ 10917 w 758825"/>
                  <a:gd name="connsiteY90" fmla="*/ 527804 h 756445"/>
                  <a:gd name="connsiteX91" fmla="*/ 10917 w 758825"/>
                  <a:gd name="connsiteY91" fmla="*/ 278759 h 756445"/>
                  <a:gd name="connsiteX92" fmla="*/ 79376 w 758825"/>
                  <a:gd name="connsiteY92" fmla="*/ 278759 h 756445"/>
                  <a:gd name="connsiteX93" fmla="*/ 79376 w 758825"/>
                  <a:gd name="connsiteY93" fmla="*/ 203980 h 756445"/>
                  <a:gd name="connsiteX94" fmla="*/ 0 w 758825"/>
                  <a:gd name="connsiteY94" fmla="*/ 203980 h 756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758825" h="756445">
                    <a:moveTo>
                      <a:pt x="35543" y="609888"/>
                    </a:moveTo>
                    <a:lnTo>
                      <a:pt x="35543" y="667347"/>
                    </a:lnTo>
                    <a:lnTo>
                      <a:pt x="93002" y="667347"/>
                    </a:lnTo>
                    <a:lnTo>
                      <a:pt x="93002" y="609888"/>
                    </a:lnTo>
                    <a:close/>
                    <a:moveTo>
                      <a:pt x="104001" y="303384"/>
                    </a:moveTo>
                    <a:lnTo>
                      <a:pt x="104001" y="378820"/>
                    </a:lnTo>
                    <a:lnTo>
                      <a:pt x="179437" y="378820"/>
                    </a:lnTo>
                    <a:lnTo>
                      <a:pt x="179437" y="303384"/>
                    </a:lnTo>
                    <a:close/>
                    <a:moveTo>
                      <a:pt x="104001" y="203980"/>
                    </a:moveTo>
                    <a:lnTo>
                      <a:pt x="104001" y="278759"/>
                    </a:lnTo>
                    <a:lnTo>
                      <a:pt x="179437" y="278759"/>
                    </a:lnTo>
                    <a:lnTo>
                      <a:pt x="179437" y="203980"/>
                    </a:lnTo>
                    <a:close/>
                    <a:moveTo>
                      <a:pt x="203980" y="203323"/>
                    </a:moveTo>
                    <a:lnTo>
                      <a:pt x="203980" y="203980"/>
                    </a:lnTo>
                    <a:lnTo>
                      <a:pt x="203980" y="278759"/>
                    </a:lnTo>
                    <a:lnTo>
                      <a:pt x="279334" y="278759"/>
                    </a:lnTo>
                    <a:lnTo>
                      <a:pt x="279334" y="203323"/>
                    </a:lnTo>
                    <a:close/>
                    <a:moveTo>
                      <a:pt x="304041" y="103344"/>
                    </a:moveTo>
                    <a:lnTo>
                      <a:pt x="304041" y="178780"/>
                    </a:lnTo>
                    <a:lnTo>
                      <a:pt x="379477" y="178780"/>
                    </a:lnTo>
                    <a:lnTo>
                      <a:pt x="379477" y="103344"/>
                    </a:lnTo>
                    <a:close/>
                    <a:moveTo>
                      <a:pt x="203980" y="103344"/>
                    </a:moveTo>
                    <a:lnTo>
                      <a:pt x="203980" y="178780"/>
                    </a:lnTo>
                    <a:lnTo>
                      <a:pt x="279334" y="178780"/>
                    </a:lnTo>
                    <a:lnTo>
                      <a:pt x="279334" y="103344"/>
                    </a:lnTo>
                    <a:close/>
                    <a:moveTo>
                      <a:pt x="104001" y="103344"/>
                    </a:moveTo>
                    <a:lnTo>
                      <a:pt x="104001" y="178780"/>
                    </a:lnTo>
                    <a:lnTo>
                      <a:pt x="179437" y="178780"/>
                    </a:lnTo>
                    <a:lnTo>
                      <a:pt x="179437" y="103344"/>
                    </a:lnTo>
                    <a:close/>
                    <a:moveTo>
                      <a:pt x="610134" y="24625"/>
                    </a:moveTo>
                    <a:lnTo>
                      <a:pt x="610134" y="82085"/>
                    </a:lnTo>
                    <a:lnTo>
                      <a:pt x="667594" y="82085"/>
                    </a:lnTo>
                    <a:lnTo>
                      <a:pt x="667594" y="24625"/>
                    </a:lnTo>
                    <a:close/>
                    <a:moveTo>
                      <a:pt x="24625" y="24625"/>
                    </a:moveTo>
                    <a:lnTo>
                      <a:pt x="24625" y="179437"/>
                    </a:lnTo>
                    <a:lnTo>
                      <a:pt x="79376" y="179437"/>
                    </a:lnTo>
                    <a:lnTo>
                      <a:pt x="79376" y="178780"/>
                    </a:lnTo>
                    <a:lnTo>
                      <a:pt x="79376" y="78719"/>
                    </a:lnTo>
                    <a:lnTo>
                      <a:pt x="179355" y="78719"/>
                    </a:lnTo>
                    <a:lnTo>
                      <a:pt x="179355" y="24625"/>
                    </a:lnTo>
                    <a:close/>
                    <a:moveTo>
                      <a:pt x="0" y="0"/>
                    </a:moveTo>
                    <a:lnTo>
                      <a:pt x="203980" y="0"/>
                    </a:lnTo>
                    <a:lnTo>
                      <a:pt x="203980" y="78719"/>
                    </a:lnTo>
                    <a:lnTo>
                      <a:pt x="279087" y="78719"/>
                    </a:lnTo>
                    <a:lnTo>
                      <a:pt x="279087" y="0"/>
                    </a:lnTo>
                    <a:lnTo>
                      <a:pt x="528050" y="0"/>
                    </a:lnTo>
                    <a:lnTo>
                      <a:pt x="528050" y="157438"/>
                    </a:lnTo>
                    <a:lnTo>
                      <a:pt x="667594" y="157438"/>
                    </a:lnTo>
                    <a:lnTo>
                      <a:pt x="667594" y="106710"/>
                    </a:lnTo>
                    <a:lnTo>
                      <a:pt x="585509" y="106710"/>
                    </a:lnTo>
                    <a:lnTo>
                      <a:pt x="585509" y="0"/>
                    </a:lnTo>
                    <a:lnTo>
                      <a:pt x="692219" y="0"/>
                    </a:lnTo>
                    <a:lnTo>
                      <a:pt x="692219" y="82085"/>
                    </a:lnTo>
                    <a:lnTo>
                      <a:pt x="733261" y="82085"/>
                    </a:lnTo>
                    <a:lnTo>
                      <a:pt x="733261" y="0"/>
                    </a:lnTo>
                    <a:lnTo>
                      <a:pt x="758825" y="0"/>
                    </a:lnTo>
                    <a:lnTo>
                      <a:pt x="758825" y="24625"/>
                    </a:lnTo>
                    <a:lnTo>
                      <a:pt x="757887" y="24625"/>
                    </a:lnTo>
                    <a:lnTo>
                      <a:pt x="757887" y="106710"/>
                    </a:lnTo>
                    <a:lnTo>
                      <a:pt x="692219" y="106710"/>
                    </a:lnTo>
                    <a:lnTo>
                      <a:pt x="692219" y="182063"/>
                    </a:lnTo>
                    <a:lnTo>
                      <a:pt x="503424" y="182063"/>
                    </a:lnTo>
                    <a:lnTo>
                      <a:pt x="503424" y="24625"/>
                    </a:lnTo>
                    <a:lnTo>
                      <a:pt x="303713" y="24625"/>
                    </a:lnTo>
                    <a:lnTo>
                      <a:pt x="303713" y="78719"/>
                    </a:lnTo>
                    <a:lnTo>
                      <a:pt x="304041" y="78719"/>
                    </a:lnTo>
                    <a:lnTo>
                      <a:pt x="404020" y="78719"/>
                    </a:lnTo>
                    <a:lnTo>
                      <a:pt x="404020" y="203405"/>
                    </a:lnTo>
                    <a:lnTo>
                      <a:pt x="303959" y="203405"/>
                    </a:lnTo>
                    <a:lnTo>
                      <a:pt x="303959" y="303384"/>
                    </a:lnTo>
                    <a:lnTo>
                      <a:pt x="203980" y="303384"/>
                    </a:lnTo>
                    <a:lnTo>
                      <a:pt x="203980" y="403445"/>
                    </a:lnTo>
                    <a:lnTo>
                      <a:pt x="79294" y="403445"/>
                    </a:lnTo>
                    <a:lnTo>
                      <a:pt x="79294" y="303384"/>
                    </a:lnTo>
                    <a:lnTo>
                      <a:pt x="35543" y="303384"/>
                    </a:lnTo>
                    <a:lnTo>
                      <a:pt x="35543" y="503178"/>
                    </a:lnTo>
                    <a:lnTo>
                      <a:pt x="192981" y="503178"/>
                    </a:lnTo>
                    <a:lnTo>
                      <a:pt x="192981" y="691973"/>
                    </a:lnTo>
                    <a:lnTo>
                      <a:pt x="117627" y="691973"/>
                    </a:lnTo>
                    <a:lnTo>
                      <a:pt x="117627" y="756445"/>
                    </a:lnTo>
                    <a:lnTo>
                      <a:pt x="10917" y="756445"/>
                    </a:lnTo>
                    <a:lnTo>
                      <a:pt x="10917" y="733015"/>
                    </a:lnTo>
                    <a:lnTo>
                      <a:pt x="93002" y="733015"/>
                    </a:lnTo>
                    <a:lnTo>
                      <a:pt x="93002" y="691973"/>
                    </a:lnTo>
                    <a:lnTo>
                      <a:pt x="10917" y="691973"/>
                    </a:lnTo>
                    <a:lnTo>
                      <a:pt x="10917" y="585263"/>
                    </a:lnTo>
                    <a:lnTo>
                      <a:pt x="117627" y="585263"/>
                    </a:lnTo>
                    <a:lnTo>
                      <a:pt x="117627" y="667347"/>
                    </a:lnTo>
                    <a:lnTo>
                      <a:pt x="168355" y="667347"/>
                    </a:lnTo>
                    <a:lnTo>
                      <a:pt x="168355" y="527804"/>
                    </a:lnTo>
                    <a:lnTo>
                      <a:pt x="10917" y="527804"/>
                    </a:lnTo>
                    <a:lnTo>
                      <a:pt x="10917" y="278759"/>
                    </a:lnTo>
                    <a:lnTo>
                      <a:pt x="79376" y="278759"/>
                    </a:lnTo>
                    <a:lnTo>
                      <a:pt x="79376" y="203980"/>
                    </a:lnTo>
                    <a:lnTo>
                      <a:pt x="0" y="203980"/>
                    </a:lnTo>
                    <a:close/>
                  </a:path>
                </a:pathLst>
              </a:custGeom>
              <a:solidFill>
                <a:srgbClr val="FF0103"/>
              </a:solidFill>
              <a:ln w="8199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322487D-6AFE-36FD-F94A-6FB0BAAA8394}"/>
                </a:ext>
              </a:extLst>
            </p:cNvPr>
            <p:cNvGrpSpPr/>
            <p:nvPr/>
          </p:nvGrpSpPr>
          <p:grpSpPr>
            <a:xfrm flipH="1">
              <a:off x="11199019" y="188913"/>
              <a:ext cx="770628" cy="6480176"/>
              <a:chOff x="227013" y="188913"/>
              <a:chExt cx="758825" cy="6480176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F340A78D-DDC7-56BC-5987-4583E46E45D6}"/>
                  </a:ext>
                </a:extLst>
              </p:cNvPr>
              <p:cNvSpPr/>
              <p:nvPr/>
            </p:nvSpPr>
            <p:spPr>
              <a:xfrm>
                <a:off x="227013" y="188913"/>
                <a:ext cx="758825" cy="756445"/>
              </a:xfrm>
              <a:custGeom>
                <a:avLst/>
                <a:gdLst>
                  <a:gd name="connsiteX0" fmla="*/ 35543 w 758825"/>
                  <a:gd name="connsiteY0" fmla="*/ 609888 h 756445"/>
                  <a:gd name="connsiteX1" fmla="*/ 35543 w 758825"/>
                  <a:gd name="connsiteY1" fmla="*/ 667347 h 756445"/>
                  <a:gd name="connsiteX2" fmla="*/ 93002 w 758825"/>
                  <a:gd name="connsiteY2" fmla="*/ 667347 h 756445"/>
                  <a:gd name="connsiteX3" fmla="*/ 93002 w 758825"/>
                  <a:gd name="connsiteY3" fmla="*/ 609888 h 756445"/>
                  <a:gd name="connsiteX4" fmla="*/ 104001 w 758825"/>
                  <a:gd name="connsiteY4" fmla="*/ 303384 h 756445"/>
                  <a:gd name="connsiteX5" fmla="*/ 104001 w 758825"/>
                  <a:gd name="connsiteY5" fmla="*/ 378820 h 756445"/>
                  <a:gd name="connsiteX6" fmla="*/ 179437 w 758825"/>
                  <a:gd name="connsiteY6" fmla="*/ 378820 h 756445"/>
                  <a:gd name="connsiteX7" fmla="*/ 179437 w 758825"/>
                  <a:gd name="connsiteY7" fmla="*/ 303384 h 756445"/>
                  <a:gd name="connsiteX8" fmla="*/ 104001 w 758825"/>
                  <a:gd name="connsiteY8" fmla="*/ 203980 h 756445"/>
                  <a:gd name="connsiteX9" fmla="*/ 104001 w 758825"/>
                  <a:gd name="connsiteY9" fmla="*/ 278759 h 756445"/>
                  <a:gd name="connsiteX10" fmla="*/ 179437 w 758825"/>
                  <a:gd name="connsiteY10" fmla="*/ 278759 h 756445"/>
                  <a:gd name="connsiteX11" fmla="*/ 179437 w 758825"/>
                  <a:gd name="connsiteY11" fmla="*/ 203980 h 756445"/>
                  <a:gd name="connsiteX12" fmla="*/ 203980 w 758825"/>
                  <a:gd name="connsiteY12" fmla="*/ 203323 h 756445"/>
                  <a:gd name="connsiteX13" fmla="*/ 203980 w 758825"/>
                  <a:gd name="connsiteY13" fmla="*/ 203980 h 756445"/>
                  <a:gd name="connsiteX14" fmla="*/ 203980 w 758825"/>
                  <a:gd name="connsiteY14" fmla="*/ 278759 h 756445"/>
                  <a:gd name="connsiteX15" fmla="*/ 279334 w 758825"/>
                  <a:gd name="connsiteY15" fmla="*/ 278759 h 756445"/>
                  <a:gd name="connsiteX16" fmla="*/ 279334 w 758825"/>
                  <a:gd name="connsiteY16" fmla="*/ 203323 h 756445"/>
                  <a:gd name="connsiteX17" fmla="*/ 304041 w 758825"/>
                  <a:gd name="connsiteY17" fmla="*/ 103344 h 756445"/>
                  <a:gd name="connsiteX18" fmla="*/ 304041 w 758825"/>
                  <a:gd name="connsiteY18" fmla="*/ 178780 h 756445"/>
                  <a:gd name="connsiteX19" fmla="*/ 379477 w 758825"/>
                  <a:gd name="connsiteY19" fmla="*/ 178780 h 756445"/>
                  <a:gd name="connsiteX20" fmla="*/ 379477 w 758825"/>
                  <a:gd name="connsiteY20" fmla="*/ 103344 h 756445"/>
                  <a:gd name="connsiteX21" fmla="*/ 203980 w 758825"/>
                  <a:gd name="connsiteY21" fmla="*/ 103344 h 756445"/>
                  <a:gd name="connsiteX22" fmla="*/ 203980 w 758825"/>
                  <a:gd name="connsiteY22" fmla="*/ 178780 h 756445"/>
                  <a:gd name="connsiteX23" fmla="*/ 279334 w 758825"/>
                  <a:gd name="connsiteY23" fmla="*/ 178780 h 756445"/>
                  <a:gd name="connsiteX24" fmla="*/ 279334 w 758825"/>
                  <a:gd name="connsiteY24" fmla="*/ 103344 h 756445"/>
                  <a:gd name="connsiteX25" fmla="*/ 104001 w 758825"/>
                  <a:gd name="connsiteY25" fmla="*/ 103344 h 756445"/>
                  <a:gd name="connsiteX26" fmla="*/ 104001 w 758825"/>
                  <a:gd name="connsiteY26" fmla="*/ 178780 h 756445"/>
                  <a:gd name="connsiteX27" fmla="*/ 179437 w 758825"/>
                  <a:gd name="connsiteY27" fmla="*/ 178780 h 756445"/>
                  <a:gd name="connsiteX28" fmla="*/ 179437 w 758825"/>
                  <a:gd name="connsiteY28" fmla="*/ 103344 h 756445"/>
                  <a:gd name="connsiteX29" fmla="*/ 610134 w 758825"/>
                  <a:gd name="connsiteY29" fmla="*/ 24625 h 756445"/>
                  <a:gd name="connsiteX30" fmla="*/ 610134 w 758825"/>
                  <a:gd name="connsiteY30" fmla="*/ 82085 h 756445"/>
                  <a:gd name="connsiteX31" fmla="*/ 667594 w 758825"/>
                  <a:gd name="connsiteY31" fmla="*/ 82085 h 756445"/>
                  <a:gd name="connsiteX32" fmla="*/ 667594 w 758825"/>
                  <a:gd name="connsiteY32" fmla="*/ 24625 h 756445"/>
                  <a:gd name="connsiteX33" fmla="*/ 24625 w 758825"/>
                  <a:gd name="connsiteY33" fmla="*/ 24625 h 756445"/>
                  <a:gd name="connsiteX34" fmla="*/ 24625 w 758825"/>
                  <a:gd name="connsiteY34" fmla="*/ 179437 h 756445"/>
                  <a:gd name="connsiteX35" fmla="*/ 79376 w 758825"/>
                  <a:gd name="connsiteY35" fmla="*/ 179437 h 756445"/>
                  <a:gd name="connsiteX36" fmla="*/ 79376 w 758825"/>
                  <a:gd name="connsiteY36" fmla="*/ 178780 h 756445"/>
                  <a:gd name="connsiteX37" fmla="*/ 79376 w 758825"/>
                  <a:gd name="connsiteY37" fmla="*/ 78719 h 756445"/>
                  <a:gd name="connsiteX38" fmla="*/ 179355 w 758825"/>
                  <a:gd name="connsiteY38" fmla="*/ 78719 h 756445"/>
                  <a:gd name="connsiteX39" fmla="*/ 179355 w 758825"/>
                  <a:gd name="connsiteY39" fmla="*/ 24625 h 756445"/>
                  <a:gd name="connsiteX40" fmla="*/ 0 w 758825"/>
                  <a:gd name="connsiteY40" fmla="*/ 0 h 756445"/>
                  <a:gd name="connsiteX41" fmla="*/ 203980 w 758825"/>
                  <a:gd name="connsiteY41" fmla="*/ 0 h 756445"/>
                  <a:gd name="connsiteX42" fmla="*/ 203980 w 758825"/>
                  <a:gd name="connsiteY42" fmla="*/ 78719 h 756445"/>
                  <a:gd name="connsiteX43" fmla="*/ 279087 w 758825"/>
                  <a:gd name="connsiteY43" fmla="*/ 78719 h 756445"/>
                  <a:gd name="connsiteX44" fmla="*/ 279087 w 758825"/>
                  <a:gd name="connsiteY44" fmla="*/ 0 h 756445"/>
                  <a:gd name="connsiteX45" fmla="*/ 528050 w 758825"/>
                  <a:gd name="connsiteY45" fmla="*/ 0 h 756445"/>
                  <a:gd name="connsiteX46" fmla="*/ 528050 w 758825"/>
                  <a:gd name="connsiteY46" fmla="*/ 157438 h 756445"/>
                  <a:gd name="connsiteX47" fmla="*/ 667594 w 758825"/>
                  <a:gd name="connsiteY47" fmla="*/ 157438 h 756445"/>
                  <a:gd name="connsiteX48" fmla="*/ 667594 w 758825"/>
                  <a:gd name="connsiteY48" fmla="*/ 106710 h 756445"/>
                  <a:gd name="connsiteX49" fmla="*/ 585509 w 758825"/>
                  <a:gd name="connsiteY49" fmla="*/ 106710 h 756445"/>
                  <a:gd name="connsiteX50" fmla="*/ 585509 w 758825"/>
                  <a:gd name="connsiteY50" fmla="*/ 0 h 756445"/>
                  <a:gd name="connsiteX51" fmla="*/ 692219 w 758825"/>
                  <a:gd name="connsiteY51" fmla="*/ 0 h 756445"/>
                  <a:gd name="connsiteX52" fmla="*/ 692219 w 758825"/>
                  <a:gd name="connsiteY52" fmla="*/ 82085 h 756445"/>
                  <a:gd name="connsiteX53" fmla="*/ 733261 w 758825"/>
                  <a:gd name="connsiteY53" fmla="*/ 82085 h 756445"/>
                  <a:gd name="connsiteX54" fmla="*/ 733261 w 758825"/>
                  <a:gd name="connsiteY54" fmla="*/ 0 h 756445"/>
                  <a:gd name="connsiteX55" fmla="*/ 758825 w 758825"/>
                  <a:gd name="connsiteY55" fmla="*/ 0 h 756445"/>
                  <a:gd name="connsiteX56" fmla="*/ 758825 w 758825"/>
                  <a:gd name="connsiteY56" fmla="*/ 24625 h 756445"/>
                  <a:gd name="connsiteX57" fmla="*/ 757887 w 758825"/>
                  <a:gd name="connsiteY57" fmla="*/ 24625 h 756445"/>
                  <a:gd name="connsiteX58" fmla="*/ 757887 w 758825"/>
                  <a:gd name="connsiteY58" fmla="*/ 106710 h 756445"/>
                  <a:gd name="connsiteX59" fmla="*/ 692219 w 758825"/>
                  <a:gd name="connsiteY59" fmla="*/ 106710 h 756445"/>
                  <a:gd name="connsiteX60" fmla="*/ 692219 w 758825"/>
                  <a:gd name="connsiteY60" fmla="*/ 182063 h 756445"/>
                  <a:gd name="connsiteX61" fmla="*/ 503424 w 758825"/>
                  <a:gd name="connsiteY61" fmla="*/ 182063 h 756445"/>
                  <a:gd name="connsiteX62" fmla="*/ 503424 w 758825"/>
                  <a:gd name="connsiteY62" fmla="*/ 24625 h 756445"/>
                  <a:gd name="connsiteX63" fmla="*/ 303713 w 758825"/>
                  <a:gd name="connsiteY63" fmla="*/ 24625 h 756445"/>
                  <a:gd name="connsiteX64" fmla="*/ 303713 w 758825"/>
                  <a:gd name="connsiteY64" fmla="*/ 78719 h 756445"/>
                  <a:gd name="connsiteX65" fmla="*/ 304041 w 758825"/>
                  <a:gd name="connsiteY65" fmla="*/ 78719 h 756445"/>
                  <a:gd name="connsiteX66" fmla="*/ 404020 w 758825"/>
                  <a:gd name="connsiteY66" fmla="*/ 78719 h 756445"/>
                  <a:gd name="connsiteX67" fmla="*/ 404020 w 758825"/>
                  <a:gd name="connsiteY67" fmla="*/ 203405 h 756445"/>
                  <a:gd name="connsiteX68" fmla="*/ 303959 w 758825"/>
                  <a:gd name="connsiteY68" fmla="*/ 203405 h 756445"/>
                  <a:gd name="connsiteX69" fmla="*/ 303959 w 758825"/>
                  <a:gd name="connsiteY69" fmla="*/ 303384 h 756445"/>
                  <a:gd name="connsiteX70" fmla="*/ 203980 w 758825"/>
                  <a:gd name="connsiteY70" fmla="*/ 303384 h 756445"/>
                  <a:gd name="connsiteX71" fmla="*/ 203980 w 758825"/>
                  <a:gd name="connsiteY71" fmla="*/ 403445 h 756445"/>
                  <a:gd name="connsiteX72" fmla="*/ 79294 w 758825"/>
                  <a:gd name="connsiteY72" fmla="*/ 403445 h 756445"/>
                  <a:gd name="connsiteX73" fmla="*/ 79294 w 758825"/>
                  <a:gd name="connsiteY73" fmla="*/ 303384 h 756445"/>
                  <a:gd name="connsiteX74" fmla="*/ 35543 w 758825"/>
                  <a:gd name="connsiteY74" fmla="*/ 303384 h 756445"/>
                  <a:gd name="connsiteX75" fmla="*/ 35543 w 758825"/>
                  <a:gd name="connsiteY75" fmla="*/ 503178 h 756445"/>
                  <a:gd name="connsiteX76" fmla="*/ 192981 w 758825"/>
                  <a:gd name="connsiteY76" fmla="*/ 503178 h 756445"/>
                  <a:gd name="connsiteX77" fmla="*/ 192981 w 758825"/>
                  <a:gd name="connsiteY77" fmla="*/ 691973 h 756445"/>
                  <a:gd name="connsiteX78" fmla="*/ 117627 w 758825"/>
                  <a:gd name="connsiteY78" fmla="*/ 691973 h 756445"/>
                  <a:gd name="connsiteX79" fmla="*/ 117627 w 758825"/>
                  <a:gd name="connsiteY79" fmla="*/ 756445 h 756445"/>
                  <a:gd name="connsiteX80" fmla="*/ 10917 w 758825"/>
                  <a:gd name="connsiteY80" fmla="*/ 756445 h 756445"/>
                  <a:gd name="connsiteX81" fmla="*/ 10917 w 758825"/>
                  <a:gd name="connsiteY81" fmla="*/ 733015 h 756445"/>
                  <a:gd name="connsiteX82" fmla="*/ 93002 w 758825"/>
                  <a:gd name="connsiteY82" fmla="*/ 733015 h 756445"/>
                  <a:gd name="connsiteX83" fmla="*/ 93002 w 758825"/>
                  <a:gd name="connsiteY83" fmla="*/ 691973 h 756445"/>
                  <a:gd name="connsiteX84" fmla="*/ 10917 w 758825"/>
                  <a:gd name="connsiteY84" fmla="*/ 691973 h 756445"/>
                  <a:gd name="connsiteX85" fmla="*/ 10917 w 758825"/>
                  <a:gd name="connsiteY85" fmla="*/ 585263 h 756445"/>
                  <a:gd name="connsiteX86" fmla="*/ 117627 w 758825"/>
                  <a:gd name="connsiteY86" fmla="*/ 585263 h 756445"/>
                  <a:gd name="connsiteX87" fmla="*/ 117627 w 758825"/>
                  <a:gd name="connsiteY87" fmla="*/ 667347 h 756445"/>
                  <a:gd name="connsiteX88" fmla="*/ 168355 w 758825"/>
                  <a:gd name="connsiteY88" fmla="*/ 667347 h 756445"/>
                  <a:gd name="connsiteX89" fmla="*/ 168355 w 758825"/>
                  <a:gd name="connsiteY89" fmla="*/ 527804 h 756445"/>
                  <a:gd name="connsiteX90" fmla="*/ 10917 w 758825"/>
                  <a:gd name="connsiteY90" fmla="*/ 527804 h 756445"/>
                  <a:gd name="connsiteX91" fmla="*/ 10917 w 758825"/>
                  <a:gd name="connsiteY91" fmla="*/ 278759 h 756445"/>
                  <a:gd name="connsiteX92" fmla="*/ 79376 w 758825"/>
                  <a:gd name="connsiteY92" fmla="*/ 278759 h 756445"/>
                  <a:gd name="connsiteX93" fmla="*/ 79376 w 758825"/>
                  <a:gd name="connsiteY93" fmla="*/ 203980 h 756445"/>
                  <a:gd name="connsiteX94" fmla="*/ 0 w 758825"/>
                  <a:gd name="connsiteY94" fmla="*/ 203980 h 756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758825" h="756445">
                    <a:moveTo>
                      <a:pt x="35543" y="609888"/>
                    </a:moveTo>
                    <a:lnTo>
                      <a:pt x="35543" y="667347"/>
                    </a:lnTo>
                    <a:lnTo>
                      <a:pt x="93002" y="667347"/>
                    </a:lnTo>
                    <a:lnTo>
                      <a:pt x="93002" y="609888"/>
                    </a:lnTo>
                    <a:close/>
                    <a:moveTo>
                      <a:pt x="104001" y="303384"/>
                    </a:moveTo>
                    <a:lnTo>
                      <a:pt x="104001" y="378820"/>
                    </a:lnTo>
                    <a:lnTo>
                      <a:pt x="179437" y="378820"/>
                    </a:lnTo>
                    <a:lnTo>
                      <a:pt x="179437" y="303384"/>
                    </a:lnTo>
                    <a:close/>
                    <a:moveTo>
                      <a:pt x="104001" y="203980"/>
                    </a:moveTo>
                    <a:lnTo>
                      <a:pt x="104001" y="278759"/>
                    </a:lnTo>
                    <a:lnTo>
                      <a:pt x="179437" y="278759"/>
                    </a:lnTo>
                    <a:lnTo>
                      <a:pt x="179437" y="203980"/>
                    </a:lnTo>
                    <a:close/>
                    <a:moveTo>
                      <a:pt x="203980" y="203323"/>
                    </a:moveTo>
                    <a:lnTo>
                      <a:pt x="203980" y="203980"/>
                    </a:lnTo>
                    <a:lnTo>
                      <a:pt x="203980" y="278759"/>
                    </a:lnTo>
                    <a:lnTo>
                      <a:pt x="279334" y="278759"/>
                    </a:lnTo>
                    <a:lnTo>
                      <a:pt x="279334" y="203323"/>
                    </a:lnTo>
                    <a:close/>
                    <a:moveTo>
                      <a:pt x="304041" y="103344"/>
                    </a:moveTo>
                    <a:lnTo>
                      <a:pt x="304041" y="178780"/>
                    </a:lnTo>
                    <a:lnTo>
                      <a:pt x="379477" y="178780"/>
                    </a:lnTo>
                    <a:lnTo>
                      <a:pt x="379477" y="103344"/>
                    </a:lnTo>
                    <a:close/>
                    <a:moveTo>
                      <a:pt x="203980" y="103344"/>
                    </a:moveTo>
                    <a:lnTo>
                      <a:pt x="203980" y="178780"/>
                    </a:lnTo>
                    <a:lnTo>
                      <a:pt x="279334" y="178780"/>
                    </a:lnTo>
                    <a:lnTo>
                      <a:pt x="279334" y="103344"/>
                    </a:lnTo>
                    <a:close/>
                    <a:moveTo>
                      <a:pt x="104001" y="103344"/>
                    </a:moveTo>
                    <a:lnTo>
                      <a:pt x="104001" y="178780"/>
                    </a:lnTo>
                    <a:lnTo>
                      <a:pt x="179437" y="178780"/>
                    </a:lnTo>
                    <a:lnTo>
                      <a:pt x="179437" y="103344"/>
                    </a:lnTo>
                    <a:close/>
                    <a:moveTo>
                      <a:pt x="610134" y="24625"/>
                    </a:moveTo>
                    <a:lnTo>
                      <a:pt x="610134" y="82085"/>
                    </a:lnTo>
                    <a:lnTo>
                      <a:pt x="667594" y="82085"/>
                    </a:lnTo>
                    <a:lnTo>
                      <a:pt x="667594" y="24625"/>
                    </a:lnTo>
                    <a:close/>
                    <a:moveTo>
                      <a:pt x="24625" y="24625"/>
                    </a:moveTo>
                    <a:lnTo>
                      <a:pt x="24625" y="179437"/>
                    </a:lnTo>
                    <a:lnTo>
                      <a:pt x="79376" y="179437"/>
                    </a:lnTo>
                    <a:lnTo>
                      <a:pt x="79376" y="178780"/>
                    </a:lnTo>
                    <a:lnTo>
                      <a:pt x="79376" y="78719"/>
                    </a:lnTo>
                    <a:lnTo>
                      <a:pt x="179355" y="78719"/>
                    </a:lnTo>
                    <a:lnTo>
                      <a:pt x="179355" y="24625"/>
                    </a:lnTo>
                    <a:close/>
                    <a:moveTo>
                      <a:pt x="0" y="0"/>
                    </a:moveTo>
                    <a:lnTo>
                      <a:pt x="203980" y="0"/>
                    </a:lnTo>
                    <a:lnTo>
                      <a:pt x="203980" y="78719"/>
                    </a:lnTo>
                    <a:lnTo>
                      <a:pt x="279087" y="78719"/>
                    </a:lnTo>
                    <a:lnTo>
                      <a:pt x="279087" y="0"/>
                    </a:lnTo>
                    <a:lnTo>
                      <a:pt x="528050" y="0"/>
                    </a:lnTo>
                    <a:lnTo>
                      <a:pt x="528050" y="157438"/>
                    </a:lnTo>
                    <a:lnTo>
                      <a:pt x="667594" y="157438"/>
                    </a:lnTo>
                    <a:lnTo>
                      <a:pt x="667594" y="106710"/>
                    </a:lnTo>
                    <a:lnTo>
                      <a:pt x="585509" y="106710"/>
                    </a:lnTo>
                    <a:lnTo>
                      <a:pt x="585509" y="0"/>
                    </a:lnTo>
                    <a:lnTo>
                      <a:pt x="692219" y="0"/>
                    </a:lnTo>
                    <a:lnTo>
                      <a:pt x="692219" y="82085"/>
                    </a:lnTo>
                    <a:lnTo>
                      <a:pt x="733261" y="82085"/>
                    </a:lnTo>
                    <a:lnTo>
                      <a:pt x="733261" y="0"/>
                    </a:lnTo>
                    <a:lnTo>
                      <a:pt x="758825" y="0"/>
                    </a:lnTo>
                    <a:lnTo>
                      <a:pt x="758825" y="24625"/>
                    </a:lnTo>
                    <a:lnTo>
                      <a:pt x="757887" y="24625"/>
                    </a:lnTo>
                    <a:lnTo>
                      <a:pt x="757887" y="106710"/>
                    </a:lnTo>
                    <a:lnTo>
                      <a:pt x="692219" y="106710"/>
                    </a:lnTo>
                    <a:lnTo>
                      <a:pt x="692219" y="182063"/>
                    </a:lnTo>
                    <a:lnTo>
                      <a:pt x="503424" y="182063"/>
                    </a:lnTo>
                    <a:lnTo>
                      <a:pt x="503424" y="24625"/>
                    </a:lnTo>
                    <a:lnTo>
                      <a:pt x="303713" y="24625"/>
                    </a:lnTo>
                    <a:lnTo>
                      <a:pt x="303713" y="78719"/>
                    </a:lnTo>
                    <a:lnTo>
                      <a:pt x="304041" y="78719"/>
                    </a:lnTo>
                    <a:lnTo>
                      <a:pt x="404020" y="78719"/>
                    </a:lnTo>
                    <a:lnTo>
                      <a:pt x="404020" y="203405"/>
                    </a:lnTo>
                    <a:lnTo>
                      <a:pt x="303959" y="203405"/>
                    </a:lnTo>
                    <a:lnTo>
                      <a:pt x="303959" y="303384"/>
                    </a:lnTo>
                    <a:lnTo>
                      <a:pt x="203980" y="303384"/>
                    </a:lnTo>
                    <a:lnTo>
                      <a:pt x="203980" y="403445"/>
                    </a:lnTo>
                    <a:lnTo>
                      <a:pt x="79294" y="403445"/>
                    </a:lnTo>
                    <a:lnTo>
                      <a:pt x="79294" y="303384"/>
                    </a:lnTo>
                    <a:lnTo>
                      <a:pt x="35543" y="303384"/>
                    </a:lnTo>
                    <a:lnTo>
                      <a:pt x="35543" y="503178"/>
                    </a:lnTo>
                    <a:lnTo>
                      <a:pt x="192981" y="503178"/>
                    </a:lnTo>
                    <a:lnTo>
                      <a:pt x="192981" y="691973"/>
                    </a:lnTo>
                    <a:lnTo>
                      <a:pt x="117627" y="691973"/>
                    </a:lnTo>
                    <a:lnTo>
                      <a:pt x="117627" y="756445"/>
                    </a:lnTo>
                    <a:lnTo>
                      <a:pt x="10917" y="756445"/>
                    </a:lnTo>
                    <a:lnTo>
                      <a:pt x="10917" y="733015"/>
                    </a:lnTo>
                    <a:lnTo>
                      <a:pt x="93002" y="733015"/>
                    </a:lnTo>
                    <a:lnTo>
                      <a:pt x="93002" y="691973"/>
                    </a:lnTo>
                    <a:lnTo>
                      <a:pt x="10917" y="691973"/>
                    </a:lnTo>
                    <a:lnTo>
                      <a:pt x="10917" y="585263"/>
                    </a:lnTo>
                    <a:lnTo>
                      <a:pt x="117627" y="585263"/>
                    </a:lnTo>
                    <a:lnTo>
                      <a:pt x="117627" y="667347"/>
                    </a:lnTo>
                    <a:lnTo>
                      <a:pt x="168355" y="667347"/>
                    </a:lnTo>
                    <a:lnTo>
                      <a:pt x="168355" y="527804"/>
                    </a:lnTo>
                    <a:lnTo>
                      <a:pt x="10917" y="527804"/>
                    </a:lnTo>
                    <a:lnTo>
                      <a:pt x="10917" y="278759"/>
                    </a:lnTo>
                    <a:lnTo>
                      <a:pt x="79376" y="278759"/>
                    </a:lnTo>
                    <a:lnTo>
                      <a:pt x="79376" y="203980"/>
                    </a:lnTo>
                    <a:lnTo>
                      <a:pt x="0" y="203980"/>
                    </a:lnTo>
                    <a:close/>
                  </a:path>
                </a:pathLst>
              </a:custGeom>
              <a:solidFill>
                <a:srgbClr val="FF0103"/>
              </a:solidFill>
              <a:ln w="8199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ACA0096C-4C15-3329-09FF-AF4AF3AA52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8920" y="939404"/>
                <a:ext cx="10917" cy="4979192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447D387-718A-5487-2677-29CDACE27A3D}"/>
                  </a:ext>
                </a:extLst>
              </p:cNvPr>
              <p:cNvSpPr/>
              <p:nvPr/>
            </p:nvSpPr>
            <p:spPr>
              <a:xfrm flipV="1">
                <a:off x="227013" y="5912643"/>
                <a:ext cx="758825" cy="756446"/>
              </a:xfrm>
              <a:custGeom>
                <a:avLst/>
                <a:gdLst>
                  <a:gd name="connsiteX0" fmla="*/ 35543 w 758825"/>
                  <a:gd name="connsiteY0" fmla="*/ 609888 h 756445"/>
                  <a:gd name="connsiteX1" fmla="*/ 35543 w 758825"/>
                  <a:gd name="connsiteY1" fmla="*/ 667347 h 756445"/>
                  <a:gd name="connsiteX2" fmla="*/ 93002 w 758825"/>
                  <a:gd name="connsiteY2" fmla="*/ 667347 h 756445"/>
                  <a:gd name="connsiteX3" fmla="*/ 93002 w 758825"/>
                  <a:gd name="connsiteY3" fmla="*/ 609888 h 756445"/>
                  <a:gd name="connsiteX4" fmla="*/ 104001 w 758825"/>
                  <a:gd name="connsiteY4" fmla="*/ 303384 h 756445"/>
                  <a:gd name="connsiteX5" fmla="*/ 104001 w 758825"/>
                  <a:gd name="connsiteY5" fmla="*/ 378820 h 756445"/>
                  <a:gd name="connsiteX6" fmla="*/ 179437 w 758825"/>
                  <a:gd name="connsiteY6" fmla="*/ 378820 h 756445"/>
                  <a:gd name="connsiteX7" fmla="*/ 179437 w 758825"/>
                  <a:gd name="connsiteY7" fmla="*/ 303384 h 756445"/>
                  <a:gd name="connsiteX8" fmla="*/ 104001 w 758825"/>
                  <a:gd name="connsiteY8" fmla="*/ 203980 h 756445"/>
                  <a:gd name="connsiteX9" fmla="*/ 104001 w 758825"/>
                  <a:gd name="connsiteY9" fmla="*/ 278759 h 756445"/>
                  <a:gd name="connsiteX10" fmla="*/ 179437 w 758825"/>
                  <a:gd name="connsiteY10" fmla="*/ 278759 h 756445"/>
                  <a:gd name="connsiteX11" fmla="*/ 179437 w 758825"/>
                  <a:gd name="connsiteY11" fmla="*/ 203980 h 756445"/>
                  <a:gd name="connsiteX12" fmla="*/ 203980 w 758825"/>
                  <a:gd name="connsiteY12" fmla="*/ 203323 h 756445"/>
                  <a:gd name="connsiteX13" fmla="*/ 203980 w 758825"/>
                  <a:gd name="connsiteY13" fmla="*/ 203980 h 756445"/>
                  <a:gd name="connsiteX14" fmla="*/ 203980 w 758825"/>
                  <a:gd name="connsiteY14" fmla="*/ 278759 h 756445"/>
                  <a:gd name="connsiteX15" fmla="*/ 279334 w 758825"/>
                  <a:gd name="connsiteY15" fmla="*/ 278759 h 756445"/>
                  <a:gd name="connsiteX16" fmla="*/ 279334 w 758825"/>
                  <a:gd name="connsiteY16" fmla="*/ 203323 h 756445"/>
                  <a:gd name="connsiteX17" fmla="*/ 304041 w 758825"/>
                  <a:gd name="connsiteY17" fmla="*/ 103344 h 756445"/>
                  <a:gd name="connsiteX18" fmla="*/ 304041 w 758825"/>
                  <a:gd name="connsiteY18" fmla="*/ 178780 h 756445"/>
                  <a:gd name="connsiteX19" fmla="*/ 379477 w 758825"/>
                  <a:gd name="connsiteY19" fmla="*/ 178780 h 756445"/>
                  <a:gd name="connsiteX20" fmla="*/ 379477 w 758825"/>
                  <a:gd name="connsiteY20" fmla="*/ 103344 h 756445"/>
                  <a:gd name="connsiteX21" fmla="*/ 203980 w 758825"/>
                  <a:gd name="connsiteY21" fmla="*/ 103344 h 756445"/>
                  <a:gd name="connsiteX22" fmla="*/ 203980 w 758825"/>
                  <a:gd name="connsiteY22" fmla="*/ 178780 h 756445"/>
                  <a:gd name="connsiteX23" fmla="*/ 279334 w 758825"/>
                  <a:gd name="connsiteY23" fmla="*/ 178780 h 756445"/>
                  <a:gd name="connsiteX24" fmla="*/ 279334 w 758825"/>
                  <a:gd name="connsiteY24" fmla="*/ 103344 h 756445"/>
                  <a:gd name="connsiteX25" fmla="*/ 104001 w 758825"/>
                  <a:gd name="connsiteY25" fmla="*/ 103344 h 756445"/>
                  <a:gd name="connsiteX26" fmla="*/ 104001 w 758825"/>
                  <a:gd name="connsiteY26" fmla="*/ 178780 h 756445"/>
                  <a:gd name="connsiteX27" fmla="*/ 179437 w 758825"/>
                  <a:gd name="connsiteY27" fmla="*/ 178780 h 756445"/>
                  <a:gd name="connsiteX28" fmla="*/ 179437 w 758825"/>
                  <a:gd name="connsiteY28" fmla="*/ 103344 h 756445"/>
                  <a:gd name="connsiteX29" fmla="*/ 610134 w 758825"/>
                  <a:gd name="connsiteY29" fmla="*/ 24625 h 756445"/>
                  <a:gd name="connsiteX30" fmla="*/ 610134 w 758825"/>
                  <a:gd name="connsiteY30" fmla="*/ 82085 h 756445"/>
                  <a:gd name="connsiteX31" fmla="*/ 667594 w 758825"/>
                  <a:gd name="connsiteY31" fmla="*/ 82085 h 756445"/>
                  <a:gd name="connsiteX32" fmla="*/ 667594 w 758825"/>
                  <a:gd name="connsiteY32" fmla="*/ 24625 h 756445"/>
                  <a:gd name="connsiteX33" fmla="*/ 24625 w 758825"/>
                  <a:gd name="connsiteY33" fmla="*/ 24625 h 756445"/>
                  <a:gd name="connsiteX34" fmla="*/ 24625 w 758825"/>
                  <a:gd name="connsiteY34" fmla="*/ 179437 h 756445"/>
                  <a:gd name="connsiteX35" fmla="*/ 79376 w 758825"/>
                  <a:gd name="connsiteY35" fmla="*/ 179437 h 756445"/>
                  <a:gd name="connsiteX36" fmla="*/ 79376 w 758825"/>
                  <a:gd name="connsiteY36" fmla="*/ 178780 h 756445"/>
                  <a:gd name="connsiteX37" fmla="*/ 79376 w 758825"/>
                  <a:gd name="connsiteY37" fmla="*/ 78719 h 756445"/>
                  <a:gd name="connsiteX38" fmla="*/ 179355 w 758825"/>
                  <a:gd name="connsiteY38" fmla="*/ 78719 h 756445"/>
                  <a:gd name="connsiteX39" fmla="*/ 179355 w 758825"/>
                  <a:gd name="connsiteY39" fmla="*/ 24625 h 756445"/>
                  <a:gd name="connsiteX40" fmla="*/ 0 w 758825"/>
                  <a:gd name="connsiteY40" fmla="*/ 0 h 756445"/>
                  <a:gd name="connsiteX41" fmla="*/ 203980 w 758825"/>
                  <a:gd name="connsiteY41" fmla="*/ 0 h 756445"/>
                  <a:gd name="connsiteX42" fmla="*/ 203980 w 758825"/>
                  <a:gd name="connsiteY42" fmla="*/ 78719 h 756445"/>
                  <a:gd name="connsiteX43" fmla="*/ 279087 w 758825"/>
                  <a:gd name="connsiteY43" fmla="*/ 78719 h 756445"/>
                  <a:gd name="connsiteX44" fmla="*/ 279087 w 758825"/>
                  <a:gd name="connsiteY44" fmla="*/ 0 h 756445"/>
                  <a:gd name="connsiteX45" fmla="*/ 528050 w 758825"/>
                  <a:gd name="connsiteY45" fmla="*/ 0 h 756445"/>
                  <a:gd name="connsiteX46" fmla="*/ 528050 w 758825"/>
                  <a:gd name="connsiteY46" fmla="*/ 157438 h 756445"/>
                  <a:gd name="connsiteX47" fmla="*/ 667594 w 758825"/>
                  <a:gd name="connsiteY47" fmla="*/ 157438 h 756445"/>
                  <a:gd name="connsiteX48" fmla="*/ 667594 w 758825"/>
                  <a:gd name="connsiteY48" fmla="*/ 106710 h 756445"/>
                  <a:gd name="connsiteX49" fmla="*/ 585509 w 758825"/>
                  <a:gd name="connsiteY49" fmla="*/ 106710 h 756445"/>
                  <a:gd name="connsiteX50" fmla="*/ 585509 w 758825"/>
                  <a:gd name="connsiteY50" fmla="*/ 0 h 756445"/>
                  <a:gd name="connsiteX51" fmla="*/ 692219 w 758825"/>
                  <a:gd name="connsiteY51" fmla="*/ 0 h 756445"/>
                  <a:gd name="connsiteX52" fmla="*/ 692219 w 758825"/>
                  <a:gd name="connsiteY52" fmla="*/ 82085 h 756445"/>
                  <a:gd name="connsiteX53" fmla="*/ 733261 w 758825"/>
                  <a:gd name="connsiteY53" fmla="*/ 82085 h 756445"/>
                  <a:gd name="connsiteX54" fmla="*/ 733261 w 758825"/>
                  <a:gd name="connsiteY54" fmla="*/ 0 h 756445"/>
                  <a:gd name="connsiteX55" fmla="*/ 758825 w 758825"/>
                  <a:gd name="connsiteY55" fmla="*/ 0 h 756445"/>
                  <a:gd name="connsiteX56" fmla="*/ 758825 w 758825"/>
                  <a:gd name="connsiteY56" fmla="*/ 24625 h 756445"/>
                  <a:gd name="connsiteX57" fmla="*/ 757887 w 758825"/>
                  <a:gd name="connsiteY57" fmla="*/ 24625 h 756445"/>
                  <a:gd name="connsiteX58" fmla="*/ 757887 w 758825"/>
                  <a:gd name="connsiteY58" fmla="*/ 106710 h 756445"/>
                  <a:gd name="connsiteX59" fmla="*/ 692219 w 758825"/>
                  <a:gd name="connsiteY59" fmla="*/ 106710 h 756445"/>
                  <a:gd name="connsiteX60" fmla="*/ 692219 w 758825"/>
                  <a:gd name="connsiteY60" fmla="*/ 182063 h 756445"/>
                  <a:gd name="connsiteX61" fmla="*/ 503424 w 758825"/>
                  <a:gd name="connsiteY61" fmla="*/ 182063 h 756445"/>
                  <a:gd name="connsiteX62" fmla="*/ 503424 w 758825"/>
                  <a:gd name="connsiteY62" fmla="*/ 24625 h 756445"/>
                  <a:gd name="connsiteX63" fmla="*/ 303713 w 758825"/>
                  <a:gd name="connsiteY63" fmla="*/ 24625 h 756445"/>
                  <a:gd name="connsiteX64" fmla="*/ 303713 w 758825"/>
                  <a:gd name="connsiteY64" fmla="*/ 78719 h 756445"/>
                  <a:gd name="connsiteX65" fmla="*/ 304041 w 758825"/>
                  <a:gd name="connsiteY65" fmla="*/ 78719 h 756445"/>
                  <a:gd name="connsiteX66" fmla="*/ 404020 w 758825"/>
                  <a:gd name="connsiteY66" fmla="*/ 78719 h 756445"/>
                  <a:gd name="connsiteX67" fmla="*/ 404020 w 758825"/>
                  <a:gd name="connsiteY67" fmla="*/ 203405 h 756445"/>
                  <a:gd name="connsiteX68" fmla="*/ 303959 w 758825"/>
                  <a:gd name="connsiteY68" fmla="*/ 203405 h 756445"/>
                  <a:gd name="connsiteX69" fmla="*/ 303959 w 758825"/>
                  <a:gd name="connsiteY69" fmla="*/ 303384 h 756445"/>
                  <a:gd name="connsiteX70" fmla="*/ 203980 w 758825"/>
                  <a:gd name="connsiteY70" fmla="*/ 303384 h 756445"/>
                  <a:gd name="connsiteX71" fmla="*/ 203980 w 758825"/>
                  <a:gd name="connsiteY71" fmla="*/ 403445 h 756445"/>
                  <a:gd name="connsiteX72" fmla="*/ 79294 w 758825"/>
                  <a:gd name="connsiteY72" fmla="*/ 403445 h 756445"/>
                  <a:gd name="connsiteX73" fmla="*/ 79294 w 758825"/>
                  <a:gd name="connsiteY73" fmla="*/ 303384 h 756445"/>
                  <a:gd name="connsiteX74" fmla="*/ 35543 w 758825"/>
                  <a:gd name="connsiteY74" fmla="*/ 303384 h 756445"/>
                  <a:gd name="connsiteX75" fmla="*/ 35543 w 758825"/>
                  <a:gd name="connsiteY75" fmla="*/ 503178 h 756445"/>
                  <a:gd name="connsiteX76" fmla="*/ 192981 w 758825"/>
                  <a:gd name="connsiteY76" fmla="*/ 503178 h 756445"/>
                  <a:gd name="connsiteX77" fmla="*/ 192981 w 758825"/>
                  <a:gd name="connsiteY77" fmla="*/ 691973 h 756445"/>
                  <a:gd name="connsiteX78" fmla="*/ 117627 w 758825"/>
                  <a:gd name="connsiteY78" fmla="*/ 691973 h 756445"/>
                  <a:gd name="connsiteX79" fmla="*/ 117627 w 758825"/>
                  <a:gd name="connsiteY79" fmla="*/ 756445 h 756445"/>
                  <a:gd name="connsiteX80" fmla="*/ 10917 w 758825"/>
                  <a:gd name="connsiteY80" fmla="*/ 756445 h 756445"/>
                  <a:gd name="connsiteX81" fmla="*/ 10917 w 758825"/>
                  <a:gd name="connsiteY81" fmla="*/ 733015 h 756445"/>
                  <a:gd name="connsiteX82" fmla="*/ 93002 w 758825"/>
                  <a:gd name="connsiteY82" fmla="*/ 733015 h 756445"/>
                  <a:gd name="connsiteX83" fmla="*/ 93002 w 758825"/>
                  <a:gd name="connsiteY83" fmla="*/ 691973 h 756445"/>
                  <a:gd name="connsiteX84" fmla="*/ 10917 w 758825"/>
                  <a:gd name="connsiteY84" fmla="*/ 691973 h 756445"/>
                  <a:gd name="connsiteX85" fmla="*/ 10917 w 758825"/>
                  <a:gd name="connsiteY85" fmla="*/ 585263 h 756445"/>
                  <a:gd name="connsiteX86" fmla="*/ 117627 w 758825"/>
                  <a:gd name="connsiteY86" fmla="*/ 585263 h 756445"/>
                  <a:gd name="connsiteX87" fmla="*/ 117627 w 758825"/>
                  <a:gd name="connsiteY87" fmla="*/ 667347 h 756445"/>
                  <a:gd name="connsiteX88" fmla="*/ 168355 w 758825"/>
                  <a:gd name="connsiteY88" fmla="*/ 667347 h 756445"/>
                  <a:gd name="connsiteX89" fmla="*/ 168355 w 758825"/>
                  <a:gd name="connsiteY89" fmla="*/ 527804 h 756445"/>
                  <a:gd name="connsiteX90" fmla="*/ 10917 w 758825"/>
                  <a:gd name="connsiteY90" fmla="*/ 527804 h 756445"/>
                  <a:gd name="connsiteX91" fmla="*/ 10917 w 758825"/>
                  <a:gd name="connsiteY91" fmla="*/ 278759 h 756445"/>
                  <a:gd name="connsiteX92" fmla="*/ 79376 w 758825"/>
                  <a:gd name="connsiteY92" fmla="*/ 278759 h 756445"/>
                  <a:gd name="connsiteX93" fmla="*/ 79376 w 758825"/>
                  <a:gd name="connsiteY93" fmla="*/ 203980 h 756445"/>
                  <a:gd name="connsiteX94" fmla="*/ 0 w 758825"/>
                  <a:gd name="connsiteY94" fmla="*/ 203980 h 756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758825" h="756445">
                    <a:moveTo>
                      <a:pt x="35543" y="609888"/>
                    </a:moveTo>
                    <a:lnTo>
                      <a:pt x="35543" y="667347"/>
                    </a:lnTo>
                    <a:lnTo>
                      <a:pt x="93002" y="667347"/>
                    </a:lnTo>
                    <a:lnTo>
                      <a:pt x="93002" y="609888"/>
                    </a:lnTo>
                    <a:close/>
                    <a:moveTo>
                      <a:pt x="104001" y="303384"/>
                    </a:moveTo>
                    <a:lnTo>
                      <a:pt x="104001" y="378820"/>
                    </a:lnTo>
                    <a:lnTo>
                      <a:pt x="179437" y="378820"/>
                    </a:lnTo>
                    <a:lnTo>
                      <a:pt x="179437" y="303384"/>
                    </a:lnTo>
                    <a:close/>
                    <a:moveTo>
                      <a:pt x="104001" y="203980"/>
                    </a:moveTo>
                    <a:lnTo>
                      <a:pt x="104001" y="278759"/>
                    </a:lnTo>
                    <a:lnTo>
                      <a:pt x="179437" y="278759"/>
                    </a:lnTo>
                    <a:lnTo>
                      <a:pt x="179437" y="203980"/>
                    </a:lnTo>
                    <a:close/>
                    <a:moveTo>
                      <a:pt x="203980" y="203323"/>
                    </a:moveTo>
                    <a:lnTo>
                      <a:pt x="203980" y="203980"/>
                    </a:lnTo>
                    <a:lnTo>
                      <a:pt x="203980" y="278759"/>
                    </a:lnTo>
                    <a:lnTo>
                      <a:pt x="279334" y="278759"/>
                    </a:lnTo>
                    <a:lnTo>
                      <a:pt x="279334" y="203323"/>
                    </a:lnTo>
                    <a:close/>
                    <a:moveTo>
                      <a:pt x="304041" y="103344"/>
                    </a:moveTo>
                    <a:lnTo>
                      <a:pt x="304041" y="178780"/>
                    </a:lnTo>
                    <a:lnTo>
                      <a:pt x="379477" y="178780"/>
                    </a:lnTo>
                    <a:lnTo>
                      <a:pt x="379477" y="103344"/>
                    </a:lnTo>
                    <a:close/>
                    <a:moveTo>
                      <a:pt x="203980" y="103344"/>
                    </a:moveTo>
                    <a:lnTo>
                      <a:pt x="203980" y="178780"/>
                    </a:lnTo>
                    <a:lnTo>
                      <a:pt x="279334" y="178780"/>
                    </a:lnTo>
                    <a:lnTo>
                      <a:pt x="279334" y="103344"/>
                    </a:lnTo>
                    <a:close/>
                    <a:moveTo>
                      <a:pt x="104001" y="103344"/>
                    </a:moveTo>
                    <a:lnTo>
                      <a:pt x="104001" y="178780"/>
                    </a:lnTo>
                    <a:lnTo>
                      <a:pt x="179437" y="178780"/>
                    </a:lnTo>
                    <a:lnTo>
                      <a:pt x="179437" y="103344"/>
                    </a:lnTo>
                    <a:close/>
                    <a:moveTo>
                      <a:pt x="610134" y="24625"/>
                    </a:moveTo>
                    <a:lnTo>
                      <a:pt x="610134" y="82085"/>
                    </a:lnTo>
                    <a:lnTo>
                      <a:pt x="667594" y="82085"/>
                    </a:lnTo>
                    <a:lnTo>
                      <a:pt x="667594" y="24625"/>
                    </a:lnTo>
                    <a:close/>
                    <a:moveTo>
                      <a:pt x="24625" y="24625"/>
                    </a:moveTo>
                    <a:lnTo>
                      <a:pt x="24625" y="179437"/>
                    </a:lnTo>
                    <a:lnTo>
                      <a:pt x="79376" y="179437"/>
                    </a:lnTo>
                    <a:lnTo>
                      <a:pt x="79376" y="178780"/>
                    </a:lnTo>
                    <a:lnTo>
                      <a:pt x="79376" y="78719"/>
                    </a:lnTo>
                    <a:lnTo>
                      <a:pt x="179355" y="78719"/>
                    </a:lnTo>
                    <a:lnTo>
                      <a:pt x="179355" y="24625"/>
                    </a:lnTo>
                    <a:close/>
                    <a:moveTo>
                      <a:pt x="0" y="0"/>
                    </a:moveTo>
                    <a:lnTo>
                      <a:pt x="203980" y="0"/>
                    </a:lnTo>
                    <a:lnTo>
                      <a:pt x="203980" y="78719"/>
                    </a:lnTo>
                    <a:lnTo>
                      <a:pt x="279087" y="78719"/>
                    </a:lnTo>
                    <a:lnTo>
                      <a:pt x="279087" y="0"/>
                    </a:lnTo>
                    <a:lnTo>
                      <a:pt x="528050" y="0"/>
                    </a:lnTo>
                    <a:lnTo>
                      <a:pt x="528050" y="157438"/>
                    </a:lnTo>
                    <a:lnTo>
                      <a:pt x="667594" y="157438"/>
                    </a:lnTo>
                    <a:lnTo>
                      <a:pt x="667594" y="106710"/>
                    </a:lnTo>
                    <a:lnTo>
                      <a:pt x="585509" y="106710"/>
                    </a:lnTo>
                    <a:lnTo>
                      <a:pt x="585509" y="0"/>
                    </a:lnTo>
                    <a:lnTo>
                      <a:pt x="692219" y="0"/>
                    </a:lnTo>
                    <a:lnTo>
                      <a:pt x="692219" y="82085"/>
                    </a:lnTo>
                    <a:lnTo>
                      <a:pt x="733261" y="82085"/>
                    </a:lnTo>
                    <a:lnTo>
                      <a:pt x="733261" y="0"/>
                    </a:lnTo>
                    <a:lnTo>
                      <a:pt x="758825" y="0"/>
                    </a:lnTo>
                    <a:lnTo>
                      <a:pt x="758825" y="24625"/>
                    </a:lnTo>
                    <a:lnTo>
                      <a:pt x="757887" y="24625"/>
                    </a:lnTo>
                    <a:lnTo>
                      <a:pt x="757887" y="106710"/>
                    </a:lnTo>
                    <a:lnTo>
                      <a:pt x="692219" y="106710"/>
                    </a:lnTo>
                    <a:lnTo>
                      <a:pt x="692219" y="182063"/>
                    </a:lnTo>
                    <a:lnTo>
                      <a:pt x="503424" y="182063"/>
                    </a:lnTo>
                    <a:lnTo>
                      <a:pt x="503424" y="24625"/>
                    </a:lnTo>
                    <a:lnTo>
                      <a:pt x="303713" y="24625"/>
                    </a:lnTo>
                    <a:lnTo>
                      <a:pt x="303713" y="78719"/>
                    </a:lnTo>
                    <a:lnTo>
                      <a:pt x="304041" y="78719"/>
                    </a:lnTo>
                    <a:lnTo>
                      <a:pt x="404020" y="78719"/>
                    </a:lnTo>
                    <a:lnTo>
                      <a:pt x="404020" y="203405"/>
                    </a:lnTo>
                    <a:lnTo>
                      <a:pt x="303959" y="203405"/>
                    </a:lnTo>
                    <a:lnTo>
                      <a:pt x="303959" y="303384"/>
                    </a:lnTo>
                    <a:lnTo>
                      <a:pt x="203980" y="303384"/>
                    </a:lnTo>
                    <a:lnTo>
                      <a:pt x="203980" y="403445"/>
                    </a:lnTo>
                    <a:lnTo>
                      <a:pt x="79294" y="403445"/>
                    </a:lnTo>
                    <a:lnTo>
                      <a:pt x="79294" y="303384"/>
                    </a:lnTo>
                    <a:lnTo>
                      <a:pt x="35543" y="303384"/>
                    </a:lnTo>
                    <a:lnTo>
                      <a:pt x="35543" y="503178"/>
                    </a:lnTo>
                    <a:lnTo>
                      <a:pt x="192981" y="503178"/>
                    </a:lnTo>
                    <a:lnTo>
                      <a:pt x="192981" y="691973"/>
                    </a:lnTo>
                    <a:lnTo>
                      <a:pt x="117627" y="691973"/>
                    </a:lnTo>
                    <a:lnTo>
                      <a:pt x="117627" y="756445"/>
                    </a:lnTo>
                    <a:lnTo>
                      <a:pt x="10917" y="756445"/>
                    </a:lnTo>
                    <a:lnTo>
                      <a:pt x="10917" y="733015"/>
                    </a:lnTo>
                    <a:lnTo>
                      <a:pt x="93002" y="733015"/>
                    </a:lnTo>
                    <a:lnTo>
                      <a:pt x="93002" y="691973"/>
                    </a:lnTo>
                    <a:lnTo>
                      <a:pt x="10917" y="691973"/>
                    </a:lnTo>
                    <a:lnTo>
                      <a:pt x="10917" y="585263"/>
                    </a:lnTo>
                    <a:lnTo>
                      <a:pt x="117627" y="585263"/>
                    </a:lnTo>
                    <a:lnTo>
                      <a:pt x="117627" y="667347"/>
                    </a:lnTo>
                    <a:lnTo>
                      <a:pt x="168355" y="667347"/>
                    </a:lnTo>
                    <a:lnTo>
                      <a:pt x="168355" y="527804"/>
                    </a:lnTo>
                    <a:lnTo>
                      <a:pt x="10917" y="527804"/>
                    </a:lnTo>
                    <a:lnTo>
                      <a:pt x="10917" y="278759"/>
                    </a:lnTo>
                    <a:lnTo>
                      <a:pt x="79376" y="278759"/>
                    </a:lnTo>
                    <a:lnTo>
                      <a:pt x="79376" y="203980"/>
                    </a:lnTo>
                    <a:lnTo>
                      <a:pt x="0" y="203980"/>
                    </a:lnTo>
                    <a:close/>
                  </a:path>
                </a:pathLst>
              </a:custGeom>
              <a:solidFill>
                <a:srgbClr val="FF0103"/>
              </a:solidFill>
              <a:ln w="8199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E65AF10E-07C4-88DA-6786-DA2C27B6D9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5838" y="6657184"/>
              <a:ext cx="10213181" cy="0"/>
            </a:xfrm>
            <a:prstGeom prst="line">
              <a:avLst/>
            </a:prstGeom>
            <a:ln w="254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71585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71450CD-3DAE-2AF9-FC9D-4A2774D2EEDB}"/>
              </a:ext>
            </a:extLst>
          </p:cNvPr>
          <p:cNvSpPr/>
          <p:nvPr/>
        </p:nvSpPr>
        <p:spPr>
          <a:xfrm flipH="1">
            <a:off x="227014" y="188911"/>
            <a:ext cx="11737972" cy="6480176"/>
          </a:xfrm>
          <a:custGeom>
            <a:avLst/>
            <a:gdLst>
              <a:gd name="connsiteX0" fmla="*/ 11379407 w 11737972"/>
              <a:gd name="connsiteY0" fmla="*/ 0 h 6480176"/>
              <a:gd name="connsiteX1" fmla="*/ 8428156 w 11737972"/>
              <a:gd name="connsiteY1" fmla="*/ 0 h 6480176"/>
              <a:gd name="connsiteX2" fmla="*/ 5868986 w 11737972"/>
              <a:gd name="connsiteY2" fmla="*/ 0 h 6480176"/>
              <a:gd name="connsiteX3" fmla="*/ 5709817 w 11737972"/>
              <a:gd name="connsiteY3" fmla="*/ 0 h 6480176"/>
              <a:gd name="connsiteX4" fmla="*/ 3309816 w 11737972"/>
              <a:gd name="connsiteY4" fmla="*/ 0 h 6480176"/>
              <a:gd name="connsiteX5" fmla="*/ 358563 w 11737972"/>
              <a:gd name="connsiteY5" fmla="*/ 0 h 6480176"/>
              <a:gd name="connsiteX6" fmla="*/ 308106 w 11737972"/>
              <a:gd name="connsiteY6" fmla="*/ 74837 h 6480176"/>
              <a:gd name="connsiteX7" fmla="*/ 270337 w 11737972"/>
              <a:gd name="connsiteY7" fmla="*/ 261916 h 6480176"/>
              <a:gd name="connsiteX8" fmla="*/ 83257 w 11737972"/>
              <a:gd name="connsiteY8" fmla="*/ 299685 h 6480176"/>
              <a:gd name="connsiteX9" fmla="*/ 0 w 11737972"/>
              <a:gd name="connsiteY9" fmla="*/ 355821 h 6480176"/>
              <a:gd name="connsiteX10" fmla="*/ 0 w 11737972"/>
              <a:gd name="connsiteY10" fmla="*/ 1328278 h 6480176"/>
              <a:gd name="connsiteX11" fmla="*/ 0 w 11737972"/>
              <a:gd name="connsiteY11" fmla="*/ 1632944 h 6480176"/>
              <a:gd name="connsiteX12" fmla="*/ 0 w 11737972"/>
              <a:gd name="connsiteY12" fmla="*/ 2300735 h 6480176"/>
              <a:gd name="connsiteX13" fmla="*/ 0 w 11737972"/>
              <a:gd name="connsiteY13" fmla="*/ 2605400 h 6480176"/>
              <a:gd name="connsiteX14" fmla="*/ 0 w 11737972"/>
              <a:gd name="connsiteY14" fmla="*/ 3273192 h 6480176"/>
              <a:gd name="connsiteX15" fmla="*/ 0 w 11737972"/>
              <a:gd name="connsiteY15" fmla="*/ 3577857 h 6480176"/>
              <a:gd name="connsiteX16" fmla="*/ 0 w 11737972"/>
              <a:gd name="connsiteY16" fmla="*/ 4245649 h 6480176"/>
              <a:gd name="connsiteX17" fmla="*/ 0 w 11737972"/>
              <a:gd name="connsiteY17" fmla="*/ 4550314 h 6480176"/>
              <a:gd name="connsiteX18" fmla="*/ 0 w 11737972"/>
              <a:gd name="connsiteY18" fmla="*/ 4847232 h 6480176"/>
              <a:gd name="connsiteX19" fmla="*/ 0 w 11737972"/>
              <a:gd name="connsiteY19" fmla="*/ 5522771 h 6480176"/>
              <a:gd name="connsiteX20" fmla="*/ 0 w 11737972"/>
              <a:gd name="connsiteY20" fmla="*/ 6124355 h 6480176"/>
              <a:gd name="connsiteX21" fmla="*/ 83257 w 11737972"/>
              <a:gd name="connsiteY21" fmla="*/ 6180491 h 6480176"/>
              <a:gd name="connsiteX22" fmla="*/ 270337 w 11737972"/>
              <a:gd name="connsiteY22" fmla="*/ 6218260 h 6480176"/>
              <a:gd name="connsiteX23" fmla="*/ 308106 w 11737972"/>
              <a:gd name="connsiteY23" fmla="*/ 6405339 h 6480176"/>
              <a:gd name="connsiteX24" fmla="*/ 358563 w 11737972"/>
              <a:gd name="connsiteY24" fmla="*/ 6480176 h 6480176"/>
              <a:gd name="connsiteX25" fmla="*/ 3309816 w 11737972"/>
              <a:gd name="connsiteY25" fmla="*/ 6480176 h 6480176"/>
              <a:gd name="connsiteX26" fmla="*/ 5709817 w 11737972"/>
              <a:gd name="connsiteY26" fmla="*/ 6480176 h 6480176"/>
              <a:gd name="connsiteX27" fmla="*/ 5868986 w 11737972"/>
              <a:gd name="connsiteY27" fmla="*/ 6480176 h 6480176"/>
              <a:gd name="connsiteX28" fmla="*/ 8428156 w 11737972"/>
              <a:gd name="connsiteY28" fmla="*/ 6480176 h 6480176"/>
              <a:gd name="connsiteX29" fmla="*/ 11379407 w 11737972"/>
              <a:gd name="connsiteY29" fmla="*/ 6480176 h 6480176"/>
              <a:gd name="connsiteX30" fmla="*/ 11429865 w 11737972"/>
              <a:gd name="connsiteY30" fmla="*/ 6405339 h 6480176"/>
              <a:gd name="connsiteX31" fmla="*/ 11467634 w 11737972"/>
              <a:gd name="connsiteY31" fmla="*/ 6218260 h 6480176"/>
              <a:gd name="connsiteX32" fmla="*/ 11654714 w 11737972"/>
              <a:gd name="connsiteY32" fmla="*/ 6180491 h 6480176"/>
              <a:gd name="connsiteX33" fmla="*/ 11737971 w 11737972"/>
              <a:gd name="connsiteY33" fmla="*/ 6124355 h 6480176"/>
              <a:gd name="connsiteX34" fmla="*/ 11737971 w 11737972"/>
              <a:gd name="connsiteY34" fmla="*/ 4847232 h 6480176"/>
              <a:gd name="connsiteX35" fmla="*/ 11737971 w 11737972"/>
              <a:gd name="connsiteY35" fmla="*/ 4847232 h 6480176"/>
              <a:gd name="connsiteX36" fmla="*/ 11737971 w 11737972"/>
              <a:gd name="connsiteY36" fmla="*/ 4550314 h 6480176"/>
              <a:gd name="connsiteX37" fmla="*/ 11737972 w 11737972"/>
              <a:gd name="connsiteY37" fmla="*/ 4550314 h 6480176"/>
              <a:gd name="connsiteX38" fmla="*/ 11737972 w 11737972"/>
              <a:gd name="connsiteY38" fmla="*/ 3273192 h 6480176"/>
              <a:gd name="connsiteX39" fmla="*/ 11737972 w 11737972"/>
              <a:gd name="connsiteY39" fmla="*/ 3273192 h 6480176"/>
              <a:gd name="connsiteX40" fmla="*/ 11737972 w 11737972"/>
              <a:gd name="connsiteY40" fmla="*/ 2300735 h 6480176"/>
              <a:gd name="connsiteX41" fmla="*/ 11737971 w 11737972"/>
              <a:gd name="connsiteY41" fmla="*/ 2300735 h 6480176"/>
              <a:gd name="connsiteX42" fmla="*/ 11737971 w 11737972"/>
              <a:gd name="connsiteY42" fmla="*/ 1328278 h 6480176"/>
              <a:gd name="connsiteX43" fmla="*/ 11737971 w 11737972"/>
              <a:gd name="connsiteY43" fmla="*/ 1328278 h 6480176"/>
              <a:gd name="connsiteX44" fmla="*/ 11737971 w 11737972"/>
              <a:gd name="connsiteY44" fmla="*/ 355821 h 6480176"/>
              <a:gd name="connsiteX45" fmla="*/ 11654714 w 11737972"/>
              <a:gd name="connsiteY45" fmla="*/ 299685 h 6480176"/>
              <a:gd name="connsiteX46" fmla="*/ 11467634 w 11737972"/>
              <a:gd name="connsiteY46" fmla="*/ 261916 h 6480176"/>
              <a:gd name="connsiteX47" fmla="*/ 11429865 w 11737972"/>
              <a:gd name="connsiteY47" fmla="*/ 74837 h 648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737972" h="6480176">
                <a:moveTo>
                  <a:pt x="11379407" y="0"/>
                </a:moveTo>
                <a:lnTo>
                  <a:pt x="8428156" y="0"/>
                </a:lnTo>
                <a:lnTo>
                  <a:pt x="5868986" y="0"/>
                </a:lnTo>
                <a:lnTo>
                  <a:pt x="5709817" y="0"/>
                </a:lnTo>
                <a:lnTo>
                  <a:pt x="3309816" y="0"/>
                </a:lnTo>
                <a:lnTo>
                  <a:pt x="358563" y="0"/>
                </a:lnTo>
                <a:lnTo>
                  <a:pt x="308106" y="74837"/>
                </a:lnTo>
                <a:cubicBezTo>
                  <a:pt x="283786" y="132339"/>
                  <a:pt x="270337" y="195557"/>
                  <a:pt x="270337" y="261916"/>
                </a:cubicBezTo>
                <a:cubicBezTo>
                  <a:pt x="203977" y="261916"/>
                  <a:pt x="140760" y="275366"/>
                  <a:pt x="83257" y="299685"/>
                </a:cubicBezTo>
                <a:lnTo>
                  <a:pt x="0" y="355821"/>
                </a:lnTo>
                <a:lnTo>
                  <a:pt x="0" y="1328278"/>
                </a:lnTo>
                <a:lnTo>
                  <a:pt x="0" y="1632944"/>
                </a:lnTo>
                <a:lnTo>
                  <a:pt x="0" y="2300735"/>
                </a:lnTo>
                <a:lnTo>
                  <a:pt x="0" y="2605400"/>
                </a:lnTo>
                <a:lnTo>
                  <a:pt x="0" y="3273192"/>
                </a:lnTo>
                <a:lnTo>
                  <a:pt x="0" y="3577857"/>
                </a:lnTo>
                <a:lnTo>
                  <a:pt x="0" y="4245649"/>
                </a:lnTo>
                <a:lnTo>
                  <a:pt x="0" y="4550314"/>
                </a:lnTo>
                <a:lnTo>
                  <a:pt x="0" y="4847232"/>
                </a:lnTo>
                <a:lnTo>
                  <a:pt x="0" y="5522771"/>
                </a:lnTo>
                <a:lnTo>
                  <a:pt x="0" y="6124355"/>
                </a:lnTo>
                <a:lnTo>
                  <a:pt x="83257" y="6180491"/>
                </a:lnTo>
                <a:cubicBezTo>
                  <a:pt x="140760" y="6204811"/>
                  <a:pt x="203977" y="6218260"/>
                  <a:pt x="270337" y="6218260"/>
                </a:cubicBezTo>
                <a:cubicBezTo>
                  <a:pt x="270337" y="6284619"/>
                  <a:pt x="283786" y="6347837"/>
                  <a:pt x="308106" y="6405339"/>
                </a:cubicBezTo>
                <a:lnTo>
                  <a:pt x="358563" y="6480176"/>
                </a:lnTo>
                <a:lnTo>
                  <a:pt x="3309816" y="6480176"/>
                </a:lnTo>
                <a:lnTo>
                  <a:pt x="5709817" y="6480176"/>
                </a:lnTo>
                <a:lnTo>
                  <a:pt x="5868986" y="6480176"/>
                </a:lnTo>
                <a:lnTo>
                  <a:pt x="8428156" y="6480176"/>
                </a:lnTo>
                <a:lnTo>
                  <a:pt x="11379407" y="6480176"/>
                </a:lnTo>
                <a:lnTo>
                  <a:pt x="11429865" y="6405339"/>
                </a:lnTo>
                <a:cubicBezTo>
                  <a:pt x="11454185" y="6347837"/>
                  <a:pt x="11467634" y="6284619"/>
                  <a:pt x="11467634" y="6218260"/>
                </a:cubicBezTo>
                <a:cubicBezTo>
                  <a:pt x="11533994" y="6218260"/>
                  <a:pt x="11597211" y="6204811"/>
                  <a:pt x="11654714" y="6180491"/>
                </a:cubicBezTo>
                <a:lnTo>
                  <a:pt x="11737971" y="6124355"/>
                </a:lnTo>
                <a:lnTo>
                  <a:pt x="11737971" y="4847232"/>
                </a:lnTo>
                <a:lnTo>
                  <a:pt x="11737971" y="4847232"/>
                </a:lnTo>
                <a:lnTo>
                  <a:pt x="11737971" y="4550314"/>
                </a:lnTo>
                <a:lnTo>
                  <a:pt x="11737972" y="4550314"/>
                </a:lnTo>
                <a:lnTo>
                  <a:pt x="11737972" y="3273192"/>
                </a:lnTo>
                <a:lnTo>
                  <a:pt x="11737972" y="3273192"/>
                </a:lnTo>
                <a:lnTo>
                  <a:pt x="11737972" y="2300735"/>
                </a:lnTo>
                <a:lnTo>
                  <a:pt x="11737971" y="2300735"/>
                </a:lnTo>
                <a:lnTo>
                  <a:pt x="11737971" y="1328278"/>
                </a:lnTo>
                <a:lnTo>
                  <a:pt x="11737971" y="1328278"/>
                </a:lnTo>
                <a:lnTo>
                  <a:pt x="11737971" y="355821"/>
                </a:lnTo>
                <a:lnTo>
                  <a:pt x="11654714" y="299685"/>
                </a:lnTo>
                <a:cubicBezTo>
                  <a:pt x="11597211" y="275366"/>
                  <a:pt x="11533994" y="261916"/>
                  <a:pt x="11467634" y="261916"/>
                </a:cubicBezTo>
                <a:cubicBezTo>
                  <a:pt x="11467634" y="195557"/>
                  <a:pt x="11454185" y="132339"/>
                  <a:pt x="11429865" y="74837"/>
                </a:cubicBezTo>
                <a:close/>
              </a:path>
            </a:pathLst>
          </a:custGeom>
          <a:noFill/>
          <a:ln w="25400">
            <a:solidFill>
              <a:srgbClr val="FF01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5579EAB-C0C4-74A5-9D8A-AD18F50D1DE2}"/>
              </a:ext>
            </a:extLst>
          </p:cNvPr>
          <p:cNvGrpSpPr/>
          <p:nvPr/>
        </p:nvGrpSpPr>
        <p:grpSpPr>
          <a:xfrm>
            <a:off x="215154" y="177004"/>
            <a:ext cx="11761737" cy="663653"/>
            <a:chOff x="215154" y="177004"/>
            <a:chExt cx="11761737" cy="663653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4E29B019-398D-1154-7D69-750745E69055}"/>
                </a:ext>
              </a:extLst>
            </p:cNvPr>
            <p:cNvGrpSpPr/>
            <p:nvPr/>
          </p:nvGrpSpPr>
          <p:grpSpPr>
            <a:xfrm>
              <a:off x="215154" y="177004"/>
              <a:ext cx="659777" cy="663653"/>
              <a:chOff x="215154" y="177004"/>
              <a:chExt cx="659777" cy="663653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93C57A6B-6C21-B543-5F52-CF36F8527A2E}"/>
                  </a:ext>
                </a:extLst>
              </p:cNvPr>
              <p:cNvSpPr/>
              <p:nvPr/>
            </p:nvSpPr>
            <p:spPr>
              <a:xfrm>
                <a:off x="630329" y="177004"/>
                <a:ext cx="244602" cy="234981"/>
              </a:xfrm>
              <a:custGeom>
                <a:avLst/>
                <a:gdLst>
                  <a:gd name="connsiteX0" fmla="*/ 244602 w 244602"/>
                  <a:gd name="connsiteY0" fmla="*/ 0 h 234981"/>
                  <a:gd name="connsiteX1" fmla="*/ 241744 w 244602"/>
                  <a:gd name="connsiteY1" fmla="*/ 14478 h 234981"/>
                  <a:gd name="connsiteX2" fmla="*/ 83058 w 244602"/>
                  <a:gd name="connsiteY2" fmla="*/ 225838 h 234981"/>
                  <a:gd name="connsiteX3" fmla="*/ 65342 w 244602"/>
                  <a:gd name="connsiteY3" fmla="*/ 234982 h 234981"/>
                  <a:gd name="connsiteX4" fmla="*/ 64960 w 244602"/>
                  <a:gd name="connsiteY4" fmla="*/ 95536 h 234981"/>
                  <a:gd name="connsiteX5" fmla="*/ 64865 w 244602"/>
                  <a:gd name="connsiteY5" fmla="*/ 72676 h 234981"/>
                  <a:gd name="connsiteX6" fmla="*/ 95059 w 244602"/>
                  <a:gd name="connsiteY6" fmla="*/ 72581 h 234981"/>
                  <a:gd name="connsiteX7" fmla="*/ 148019 w 244602"/>
                  <a:gd name="connsiteY7" fmla="*/ 72485 h 234981"/>
                  <a:gd name="connsiteX8" fmla="*/ 148019 w 244602"/>
                  <a:gd name="connsiteY8" fmla="*/ 96774 h 234981"/>
                  <a:gd name="connsiteX9" fmla="*/ 89249 w 244602"/>
                  <a:gd name="connsiteY9" fmla="*/ 96869 h 234981"/>
                  <a:gd name="connsiteX10" fmla="*/ 89535 w 244602"/>
                  <a:gd name="connsiteY10" fmla="*/ 194215 h 234981"/>
                  <a:gd name="connsiteX11" fmla="*/ 214694 w 244602"/>
                  <a:gd name="connsiteY11" fmla="*/ 24384 h 234981"/>
                  <a:gd name="connsiteX12" fmla="*/ 158401 w 244602"/>
                  <a:gd name="connsiteY12" fmla="*/ 24479 h 234981"/>
                  <a:gd name="connsiteX13" fmla="*/ 12192 w 244602"/>
                  <a:gd name="connsiteY13" fmla="*/ 24765 h 234981"/>
                  <a:gd name="connsiteX14" fmla="*/ 0 w 244602"/>
                  <a:gd name="connsiteY14" fmla="*/ 24765 h 234981"/>
                  <a:gd name="connsiteX15" fmla="*/ 0 w 244602"/>
                  <a:gd name="connsiteY15" fmla="*/ 476 h 234981"/>
                  <a:gd name="connsiteX16" fmla="*/ 24289 w 244602"/>
                  <a:gd name="connsiteY16" fmla="*/ 381 h 234981"/>
                  <a:gd name="connsiteX17" fmla="*/ 109538 w 244602"/>
                  <a:gd name="connsiteY17" fmla="*/ 191 h 234981"/>
                  <a:gd name="connsiteX18" fmla="*/ 133826 w 244602"/>
                  <a:gd name="connsiteY18" fmla="*/ 191 h 234981"/>
                  <a:gd name="connsiteX19" fmla="*/ 190405 w 244602"/>
                  <a:gd name="connsiteY19" fmla="*/ 0 h 234981"/>
                  <a:gd name="connsiteX20" fmla="*/ 244602 w 244602"/>
                  <a:gd name="connsiteY20" fmla="*/ 0 h 23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602" h="234981">
                    <a:moveTo>
                      <a:pt x="244602" y="0"/>
                    </a:moveTo>
                    <a:lnTo>
                      <a:pt x="241744" y="14478"/>
                    </a:lnTo>
                    <a:cubicBezTo>
                      <a:pt x="223838" y="105537"/>
                      <a:pt x="165925" y="182594"/>
                      <a:pt x="83058" y="225838"/>
                    </a:cubicBezTo>
                    <a:lnTo>
                      <a:pt x="65342" y="234982"/>
                    </a:lnTo>
                    <a:lnTo>
                      <a:pt x="64960" y="95536"/>
                    </a:lnTo>
                    <a:lnTo>
                      <a:pt x="64865" y="72676"/>
                    </a:lnTo>
                    <a:lnTo>
                      <a:pt x="95059" y="72581"/>
                    </a:lnTo>
                    <a:lnTo>
                      <a:pt x="148019" y="72485"/>
                    </a:lnTo>
                    <a:lnTo>
                      <a:pt x="148019" y="96774"/>
                    </a:lnTo>
                    <a:lnTo>
                      <a:pt x="89249" y="96869"/>
                    </a:lnTo>
                    <a:lnTo>
                      <a:pt x="89535" y="194215"/>
                    </a:lnTo>
                    <a:cubicBezTo>
                      <a:pt x="152114" y="155734"/>
                      <a:pt x="196786" y="95250"/>
                      <a:pt x="214694" y="24384"/>
                    </a:cubicBezTo>
                    <a:lnTo>
                      <a:pt x="158401" y="24479"/>
                    </a:lnTo>
                    <a:lnTo>
                      <a:pt x="12192" y="24765"/>
                    </a:lnTo>
                    <a:lnTo>
                      <a:pt x="0" y="24765"/>
                    </a:lnTo>
                    <a:lnTo>
                      <a:pt x="0" y="476"/>
                    </a:lnTo>
                    <a:lnTo>
                      <a:pt x="24289" y="381"/>
                    </a:lnTo>
                    <a:lnTo>
                      <a:pt x="109538" y="191"/>
                    </a:lnTo>
                    <a:lnTo>
                      <a:pt x="133826" y="191"/>
                    </a:lnTo>
                    <a:lnTo>
                      <a:pt x="190405" y="0"/>
                    </a:lnTo>
                    <a:lnTo>
                      <a:pt x="244602" y="0"/>
                    </a:lnTo>
                    <a:close/>
                  </a:path>
                </a:pathLst>
              </a:custGeom>
              <a:solidFill>
                <a:srgbClr val="FF01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1EC26C0-35BC-6A99-136F-BBBF41FBE710}"/>
                  </a:ext>
                </a:extLst>
              </p:cNvPr>
              <p:cNvSpPr/>
              <p:nvPr/>
            </p:nvSpPr>
            <p:spPr>
              <a:xfrm rot="5400000" flipV="1">
                <a:off x="210343" y="600866"/>
                <a:ext cx="244602" cy="234980"/>
              </a:xfrm>
              <a:custGeom>
                <a:avLst/>
                <a:gdLst>
                  <a:gd name="connsiteX0" fmla="*/ 244602 w 244602"/>
                  <a:gd name="connsiteY0" fmla="*/ 0 h 234981"/>
                  <a:gd name="connsiteX1" fmla="*/ 241744 w 244602"/>
                  <a:gd name="connsiteY1" fmla="*/ 14478 h 234981"/>
                  <a:gd name="connsiteX2" fmla="*/ 83058 w 244602"/>
                  <a:gd name="connsiteY2" fmla="*/ 225838 h 234981"/>
                  <a:gd name="connsiteX3" fmla="*/ 65342 w 244602"/>
                  <a:gd name="connsiteY3" fmla="*/ 234982 h 234981"/>
                  <a:gd name="connsiteX4" fmla="*/ 64960 w 244602"/>
                  <a:gd name="connsiteY4" fmla="*/ 95536 h 234981"/>
                  <a:gd name="connsiteX5" fmla="*/ 64865 w 244602"/>
                  <a:gd name="connsiteY5" fmla="*/ 72676 h 234981"/>
                  <a:gd name="connsiteX6" fmla="*/ 95059 w 244602"/>
                  <a:gd name="connsiteY6" fmla="*/ 72581 h 234981"/>
                  <a:gd name="connsiteX7" fmla="*/ 148019 w 244602"/>
                  <a:gd name="connsiteY7" fmla="*/ 72485 h 234981"/>
                  <a:gd name="connsiteX8" fmla="*/ 148019 w 244602"/>
                  <a:gd name="connsiteY8" fmla="*/ 96774 h 234981"/>
                  <a:gd name="connsiteX9" fmla="*/ 89249 w 244602"/>
                  <a:gd name="connsiteY9" fmla="*/ 96869 h 234981"/>
                  <a:gd name="connsiteX10" fmla="*/ 89535 w 244602"/>
                  <a:gd name="connsiteY10" fmla="*/ 194215 h 234981"/>
                  <a:gd name="connsiteX11" fmla="*/ 214694 w 244602"/>
                  <a:gd name="connsiteY11" fmla="*/ 24384 h 234981"/>
                  <a:gd name="connsiteX12" fmla="*/ 158401 w 244602"/>
                  <a:gd name="connsiteY12" fmla="*/ 24479 h 234981"/>
                  <a:gd name="connsiteX13" fmla="*/ 12192 w 244602"/>
                  <a:gd name="connsiteY13" fmla="*/ 24765 h 234981"/>
                  <a:gd name="connsiteX14" fmla="*/ 0 w 244602"/>
                  <a:gd name="connsiteY14" fmla="*/ 24765 h 234981"/>
                  <a:gd name="connsiteX15" fmla="*/ 0 w 244602"/>
                  <a:gd name="connsiteY15" fmla="*/ 476 h 234981"/>
                  <a:gd name="connsiteX16" fmla="*/ 24289 w 244602"/>
                  <a:gd name="connsiteY16" fmla="*/ 381 h 234981"/>
                  <a:gd name="connsiteX17" fmla="*/ 109538 w 244602"/>
                  <a:gd name="connsiteY17" fmla="*/ 191 h 234981"/>
                  <a:gd name="connsiteX18" fmla="*/ 133826 w 244602"/>
                  <a:gd name="connsiteY18" fmla="*/ 191 h 234981"/>
                  <a:gd name="connsiteX19" fmla="*/ 190405 w 244602"/>
                  <a:gd name="connsiteY19" fmla="*/ 0 h 234981"/>
                  <a:gd name="connsiteX20" fmla="*/ 244602 w 244602"/>
                  <a:gd name="connsiteY20" fmla="*/ 0 h 23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602" h="234981">
                    <a:moveTo>
                      <a:pt x="244602" y="0"/>
                    </a:moveTo>
                    <a:lnTo>
                      <a:pt x="241744" y="14478"/>
                    </a:lnTo>
                    <a:cubicBezTo>
                      <a:pt x="223838" y="105537"/>
                      <a:pt x="165925" y="182594"/>
                      <a:pt x="83058" y="225838"/>
                    </a:cubicBezTo>
                    <a:lnTo>
                      <a:pt x="65342" y="234982"/>
                    </a:lnTo>
                    <a:lnTo>
                      <a:pt x="64960" y="95536"/>
                    </a:lnTo>
                    <a:lnTo>
                      <a:pt x="64865" y="72676"/>
                    </a:lnTo>
                    <a:lnTo>
                      <a:pt x="95059" y="72581"/>
                    </a:lnTo>
                    <a:lnTo>
                      <a:pt x="148019" y="72485"/>
                    </a:lnTo>
                    <a:lnTo>
                      <a:pt x="148019" y="96774"/>
                    </a:lnTo>
                    <a:lnTo>
                      <a:pt x="89249" y="96869"/>
                    </a:lnTo>
                    <a:lnTo>
                      <a:pt x="89535" y="194215"/>
                    </a:lnTo>
                    <a:cubicBezTo>
                      <a:pt x="152114" y="155734"/>
                      <a:pt x="196786" y="95250"/>
                      <a:pt x="214694" y="24384"/>
                    </a:cubicBezTo>
                    <a:lnTo>
                      <a:pt x="158401" y="24479"/>
                    </a:lnTo>
                    <a:lnTo>
                      <a:pt x="12192" y="24765"/>
                    </a:lnTo>
                    <a:lnTo>
                      <a:pt x="0" y="24765"/>
                    </a:lnTo>
                    <a:lnTo>
                      <a:pt x="0" y="476"/>
                    </a:lnTo>
                    <a:lnTo>
                      <a:pt x="24289" y="381"/>
                    </a:lnTo>
                    <a:lnTo>
                      <a:pt x="109538" y="191"/>
                    </a:lnTo>
                    <a:lnTo>
                      <a:pt x="133826" y="191"/>
                    </a:lnTo>
                    <a:lnTo>
                      <a:pt x="190405" y="0"/>
                    </a:lnTo>
                    <a:lnTo>
                      <a:pt x="244602" y="0"/>
                    </a:lnTo>
                    <a:close/>
                  </a:path>
                </a:pathLst>
              </a:custGeom>
              <a:solidFill>
                <a:srgbClr val="FF01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47BEEAC8-637D-849F-ABC6-CF9F75C2085A}"/>
                </a:ext>
              </a:extLst>
            </p:cNvPr>
            <p:cNvGrpSpPr/>
            <p:nvPr/>
          </p:nvGrpSpPr>
          <p:grpSpPr>
            <a:xfrm rot="5400000">
              <a:off x="11315176" y="177004"/>
              <a:ext cx="659777" cy="663653"/>
              <a:chOff x="215154" y="177004"/>
              <a:chExt cx="659777" cy="663653"/>
            </a:xfrm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7F41D63F-B7F3-779B-5E1F-0300C49B56C0}"/>
                  </a:ext>
                </a:extLst>
              </p:cNvPr>
              <p:cNvSpPr/>
              <p:nvPr/>
            </p:nvSpPr>
            <p:spPr>
              <a:xfrm>
                <a:off x="630329" y="177004"/>
                <a:ext cx="244602" cy="234981"/>
              </a:xfrm>
              <a:custGeom>
                <a:avLst/>
                <a:gdLst>
                  <a:gd name="connsiteX0" fmla="*/ 244602 w 244602"/>
                  <a:gd name="connsiteY0" fmla="*/ 0 h 234981"/>
                  <a:gd name="connsiteX1" fmla="*/ 241744 w 244602"/>
                  <a:gd name="connsiteY1" fmla="*/ 14478 h 234981"/>
                  <a:gd name="connsiteX2" fmla="*/ 83058 w 244602"/>
                  <a:gd name="connsiteY2" fmla="*/ 225838 h 234981"/>
                  <a:gd name="connsiteX3" fmla="*/ 65342 w 244602"/>
                  <a:gd name="connsiteY3" fmla="*/ 234982 h 234981"/>
                  <a:gd name="connsiteX4" fmla="*/ 64960 w 244602"/>
                  <a:gd name="connsiteY4" fmla="*/ 95536 h 234981"/>
                  <a:gd name="connsiteX5" fmla="*/ 64865 w 244602"/>
                  <a:gd name="connsiteY5" fmla="*/ 72676 h 234981"/>
                  <a:gd name="connsiteX6" fmla="*/ 95059 w 244602"/>
                  <a:gd name="connsiteY6" fmla="*/ 72581 h 234981"/>
                  <a:gd name="connsiteX7" fmla="*/ 148019 w 244602"/>
                  <a:gd name="connsiteY7" fmla="*/ 72485 h 234981"/>
                  <a:gd name="connsiteX8" fmla="*/ 148019 w 244602"/>
                  <a:gd name="connsiteY8" fmla="*/ 96774 h 234981"/>
                  <a:gd name="connsiteX9" fmla="*/ 89249 w 244602"/>
                  <a:gd name="connsiteY9" fmla="*/ 96869 h 234981"/>
                  <a:gd name="connsiteX10" fmla="*/ 89535 w 244602"/>
                  <a:gd name="connsiteY10" fmla="*/ 194215 h 234981"/>
                  <a:gd name="connsiteX11" fmla="*/ 214694 w 244602"/>
                  <a:gd name="connsiteY11" fmla="*/ 24384 h 234981"/>
                  <a:gd name="connsiteX12" fmla="*/ 158401 w 244602"/>
                  <a:gd name="connsiteY12" fmla="*/ 24479 h 234981"/>
                  <a:gd name="connsiteX13" fmla="*/ 12192 w 244602"/>
                  <a:gd name="connsiteY13" fmla="*/ 24765 h 234981"/>
                  <a:gd name="connsiteX14" fmla="*/ 0 w 244602"/>
                  <a:gd name="connsiteY14" fmla="*/ 24765 h 234981"/>
                  <a:gd name="connsiteX15" fmla="*/ 0 w 244602"/>
                  <a:gd name="connsiteY15" fmla="*/ 476 h 234981"/>
                  <a:gd name="connsiteX16" fmla="*/ 24289 w 244602"/>
                  <a:gd name="connsiteY16" fmla="*/ 381 h 234981"/>
                  <a:gd name="connsiteX17" fmla="*/ 109538 w 244602"/>
                  <a:gd name="connsiteY17" fmla="*/ 191 h 234981"/>
                  <a:gd name="connsiteX18" fmla="*/ 133826 w 244602"/>
                  <a:gd name="connsiteY18" fmla="*/ 191 h 234981"/>
                  <a:gd name="connsiteX19" fmla="*/ 190405 w 244602"/>
                  <a:gd name="connsiteY19" fmla="*/ 0 h 234981"/>
                  <a:gd name="connsiteX20" fmla="*/ 244602 w 244602"/>
                  <a:gd name="connsiteY20" fmla="*/ 0 h 23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602" h="234981">
                    <a:moveTo>
                      <a:pt x="244602" y="0"/>
                    </a:moveTo>
                    <a:lnTo>
                      <a:pt x="241744" y="14478"/>
                    </a:lnTo>
                    <a:cubicBezTo>
                      <a:pt x="223838" y="105537"/>
                      <a:pt x="165925" y="182594"/>
                      <a:pt x="83058" y="225838"/>
                    </a:cubicBezTo>
                    <a:lnTo>
                      <a:pt x="65342" y="234982"/>
                    </a:lnTo>
                    <a:lnTo>
                      <a:pt x="64960" y="95536"/>
                    </a:lnTo>
                    <a:lnTo>
                      <a:pt x="64865" y="72676"/>
                    </a:lnTo>
                    <a:lnTo>
                      <a:pt x="95059" y="72581"/>
                    </a:lnTo>
                    <a:lnTo>
                      <a:pt x="148019" y="72485"/>
                    </a:lnTo>
                    <a:lnTo>
                      <a:pt x="148019" y="96774"/>
                    </a:lnTo>
                    <a:lnTo>
                      <a:pt x="89249" y="96869"/>
                    </a:lnTo>
                    <a:lnTo>
                      <a:pt x="89535" y="194215"/>
                    </a:lnTo>
                    <a:cubicBezTo>
                      <a:pt x="152114" y="155734"/>
                      <a:pt x="196786" y="95250"/>
                      <a:pt x="214694" y="24384"/>
                    </a:cubicBezTo>
                    <a:lnTo>
                      <a:pt x="158401" y="24479"/>
                    </a:lnTo>
                    <a:lnTo>
                      <a:pt x="12192" y="24765"/>
                    </a:lnTo>
                    <a:lnTo>
                      <a:pt x="0" y="24765"/>
                    </a:lnTo>
                    <a:lnTo>
                      <a:pt x="0" y="476"/>
                    </a:lnTo>
                    <a:lnTo>
                      <a:pt x="24289" y="381"/>
                    </a:lnTo>
                    <a:lnTo>
                      <a:pt x="109538" y="191"/>
                    </a:lnTo>
                    <a:lnTo>
                      <a:pt x="133826" y="191"/>
                    </a:lnTo>
                    <a:lnTo>
                      <a:pt x="190405" y="0"/>
                    </a:lnTo>
                    <a:lnTo>
                      <a:pt x="244602" y="0"/>
                    </a:lnTo>
                    <a:close/>
                  </a:path>
                </a:pathLst>
              </a:custGeom>
              <a:solidFill>
                <a:srgbClr val="FF01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F28A69D5-4D2C-8E99-10F6-D722010ECF21}"/>
                  </a:ext>
                </a:extLst>
              </p:cNvPr>
              <p:cNvSpPr/>
              <p:nvPr/>
            </p:nvSpPr>
            <p:spPr>
              <a:xfrm rot="5400000" flipV="1">
                <a:off x="210343" y="600866"/>
                <a:ext cx="244602" cy="234980"/>
              </a:xfrm>
              <a:custGeom>
                <a:avLst/>
                <a:gdLst>
                  <a:gd name="connsiteX0" fmla="*/ 244602 w 244602"/>
                  <a:gd name="connsiteY0" fmla="*/ 0 h 234981"/>
                  <a:gd name="connsiteX1" fmla="*/ 241744 w 244602"/>
                  <a:gd name="connsiteY1" fmla="*/ 14478 h 234981"/>
                  <a:gd name="connsiteX2" fmla="*/ 83058 w 244602"/>
                  <a:gd name="connsiteY2" fmla="*/ 225838 h 234981"/>
                  <a:gd name="connsiteX3" fmla="*/ 65342 w 244602"/>
                  <a:gd name="connsiteY3" fmla="*/ 234982 h 234981"/>
                  <a:gd name="connsiteX4" fmla="*/ 64960 w 244602"/>
                  <a:gd name="connsiteY4" fmla="*/ 95536 h 234981"/>
                  <a:gd name="connsiteX5" fmla="*/ 64865 w 244602"/>
                  <a:gd name="connsiteY5" fmla="*/ 72676 h 234981"/>
                  <a:gd name="connsiteX6" fmla="*/ 95059 w 244602"/>
                  <a:gd name="connsiteY6" fmla="*/ 72581 h 234981"/>
                  <a:gd name="connsiteX7" fmla="*/ 148019 w 244602"/>
                  <a:gd name="connsiteY7" fmla="*/ 72485 h 234981"/>
                  <a:gd name="connsiteX8" fmla="*/ 148019 w 244602"/>
                  <a:gd name="connsiteY8" fmla="*/ 96774 h 234981"/>
                  <a:gd name="connsiteX9" fmla="*/ 89249 w 244602"/>
                  <a:gd name="connsiteY9" fmla="*/ 96869 h 234981"/>
                  <a:gd name="connsiteX10" fmla="*/ 89535 w 244602"/>
                  <a:gd name="connsiteY10" fmla="*/ 194215 h 234981"/>
                  <a:gd name="connsiteX11" fmla="*/ 214694 w 244602"/>
                  <a:gd name="connsiteY11" fmla="*/ 24384 h 234981"/>
                  <a:gd name="connsiteX12" fmla="*/ 158401 w 244602"/>
                  <a:gd name="connsiteY12" fmla="*/ 24479 h 234981"/>
                  <a:gd name="connsiteX13" fmla="*/ 12192 w 244602"/>
                  <a:gd name="connsiteY13" fmla="*/ 24765 h 234981"/>
                  <a:gd name="connsiteX14" fmla="*/ 0 w 244602"/>
                  <a:gd name="connsiteY14" fmla="*/ 24765 h 234981"/>
                  <a:gd name="connsiteX15" fmla="*/ 0 w 244602"/>
                  <a:gd name="connsiteY15" fmla="*/ 476 h 234981"/>
                  <a:gd name="connsiteX16" fmla="*/ 24289 w 244602"/>
                  <a:gd name="connsiteY16" fmla="*/ 381 h 234981"/>
                  <a:gd name="connsiteX17" fmla="*/ 109538 w 244602"/>
                  <a:gd name="connsiteY17" fmla="*/ 191 h 234981"/>
                  <a:gd name="connsiteX18" fmla="*/ 133826 w 244602"/>
                  <a:gd name="connsiteY18" fmla="*/ 191 h 234981"/>
                  <a:gd name="connsiteX19" fmla="*/ 190405 w 244602"/>
                  <a:gd name="connsiteY19" fmla="*/ 0 h 234981"/>
                  <a:gd name="connsiteX20" fmla="*/ 244602 w 244602"/>
                  <a:gd name="connsiteY20" fmla="*/ 0 h 23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602" h="234981">
                    <a:moveTo>
                      <a:pt x="244602" y="0"/>
                    </a:moveTo>
                    <a:lnTo>
                      <a:pt x="241744" y="14478"/>
                    </a:lnTo>
                    <a:cubicBezTo>
                      <a:pt x="223838" y="105537"/>
                      <a:pt x="165925" y="182594"/>
                      <a:pt x="83058" y="225838"/>
                    </a:cubicBezTo>
                    <a:lnTo>
                      <a:pt x="65342" y="234982"/>
                    </a:lnTo>
                    <a:lnTo>
                      <a:pt x="64960" y="95536"/>
                    </a:lnTo>
                    <a:lnTo>
                      <a:pt x="64865" y="72676"/>
                    </a:lnTo>
                    <a:lnTo>
                      <a:pt x="95059" y="72581"/>
                    </a:lnTo>
                    <a:lnTo>
                      <a:pt x="148019" y="72485"/>
                    </a:lnTo>
                    <a:lnTo>
                      <a:pt x="148019" y="96774"/>
                    </a:lnTo>
                    <a:lnTo>
                      <a:pt x="89249" y="96869"/>
                    </a:lnTo>
                    <a:lnTo>
                      <a:pt x="89535" y="194215"/>
                    </a:lnTo>
                    <a:cubicBezTo>
                      <a:pt x="152114" y="155734"/>
                      <a:pt x="196786" y="95250"/>
                      <a:pt x="214694" y="24384"/>
                    </a:cubicBezTo>
                    <a:lnTo>
                      <a:pt x="158401" y="24479"/>
                    </a:lnTo>
                    <a:lnTo>
                      <a:pt x="12192" y="24765"/>
                    </a:lnTo>
                    <a:lnTo>
                      <a:pt x="0" y="24765"/>
                    </a:lnTo>
                    <a:lnTo>
                      <a:pt x="0" y="476"/>
                    </a:lnTo>
                    <a:lnTo>
                      <a:pt x="24289" y="381"/>
                    </a:lnTo>
                    <a:lnTo>
                      <a:pt x="109538" y="191"/>
                    </a:lnTo>
                    <a:lnTo>
                      <a:pt x="133826" y="191"/>
                    </a:lnTo>
                    <a:lnTo>
                      <a:pt x="190405" y="0"/>
                    </a:lnTo>
                    <a:lnTo>
                      <a:pt x="244602" y="0"/>
                    </a:lnTo>
                    <a:close/>
                  </a:path>
                </a:pathLst>
              </a:custGeom>
              <a:solidFill>
                <a:srgbClr val="FF01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4723F27-B0D5-4F2F-5780-15BC402AB118}"/>
              </a:ext>
            </a:extLst>
          </p:cNvPr>
          <p:cNvGrpSpPr/>
          <p:nvPr/>
        </p:nvGrpSpPr>
        <p:grpSpPr>
          <a:xfrm flipV="1">
            <a:off x="215154" y="6044422"/>
            <a:ext cx="11761737" cy="643716"/>
            <a:chOff x="215154" y="177004"/>
            <a:chExt cx="11761737" cy="663653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8B334A71-9C16-A9A2-4A72-FBABC655AB3E}"/>
                </a:ext>
              </a:extLst>
            </p:cNvPr>
            <p:cNvGrpSpPr/>
            <p:nvPr/>
          </p:nvGrpSpPr>
          <p:grpSpPr>
            <a:xfrm>
              <a:off x="215154" y="177004"/>
              <a:ext cx="659777" cy="663653"/>
              <a:chOff x="215154" y="177004"/>
              <a:chExt cx="659777" cy="663653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9E14D1E6-0EDE-D84D-51AA-4BFA7251D833}"/>
                  </a:ext>
                </a:extLst>
              </p:cNvPr>
              <p:cNvSpPr/>
              <p:nvPr/>
            </p:nvSpPr>
            <p:spPr>
              <a:xfrm>
                <a:off x="630329" y="177004"/>
                <a:ext cx="244602" cy="234981"/>
              </a:xfrm>
              <a:custGeom>
                <a:avLst/>
                <a:gdLst>
                  <a:gd name="connsiteX0" fmla="*/ 244602 w 244602"/>
                  <a:gd name="connsiteY0" fmla="*/ 0 h 234981"/>
                  <a:gd name="connsiteX1" fmla="*/ 241744 w 244602"/>
                  <a:gd name="connsiteY1" fmla="*/ 14478 h 234981"/>
                  <a:gd name="connsiteX2" fmla="*/ 83058 w 244602"/>
                  <a:gd name="connsiteY2" fmla="*/ 225838 h 234981"/>
                  <a:gd name="connsiteX3" fmla="*/ 65342 w 244602"/>
                  <a:gd name="connsiteY3" fmla="*/ 234982 h 234981"/>
                  <a:gd name="connsiteX4" fmla="*/ 64960 w 244602"/>
                  <a:gd name="connsiteY4" fmla="*/ 95536 h 234981"/>
                  <a:gd name="connsiteX5" fmla="*/ 64865 w 244602"/>
                  <a:gd name="connsiteY5" fmla="*/ 72676 h 234981"/>
                  <a:gd name="connsiteX6" fmla="*/ 95059 w 244602"/>
                  <a:gd name="connsiteY6" fmla="*/ 72581 h 234981"/>
                  <a:gd name="connsiteX7" fmla="*/ 148019 w 244602"/>
                  <a:gd name="connsiteY7" fmla="*/ 72485 h 234981"/>
                  <a:gd name="connsiteX8" fmla="*/ 148019 w 244602"/>
                  <a:gd name="connsiteY8" fmla="*/ 96774 h 234981"/>
                  <a:gd name="connsiteX9" fmla="*/ 89249 w 244602"/>
                  <a:gd name="connsiteY9" fmla="*/ 96869 h 234981"/>
                  <a:gd name="connsiteX10" fmla="*/ 89535 w 244602"/>
                  <a:gd name="connsiteY10" fmla="*/ 194215 h 234981"/>
                  <a:gd name="connsiteX11" fmla="*/ 214694 w 244602"/>
                  <a:gd name="connsiteY11" fmla="*/ 24384 h 234981"/>
                  <a:gd name="connsiteX12" fmla="*/ 158401 w 244602"/>
                  <a:gd name="connsiteY12" fmla="*/ 24479 h 234981"/>
                  <a:gd name="connsiteX13" fmla="*/ 12192 w 244602"/>
                  <a:gd name="connsiteY13" fmla="*/ 24765 h 234981"/>
                  <a:gd name="connsiteX14" fmla="*/ 0 w 244602"/>
                  <a:gd name="connsiteY14" fmla="*/ 24765 h 234981"/>
                  <a:gd name="connsiteX15" fmla="*/ 0 w 244602"/>
                  <a:gd name="connsiteY15" fmla="*/ 476 h 234981"/>
                  <a:gd name="connsiteX16" fmla="*/ 24289 w 244602"/>
                  <a:gd name="connsiteY16" fmla="*/ 381 h 234981"/>
                  <a:gd name="connsiteX17" fmla="*/ 109538 w 244602"/>
                  <a:gd name="connsiteY17" fmla="*/ 191 h 234981"/>
                  <a:gd name="connsiteX18" fmla="*/ 133826 w 244602"/>
                  <a:gd name="connsiteY18" fmla="*/ 191 h 234981"/>
                  <a:gd name="connsiteX19" fmla="*/ 190405 w 244602"/>
                  <a:gd name="connsiteY19" fmla="*/ 0 h 234981"/>
                  <a:gd name="connsiteX20" fmla="*/ 244602 w 244602"/>
                  <a:gd name="connsiteY20" fmla="*/ 0 h 23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602" h="234981">
                    <a:moveTo>
                      <a:pt x="244602" y="0"/>
                    </a:moveTo>
                    <a:lnTo>
                      <a:pt x="241744" y="14478"/>
                    </a:lnTo>
                    <a:cubicBezTo>
                      <a:pt x="223838" y="105537"/>
                      <a:pt x="165925" y="182594"/>
                      <a:pt x="83058" y="225838"/>
                    </a:cubicBezTo>
                    <a:lnTo>
                      <a:pt x="65342" y="234982"/>
                    </a:lnTo>
                    <a:lnTo>
                      <a:pt x="64960" y="95536"/>
                    </a:lnTo>
                    <a:lnTo>
                      <a:pt x="64865" y="72676"/>
                    </a:lnTo>
                    <a:lnTo>
                      <a:pt x="95059" y="72581"/>
                    </a:lnTo>
                    <a:lnTo>
                      <a:pt x="148019" y="72485"/>
                    </a:lnTo>
                    <a:lnTo>
                      <a:pt x="148019" y="96774"/>
                    </a:lnTo>
                    <a:lnTo>
                      <a:pt x="89249" y="96869"/>
                    </a:lnTo>
                    <a:lnTo>
                      <a:pt x="89535" y="194215"/>
                    </a:lnTo>
                    <a:cubicBezTo>
                      <a:pt x="152114" y="155734"/>
                      <a:pt x="196786" y="95250"/>
                      <a:pt x="214694" y="24384"/>
                    </a:cubicBezTo>
                    <a:lnTo>
                      <a:pt x="158401" y="24479"/>
                    </a:lnTo>
                    <a:lnTo>
                      <a:pt x="12192" y="24765"/>
                    </a:lnTo>
                    <a:lnTo>
                      <a:pt x="0" y="24765"/>
                    </a:lnTo>
                    <a:lnTo>
                      <a:pt x="0" y="476"/>
                    </a:lnTo>
                    <a:lnTo>
                      <a:pt x="24289" y="381"/>
                    </a:lnTo>
                    <a:lnTo>
                      <a:pt x="109538" y="191"/>
                    </a:lnTo>
                    <a:lnTo>
                      <a:pt x="133826" y="191"/>
                    </a:lnTo>
                    <a:lnTo>
                      <a:pt x="190405" y="0"/>
                    </a:lnTo>
                    <a:lnTo>
                      <a:pt x="244602" y="0"/>
                    </a:lnTo>
                    <a:close/>
                  </a:path>
                </a:pathLst>
              </a:custGeom>
              <a:solidFill>
                <a:srgbClr val="FF01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734D596-01E9-E0B2-59A2-AB408E9C6F64}"/>
                  </a:ext>
                </a:extLst>
              </p:cNvPr>
              <p:cNvSpPr/>
              <p:nvPr/>
            </p:nvSpPr>
            <p:spPr>
              <a:xfrm rot="5400000" flipV="1">
                <a:off x="210343" y="600866"/>
                <a:ext cx="244602" cy="234980"/>
              </a:xfrm>
              <a:custGeom>
                <a:avLst/>
                <a:gdLst>
                  <a:gd name="connsiteX0" fmla="*/ 244602 w 244602"/>
                  <a:gd name="connsiteY0" fmla="*/ 0 h 234981"/>
                  <a:gd name="connsiteX1" fmla="*/ 241744 w 244602"/>
                  <a:gd name="connsiteY1" fmla="*/ 14478 h 234981"/>
                  <a:gd name="connsiteX2" fmla="*/ 83058 w 244602"/>
                  <a:gd name="connsiteY2" fmla="*/ 225838 h 234981"/>
                  <a:gd name="connsiteX3" fmla="*/ 65342 w 244602"/>
                  <a:gd name="connsiteY3" fmla="*/ 234982 h 234981"/>
                  <a:gd name="connsiteX4" fmla="*/ 64960 w 244602"/>
                  <a:gd name="connsiteY4" fmla="*/ 95536 h 234981"/>
                  <a:gd name="connsiteX5" fmla="*/ 64865 w 244602"/>
                  <a:gd name="connsiteY5" fmla="*/ 72676 h 234981"/>
                  <a:gd name="connsiteX6" fmla="*/ 95059 w 244602"/>
                  <a:gd name="connsiteY6" fmla="*/ 72581 h 234981"/>
                  <a:gd name="connsiteX7" fmla="*/ 148019 w 244602"/>
                  <a:gd name="connsiteY7" fmla="*/ 72485 h 234981"/>
                  <a:gd name="connsiteX8" fmla="*/ 148019 w 244602"/>
                  <a:gd name="connsiteY8" fmla="*/ 96774 h 234981"/>
                  <a:gd name="connsiteX9" fmla="*/ 89249 w 244602"/>
                  <a:gd name="connsiteY9" fmla="*/ 96869 h 234981"/>
                  <a:gd name="connsiteX10" fmla="*/ 89535 w 244602"/>
                  <a:gd name="connsiteY10" fmla="*/ 194215 h 234981"/>
                  <a:gd name="connsiteX11" fmla="*/ 214694 w 244602"/>
                  <a:gd name="connsiteY11" fmla="*/ 24384 h 234981"/>
                  <a:gd name="connsiteX12" fmla="*/ 158401 w 244602"/>
                  <a:gd name="connsiteY12" fmla="*/ 24479 h 234981"/>
                  <a:gd name="connsiteX13" fmla="*/ 12192 w 244602"/>
                  <a:gd name="connsiteY13" fmla="*/ 24765 h 234981"/>
                  <a:gd name="connsiteX14" fmla="*/ 0 w 244602"/>
                  <a:gd name="connsiteY14" fmla="*/ 24765 h 234981"/>
                  <a:gd name="connsiteX15" fmla="*/ 0 w 244602"/>
                  <a:gd name="connsiteY15" fmla="*/ 476 h 234981"/>
                  <a:gd name="connsiteX16" fmla="*/ 24289 w 244602"/>
                  <a:gd name="connsiteY16" fmla="*/ 381 h 234981"/>
                  <a:gd name="connsiteX17" fmla="*/ 109538 w 244602"/>
                  <a:gd name="connsiteY17" fmla="*/ 191 h 234981"/>
                  <a:gd name="connsiteX18" fmla="*/ 133826 w 244602"/>
                  <a:gd name="connsiteY18" fmla="*/ 191 h 234981"/>
                  <a:gd name="connsiteX19" fmla="*/ 190405 w 244602"/>
                  <a:gd name="connsiteY19" fmla="*/ 0 h 234981"/>
                  <a:gd name="connsiteX20" fmla="*/ 244602 w 244602"/>
                  <a:gd name="connsiteY20" fmla="*/ 0 h 23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602" h="234981">
                    <a:moveTo>
                      <a:pt x="244602" y="0"/>
                    </a:moveTo>
                    <a:lnTo>
                      <a:pt x="241744" y="14478"/>
                    </a:lnTo>
                    <a:cubicBezTo>
                      <a:pt x="223838" y="105537"/>
                      <a:pt x="165925" y="182594"/>
                      <a:pt x="83058" y="225838"/>
                    </a:cubicBezTo>
                    <a:lnTo>
                      <a:pt x="65342" y="234982"/>
                    </a:lnTo>
                    <a:lnTo>
                      <a:pt x="64960" y="95536"/>
                    </a:lnTo>
                    <a:lnTo>
                      <a:pt x="64865" y="72676"/>
                    </a:lnTo>
                    <a:lnTo>
                      <a:pt x="95059" y="72581"/>
                    </a:lnTo>
                    <a:lnTo>
                      <a:pt x="148019" y="72485"/>
                    </a:lnTo>
                    <a:lnTo>
                      <a:pt x="148019" y="96774"/>
                    </a:lnTo>
                    <a:lnTo>
                      <a:pt x="89249" y="96869"/>
                    </a:lnTo>
                    <a:lnTo>
                      <a:pt x="89535" y="194215"/>
                    </a:lnTo>
                    <a:cubicBezTo>
                      <a:pt x="152114" y="155734"/>
                      <a:pt x="196786" y="95250"/>
                      <a:pt x="214694" y="24384"/>
                    </a:cubicBezTo>
                    <a:lnTo>
                      <a:pt x="158401" y="24479"/>
                    </a:lnTo>
                    <a:lnTo>
                      <a:pt x="12192" y="24765"/>
                    </a:lnTo>
                    <a:lnTo>
                      <a:pt x="0" y="24765"/>
                    </a:lnTo>
                    <a:lnTo>
                      <a:pt x="0" y="476"/>
                    </a:lnTo>
                    <a:lnTo>
                      <a:pt x="24289" y="381"/>
                    </a:lnTo>
                    <a:lnTo>
                      <a:pt x="109538" y="191"/>
                    </a:lnTo>
                    <a:lnTo>
                      <a:pt x="133826" y="191"/>
                    </a:lnTo>
                    <a:lnTo>
                      <a:pt x="190405" y="0"/>
                    </a:lnTo>
                    <a:lnTo>
                      <a:pt x="244602" y="0"/>
                    </a:lnTo>
                    <a:close/>
                  </a:path>
                </a:pathLst>
              </a:custGeom>
              <a:solidFill>
                <a:srgbClr val="FF01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47940244-B72B-0F0C-389D-33914F2720B2}"/>
                </a:ext>
              </a:extLst>
            </p:cNvPr>
            <p:cNvGrpSpPr/>
            <p:nvPr/>
          </p:nvGrpSpPr>
          <p:grpSpPr>
            <a:xfrm rot="5400000">
              <a:off x="11315176" y="177004"/>
              <a:ext cx="659777" cy="663653"/>
              <a:chOff x="215154" y="177004"/>
              <a:chExt cx="659777" cy="663653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A4A1067-E881-B119-626B-CE8DA607A41F}"/>
                  </a:ext>
                </a:extLst>
              </p:cNvPr>
              <p:cNvSpPr/>
              <p:nvPr/>
            </p:nvSpPr>
            <p:spPr>
              <a:xfrm>
                <a:off x="630329" y="177004"/>
                <a:ext cx="244602" cy="234981"/>
              </a:xfrm>
              <a:custGeom>
                <a:avLst/>
                <a:gdLst>
                  <a:gd name="connsiteX0" fmla="*/ 244602 w 244602"/>
                  <a:gd name="connsiteY0" fmla="*/ 0 h 234981"/>
                  <a:gd name="connsiteX1" fmla="*/ 241744 w 244602"/>
                  <a:gd name="connsiteY1" fmla="*/ 14478 h 234981"/>
                  <a:gd name="connsiteX2" fmla="*/ 83058 w 244602"/>
                  <a:gd name="connsiteY2" fmla="*/ 225838 h 234981"/>
                  <a:gd name="connsiteX3" fmla="*/ 65342 w 244602"/>
                  <a:gd name="connsiteY3" fmla="*/ 234982 h 234981"/>
                  <a:gd name="connsiteX4" fmla="*/ 64960 w 244602"/>
                  <a:gd name="connsiteY4" fmla="*/ 95536 h 234981"/>
                  <a:gd name="connsiteX5" fmla="*/ 64865 w 244602"/>
                  <a:gd name="connsiteY5" fmla="*/ 72676 h 234981"/>
                  <a:gd name="connsiteX6" fmla="*/ 95059 w 244602"/>
                  <a:gd name="connsiteY6" fmla="*/ 72581 h 234981"/>
                  <a:gd name="connsiteX7" fmla="*/ 148019 w 244602"/>
                  <a:gd name="connsiteY7" fmla="*/ 72485 h 234981"/>
                  <a:gd name="connsiteX8" fmla="*/ 148019 w 244602"/>
                  <a:gd name="connsiteY8" fmla="*/ 96774 h 234981"/>
                  <a:gd name="connsiteX9" fmla="*/ 89249 w 244602"/>
                  <a:gd name="connsiteY9" fmla="*/ 96869 h 234981"/>
                  <a:gd name="connsiteX10" fmla="*/ 89535 w 244602"/>
                  <a:gd name="connsiteY10" fmla="*/ 194215 h 234981"/>
                  <a:gd name="connsiteX11" fmla="*/ 214694 w 244602"/>
                  <a:gd name="connsiteY11" fmla="*/ 24384 h 234981"/>
                  <a:gd name="connsiteX12" fmla="*/ 158401 w 244602"/>
                  <a:gd name="connsiteY12" fmla="*/ 24479 h 234981"/>
                  <a:gd name="connsiteX13" fmla="*/ 12192 w 244602"/>
                  <a:gd name="connsiteY13" fmla="*/ 24765 h 234981"/>
                  <a:gd name="connsiteX14" fmla="*/ 0 w 244602"/>
                  <a:gd name="connsiteY14" fmla="*/ 24765 h 234981"/>
                  <a:gd name="connsiteX15" fmla="*/ 0 w 244602"/>
                  <a:gd name="connsiteY15" fmla="*/ 476 h 234981"/>
                  <a:gd name="connsiteX16" fmla="*/ 24289 w 244602"/>
                  <a:gd name="connsiteY16" fmla="*/ 381 h 234981"/>
                  <a:gd name="connsiteX17" fmla="*/ 109538 w 244602"/>
                  <a:gd name="connsiteY17" fmla="*/ 191 h 234981"/>
                  <a:gd name="connsiteX18" fmla="*/ 133826 w 244602"/>
                  <a:gd name="connsiteY18" fmla="*/ 191 h 234981"/>
                  <a:gd name="connsiteX19" fmla="*/ 190405 w 244602"/>
                  <a:gd name="connsiteY19" fmla="*/ 0 h 234981"/>
                  <a:gd name="connsiteX20" fmla="*/ 244602 w 244602"/>
                  <a:gd name="connsiteY20" fmla="*/ 0 h 23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602" h="234981">
                    <a:moveTo>
                      <a:pt x="244602" y="0"/>
                    </a:moveTo>
                    <a:lnTo>
                      <a:pt x="241744" y="14478"/>
                    </a:lnTo>
                    <a:cubicBezTo>
                      <a:pt x="223838" y="105537"/>
                      <a:pt x="165925" y="182594"/>
                      <a:pt x="83058" y="225838"/>
                    </a:cubicBezTo>
                    <a:lnTo>
                      <a:pt x="65342" y="234982"/>
                    </a:lnTo>
                    <a:lnTo>
                      <a:pt x="64960" y="95536"/>
                    </a:lnTo>
                    <a:lnTo>
                      <a:pt x="64865" y="72676"/>
                    </a:lnTo>
                    <a:lnTo>
                      <a:pt x="95059" y="72581"/>
                    </a:lnTo>
                    <a:lnTo>
                      <a:pt x="148019" y="72485"/>
                    </a:lnTo>
                    <a:lnTo>
                      <a:pt x="148019" y="96774"/>
                    </a:lnTo>
                    <a:lnTo>
                      <a:pt x="89249" y="96869"/>
                    </a:lnTo>
                    <a:lnTo>
                      <a:pt x="89535" y="194215"/>
                    </a:lnTo>
                    <a:cubicBezTo>
                      <a:pt x="152114" y="155734"/>
                      <a:pt x="196786" y="95250"/>
                      <a:pt x="214694" y="24384"/>
                    </a:cubicBezTo>
                    <a:lnTo>
                      <a:pt x="158401" y="24479"/>
                    </a:lnTo>
                    <a:lnTo>
                      <a:pt x="12192" y="24765"/>
                    </a:lnTo>
                    <a:lnTo>
                      <a:pt x="0" y="24765"/>
                    </a:lnTo>
                    <a:lnTo>
                      <a:pt x="0" y="476"/>
                    </a:lnTo>
                    <a:lnTo>
                      <a:pt x="24289" y="381"/>
                    </a:lnTo>
                    <a:lnTo>
                      <a:pt x="109538" y="191"/>
                    </a:lnTo>
                    <a:lnTo>
                      <a:pt x="133826" y="191"/>
                    </a:lnTo>
                    <a:lnTo>
                      <a:pt x="190405" y="0"/>
                    </a:lnTo>
                    <a:lnTo>
                      <a:pt x="244602" y="0"/>
                    </a:lnTo>
                    <a:close/>
                  </a:path>
                </a:pathLst>
              </a:custGeom>
              <a:solidFill>
                <a:srgbClr val="FF01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0BA23043-56B6-0DBD-AD22-28D3E561FE9E}"/>
                  </a:ext>
                </a:extLst>
              </p:cNvPr>
              <p:cNvSpPr/>
              <p:nvPr/>
            </p:nvSpPr>
            <p:spPr>
              <a:xfrm rot="5400000" flipV="1">
                <a:off x="210343" y="600866"/>
                <a:ext cx="244602" cy="234980"/>
              </a:xfrm>
              <a:custGeom>
                <a:avLst/>
                <a:gdLst>
                  <a:gd name="connsiteX0" fmla="*/ 244602 w 244602"/>
                  <a:gd name="connsiteY0" fmla="*/ 0 h 234981"/>
                  <a:gd name="connsiteX1" fmla="*/ 241744 w 244602"/>
                  <a:gd name="connsiteY1" fmla="*/ 14478 h 234981"/>
                  <a:gd name="connsiteX2" fmla="*/ 83058 w 244602"/>
                  <a:gd name="connsiteY2" fmla="*/ 225838 h 234981"/>
                  <a:gd name="connsiteX3" fmla="*/ 65342 w 244602"/>
                  <a:gd name="connsiteY3" fmla="*/ 234982 h 234981"/>
                  <a:gd name="connsiteX4" fmla="*/ 64960 w 244602"/>
                  <a:gd name="connsiteY4" fmla="*/ 95536 h 234981"/>
                  <a:gd name="connsiteX5" fmla="*/ 64865 w 244602"/>
                  <a:gd name="connsiteY5" fmla="*/ 72676 h 234981"/>
                  <a:gd name="connsiteX6" fmla="*/ 95059 w 244602"/>
                  <a:gd name="connsiteY6" fmla="*/ 72581 h 234981"/>
                  <a:gd name="connsiteX7" fmla="*/ 148019 w 244602"/>
                  <a:gd name="connsiteY7" fmla="*/ 72485 h 234981"/>
                  <a:gd name="connsiteX8" fmla="*/ 148019 w 244602"/>
                  <a:gd name="connsiteY8" fmla="*/ 96774 h 234981"/>
                  <a:gd name="connsiteX9" fmla="*/ 89249 w 244602"/>
                  <a:gd name="connsiteY9" fmla="*/ 96869 h 234981"/>
                  <a:gd name="connsiteX10" fmla="*/ 89535 w 244602"/>
                  <a:gd name="connsiteY10" fmla="*/ 194215 h 234981"/>
                  <a:gd name="connsiteX11" fmla="*/ 214694 w 244602"/>
                  <a:gd name="connsiteY11" fmla="*/ 24384 h 234981"/>
                  <a:gd name="connsiteX12" fmla="*/ 158401 w 244602"/>
                  <a:gd name="connsiteY12" fmla="*/ 24479 h 234981"/>
                  <a:gd name="connsiteX13" fmla="*/ 12192 w 244602"/>
                  <a:gd name="connsiteY13" fmla="*/ 24765 h 234981"/>
                  <a:gd name="connsiteX14" fmla="*/ 0 w 244602"/>
                  <a:gd name="connsiteY14" fmla="*/ 24765 h 234981"/>
                  <a:gd name="connsiteX15" fmla="*/ 0 w 244602"/>
                  <a:gd name="connsiteY15" fmla="*/ 476 h 234981"/>
                  <a:gd name="connsiteX16" fmla="*/ 24289 w 244602"/>
                  <a:gd name="connsiteY16" fmla="*/ 381 h 234981"/>
                  <a:gd name="connsiteX17" fmla="*/ 109538 w 244602"/>
                  <a:gd name="connsiteY17" fmla="*/ 191 h 234981"/>
                  <a:gd name="connsiteX18" fmla="*/ 133826 w 244602"/>
                  <a:gd name="connsiteY18" fmla="*/ 191 h 234981"/>
                  <a:gd name="connsiteX19" fmla="*/ 190405 w 244602"/>
                  <a:gd name="connsiteY19" fmla="*/ 0 h 234981"/>
                  <a:gd name="connsiteX20" fmla="*/ 244602 w 244602"/>
                  <a:gd name="connsiteY20" fmla="*/ 0 h 23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602" h="234981">
                    <a:moveTo>
                      <a:pt x="244602" y="0"/>
                    </a:moveTo>
                    <a:lnTo>
                      <a:pt x="241744" y="14478"/>
                    </a:lnTo>
                    <a:cubicBezTo>
                      <a:pt x="223838" y="105537"/>
                      <a:pt x="165925" y="182594"/>
                      <a:pt x="83058" y="225838"/>
                    </a:cubicBezTo>
                    <a:lnTo>
                      <a:pt x="65342" y="234982"/>
                    </a:lnTo>
                    <a:lnTo>
                      <a:pt x="64960" y="95536"/>
                    </a:lnTo>
                    <a:lnTo>
                      <a:pt x="64865" y="72676"/>
                    </a:lnTo>
                    <a:lnTo>
                      <a:pt x="95059" y="72581"/>
                    </a:lnTo>
                    <a:lnTo>
                      <a:pt x="148019" y="72485"/>
                    </a:lnTo>
                    <a:lnTo>
                      <a:pt x="148019" y="96774"/>
                    </a:lnTo>
                    <a:lnTo>
                      <a:pt x="89249" y="96869"/>
                    </a:lnTo>
                    <a:lnTo>
                      <a:pt x="89535" y="194215"/>
                    </a:lnTo>
                    <a:cubicBezTo>
                      <a:pt x="152114" y="155734"/>
                      <a:pt x="196786" y="95250"/>
                      <a:pt x="214694" y="24384"/>
                    </a:cubicBezTo>
                    <a:lnTo>
                      <a:pt x="158401" y="24479"/>
                    </a:lnTo>
                    <a:lnTo>
                      <a:pt x="12192" y="24765"/>
                    </a:lnTo>
                    <a:lnTo>
                      <a:pt x="0" y="24765"/>
                    </a:lnTo>
                    <a:lnTo>
                      <a:pt x="0" y="476"/>
                    </a:lnTo>
                    <a:lnTo>
                      <a:pt x="24289" y="381"/>
                    </a:lnTo>
                    <a:lnTo>
                      <a:pt x="109538" y="191"/>
                    </a:lnTo>
                    <a:lnTo>
                      <a:pt x="133826" y="191"/>
                    </a:lnTo>
                    <a:lnTo>
                      <a:pt x="190405" y="0"/>
                    </a:lnTo>
                    <a:lnTo>
                      <a:pt x="244602" y="0"/>
                    </a:lnTo>
                    <a:close/>
                  </a:path>
                </a:pathLst>
              </a:custGeom>
              <a:solidFill>
                <a:srgbClr val="FF01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1645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EA311F23-1C8D-4DED-A17F-F40B927916C5}"/>
              </a:ext>
            </a:extLst>
          </p:cNvPr>
          <p:cNvGrpSpPr/>
          <p:nvPr/>
        </p:nvGrpSpPr>
        <p:grpSpPr>
          <a:xfrm>
            <a:off x="265113" y="227013"/>
            <a:ext cx="6387147" cy="6403974"/>
            <a:chOff x="265113" y="227013"/>
            <a:chExt cx="6387147" cy="640397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1A35AE1-AADB-E37D-045A-1A1E4CBAC9AB}"/>
                </a:ext>
              </a:extLst>
            </p:cNvPr>
            <p:cNvGrpSpPr/>
            <p:nvPr/>
          </p:nvGrpSpPr>
          <p:grpSpPr>
            <a:xfrm>
              <a:off x="265113" y="227013"/>
              <a:ext cx="6387147" cy="4367847"/>
              <a:chOff x="1608826" y="1319842"/>
              <a:chExt cx="12690326" cy="8678273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8F74D80F-9D69-4B06-086F-195CF80FD9D0}"/>
                  </a:ext>
                </a:extLst>
              </p:cNvPr>
              <p:cNvSpPr/>
              <p:nvPr/>
            </p:nvSpPr>
            <p:spPr>
              <a:xfrm>
                <a:off x="1889185" y="1319842"/>
                <a:ext cx="319177" cy="879894"/>
              </a:xfrm>
              <a:prstGeom prst="rect">
                <a:avLst/>
              </a:prstGeom>
              <a:noFill/>
              <a:ln w="635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4E63FB45-D953-1240-9AA4-714524494163}"/>
                  </a:ext>
                </a:extLst>
              </p:cNvPr>
              <p:cNvSpPr/>
              <p:nvPr/>
            </p:nvSpPr>
            <p:spPr>
              <a:xfrm rot="5400000">
                <a:off x="1889184" y="1319842"/>
                <a:ext cx="319177" cy="879894"/>
              </a:xfrm>
              <a:prstGeom prst="rect">
                <a:avLst/>
              </a:prstGeom>
              <a:noFill/>
              <a:ln w="635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806F5025-7308-EA57-EC37-AB3E06A185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88720" y="1319842"/>
                <a:ext cx="11810432" cy="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EEFC166C-3203-9564-C57F-F7E8484FD8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88720" y="1319842"/>
                <a:ext cx="0" cy="280358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132EC80E-9BBA-0318-1C17-CB3023E640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14550" y="2199736"/>
                <a:ext cx="481162" cy="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CD4144B1-E866-6EAD-C797-C5309582EA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14550" y="2204499"/>
                <a:ext cx="0" cy="7793616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07E55C37-AC9C-6679-C849-0CEFF330E7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84484" y="2204499"/>
                <a:ext cx="0" cy="7793616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105F98A0-CB7B-B498-20E0-11036E7765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88720" y="1600201"/>
                <a:ext cx="11810432" cy="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440DAD5D-48E7-CC17-158C-DAED2FBDA896}"/>
                </a:ext>
              </a:extLst>
            </p:cNvPr>
            <p:cNvGrpSpPr/>
            <p:nvPr/>
          </p:nvGrpSpPr>
          <p:grpSpPr>
            <a:xfrm flipV="1">
              <a:off x="265113" y="4322987"/>
              <a:ext cx="6387147" cy="2308000"/>
              <a:chOff x="1608826" y="1319842"/>
              <a:chExt cx="12690326" cy="4649637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872A9D75-C088-08A9-F4AF-FBD1B108C24D}"/>
                  </a:ext>
                </a:extLst>
              </p:cNvPr>
              <p:cNvSpPr/>
              <p:nvPr/>
            </p:nvSpPr>
            <p:spPr>
              <a:xfrm>
                <a:off x="1889185" y="1319842"/>
                <a:ext cx="319177" cy="879894"/>
              </a:xfrm>
              <a:prstGeom prst="rect">
                <a:avLst/>
              </a:prstGeom>
              <a:noFill/>
              <a:ln w="635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2F639F53-DE79-61AD-09A8-31FCF208D50E}"/>
                  </a:ext>
                </a:extLst>
              </p:cNvPr>
              <p:cNvSpPr/>
              <p:nvPr/>
            </p:nvSpPr>
            <p:spPr>
              <a:xfrm rot="5400000">
                <a:off x="1889184" y="1319842"/>
                <a:ext cx="319177" cy="879894"/>
              </a:xfrm>
              <a:prstGeom prst="rect">
                <a:avLst/>
              </a:prstGeom>
              <a:noFill/>
              <a:ln w="635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F1B8E8BB-8366-FDCB-FB34-2F95395EAC0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88720" y="1319842"/>
                <a:ext cx="11810432" cy="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7583DEB0-D656-D24B-EF93-EF3D5EA97F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88720" y="1319842"/>
                <a:ext cx="0" cy="280358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19BD40AC-5BFE-183D-C077-8DFA2954DA6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14550" y="2199736"/>
                <a:ext cx="481162" cy="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42DF59B4-1DCF-FDB4-28EF-254B57CBE8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14550" y="2204499"/>
                <a:ext cx="0" cy="3463056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3A10BA44-9C93-41D9-30A6-8DEFB3DEA0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84485" y="2204499"/>
                <a:ext cx="0" cy="376498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D18A2ED2-CFAB-9FD0-E4C9-4998B5C15DE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88720" y="1600200"/>
                <a:ext cx="11810432" cy="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57E19A5-D9EA-BCBF-0A63-EABD475F72AB}"/>
              </a:ext>
            </a:extLst>
          </p:cNvPr>
          <p:cNvGrpSpPr/>
          <p:nvPr/>
        </p:nvGrpSpPr>
        <p:grpSpPr>
          <a:xfrm rot="10800000">
            <a:off x="6340769" y="227013"/>
            <a:ext cx="5583237" cy="6403974"/>
            <a:chOff x="265113" y="227013"/>
            <a:chExt cx="5583237" cy="6403974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0DBF059-316F-DC95-4955-3D6EF910D31B}"/>
                </a:ext>
              </a:extLst>
            </p:cNvPr>
            <p:cNvGrpSpPr/>
            <p:nvPr/>
          </p:nvGrpSpPr>
          <p:grpSpPr>
            <a:xfrm>
              <a:off x="265113" y="227013"/>
              <a:ext cx="5583237" cy="4367847"/>
              <a:chOff x="1608826" y="1319842"/>
              <a:chExt cx="11093075" cy="8678273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987CEE86-D386-8F16-4E1E-01E88226F34E}"/>
                  </a:ext>
                </a:extLst>
              </p:cNvPr>
              <p:cNvSpPr/>
              <p:nvPr/>
            </p:nvSpPr>
            <p:spPr>
              <a:xfrm>
                <a:off x="1889185" y="1319842"/>
                <a:ext cx="319177" cy="879894"/>
              </a:xfrm>
              <a:prstGeom prst="rect">
                <a:avLst/>
              </a:prstGeom>
              <a:noFill/>
              <a:ln w="635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B8BE83DE-A067-AC4E-3D08-28E5405AAA30}"/>
                  </a:ext>
                </a:extLst>
              </p:cNvPr>
              <p:cNvSpPr/>
              <p:nvPr/>
            </p:nvSpPr>
            <p:spPr>
              <a:xfrm rot="5400000">
                <a:off x="1889184" y="1319842"/>
                <a:ext cx="319177" cy="879894"/>
              </a:xfrm>
              <a:prstGeom prst="rect">
                <a:avLst/>
              </a:prstGeom>
              <a:noFill/>
              <a:ln w="635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8501E860-9749-E63D-0713-922C79E436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88720" y="1319842"/>
                <a:ext cx="10213181" cy="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FC3FED57-B047-A433-4A76-8450823DE7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88720" y="1319842"/>
                <a:ext cx="0" cy="280358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DE35F1EC-A0DC-08F9-E1E7-B1D5B7DCF2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14550" y="2199736"/>
                <a:ext cx="481162" cy="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567C2D2D-A49F-FA2B-E973-0A76431878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14550" y="2204499"/>
                <a:ext cx="0" cy="7793616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E05B1DA1-97B1-D009-DCE3-D5BCFB3BC1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84484" y="2204499"/>
                <a:ext cx="0" cy="7793616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C9668B4C-DB41-020C-9F8C-DF5EF6EC68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88720" y="1600200"/>
                <a:ext cx="10213181" cy="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D34ED72F-012C-0489-42C8-7B8A07176BF6}"/>
                </a:ext>
              </a:extLst>
            </p:cNvPr>
            <p:cNvGrpSpPr/>
            <p:nvPr/>
          </p:nvGrpSpPr>
          <p:grpSpPr>
            <a:xfrm flipV="1">
              <a:off x="265113" y="4322987"/>
              <a:ext cx="5583237" cy="2308000"/>
              <a:chOff x="1608826" y="1319842"/>
              <a:chExt cx="11093075" cy="4649637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4082CCF5-4830-FC31-AE05-47A9797BFC9A}"/>
                  </a:ext>
                </a:extLst>
              </p:cNvPr>
              <p:cNvSpPr/>
              <p:nvPr/>
            </p:nvSpPr>
            <p:spPr>
              <a:xfrm>
                <a:off x="1889185" y="1319842"/>
                <a:ext cx="319177" cy="879894"/>
              </a:xfrm>
              <a:prstGeom prst="rect">
                <a:avLst/>
              </a:prstGeom>
              <a:noFill/>
              <a:ln w="635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68384F0D-C44B-DF85-EDA5-AA2A4C3217BA}"/>
                  </a:ext>
                </a:extLst>
              </p:cNvPr>
              <p:cNvSpPr/>
              <p:nvPr/>
            </p:nvSpPr>
            <p:spPr>
              <a:xfrm rot="5400000">
                <a:off x="1889184" y="1319842"/>
                <a:ext cx="319177" cy="879894"/>
              </a:xfrm>
              <a:prstGeom prst="rect">
                <a:avLst/>
              </a:prstGeom>
              <a:noFill/>
              <a:ln w="635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92968A92-CD62-8947-A879-4FD978F15A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88720" y="1319842"/>
                <a:ext cx="10213181" cy="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1B862175-69B9-7128-4BBE-EE327E9087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88720" y="1319842"/>
                <a:ext cx="0" cy="280358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FFEC8C7C-2CE4-477B-45CA-16A332091E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14550" y="2199736"/>
                <a:ext cx="481162" cy="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6E70A919-7310-7793-DB35-C2DBD55F87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14550" y="2204499"/>
                <a:ext cx="0" cy="3463056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E88DB8EB-1957-A2E1-BF3F-0B176CFA94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84485" y="2204499"/>
                <a:ext cx="0" cy="376498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3036F4FF-45B0-0A3E-FB63-8F7B40BE61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88720" y="1600200"/>
                <a:ext cx="10213181" cy="0"/>
              </a:xfrm>
              <a:prstGeom prst="line">
                <a:avLst/>
              </a:prstGeom>
              <a:ln w="635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71696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2B7817B-0D0A-9448-DE72-B2A1AEA442C4}"/>
              </a:ext>
            </a:extLst>
          </p:cNvPr>
          <p:cNvGrpSpPr/>
          <p:nvPr/>
        </p:nvGrpSpPr>
        <p:grpSpPr>
          <a:xfrm>
            <a:off x="255588" y="217488"/>
            <a:ext cx="1260205" cy="5721765"/>
            <a:chOff x="1380514" y="723211"/>
            <a:chExt cx="1957046" cy="8885663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0C32A79E-C0ED-0FC2-6703-986AD2A888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0514" y="723211"/>
              <a:ext cx="1957046" cy="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2AE4001-1700-E874-D86E-04DF6E5308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80514" y="723211"/>
              <a:ext cx="0" cy="8885663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915D7BA-4F9A-9916-F5CB-85021A1AFBC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0514" y="1409011"/>
              <a:ext cx="196826" cy="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8DA6D01D-C9D7-DEB9-05D5-0CCBCD94B0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77340" y="974671"/>
              <a:ext cx="0" cy="43434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C24B59C-854B-B1B8-C505-D3527E4346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77340" y="966362"/>
              <a:ext cx="196826" cy="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22FAD39-13AC-1D5E-BA3F-3C5DA50CEB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77340" y="1187342"/>
              <a:ext cx="394946" cy="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FE0322B8-1058-B1F5-B5AF-C0EBA7B178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2286" y="753002"/>
              <a:ext cx="0" cy="43434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93C6595-FD4C-2939-A621-23693D14E2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72286" y="980913"/>
              <a:ext cx="488974" cy="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D2B10F3-7B46-BF9E-05D1-06817AB1FC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61260" y="749192"/>
              <a:ext cx="0" cy="225479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535661A-AE46-21FA-467E-9C1B3E7574F2}"/>
              </a:ext>
            </a:extLst>
          </p:cNvPr>
          <p:cNvGrpSpPr/>
          <p:nvPr/>
        </p:nvGrpSpPr>
        <p:grpSpPr>
          <a:xfrm flipH="1">
            <a:off x="1515793" y="217487"/>
            <a:ext cx="10420619" cy="5721766"/>
            <a:chOff x="1380514" y="723211"/>
            <a:chExt cx="16182775" cy="8885665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A2289467-DF2D-3B5A-3A8D-D19B2009F5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0514" y="723211"/>
              <a:ext cx="16182775" cy="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0393FE3-ECC0-4C8C-AD57-4D7575B2B00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80514" y="723211"/>
              <a:ext cx="0" cy="8885665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F0E5D4C-74C7-0CB4-C5D1-7A9FFC2310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0514" y="1409011"/>
              <a:ext cx="196826" cy="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01015A27-835A-B51D-FE21-A602A8280E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77340" y="974671"/>
              <a:ext cx="0" cy="43434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377E22F2-F346-6BD2-3295-02AD6C25DC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77340" y="966362"/>
              <a:ext cx="196826" cy="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43FE2469-F4FA-DEB0-21CE-07A62CD41A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77340" y="1187342"/>
              <a:ext cx="394946" cy="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09A955CC-E408-9A1F-D032-FF5223F2C36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2286" y="753002"/>
              <a:ext cx="0" cy="43434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7D148FCA-253D-B0FA-2BD4-928C95013C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72286" y="980913"/>
              <a:ext cx="488974" cy="0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14C3B68-7F90-2D65-F56E-FFA0713027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61260" y="749192"/>
              <a:ext cx="0" cy="225479"/>
            </a:xfrm>
            <a:prstGeom prst="line">
              <a:avLst/>
            </a:prstGeom>
            <a:ln w="381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790E48E-05D6-3B3D-2E14-1DF19A2102DD}"/>
              </a:ext>
            </a:extLst>
          </p:cNvPr>
          <p:cNvGrpSpPr/>
          <p:nvPr/>
        </p:nvGrpSpPr>
        <p:grpSpPr>
          <a:xfrm flipV="1">
            <a:off x="255588" y="5939253"/>
            <a:ext cx="11680824" cy="720310"/>
            <a:chOff x="255588" y="5618163"/>
            <a:chExt cx="11680824" cy="1011238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0A5D5A9-B555-3AB1-49C5-CEAB00AEE23C}"/>
                </a:ext>
              </a:extLst>
            </p:cNvPr>
            <p:cNvGrpSpPr/>
            <p:nvPr/>
          </p:nvGrpSpPr>
          <p:grpSpPr>
            <a:xfrm>
              <a:off x="255588" y="5618164"/>
              <a:ext cx="1260205" cy="1011237"/>
              <a:chOff x="1380514" y="723211"/>
              <a:chExt cx="1957046" cy="1570409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A1F7954D-7177-54DE-40E6-BB3AAC1BCA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957046" cy="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E8C6B39B-DA74-F9EC-7522-16B7CA18CAA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80514" y="723211"/>
                <a:ext cx="0" cy="1570409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55B0335C-09E8-DA1F-0B35-F0A403089D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4BD39116-3340-3999-593C-8FFB14DF4B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8563C994-48CB-62FC-FD19-24451707C8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619FDEFA-C837-1E2C-E422-36E814B55B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AE545B20-05FC-8197-3726-DD61C224B15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74DAC3DB-B0B0-345C-E82C-DAE280A9C20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4BF0AB74-3253-E85D-A957-A010DF5DE2B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EA1C5B1B-2B67-3A61-0F5E-368E5DDE3BE6}"/>
                </a:ext>
              </a:extLst>
            </p:cNvPr>
            <p:cNvGrpSpPr/>
            <p:nvPr/>
          </p:nvGrpSpPr>
          <p:grpSpPr>
            <a:xfrm flipH="1">
              <a:off x="1515793" y="5618163"/>
              <a:ext cx="10420619" cy="1011237"/>
              <a:chOff x="1380514" y="723211"/>
              <a:chExt cx="16182775" cy="1570409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AED4EA8C-6D00-8BBF-507B-DD0308A931A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6182775" cy="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3C233CA9-1EF6-4CFD-383D-17472D2EEB8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80514" y="723211"/>
                <a:ext cx="0" cy="1570409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29E1E1D0-5821-A285-EE3D-D89B84B714D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DDD449FD-A07B-173A-CDBF-B45286689DC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45FD767C-5582-55EF-C311-3EEE7D0A4C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5FCD0613-9A57-8B72-F4B7-EF38649DBB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61B0C6F2-AA16-3BD2-92C0-4766408145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9811760B-7C47-5B09-06FC-8AFB2225F4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BE4393B8-ABFE-D3A4-56ED-D71A71FA837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381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38054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57</Words>
  <Application>Microsoft Office PowerPoint</Application>
  <PresentationFormat>宽屏</PresentationFormat>
  <Paragraphs>19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传统古典中国风矢量边框ppt素材（12张）</dc:title>
  <dc:creator>51PPT模板网</dc:creator>
  <cp:keywords>www.51pptmoban.com</cp:keywords>
  <dc:description>www.51pptmoban.com</dc:description>
  <cp:lastModifiedBy>Power user</cp:lastModifiedBy>
  <cp:revision>7</cp:revision>
  <dcterms:created xsi:type="dcterms:W3CDTF">2023-01-08T13:04:24Z</dcterms:created>
  <dcterms:modified xsi:type="dcterms:W3CDTF">2023-01-08T14:06:49Z</dcterms:modified>
</cp:coreProperties>
</file>