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1" r:id="rId2"/>
    <p:sldId id="282" r:id="rId3"/>
    <p:sldId id="288" r:id="rId4"/>
    <p:sldId id="285" r:id="rId5"/>
    <p:sldId id="284" r:id="rId6"/>
    <p:sldId id="286" r:id="rId7"/>
    <p:sldId id="283" r:id="rId8"/>
    <p:sldId id="287" r:id="rId9"/>
    <p:sldId id="289" r:id="rId10"/>
    <p:sldId id="291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01" autoAdjust="0"/>
  </p:normalViewPr>
  <p:slideViewPr>
    <p:cSldViewPr snapToGrid="0">
      <p:cViewPr varScale="1">
        <p:scale>
          <a:sx n="92" d="100"/>
          <a:sy n="92" d="100"/>
        </p:scale>
        <p:origin x="366" y="9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326</c:v>
                </c:pt>
                <c:pt idx="1">
                  <c:v>683</c:v>
                </c:pt>
                <c:pt idx="2">
                  <c:v>1126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AB-4817-A473-001AFB83EF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15857632"/>
        <c:axId val="1715862624"/>
        <c:axId val="0"/>
      </c:bar3DChart>
      <c:catAx>
        <c:axId val="171585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5862624"/>
        <c:crosses val="autoZero"/>
        <c:auto val="1"/>
        <c:lblAlgn val="ctr"/>
        <c:lblOffset val="100"/>
        <c:noMultiLvlLbl val="0"/>
      </c:catAx>
      <c:valAx>
        <c:axId val="171586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585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4E0AE787-A63A-4BFF-8CB2-FD472E137176}" type="datetimeFigureOut">
              <a:rPr lang="zh-CN" altLang="en-US" smtClean="0"/>
              <a:pPr/>
              <a:t>2023/1/8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CBDCCF5-A581-4A71-8985-0B065C8509D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566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DCCF5-A581-4A71-8985-0B065C8509D5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414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DCCF5-A581-4A71-8985-0B065C8509D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94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168F28-2A27-498D-7417-DDFF75BDB661}"/>
              </a:ext>
            </a:extLst>
          </p:cNvPr>
          <p:cNvSpPr/>
          <p:nvPr userDrawn="1"/>
        </p:nvSpPr>
        <p:spPr>
          <a:xfrm>
            <a:off x="-1" y="0"/>
            <a:ext cx="4980467" cy="1676400"/>
          </a:xfrm>
          <a:custGeom>
            <a:avLst/>
            <a:gdLst>
              <a:gd name="connsiteX0" fmla="*/ 0 w 4587544"/>
              <a:gd name="connsiteY0" fmla="*/ 0 h 1544144"/>
              <a:gd name="connsiteX1" fmla="*/ 4587544 w 4587544"/>
              <a:gd name="connsiteY1" fmla="*/ 0 h 1544144"/>
              <a:gd name="connsiteX2" fmla="*/ 4559861 w 4587544"/>
              <a:gd name="connsiteY2" fmla="*/ 19355 h 1544144"/>
              <a:gd name="connsiteX3" fmla="*/ 320149 w 4587544"/>
              <a:gd name="connsiteY3" fmla="*/ 1503547 h 1544144"/>
              <a:gd name="connsiteX4" fmla="*/ 0 w 4587544"/>
              <a:gd name="connsiteY4" fmla="*/ 1544144 h 154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7544" h="1544144">
                <a:moveTo>
                  <a:pt x="0" y="0"/>
                </a:moveTo>
                <a:lnTo>
                  <a:pt x="4587544" y="0"/>
                </a:lnTo>
                <a:lnTo>
                  <a:pt x="4559861" y="19355"/>
                </a:lnTo>
                <a:cubicBezTo>
                  <a:pt x="3483413" y="736000"/>
                  <a:pt x="2007856" y="1264971"/>
                  <a:pt x="320149" y="1503547"/>
                </a:cubicBezTo>
                <a:lnTo>
                  <a:pt x="0" y="154414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lumOff val="50000"/>
                </a:schemeClr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DFD9B95-496B-F4F3-7B80-FA317482085F}"/>
              </a:ext>
            </a:extLst>
          </p:cNvPr>
          <p:cNvSpPr/>
          <p:nvPr userDrawn="1"/>
        </p:nvSpPr>
        <p:spPr>
          <a:xfrm rot="489840">
            <a:off x="5821258" y="2960944"/>
            <a:ext cx="6581474" cy="4386593"/>
          </a:xfrm>
          <a:custGeom>
            <a:avLst/>
            <a:gdLst>
              <a:gd name="connsiteX0" fmla="*/ 6087623 w 6581474"/>
              <a:gd name="connsiteY0" fmla="*/ 0 h 4386593"/>
              <a:gd name="connsiteX1" fmla="*/ 6581474 w 6581474"/>
              <a:gd name="connsiteY1" fmla="*/ 3442408 h 4386593"/>
              <a:gd name="connsiteX2" fmla="*/ 0 w 6581474"/>
              <a:gd name="connsiteY2" fmla="*/ 4386593 h 4386593"/>
              <a:gd name="connsiteX3" fmla="*/ 8093 w 6581474"/>
              <a:gd name="connsiteY3" fmla="*/ 4210756 h 4386593"/>
              <a:gd name="connsiteX4" fmla="*/ 5919509 w 6581474"/>
              <a:gd name="connsiteY4" fmla="*/ 26230 h 43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474" h="4386593">
                <a:moveTo>
                  <a:pt x="6087623" y="0"/>
                </a:moveTo>
                <a:lnTo>
                  <a:pt x="6581474" y="3442408"/>
                </a:lnTo>
                <a:lnTo>
                  <a:pt x="0" y="4386593"/>
                </a:lnTo>
                <a:lnTo>
                  <a:pt x="8093" y="4210756"/>
                </a:lnTo>
                <a:cubicBezTo>
                  <a:pt x="190151" y="2237447"/>
                  <a:pt x="2620347" y="590021"/>
                  <a:pt x="5919509" y="262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C47287F-5AB8-5E46-B89C-F93595179FC8}"/>
              </a:ext>
            </a:extLst>
          </p:cNvPr>
          <p:cNvSpPr/>
          <p:nvPr userDrawn="1"/>
        </p:nvSpPr>
        <p:spPr>
          <a:xfrm rot="16200000" flipH="1">
            <a:off x="6271681" y="1337001"/>
            <a:ext cx="449302" cy="1906377"/>
          </a:xfrm>
          <a:custGeom>
            <a:avLst/>
            <a:gdLst>
              <a:gd name="connsiteX0" fmla="*/ 593725 w 628650"/>
              <a:gd name="connsiteY0" fmla="*/ 2654300 h 2667346"/>
              <a:gd name="connsiteX1" fmla="*/ 618417 w 628650"/>
              <a:gd name="connsiteY1" fmla="*/ 2664533 h 2667346"/>
              <a:gd name="connsiteX2" fmla="*/ 619583 w 628650"/>
              <a:gd name="connsiteY2" fmla="*/ 2667346 h 2667346"/>
              <a:gd name="connsiteX3" fmla="*/ 567867 w 628650"/>
              <a:gd name="connsiteY3" fmla="*/ 2667346 h 2667346"/>
              <a:gd name="connsiteX4" fmla="*/ 569033 w 628650"/>
              <a:gd name="connsiteY4" fmla="*/ 2664533 h 2667346"/>
              <a:gd name="connsiteX5" fmla="*/ 593725 w 628650"/>
              <a:gd name="connsiteY5" fmla="*/ 2654300 h 2667346"/>
              <a:gd name="connsiteX6" fmla="*/ 454025 w 628650"/>
              <a:gd name="connsiteY6" fmla="*/ 2654300 h 2667346"/>
              <a:gd name="connsiteX7" fmla="*/ 478717 w 628650"/>
              <a:gd name="connsiteY7" fmla="*/ 2664533 h 2667346"/>
              <a:gd name="connsiteX8" fmla="*/ 479883 w 628650"/>
              <a:gd name="connsiteY8" fmla="*/ 2667346 h 2667346"/>
              <a:gd name="connsiteX9" fmla="*/ 428167 w 628650"/>
              <a:gd name="connsiteY9" fmla="*/ 2667346 h 2667346"/>
              <a:gd name="connsiteX10" fmla="*/ 429333 w 628650"/>
              <a:gd name="connsiteY10" fmla="*/ 2664533 h 2667346"/>
              <a:gd name="connsiteX11" fmla="*/ 454025 w 628650"/>
              <a:gd name="connsiteY11" fmla="*/ 2654300 h 2667346"/>
              <a:gd name="connsiteX12" fmla="*/ 314325 w 628650"/>
              <a:gd name="connsiteY12" fmla="*/ 2654300 h 2667346"/>
              <a:gd name="connsiteX13" fmla="*/ 339017 w 628650"/>
              <a:gd name="connsiteY13" fmla="*/ 2664533 h 2667346"/>
              <a:gd name="connsiteX14" fmla="*/ 340183 w 628650"/>
              <a:gd name="connsiteY14" fmla="*/ 2667346 h 2667346"/>
              <a:gd name="connsiteX15" fmla="*/ 288467 w 628650"/>
              <a:gd name="connsiteY15" fmla="*/ 2667346 h 2667346"/>
              <a:gd name="connsiteX16" fmla="*/ 289633 w 628650"/>
              <a:gd name="connsiteY16" fmla="*/ 2664533 h 2667346"/>
              <a:gd name="connsiteX17" fmla="*/ 314325 w 628650"/>
              <a:gd name="connsiteY17" fmla="*/ 2654300 h 2667346"/>
              <a:gd name="connsiteX18" fmla="*/ 174625 w 628650"/>
              <a:gd name="connsiteY18" fmla="*/ 2654300 h 2667346"/>
              <a:gd name="connsiteX19" fmla="*/ 199317 w 628650"/>
              <a:gd name="connsiteY19" fmla="*/ 2664533 h 2667346"/>
              <a:gd name="connsiteX20" fmla="*/ 200483 w 628650"/>
              <a:gd name="connsiteY20" fmla="*/ 2667346 h 2667346"/>
              <a:gd name="connsiteX21" fmla="*/ 148767 w 628650"/>
              <a:gd name="connsiteY21" fmla="*/ 2667346 h 2667346"/>
              <a:gd name="connsiteX22" fmla="*/ 149933 w 628650"/>
              <a:gd name="connsiteY22" fmla="*/ 2664533 h 2667346"/>
              <a:gd name="connsiteX23" fmla="*/ 174625 w 628650"/>
              <a:gd name="connsiteY23" fmla="*/ 2654300 h 2667346"/>
              <a:gd name="connsiteX24" fmla="*/ 34925 w 628650"/>
              <a:gd name="connsiteY24" fmla="*/ 2654300 h 2667346"/>
              <a:gd name="connsiteX25" fmla="*/ 59617 w 628650"/>
              <a:gd name="connsiteY25" fmla="*/ 2664533 h 2667346"/>
              <a:gd name="connsiteX26" fmla="*/ 60783 w 628650"/>
              <a:gd name="connsiteY26" fmla="*/ 2667346 h 2667346"/>
              <a:gd name="connsiteX27" fmla="*/ 9067 w 628650"/>
              <a:gd name="connsiteY27" fmla="*/ 2667346 h 2667346"/>
              <a:gd name="connsiteX28" fmla="*/ 10233 w 628650"/>
              <a:gd name="connsiteY28" fmla="*/ 2664533 h 2667346"/>
              <a:gd name="connsiteX29" fmla="*/ 34925 w 628650"/>
              <a:gd name="connsiteY29" fmla="*/ 2654300 h 2667346"/>
              <a:gd name="connsiteX30" fmla="*/ 593725 w 628650"/>
              <a:gd name="connsiteY30" fmla="*/ 2514600 h 2667346"/>
              <a:gd name="connsiteX31" fmla="*/ 628650 w 628650"/>
              <a:gd name="connsiteY31" fmla="*/ 2549525 h 2667346"/>
              <a:gd name="connsiteX32" fmla="*/ 593725 w 628650"/>
              <a:gd name="connsiteY32" fmla="*/ 2584450 h 2667346"/>
              <a:gd name="connsiteX33" fmla="*/ 558800 w 628650"/>
              <a:gd name="connsiteY33" fmla="*/ 2549525 h 2667346"/>
              <a:gd name="connsiteX34" fmla="*/ 593725 w 628650"/>
              <a:gd name="connsiteY34" fmla="*/ 2514600 h 2667346"/>
              <a:gd name="connsiteX35" fmla="*/ 454025 w 628650"/>
              <a:gd name="connsiteY35" fmla="*/ 2514600 h 2667346"/>
              <a:gd name="connsiteX36" fmla="*/ 488950 w 628650"/>
              <a:gd name="connsiteY36" fmla="*/ 2549525 h 2667346"/>
              <a:gd name="connsiteX37" fmla="*/ 454025 w 628650"/>
              <a:gd name="connsiteY37" fmla="*/ 2584450 h 2667346"/>
              <a:gd name="connsiteX38" fmla="*/ 419100 w 628650"/>
              <a:gd name="connsiteY38" fmla="*/ 2549525 h 2667346"/>
              <a:gd name="connsiteX39" fmla="*/ 454025 w 628650"/>
              <a:gd name="connsiteY39" fmla="*/ 2514600 h 2667346"/>
              <a:gd name="connsiteX40" fmla="*/ 314325 w 628650"/>
              <a:gd name="connsiteY40" fmla="*/ 2514600 h 2667346"/>
              <a:gd name="connsiteX41" fmla="*/ 349250 w 628650"/>
              <a:gd name="connsiteY41" fmla="*/ 2549525 h 2667346"/>
              <a:gd name="connsiteX42" fmla="*/ 314325 w 628650"/>
              <a:gd name="connsiteY42" fmla="*/ 2584450 h 2667346"/>
              <a:gd name="connsiteX43" fmla="*/ 279400 w 628650"/>
              <a:gd name="connsiteY43" fmla="*/ 2549525 h 2667346"/>
              <a:gd name="connsiteX44" fmla="*/ 314325 w 628650"/>
              <a:gd name="connsiteY44" fmla="*/ 2514600 h 2667346"/>
              <a:gd name="connsiteX45" fmla="*/ 174625 w 628650"/>
              <a:gd name="connsiteY45" fmla="*/ 2514600 h 2667346"/>
              <a:gd name="connsiteX46" fmla="*/ 209550 w 628650"/>
              <a:gd name="connsiteY46" fmla="*/ 2549525 h 2667346"/>
              <a:gd name="connsiteX47" fmla="*/ 174625 w 628650"/>
              <a:gd name="connsiteY47" fmla="*/ 2584450 h 2667346"/>
              <a:gd name="connsiteX48" fmla="*/ 139700 w 628650"/>
              <a:gd name="connsiteY48" fmla="*/ 2549525 h 2667346"/>
              <a:gd name="connsiteX49" fmla="*/ 174625 w 628650"/>
              <a:gd name="connsiteY49" fmla="*/ 2514600 h 2667346"/>
              <a:gd name="connsiteX50" fmla="*/ 34925 w 628650"/>
              <a:gd name="connsiteY50" fmla="*/ 2514600 h 2667346"/>
              <a:gd name="connsiteX51" fmla="*/ 69850 w 628650"/>
              <a:gd name="connsiteY51" fmla="*/ 2549525 h 2667346"/>
              <a:gd name="connsiteX52" fmla="*/ 34925 w 628650"/>
              <a:gd name="connsiteY52" fmla="*/ 2584450 h 2667346"/>
              <a:gd name="connsiteX53" fmla="*/ 0 w 628650"/>
              <a:gd name="connsiteY53" fmla="*/ 2549525 h 2667346"/>
              <a:gd name="connsiteX54" fmla="*/ 34925 w 628650"/>
              <a:gd name="connsiteY54" fmla="*/ 2514600 h 2667346"/>
              <a:gd name="connsiteX55" fmla="*/ 593725 w 628650"/>
              <a:gd name="connsiteY55" fmla="*/ 2374900 h 2667346"/>
              <a:gd name="connsiteX56" fmla="*/ 628650 w 628650"/>
              <a:gd name="connsiteY56" fmla="*/ 2409825 h 2667346"/>
              <a:gd name="connsiteX57" fmla="*/ 593725 w 628650"/>
              <a:gd name="connsiteY57" fmla="*/ 2444750 h 2667346"/>
              <a:gd name="connsiteX58" fmla="*/ 558800 w 628650"/>
              <a:gd name="connsiteY58" fmla="*/ 2409825 h 2667346"/>
              <a:gd name="connsiteX59" fmla="*/ 593725 w 628650"/>
              <a:gd name="connsiteY59" fmla="*/ 2374900 h 2667346"/>
              <a:gd name="connsiteX60" fmla="*/ 454025 w 628650"/>
              <a:gd name="connsiteY60" fmla="*/ 2374900 h 2667346"/>
              <a:gd name="connsiteX61" fmla="*/ 488950 w 628650"/>
              <a:gd name="connsiteY61" fmla="*/ 2409825 h 2667346"/>
              <a:gd name="connsiteX62" fmla="*/ 454025 w 628650"/>
              <a:gd name="connsiteY62" fmla="*/ 2444750 h 2667346"/>
              <a:gd name="connsiteX63" fmla="*/ 419100 w 628650"/>
              <a:gd name="connsiteY63" fmla="*/ 2409825 h 2667346"/>
              <a:gd name="connsiteX64" fmla="*/ 454025 w 628650"/>
              <a:gd name="connsiteY64" fmla="*/ 2374900 h 2667346"/>
              <a:gd name="connsiteX65" fmla="*/ 314325 w 628650"/>
              <a:gd name="connsiteY65" fmla="*/ 2374900 h 2667346"/>
              <a:gd name="connsiteX66" fmla="*/ 349250 w 628650"/>
              <a:gd name="connsiteY66" fmla="*/ 2409825 h 2667346"/>
              <a:gd name="connsiteX67" fmla="*/ 314325 w 628650"/>
              <a:gd name="connsiteY67" fmla="*/ 2444750 h 2667346"/>
              <a:gd name="connsiteX68" fmla="*/ 279400 w 628650"/>
              <a:gd name="connsiteY68" fmla="*/ 2409825 h 2667346"/>
              <a:gd name="connsiteX69" fmla="*/ 314325 w 628650"/>
              <a:gd name="connsiteY69" fmla="*/ 2374900 h 2667346"/>
              <a:gd name="connsiteX70" fmla="*/ 174625 w 628650"/>
              <a:gd name="connsiteY70" fmla="*/ 2374900 h 2667346"/>
              <a:gd name="connsiteX71" fmla="*/ 209550 w 628650"/>
              <a:gd name="connsiteY71" fmla="*/ 2409825 h 2667346"/>
              <a:gd name="connsiteX72" fmla="*/ 174625 w 628650"/>
              <a:gd name="connsiteY72" fmla="*/ 2444750 h 2667346"/>
              <a:gd name="connsiteX73" fmla="*/ 139700 w 628650"/>
              <a:gd name="connsiteY73" fmla="*/ 2409825 h 2667346"/>
              <a:gd name="connsiteX74" fmla="*/ 174625 w 628650"/>
              <a:gd name="connsiteY74" fmla="*/ 2374900 h 2667346"/>
              <a:gd name="connsiteX75" fmla="*/ 34925 w 628650"/>
              <a:gd name="connsiteY75" fmla="*/ 2374900 h 2667346"/>
              <a:gd name="connsiteX76" fmla="*/ 69850 w 628650"/>
              <a:gd name="connsiteY76" fmla="*/ 2409825 h 2667346"/>
              <a:gd name="connsiteX77" fmla="*/ 34925 w 628650"/>
              <a:gd name="connsiteY77" fmla="*/ 2444750 h 2667346"/>
              <a:gd name="connsiteX78" fmla="*/ 0 w 628650"/>
              <a:gd name="connsiteY78" fmla="*/ 2409825 h 2667346"/>
              <a:gd name="connsiteX79" fmla="*/ 34925 w 628650"/>
              <a:gd name="connsiteY79" fmla="*/ 2374900 h 2667346"/>
              <a:gd name="connsiteX80" fmla="*/ 593725 w 628650"/>
              <a:gd name="connsiteY80" fmla="*/ 2235200 h 2667346"/>
              <a:gd name="connsiteX81" fmla="*/ 628650 w 628650"/>
              <a:gd name="connsiteY81" fmla="*/ 2270125 h 2667346"/>
              <a:gd name="connsiteX82" fmla="*/ 593725 w 628650"/>
              <a:gd name="connsiteY82" fmla="*/ 2305050 h 2667346"/>
              <a:gd name="connsiteX83" fmla="*/ 558800 w 628650"/>
              <a:gd name="connsiteY83" fmla="*/ 2270125 h 2667346"/>
              <a:gd name="connsiteX84" fmla="*/ 593725 w 628650"/>
              <a:gd name="connsiteY84" fmla="*/ 2235200 h 2667346"/>
              <a:gd name="connsiteX85" fmla="*/ 454025 w 628650"/>
              <a:gd name="connsiteY85" fmla="*/ 2235200 h 2667346"/>
              <a:gd name="connsiteX86" fmla="*/ 488950 w 628650"/>
              <a:gd name="connsiteY86" fmla="*/ 2270125 h 2667346"/>
              <a:gd name="connsiteX87" fmla="*/ 454025 w 628650"/>
              <a:gd name="connsiteY87" fmla="*/ 2305050 h 2667346"/>
              <a:gd name="connsiteX88" fmla="*/ 419100 w 628650"/>
              <a:gd name="connsiteY88" fmla="*/ 2270125 h 2667346"/>
              <a:gd name="connsiteX89" fmla="*/ 454025 w 628650"/>
              <a:gd name="connsiteY89" fmla="*/ 2235200 h 2667346"/>
              <a:gd name="connsiteX90" fmla="*/ 314325 w 628650"/>
              <a:gd name="connsiteY90" fmla="*/ 2235200 h 2667346"/>
              <a:gd name="connsiteX91" fmla="*/ 349250 w 628650"/>
              <a:gd name="connsiteY91" fmla="*/ 2270125 h 2667346"/>
              <a:gd name="connsiteX92" fmla="*/ 314325 w 628650"/>
              <a:gd name="connsiteY92" fmla="*/ 2305050 h 2667346"/>
              <a:gd name="connsiteX93" fmla="*/ 279400 w 628650"/>
              <a:gd name="connsiteY93" fmla="*/ 2270125 h 2667346"/>
              <a:gd name="connsiteX94" fmla="*/ 314325 w 628650"/>
              <a:gd name="connsiteY94" fmla="*/ 2235200 h 2667346"/>
              <a:gd name="connsiteX95" fmla="*/ 174625 w 628650"/>
              <a:gd name="connsiteY95" fmla="*/ 2235200 h 2667346"/>
              <a:gd name="connsiteX96" fmla="*/ 209550 w 628650"/>
              <a:gd name="connsiteY96" fmla="*/ 2270125 h 2667346"/>
              <a:gd name="connsiteX97" fmla="*/ 174625 w 628650"/>
              <a:gd name="connsiteY97" fmla="*/ 2305050 h 2667346"/>
              <a:gd name="connsiteX98" fmla="*/ 139700 w 628650"/>
              <a:gd name="connsiteY98" fmla="*/ 2270125 h 2667346"/>
              <a:gd name="connsiteX99" fmla="*/ 174625 w 628650"/>
              <a:gd name="connsiteY99" fmla="*/ 2235200 h 2667346"/>
              <a:gd name="connsiteX100" fmla="*/ 34925 w 628650"/>
              <a:gd name="connsiteY100" fmla="*/ 2235200 h 2667346"/>
              <a:gd name="connsiteX101" fmla="*/ 69850 w 628650"/>
              <a:gd name="connsiteY101" fmla="*/ 2270125 h 2667346"/>
              <a:gd name="connsiteX102" fmla="*/ 34925 w 628650"/>
              <a:gd name="connsiteY102" fmla="*/ 2305050 h 2667346"/>
              <a:gd name="connsiteX103" fmla="*/ 0 w 628650"/>
              <a:gd name="connsiteY103" fmla="*/ 2270125 h 2667346"/>
              <a:gd name="connsiteX104" fmla="*/ 34925 w 628650"/>
              <a:gd name="connsiteY104" fmla="*/ 2235200 h 2667346"/>
              <a:gd name="connsiteX105" fmla="*/ 593725 w 628650"/>
              <a:gd name="connsiteY105" fmla="*/ 2095500 h 2667346"/>
              <a:gd name="connsiteX106" fmla="*/ 628650 w 628650"/>
              <a:gd name="connsiteY106" fmla="*/ 2130425 h 2667346"/>
              <a:gd name="connsiteX107" fmla="*/ 593725 w 628650"/>
              <a:gd name="connsiteY107" fmla="*/ 2165350 h 2667346"/>
              <a:gd name="connsiteX108" fmla="*/ 558800 w 628650"/>
              <a:gd name="connsiteY108" fmla="*/ 2130425 h 2667346"/>
              <a:gd name="connsiteX109" fmla="*/ 593725 w 628650"/>
              <a:gd name="connsiteY109" fmla="*/ 2095500 h 2667346"/>
              <a:gd name="connsiteX110" fmla="*/ 454025 w 628650"/>
              <a:gd name="connsiteY110" fmla="*/ 2095500 h 2667346"/>
              <a:gd name="connsiteX111" fmla="*/ 488950 w 628650"/>
              <a:gd name="connsiteY111" fmla="*/ 2130425 h 2667346"/>
              <a:gd name="connsiteX112" fmla="*/ 454025 w 628650"/>
              <a:gd name="connsiteY112" fmla="*/ 2165350 h 2667346"/>
              <a:gd name="connsiteX113" fmla="*/ 419100 w 628650"/>
              <a:gd name="connsiteY113" fmla="*/ 2130425 h 2667346"/>
              <a:gd name="connsiteX114" fmla="*/ 454025 w 628650"/>
              <a:gd name="connsiteY114" fmla="*/ 2095500 h 2667346"/>
              <a:gd name="connsiteX115" fmla="*/ 314325 w 628650"/>
              <a:gd name="connsiteY115" fmla="*/ 2095500 h 2667346"/>
              <a:gd name="connsiteX116" fmla="*/ 349250 w 628650"/>
              <a:gd name="connsiteY116" fmla="*/ 2130425 h 2667346"/>
              <a:gd name="connsiteX117" fmla="*/ 314325 w 628650"/>
              <a:gd name="connsiteY117" fmla="*/ 2165350 h 2667346"/>
              <a:gd name="connsiteX118" fmla="*/ 279400 w 628650"/>
              <a:gd name="connsiteY118" fmla="*/ 2130425 h 2667346"/>
              <a:gd name="connsiteX119" fmla="*/ 314325 w 628650"/>
              <a:gd name="connsiteY119" fmla="*/ 2095500 h 2667346"/>
              <a:gd name="connsiteX120" fmla="*/ 174625 w 628650"/>
              <a:gd name="connsiteY120" fmla="*/ 2095500 h 2667346"/>
              <a:gd name="connsiteX121" fmla="*/ 209550 w 628650"/>
              <a:gd name="connsiteY121" fmla="*/ 2130425 h 2667346"/>
              <a:gd name="connsiteX122" fmla="*/ 174625 w 628650"/>
              <a:gd name="connsiteY122" fmla="*/ 2165350 h 2667346"/>
              <a:gd name="connsiteX123" fmla="*/ 139700 w 628650"/>
              <a:gd name="connsiteY123" fmla="*/ 2130425 h 2667346"/>
              <a:gd name="connsiteX124" fmla="*/ 174625 w 628650"/>
              <a:gd name="connsiteY124" fmla="*/ 2095500 h 2667346"/>
              <a:gd name="connsiteX125" fmla="*/ 34925 w 628650"/>
              <a:gd name="connsiteY125" fmla="*/ 2095500 h 2667346"/>
              <a:gd name="connsiteX126" fmla="*/ 69850 w 628650"/>
              <a:gd name="connsiteY126" fmla="*/ 2130425 h 2667346"/>
              <a:gd name="connsiteX127" fmla="*/ 34925 w 628650"/>
              <a:gd name="connsiteY127" fmla="*/ 2165350 h 2667346"/>
              <a:gd name="connsiteX128" fmla="*/ 0 w 628650"/>
              <a:gd name="connsiteY128" fmla="*/ 2130425 h 2667346"/>
              <a:gd name="connsiteX129" fmla="*/ 34925 w 628650"/>
              <a:gd name="connsiteY129" fmla="*/ 2095500 h 2667346"/>
              <a:gd name="connsiteX130" fmla="*/ 593725 w 628650"/>
              <a:gd name="connsiteY130" fmla="*/ 1955800 h 2667346"/>
              <a:gd name="connsiteX131" fmla="*/ 628650 w 628650"/>
              <a:gd name="connsiteY131" fmla="*/ 1990725 h 2667346"/>
              <a:gd name="connsiteX132" fmla="*/ 593725 w 628650"/>
              <a:gd name="connsiteY132" fmla="*/ 2025650 h 2667346"/>
              <a:gd name="connsiteX133" fmla="*/ 558800 w 628650"/>
              <a:gd name="connsiteY133" fmla="*/ 1990725 h 2667346"/>
              <a:gd name="connsiteX134" fmla="*/ 593725 w 628650"/>
              <a:gd name="connsiteY134" fmla="*/ 1955800 h 2667346"/>
              <a:gd name="connsiteX135" fmla="*/ 454025 w 628650"/>
              <a:gd name="connsiteY135" fmla="*/ 1955800 h 2667346"/>
              <a:gd name="connsiteX136" fmla="*/ 488950 w 628650"/>
              <a:gd name="connsiteY136" fmla="*/ 1990725 h 2667346"/>
              <a:gd name="connsiteX137" fmla="*/ 454025 w 628650"/>
              <a:gd name="connsiteY137" fmla="*/ 2025650 h 2667346"/>
              <a:gd name="connsiteX138" fmla="*/ 419100 w 628650"/>
              <a:gd name="connsiteY138" fmla="*/ 1990725 h 2667346"/>
              <a:gd name="connsiteX139" fmla="*/ 454025 w 628650"/>
              <a:gd name="connsiteY139" fmla="*/ 1955800 h 2667346"/>
              <a:gd name="connsiteX140" fmla="*/ 314325 w 628650"/>
              <a:gd name="connsiteY140" fmla="*/ 1955800 h 2667346"/>
              <a:gd name="connsiteX141" fmla="*/ 349250 w 628650"/>
              <a:gd name="connsiteY141" fmla="*/ 1990725 h 2667346"/>
              <a:gd name="connsiteX142" fmla="*/ 314325 w 628650"/>
              <a:gd name="connsiteY142" fmla="*/ 2025650 h 2667346"/>
              <a:gd name="connsiteX143" fmla="*/ 279400 w 628650"/>
              <a:gd name="connsiteY143" fmla="*/ 1990725 h 2667346"/>
              <a:gd name="connsiteX144" fmla="*/ 314325 w 628650"/>
              <a:gd name="connsiteY144" fmla="*/ 1955800 h 2667346"/>
              <a:gd name="connsiteX145" fmla="*/ 174625 w 628650"/>
              <a:gd name="connsiteY145" fmla="*/ 1955800 h 2667346"/>
              <a:gd name="connsiteX146" fmla="*/ 209550 w 628650"/>
              <a:gd name="connsiteY146" fmla="*/ 1990725 h 2667346"/>
              <a:gd name="connsiteX147" fmla="*/ 174625 w 628650"/>
              <a:gd name="connsiteY147" fmla="*/ 2025650 h 2667346"/>
              <a:gd name="connsiteX148" fmla="*/ 139700 w 628650"/>
              <a:gd name="connsiteY148" fmla="*/ 1990725 h 2667346"/>
              <a:gd name="connsiteX149" fmla="*/ 174625 w 628650"/>
              <a:gd name="connsiteY149" fmla="*/ 1955800 h 2667346"/>
              <a:gd name="connsiteX150" fmla="*/ 34925 w 628650"/>
              <a:gd name="connsiteY150" fmla="*/ 1955800 h 2667346"/>
              <a:gd name="connsiteX151" fmla="*/ 69850 w 628650"/>
              <a:gd name="connsiteY151" fmla="*/ 1990725 h 2667346"/>
              <a:gd name="connsiteX152" fmla="*/ 34925 w 628650"/>
              <a:gd name="connsiteY152" fmla="*/ 2025650 h 2667346"/>
              <a:gd name="connsiteX153" fmla="*/ 0 w 628650"/>
              <a:gd name="connsiteY153" fmla="*/ 1990725 h 2667346"/>
              <a:gd name="connsiteX154" fmla="*/ 34925 w 628650"/>
              <a:gd name="connsiteY154" fmla="*/ 1955800 h 2667346"/>
              <a:gd name="connsiteX155" fmla="*/ 593725 w 628650"/>
              <a:gd name="connsiteY155" fmla="*/ 1816100 h 2667346"/>
              <a:gd name="connsiteX156" fmla="*/ 628650 w 628650"/>
              <a:gd name="connsiteY156" fmla="*/ 1851025 h 2667346"/>
              <a:gd name="connsiteX157" fmla="*/ 593725 w 628650"/>
              <a:gd name="connsiteY157" fmla="*/ 1885950 h 2667346"/>
              <a:gd name="connsiteX158" fmla="*/ 558800 w 628650"/>
              <a:gd name="connsiteY158" fmla="*/ 1851025 h 2667346"/>
              <a:gd name="connsiteX159" fmla="*/ 593725 w 628650"/>
              <a:gd name="connsiteY159" fmla="*/ 1816100 h 2667346"/>
              <a:gd name="connsiteX160" fmla="*/ 454025 w 628650"/>
              <a:gd name="connsiteY160" fmla="*/ 1816100 h 2667346"/>
              <a:gd name="connsiteX161" fmla="*/ 488950 w 628650"/>
              <a:gd name="connsiteY161" fmla="*/ 1851025 h 2667346"/>
              <a:gd name="connsiteX162" fmla="*/ 454025 w 628650"/>
              <a:gd name="connsiteY162" fmla="*/ 1885950 h 2667346"/>
              <a:gd name="connsiteX163" fmla="*/ 419100 w 628650"/>
              <a:gd name="connsiteY163" fmla="*/ 1851025 h 2667346"/>
              <a:gd name="connsiteX164" fmla="*/ 454025 w 628650"/>
              <a:gd name="connsiteY164" fmla="*/ 1816100 h 2667346"/>
              <a:gd name="connsiteX165" fmla="*/ 314325 w 628650"/>
              <a:gd name="connsiteY165" fmla="*/ 1816100 h 2667346"/>
              <a:gd name="connsiteX166" fmla="*/ 349250 w 628650"/>
              <a:gd name="connsiteY166" fmla="*/ 1851025 h 2667346"/>
              <a:gd name="connsiteX167" fmla="*/ 314325 w 628650"/>
              <a:gd name="connsiteY167" fmla="*/ 1885950 h 2667346"/>
              <a:gd name="connsiteX168" fmla="*/ 279400 w 628650"/>
              <a:gd name="connsiteY168" fmla="*/ 1851025 h 2667346"/>
              <a:gd name="connsiteX169" fmla="*/ 314325 w 628650"/>
              <a:gd name="connsiteY169" fmla="*/ 1816100 h 2667346"/>
              <a:gd name="connsiteX170" fmla="*/ 174625 w 628650"/>
              <a:gd name="connsiteY170" fmla="*/ 1816100 h 2667346"/>
              <a:gd name="connsiteX171" fmla="*/ 209550 w 628650"/>
              <a:gd name="connsiteY171" fmla="*/ 1851025 h 2667346"/>
              <a:gd name="connsiteX172" fmla="*/ 174625 w 628650"/>
              <a:gd name="connsiteY172" fmla="*/ 1885950 h 2667346"/>
              <a:gd name="connsiteX173" fmla="*/ 139700 w 628650"/>
              <a:gd name="connsiteY173" fmla="*/ 1851025 h 2667346"/>
              <a:gd name="connsiteX174" fmla="*/ 174625 w 628650"/>
              <a:gd name="connsiteY174" fmla="*/ 1816100 h 2667346"/>
              <a:gd name="connsiteX175" fmla="*/ 34925 w 628650"/>
              <a:gd name="connsiteY175" fmla="*/ 1816100 h 2667346"/>
              <a:gd name="connsiteX176" fmla="*/ 69850 w 628650"/>
              <a:gd name="connsiteY176" fmla="*/ 1851025 h 2667346"/>
              <a:gd name="connsiteX177" fmla="*/ 34925 w 628650"/>
              <a:gd name="connsiteY177" fmla="*/ 1885950 h 2667346"/>
              <a:gd name="connsiteX178" fmla="*/ 0 w 628650"/>
              <a:gd name="connsiteY178" fmla="*/ 1851025 h 2667346"/>
              <a:gd name="connsiteX179" fmla="*/ 34925 w 628650"/>
              <a:gd name="connsiteY179" fmla="*/ 1816100 h 2667346"/>
              <a:gd name="connsiteX180" fmla="*/ 593725 w 628650"/>
              <a:gd name="connsiteY180" fmla="*/ 1676400 h 2667346"/>
              <a:gd name="connsiteX181" fmla="*/ 628650 w 628650"/>
              <a:gd name="connsiteY181" fmla="*/ 1711325 h 2667346"/>
              <a:gd name="connsiteX182" fmla="*/ 593725 w 628650"/>
              <a:gd name="connsiteY182" fmla="*/ 1746250 h 2667346"/>
              <a:gd name="connsiteX183" fmla="*/ 558800 w 628650"/>
              <a:gd name="connsiteY183" fmla="*/ 1711325 h 2667346"/>
              <a:gd name="connsiteX184" fmla="*/ 593725 w 628650"/>
              <a:gd name="connsiteY184" fmla="*/ 1676400 h 2667346"/>
              <a:gd name="connsiteX185" fmla="*/ 454025 w 628650"/>
              <a:gd name="connsiteY185" fmla="*/ 1676400 h 2667346"/>
              <a:gd name="connsiteX186" fmla="*/ 488950 w 628650"/>
              <a:gd name="connsiteY186" fmla="*/ 1711325 h 2667346"/>
              <a:gd name="connsiteX187" fmla="*/ 454025 w 628650"/>
              <a:gd name="connsiteY187" fmla="*/ 1746250 h 2667346"/>
              <a:gd name="connsiteX188" fmla="*/ 419100 w 628650"/>
              <a:gd name="connsiteY188" fmla="*/ 1711325 h 2667346"/>
              <a:gd name="connsiteX189" fmla="*/ 454025 w 628650"/>
              <a:gd name="connsiteY189" fmla="*/ 1676400 h 2667346"/>
              <a:gd name="connsiteX190" fmla="*/ 314325 w 628650"/>
              <a:gd name="connsiteY190" fmla="*/ 1676400 h 2667346"/>
              <a:gd name="connsiteX191" fmla="*/ 349250 w 628650"/>
              <a:gd name="connsiteY191" fmla="*/ 1711325 h 2667346"/>
              <a:gd name="connsiteX192" fmla="*/ 314325 w 628650"/>
              <a:gd name="connsiteY192" fmla="*/ 1746250 h 2667346"/>
              <a:gd name="connsiteX193" fmla="*/ 279400 w 628650"/>
              <a:gd name="connsiteY193" fmla="*/ 1711325 h 2667346"/>
              <a:gd name="connsiteX194" fmla="*/ 314325 w 628650"/>
              <a:gd name="connsiteY194" fmla="*/ 1676400 h 2667346"/>
              <a:gd name="connsiteX195" fmla="*/ 174625 w 628650"/>
              <a:gd name="connsiteY195" fmla="*/ 1676400 h 2667346"/>
              <a:gd name="connsiteX196" fmla="*/ 209550 w 628650"/>
              <a:gd name="connsiteY196" fmla="*/ 1711325 h 2667346"/>
              <a:gd name="connsiteX197" fmla="*/ 174625 w 628650"/>
              <a:gd name="connsiteY197" fmla="*/ 1746250 h 2667346"/>
              <a:gd name="connsiteX198" fmla="*/ 139700 w 628650"/>
              <a:gd name="connsiteY198" fmla="*/ 1711325 h 2667346"/>
              <a:gd name="connsiteX199" fmla="*/ 174625 w 628650"/>
              <a:gd name="connsiteY199" fmla="*/ 1676400 h 2667346"/>
              <a:gd name="connsiteX200" fmla="*/ 34925 w 628650"/>
              <a:gd name="connsiteY200" fmla="*/ 1676400 h 2667346"/>
              <a:gd name="connsiteX201" fmla="*/ 69850 w 628650"/>
              <a:gd name="connsiteY201" fmla="*/ 1711325 h 2667346"/>
              <a:gd name="connsiteX202" fmla="*/ 34925 w 628650"/>
              <a:gd name="connsiteY202" fmla="*/ 1746250 h 2667346"/>
              <a:gd name="connsiteX203" fmla="*/ 0 w 628650"/>
              <a:gd name="connsiteY203" fmla="*/ 1711325 h 2667346"/>
              <a:gd name="connsiteX204" fmla="*/ 34925 w 628650"/>
              <a:gd name="connsiteY204" fmla="*/ 1676400 h 2667346"/>
              <a:gd name="connsiteX205" fmla="*/ 593725 w 628650"/>
              <a:gd name="connsiteY205" fmla="*/ 1536700 h 2667346"/>
              <a:gd name="connsiteX206" fmla="*/ 628650 w 628650"/>
              <a:gd name="connsiteY206" fmla="*/ 1571625 h 2667346"/>
              <a:gd name="connsiteX207" fmla="*/ 593725 w 628650"/>
              <a:gd name="connsiteY207" fmla="*/ 1606550 h 2667346"/>
              <a:gd name="connsiteX208" fmla="*/ 558800 w 628650"/>
              <a:gd name="connsiteY208" fmla="*/ 1571625 h 2667346"/>
              <a:gd name="connsiteX209" fmla="*/ 593725 w 628650"/>
              <a:gd name="connsiteY209" fmla="*/ 1536700 h 2667346"/>
              <a:gd name="connsiteX210" fmla="*/ 454025 w 628650"/>
              <a:gd name="connsiteY210" fmla="*/ 1536700 h 2667346"/>
              <a:gd name="connsiteX211" fmla="*/ 488950 w 628650"/>
              <a:gd name="connsiteY211" fmla="*/ 1571625 h 2667346"/>
              <a:gd name="connsiteX212" fmla="*/ 454025 w 628650"/>
              <a:gd name="connsiteY212" fmla="*/ 1606550 h 2667346"/>
              <a:gd name="connsiteX213" fmla="*/ 419100 w 628650"/>
              <a:gd name="connsiteY213" fmla="*/ 1571625 h 2667346"/>
              <a:gd name="connsiteX214" fmla="*/ 454025 w 628650"/>
              <a:gd name="connsiteY214" fmla="*/ 1536700 h 2667346"/>
              <a:gd name="connsiteX215" fmla="*/ 314325 w 628650"/>
              <a:gd name="connsiteY215" fmla="*/ 1536700 h 2667346"/>
              <a:gd name="connsiteX216" fmla="*/ 349250 w 628650"/>
              <a:gd name="connsiteY216" fmla="*/ 1571625 h 2667346"/>
              <a:gd name="connsiteX217" fmla="*/ 314325 w 628650"/>
              <a:gd name="connsiteY217" fmla="*/ 1606550 h 2667346"/>
              <a:gd name="connsiteX218" fmla="*/ 279400 w 628650"/>
              <a:gd name="connsiteY218" fmla="*/ 1571625 h 2667346"/>
              <a:gd name="connsiteX219" fmla="*/ 314325 w 628650"/>
              <a:gd name="connsiteY219" fmla="*/ 1536700 h 2667346"/>
              <a:gd name="connsiteX220" fmla="*/ 174625 w 628650"/>
              <a:gd name="connsiteY220" fmla="*/ 1536700 h 2667346"/>
              <a:gd name="connsiteX221" fmla="*/ 209550 w 628650"/>
              <a:gd name="connsiteY221" fmla="*/ 1571625 h 2667346"/>
              <a:gd name="connsiteX222" fmla="*/ 174625 w 628650"/>
              <a:gd name="connsiteY222" fmla="*/ 1606550 h 2667346"/>
              <a:gd name="connsiteX223" fmla="*/ 139700 w 628650"/>
              <a:gd name="connsiteY223" fmla="*/ 1571625 h 2667346"/>
              <a:gd name="connsiteX224" fmla="*/ 174625 w 628650"/>
              <a:gd name="connsiteY224" fmla="*/ 1536700 h 2667346"/>
              <a:gd name="connsiteX225" fmla="*/ 34925 w 628650"/>
              <a:gd name="connsiteY225" fmla="*/ 1536700 h 2667346"/>
              <a:gd name="connsiteX226" fmla="*/ 69850 w 628650"/>
              <a:gd name="connsiteY226" fmla="*/ 1571625 h 2667346"/>
              <a:gd name="connsiteX227" fmla="*/ 34925 w 628650"/>
              <a:gd name="connsiteY227" fmla="*/ 1606550 h 2667346"/>
              <a:gd name="connsiteX228" fmla="*/ 0 w 628650"/>
              <a:gd name="connsiteY228" fmla="*/ 1571625 h 2667346"/>
              <a:gd name="connsiteX229" fmla="*/ 34925 w 628650"/>
              <a:gd name="connsiteY229" fmla="*/ 1536700 h 2667346"/>
              <a:gd name="connsiteX230" fmla="*/ 593725 w 628650"/>
              <a:gd name="connsiteY230" fmla="*/ 1397000 h 2667346"/>
              <a:gd name="connsiteX231" fmla="*/ 628650 w 628650"/>
              <a:gd name="connsiteY231" fmla="*/ 1431925 h 2667346"/>
              <a:gd name="connsiteX232" fmla="*/ 593725 w 628650"/>
              <a:gd name="connsiteY232" fmla="*/ 1466850 h 2667346"/>
              <a:gd name="connsiteX233" fmla="*/ 558800 w 628650"/>
              <a:gd name="connsiteY233" fmla="*/ 1431925 h 2667346"/>
              <a:gd name="connsiteX234" fmla="*/ 593725 w 628650"/>
              <a:gd name="connsiteY234" fmla="*/ 1397000 h 2667346"/>
              <a:gd name="connsiteX235" fmla="*/ 454025 w 628650"/>
              <a:gd name="connsiteY235" fmla="*/ 1397000 h 2667346"/>
              <a:gd name="connsiteX236" fmla="*/ 488950 w 628650"/>
              <a:gd name="connsiteY236" fmla="*/ 1431925 h 2667346"/>
              <a:gd name="connsiteX237" fmla="*/ 454025 w 628650"/>
              <a:gd name="connsiteY237" fmla="*/ 1466850 h 2667346"/>
              <a:gd name="connsiteX238" fmla="*/ 419100 w 628650"/>
              <a:gd name="connsiteY238" fmla="*/ 1431925 h 2667346"/>
              <a:gd name="connsiteX239" fmla="*/ 454025 w 628650"/>
              <a:gd name="connsiteY239" fmla="*/ 1397000 h 2667346"/>
              <a:gd name="connsiteX240" fmla="*/ 314325 w 628650"/>
              <a:gd name="connsiteY240" fmla="*/ 1397000 h 2667346"/>
              <a:gd name="connsiteX241" fmla="*/ 349250 w 628650"/>
              <a:gd name="connsiteY241" fmla="*/ 1431925 h 2667346"/>
              <a:gd name="connsiteX242" fmla="*/ 314325 w 628650"/>
              <a:gd name="connsiteY242" fmla="*/ 1466850 h 2667346"/>
              <a:gd name="connsiteX243" fmla="*/ 279400 w 628650"/>
              <a:gd name="connsiteY243" fmla="*/ 1431925 h 2667346"/>
              <a:gd name="connsiteX244" fmla="*/ 314325 w 628650"/>
              <a:gd name="connsiteY244" fmla="*/ 1397000 h 2667346"/>
              <a:gd name="connsiteX245" fmla="*/ 174625 w 628650"/>
              <a:gd name="connsiteY245" fmla="*/ 1397000 h 2667346"/>
              <a:gd name="connsiteX246" fmla="*/ 209550 w 628650"/>
              <a:gd name="connsiteY246" fmla="*/ 1431925 h 2667346"/>
              <a:gd name="connsiteX247" fmla="*/ 174625 w 628650"/>
              <a:gd name="connsiteY247" fmla="*/ 1466850 h 2667346"/>
              <a:gd name="connsiteX248" fmla="*/ 139700 w 628650"/>
              <a:gd name="connsiteY248" fmla="*/ 1431925 h 2667346"/>
              <a:gd name="connsiteX249" fmla="*/ 174625 w 628650"/>
              <a:gd name="connsiteY249" fmla="*/ 1397000 h 2667346"/>
              <a:gd name="connsiteX250" fmla="*/ 34925 w 628650"/>
              <a:gd name="connsiteY250" fmla="*/ 1397000 h 2667346"/>
              <a:gd name="connsiteX251" fmla="*/ 69850 w 628650"/>
              <a:gd name="connsiteY251" fmla="*/ 1431925 h 2667346"/>
              <a:gd name="connsiteX252" fmla="*/ 34925 w 628650"/>
              <a:gd name="connsiteY252" fmla="*/ 1466850 h 2667346"/>
              <a:gd name="connsiteX253" fmla="*/ 0 w 628650"/>
              <a:gd name="connsiteY253" fmla="*/ 1431925 h 2667346"/>
              <a:gd name="connsiteX254" fmla="*/ 34925 w 628650"/>
              <a:gd name="connsiteY254" fmla="*/ 1397000 h 2667346"/>
              <a:gd name="connsiteX255" fmla="*/ 593725 w 628650"/>
              <a:gd name="connsiteY255" fmla="*/ 1257300 h 2667346"/>
              <a:gd name="connsiteX256" fmla="*/ 628650 w 628650"/>
              <a:gd name="connsiteY256" fmla="*/ 1292225 h 2667346"/>
              <a:gd name="connsiteX257" fmla="*/ 593725 w 628650"/>
              <a:gd name="connsiteY257" fmla="*/ 1327150 h 2667346"/>
              <a:gd name="connsiteX258" fmla="*/ 558800 w 628650"/>
              <a:gd name="connsiteY258" fmla="*/ 1292225 h 2667346"/>
              <a:gd name="connsiteX259" fmla="*/ 593725 w 628650"/>
              <a:gd name="connsiteY259" fmla="*/ 1257300 h 2667346"/>
              <a:gd name="connsiteX260" fmla="*/ 454025 w 628650"/>
              <a:gd name="connsiteY260" fmla="*/ 1257300 h 2667346"/>
              <a:gd name="connsiteX261" fmla="*/ 488950 w 628650"/>
              <a:gd name="connsiteY261" fmla="*/ 1292225 h 2667346"/>
              <a:gd name="connsiteX262" fmla="*/ 454025 w 628650"/>
              <a:gd name="connsiteY262" fmla="*/ 1327150 h 2667346"/>
              <a:gd name="connsiteX263" fmla="*/ 419100 w 628650"/>
              <a:gd name="connsiteY263" fmla="*/ 1292225 h 2667346"/>
              <a:gd name="connsiteX264" fmla="*/ 454025 w 628650"/>
              <a:gd name="connsiteY264" fmla="*/ 1257300 h 2667346"/>
              <a:gd name="connsiteX265" fmla="*/ 314325 w 628650"/>
              <a:gd name="connsiteY265" fmla="*/ 1257300 h 2667346"/>
              <a:gd name="connsiteX266" fmla="*/ 349250 w 628650"/>
              <a:gd name="connsiteY266" fmla="*/ 1292225 h 2667346"/>
              <a:gd name="connsiteX267" fmla="*/ 314325 w 628650"/>
              <a:gd name="connsiteY267" fmla="*/ 1327150 h 2667346"/>
              <a:gd name="connsiteX268" fmla="*/ 279400 w 628650"/>
              <a:gd name="connsiteY268" fmla="*/ 1292225 h 2667346"/>
              <a:gd name="connsiteX269" fmla="*/ 314325 w 628650"/>
              <a:gd name="connsiteY269" fmla="*/ 1257300 h 2667346"/>
              <a:gd name="connsiteX270" fmla="*/ 174625 w 628650"/>
              <a:gd name="connsiteY270" fmla="*/ 1257300 h 2667346"/>
              <a:gd name="connsiteX271" fmla="*/ 209550 w 628650"/>
              <a:gd name="connsiteY271" fmla="*/ 1292225 h 2667346"/>
              <a:gd name="connsiteX272" fmla="*/ 174625 w 628650"/>
              <a:gd name="connsiteY272" fmla="*/ 1327150 h 2667346"/>
              <a:gd name="connsiteX273" fmla="*/ 139700 w 628650"/>
              <a:gd name="connsiteY273" fmla="*/ 1292225 h 2667346"/>
              <a:gd name="connsiteX274" fmla="*/ 174625 w 628650"/>
              <a:gd name="connsiteY274" fmla="*/ 1257300 h 2667346"/>
              <a:gd name="connsiteX275" fmla="*/ 34925 w 628650"/>
              <a:gd name="connsiteY275" fmla="*/ 1257300 h 2667346"/>
              <a:gd name="connsiteX276" fmla="*/ 69850 w 628650"/>
              <a:gd name="connsiteY276" fmla="*/ 1292225 h 2667346"/>
              <a:gd name="connsiteX277" fmla="*/ 34925 w 628650"/>
              <a:gd name="connsiteY277" fmla="*/ 1327150 h 2667346"/>
              <a:gd name="connsiteX278" fmla="*/ 0 w 628650"/>
              <a:gd name="connsiteY278" fmla="*/ 1292225 h 2667346"/>
              <a:gd name="connsiteX279" fmla="*/ 34925 w 628650"/>
              <a:gd name="connsiteY279" fmla="*/ 1257300 h 2667346"/>
              <a:gd name="connsiteX280" fmla="*/ 593725 w 628650"/>
              <a:gd name="connsiteY280" fmla="*/ 1117600 h 2667346"/>
              <a:gd name="connsiteX281" fmla="*/ 628650 w 628650"/>
              <a:gd name="connsiteY281" fmla="*/ 1152525 h 2667346"/>
              <a:gd name="connsiteX282" fmla="*/ 593725 w 628650"/>
              <a:gd name="connsiteY282" fmla="*/ 1187450 h 2667346"/>
              <a:gd name="connsiteX283" fmla="*/ 558800 w 628650"/>
              <a:gd name="connsiteY283" fmla="*/ 1152525 h 2667346"/>
              <a:gd name="connsiteX284" fmla="*/ 593725 w 628650"/>
              <a:gd name="connsiteY284" fmla="*/ 1117600 h 2667346"/>
              <a:gd name="connsiteX285" fmla="*/ 454025 w 628650"/>
              <a:gd name="connsiteY285" fmla="*/ 1117600 h 2667346"/>
              <a:gd name="connsiteX286" fmla="*/ 488950 w 628650"/>
              <a:gd name="connsiteY286" fmla="*/ 1152525 h 2667346"/>
              <a:gd name="connsiteX287" fmla="*/ 454025 w 628650"/>
              <a:gd name="connsiteY287" fmla="*/ 1187450 h 2667346"/>
              <a:gd name="connsiteX288" fmla="*/ 419100 w 628650"/>
              <a:gd name="connsiteY288" fmla="*/ 1152525 h 2667346"/>
              <a:gd name="connsiteX289" fmla="*/ 454025 w 628650"/>
              <a:gd name="connsiteY289" fmla="*/ 1117600 h 2667346"/>
              <a:gd name="connsiteX290" fmla="*/ 314325 w 628650"/>
              <a:gd name="connsiteY290" fmla="*/ 1117600 h 2667346"/>
              <a:gd name="connsiteX291" fmla="*/ 349250 w 628650"/>
              <a:gd name="connsiteY291" fmla="*/ 1152525 h 2667346"/>
              <a:gd name="connsiteX292" fmla="*/ 314325 w 628650"/>
              <a:gd name="connsiteY292" fmla="*/ 1187450 h 2667346"/>
              <a:gd name="connsiteX293" fmla="*/ 279400 w 628650"/>
              <a:gd name="connsiteY293" fmla="*/ 1152525 h 2667346"/>
              <a:gd name="connsiteX294" fmla="*/ 314325 w 628650"/>
              <a:gd name="connsiteY294" fmla="*/ 1117600 h 2667346"/>
              <a:gd name="connsiteX295" fmla="*/ 174625 w 628650"/>
              <a:gd name="connsiteY295" fmla="*/ 1117600 h 2667346"/>
              <a:gd name="connsiteX296" fmla="*/ 209550 w 628650"/>
              <a:gd name="connsiteY296" fmla="*/ 1152525 h 2667346"/>
              <a:gd name="connsiteX297" fmla="*/ 174625 w 628650"/>
              <a:gd name="connsiteY297" fmla="*/ 1187450 h 2667346"/>
              <a:gd name="connsiteX298" fmla="*/ 139700 w 628650"/>
              <a:gd name="connsiteY298" fmla="*/ 1152525 h 2667346"/>
              <a:gd name="connsiteX299" fmla="*/ 174625 w 628650"/>
              <a:gd name="connsiteY299" fmla="*/ 1117600 h 2667346"/>
              <a:gd name="connsiteX300" fmla="*/ 34925 w 628650"/>
              <a:gd name="connsiteY300" fmla="*/ 1117600 h 2667346"/>
              <a:gd name="connsiteX301" fmla="*/ 69850 w 628650"/>
              <a:gd name="connsiteY301" fmla="*/ 1152525 h 2667346"/>
              <a:gd name="connsiteX302" fmla="*/ 34925 w 628650"/>
              <a:gd name="connsiteY302" fmla="*/ 1187450 h 2667346"/>
              <a:gd name="connsiteX303" fmla="*/ 0 w 628650"/>
              <a:gd name="connsiteY303" fmla="*/ 1152525 h 2667346"/>
              <a:gd name="connsiteX304" fmla="*/ 34925 w 628650"/>
              <a:gd name="connsiteY304" fmla="*/ 1117600 h 2667346"/>
              <a:gd name="connsiteX305" fmla="*/ 593725 w 628650"/>
              <a:gd name="connsiteY305" fmla="*/ 977900 h 2667346"/>
              <a:gd name="connsiteX306" fmla="*/ 628650 w 628650"/>
              <a:gd name="connsiteY306" fmla="*/ 1012825 h 2667346"/>
              <a:gd name="connsiteX307" fmla="*/ 593725 w 628650"/>
              <a:gd name="connsiteY307" fmla="*/ 1047750 h 2667346"/>
              <a:gd name="connsiteX308" fmla="*/ 558800 w 628650"/>
              <a:gd name="connsiteY308" fmla="*/ 1012825 h 2667346"/>
              <a:gd name="connsiteX309" fmla="*/ 593725 w 628650"/>
              <a:gd name="connsiteY309" fmla="*/ 977900 h 2667346"/>
              <a:gd name="connsiteX310" fmla="*/ 454025 w 628650"/>
              <a:gd name="connsiteY310" fmla="*/ 977900 h 2667346"/>
              <a:gd name="connsiteX311" fmla="*/ 488950 w 628650"/>
              <a:gd name="connsiteY311" fmla="*/ 1012825 h 2667346"/>
              <a:gd name="connsiteX312" fmla="*/ 454025 w 628650"/>
              <a:gd name="connsiteY312" fmla="*/ 1047750 h 2667346"/>
              <a:gd name="connsiteX313" fmla="*/ 419100 w 628650"/>
              <a:gd name="connsiteY313" fmla="*/ 1012825 h 2667346"/>
              <a:gd name="connsiteX314" fmla="*/ 454025 w 628650"/>
              <a:gd name="connsiteY314" fmla="*/ 977900 h 2667346"/>
              <a:gd name="connsiteX315" fmla="*/ 314325 w 628650"/>
              <a:gd name="connsiteY315" fmla="*/ 977900 h 2667346"/>
              <a:gd name="connsiteX316" fmla="*/ 349250 w 628650"/>
              <a:gd name="connsiteY316" fmla="*/ 1012825 h 2667346"/>
              <a:gd name="connsiteX317" fmla="*/ 314325 w 628650"/>
              <a:gd name="connsiteY317" fmla="*/ 1047750 h 2667346"/>
              <a:gd name="connsiteX318" fmla="*/ 279400 w 628650"/>
              <a:gd name="connsiteY318" fmla="*/ 1012825 h 2667346"/>
              <a:gd name="connsiteX319" fmla="*/ 314325 w 628650"/>
              <a:gd name="connsiteY319" fmla="*/ 977900 h 2667346"/>
              <a:gd name="connsiteX320" fmla="*/ 174625 w 628650"/>
              <a:gd name="connsiteY320" fmla="*/ 977900 h 2667346"/>
              <a:gd name="connsiteX321" fmla="*/ 209550 w 628650"/>
              <a:gd name="connsiteY321" fmla="*/ 1012825 h 2667346"/>
              <a:gd name="connsiteX322" fmla="*/ 174625 w 628650"/>
              <a:gd name="connsiteY322" fmla="*/ 1047750 h 2667346"/>
              <a:gd name="connsiteX323" fmla="*/ 139700 w 628650"/>
              <a:gd name="connsiteY323" fmla="*/ 1012825 h 2667346"/>
              <a:gd name="connsiteX324" fmla="*/ 174625 w 628650"/>
              <a:gd name="connsiteY324" fmla="*/ 977900 h 2667346"/>
              <a:gd name="connsiteX325" fmla="*/ 34925 w 628650"/>
              <a:gd name="connsiteY325" fmla="*/ 977900 h 2667346"/>
              <a:gd name="connsiteX326" fmla="*/ 69850 w 628650"/>
              <a:gd name="connsiteY326" fmla="*/ 1012825 h 2667346"/>
              <a:gd name="connsiteX327" fmla="*/ 34925 w 628650"/>
              <a:gd name="connsiteY327" fmla="*/ 1047750 h 2667346"/>
              <a:gd name="connsiteX328" fmla="*/ 0 w 628650"/>
              <a:gd name="connsiteY328" fmla="*/ 1012825 h 2667346"/>
              <a:gd name="connsiteX329" fmla="*/ 34925 w 628650"/>
              <a:gd name="connsiteY329" fmla="*/ 977900 h 2667346"/>
              <a:gd name="connsiteX330" fmla="*/ 593725 w 628650"/>
              <a:gd name="connsiteY330" fmla="*/ 838200 h 2667346"/>
              <a:gd name="connsiteX331" fmla="*/ 628650 w 628650"/>
              <a:gd name="connsiteY331" fmla="*/ 873125 h 2667346"/>
              <a:gd name="connsiteX332" fmla="*/ 593725 w 628650"/>
              <a:gd name="connsiteY332" fmla="*/ 908050 h 2667346"/>
              <a:gd name="connsiteX333" fmla="*/ 558800 w 628650"/>
              <a:gd name="connsiteY333" fmla="*/ 873125 h 2667346"/>
              <a:gd name="connsiteX334" fmla="*/ 593725 w 628650"/>
              <a:gd name="connsiteY334" fmla="*/ 838200 h 2667346"/>
              <a:gd name="connsiteX335" fmla="*/ 454025 w 628650"/>
              <a:gd name="connsiteY335" fmla="*/ 838200 h 2667346"/>
              <a:gd name="connsiteX336" fmla="*/ 488950 w 628650"/>
              <a:gd name="connsiteY336" fmla="*/ 873125 h 2667346"/>
              <a:gd name="connsiteX337" fmla="*/ 454025 w 628650"/>
              <a:gd name="connsiteY337" fmla="*/ 908050 h 2667346"/>
              <a:gd name="connsiteX338" fmla="*/ 419100 w 628650"/>
              <a:gd name="connsiteY338" fmla="*/ 873125 h 2667346"/>
              <a:gd name="connsiteX339" fmla="*/ 454025 w 628650"/>
              <a:gd name="connsiteY339" fmla="*/ 838200 h 2667346"/>
              <a:gd name="connsiteX340" fmla="*/ 314325 w 628650"/>
              <a:gd name="connsiteY340" fmla="*/ 838200 h 2667346"/>
              <a:gd name="connsiteX341" fmla="*/ 349250 w 628650"/>
              <a:gd name="connsiteY341" fmla="*/ 873125 h 2667346"/>
              <a:gd name="connsiteX342" fmla="*/ 314325 w 628650"/>
              <a:gd name="connsiteY342" fmla="*/ 908050 h 2667346"/>
              <a:gd name="connsiteX343" fmla="*/ 279400 w 628650"/>
              <a:gd name="connsiteY343" fmla="*/ 873125 h 2667346"/>
              <a:gd name="connsiteX344" fmla="*/ 314325 w 628650"/>
              <a:gd name="connsiteY344" fmla="*/ 838200 h 2667346"/>
              <a:gd name="connsiteX345" fmla="*/ 174625 w 628650"/>
              <a:gd name="connsiteY345" fmla="*/ 838200 h 2667346"/>
              <a:gd name="connsiteX346" fmla="*/ 209550 w 628650"/>
              <a:gd name="connsiteY346" fmla="*/ 873125 h 2667346"/>
              <a:gd name="connsiteX347" fmla="*/ 174625 w 628650"/>
              <a:gd name="connsiteY347" fmla="*/ 908050 h 2667346"/>
              <a:gd name="connsiteX348" fmla="*/ 139700 w 628650"/>
              <a:gd name="connsiteY348" fmla="*/ 873125 h 2667346"/>
              <a:gd name="connsiteX349" fmla="*/ 174625 w 628650"/>
              <a:gd name="connsiteY349" fmla="*/ 838200 h 2667346"/>
              <a:gd name="connsiteX350" fmla="*/ 34925 w 628650"/>
              <a:gd name="connsiteY350" fmla="*/ 838200 h 2667346"/>
              <a:gd name="connsiteX351" fmla="*/ 69850 w 628650"/>
              <a:gd name="connsiteY351" fmla="*/ 873125 h 2667346"/>
              <a:gd name="connsiteX352" fmla="*/ 34925 w 628650"/>
              <a:gd name="connsiteY352" fmla="*/ 908050 h 2667346"/>
              <a:gd name="connsiteX353" fmla="*/ 0 w 628650"/>
              <a:gd name="connsiteY353" fmla="*/ 873125 h 2667346"/>
              <a:gd name="connsiteX354" fmla="*/ 34925 w 628650"/>
              <a:gd name="connsiteY354" fmla="*/ 838200 h 2667346"/>
              <a:gd name="connsiteX355" fmla="*/ 593725 w 628650"/>
              <a:gd name="connsiteY355" fmla="*/ 698500 h 2667346"/>
              <a:gd name="connsiteX356" fmla="*/ 628650 w 628650"/>
              <a:gd name="connsiteY356" fmla="*/ 733425 h 2667346"/>
              <a:gd name="connsiteX357" fmla="*/ 593725 w 628650"/>
              <a:gd name="connsiteY357" fmla="*/ 768350 h 2667346"/>
              <a:gd name="connsiteX358" fmla="*/ 558800 w 628650"/>
              <a:gd name="connsiteY358" fmla="*/ 733425 h 2667346"/>
              <a:gd name="connsiteX359" fmla="*/ 593725 w 628650"/>
              <a:gd name="connsiteY359" fmla="*/ 698500 h 2667346"/>
              <a:gd name="connsiteX360" fmla="*/ 454025 w 628650"/>
              <a:gd name="connsiteY360" fmla="*/ 698500 h 2667346"/>
              <a:gd name="connsiteX361" fmla="*/ 488950 w 628650"/>
              <a:gd name="connsiteY361" fmla="*/ 733425 h 2667346"/>
              <a:gd name="connsiteX362" fmla="*/ 454025 w 628650"/>
              <a:gd name="connsiteY362" fmla="*/ 768350 h 2667346"/>
              <a:gd name="connsiteX363" fmla="*/ 419100 w 628650"/>
              <a:gd name="connsiteY363" fmla="*/ 733425 h 2667346"/>
              <a:gd name="connsiteX364" fmla="*/ 454025 w 628650"/>
              <a:gd name="connsiteY364" fmla="*/ 698500 h 2667346"/>
              <a:gd name="connsiteX365" fmla="*/ 314325 w 628650"/>
              <a:gd name="connsiteY365" fmla="*/ 698500 h 2667346"/>
              <a:gd name="connsiteX366" fmla="*/ 349250 w 628650"/>
              <a:gd name="connsiteY366" fmla="*/ 733425 h 2667346"/>
              <a:gd name="connsiteX367" fmla="*/ 314325 w 628650"/>
              <a:gd name="connsiteY367" fmla="*/ 768350 h 2667346"/>
              <a:gd name="connsiteX368" fmla="*/ 279400 w 628650"/>
              <a:gd name="connsiteY368" fmla="*/ 733425 h 2667346"/>
              <a:gd name="connsiteX369" fmla="*/ 314325 w 628650"/>
              <a:gd name="connsiteY369" fmla="*/ 698500 h 2667346"/>
              <a:gd name="connsiteX370" fmla="*/ 174625 w 628650"/>
              <a:gd name="connsiteY370" fmla="*/ 698500 h 2667346"/>
              <a:gd name="connsiteX371" fmla="*/ 209550 w 628650"/>
              <a:gd name="connsiteY371" fmla="*/ 733425 h 2667346"/>
              <a:gd name="connsiteX372" fmla="*/ 174625 w 628650"/>
              <a:gd name="connsiteY372" fmla="*/ 768350 h 2667346"/>
              <a:gd name="connsiteX373" fmla="*/ 139700 w 628650"/>
              <a:gd name="connsiteY373" fmla="*/ 733425 h 2667346"/>
              <a:gd name="connsiteX374" fmla="*/ 174625 w 628650"/>
              <a:gd name="connsiteY374" fmla="*/ 698500 h 2667346"/>
              <a:gd name="connsiteX375" fmla="*/ 34925 w 628650"/>
              <a:gd name="connsiteY375" fmla="*/ 698500 h 2667346"/>
              <a:gd name="connsiteX376" fmla="*/ 69850 w 628650"/>
              <a:gd name="connsiteY376" fmla="*/ 733425 h 2667346"/>
              <a:gd name="connsiteX377" fmla="*/ 34925 w 628650"/>
              <a:gd name="connsiteY377" fmla="*/ 768350 h 2667346"/>
              <a:gd name="connsiteX378" fmla="*/ 0 w 628650"/>
              <a:gd name="connsiteY378" fmla="*/ 733425 h 2667346"/>
              <a:gd name="connsiteX379" fmla="*/ 34925 w 628650"/>
              <a:gd name="connsiteY379" fmla="*/ 698500 h 2667346"/>
              <a:gd name="connsiteX380" fmla="*/ 593725 w 628650"/>
              <a:gd name="connsiteY380" fmla="*/ 558800 h 2667346"/>
              <a:gd name="connsiteX381" fmla="*/ 628650 w 628650"/>
              <a:gd name="connsiteY381" fmla="*/ 593725 h 2667346"/>
              <a:gd name="connsiteX382" fmla="*/ 593725 w 628650"/>
              <a:gd name="connsiteY382" fmla="*/ 628650 h 2667346"/>
              <a:gd name="connsiteX383" fmla="*/ 558800 w 628650"/>
              <a:gd name="connsiteY383" fmla="*/ 593725 h 2667346"/>
              <a:gd name="connsiteX384" fmla="*/ 593725 w 628650"/>
              <a:gd name="connsiteY384" fmla="*/ 558800 h 2667346"/>
              <a:gd name="connsiteX385" fmla="*/ 454025 w 628650"/>
              <a:gd name="connsiteY385" fmla="*/ 558800 h 2667346"/>
              <a:gd name="connsiteX386" fmla="*/ 488950 w 628650"/>
              <a:gd name="connsiteY386" fmla="*/ 593725 h 2667346"/>
              <a:gd name="connsiteX387" fmla="*/ 454025 w 628650"/>
              <a:gd name="connsiteY387" fmla="*/ 628650 h 2667346"/>
              <a:gd name="connsiteX388" fmla="*/ 419100 w 628650"/>
              <a:gd name="connsiteY388" fmla="*/ 593725 h 2667346"/>
              <a:gd name="connsiteX389" fmla="*/ 454025 w 628650"/>
              <a:gd name="connsiteY389" fmla="*/ 558800 h 2667346"/>
              <a:gd name="connsiteX390" fmla="*/ 314325 w 628650"/>
              <a:gd name="connsiteY390" fmla="*/ 558800 h 2667346"/>
              <a:gd name="connsiteX391" fmla="*/ 349250 w 628650"/>
              <a:gd name="connsiteY391" fmla="*/ 593725 h 2667346"/>
              <a:gd name="connsiteX392" fmla="*/ 314325 w 628650"/>
              <a:gd name="connsiteY392" fmla="*/ 628650 h 2667346"/>
              <a:gd name="connsiteX393" fmla="*/ 279400 w 628650"/>
              <a:gd name="connsiteY393" fmla="*/ 593725 h 2667346"/>
              <a:gd name="connsiteX394" fmla="*/ 314325 w 628650"/>
              <a:gd name="connsiteY394" fmla="*/ 558800 h 2667346"/>
              <a:gd name="connsiteX395" fmla="*/ 174625 w 628650"/>
              <a:gd name="connsiteY395" fmla="*/ 558800 h 2667346"/>
              <a:gd name="connsiteX396" fmla="*/ 209550 w 628650"/>
              <a:gd name="connsiteY396" fmla="*/ 593725 h 2667346"/>
              <a:gd name="connsiteX397" fmla="*/ 174625 w 628650"/>
              <a:gd name="connsiteY397" fmla="*/ 628650 h 2667346"/>
              <a:gd name="connsiteX398" fmla="*/ 139700 w 628650"/>
              <a:gd name="connsiteY398" fmla="*/ 593725 h 2667346"/>
              <a:gd name="connsiteX399" fmla="*/ 174625 w 628650"/>
              <a:gd name="connsiteY399" fmla="*/ 558800 h 2667346"/>
              <a:gd name="connsiteX400" fmla="*/ 34925 w 628650"/>
              <a:gd name="connsiteY400" fmla="*/ 558800 h 2667346"/>
              <a:gd name="connsiteX401" fmla="*/ 69850 w 628650"/>
              <a:gd name="connsiteY401" fmla="*/ 593725 h 2667346"/>
              <a:gd name="connsiteX402" fmla="*/ 34925 w 628650"/>
              <a:gd name="connsiteY402" fmla="*/ 628650 h 2667346"/>
              <a:gd name="connsiteX403" fmla="*/ 0 w 628650"/>
              <a:gd name="connsiteY403" fmla="*/ 593725 h 2667346"/>
              <a:gd name="connsiteX404" fmla="*/ 34925 w 628650"/>
              <a:gd name="connsiteY404" fmla="*/ 558800 h 2667346"/>
              <a:gd name="connsiteX405" fmla="*/ 593725 w 628650"/>
              <a:gd name="connsiteY405" fmla="*/ 419100 h 2667346"/>
              <a:gd name="connsiteX406" fmla="*/ 628650 w 628650"/>
              <a:gd name="connsiteY406" fmla="*/ 454025 h 2667346"/>
              <a:gd name="connsiteX407" fmla="*/ 593725 w 628650"/>
              <a:gd name="connsiteY407" fmla="*/ 488950 h 2667346"/>
              <a:gd name="connsiteX408" fmla="*/ 558800 w 628650"/>
              <a:gd name="connsiteY408" fmla="*/ 454025 h 2667346"/>
              <a:gd name="connsiteX409" fmla="*/ 593725 w 628650"/>
              <a:gd name="connsiteY409" fmla="*/ 419100 h 2667346"/>
              <a:gd name="connsiteX410" fmla="*/ 454025 w 628650"/>
              <a:gd name="connsiteY410" fmla="*/ 419100 h 2667346"/>
              <a:gd name="connsiteX411" fmla="*/ 488950 w 628650"/>
              <a:gd name="connsiteY411" fmla="*/ 454025 h 2667346"/>
              <a:gd name="connsiteX412" fmla="*/ 454025 w 628650"/>
              <a:gd name="connsiteY412" fmla="*/ 488950 h 2667346"/>
              <a:gd name="connsiteX413" fmla="*/ 419100 w 628650"/>
              <a:gd name="connsiteY413" fmla="*/ 454025 h 2667346"/>
              <a:gd name="connsiteX414" fmla="*/ 454025 w 628650"/>
              <a:gd name="connsiteY414" fmla="*/ 419100 h 2667346"/>
              <a:gd name="connsiteX415" fmla="*/ 314325 w 628650"/>
              <a:gd name="connsiteY415" fmla="*/ 419100 h 2667346"/>
              <a:gd name="connsiteX416" fmla="*/ 349250 w 628650"/>
              <a:gd name="connsiteY416" fmla="*/ 454025 h 2667346"/>
              <a:gd name="connsiteX417" fmla="*/ 314325 w 628650"/>
              <a:gd name="connsiteY417" fmla="*/ 488950 h 2667346"/>
              <a:gd name="connsiteX418" fmla="*/ 279400 w 628650"/>
              <a:gd name="connsiteY418" fmla="*/ 454025 h 2667346"/>
              <a:gd name="connsiteX419" fmla="*/ 314325 w 628650"/>
              <a:gd name="connsiteY419" fmla="*/ 419100 h 2667346"/>
              <a:gd name="connsiteX420" fmla="*/ 174625 w 628650"/>
              <a:gd name="connsiteY420" fmla="*/ 419100 h 2667346"/>
              <a:gd name="connsiteX421" fmla="*/ 209550 w 628650"/>
              <a:gd name="connsiteY421" fmla="*/ 454025 h 2667346"/>
              <a:gd name="connsiteX422" fmla="*/ 174625 w 628650"/>
              <a:gd name="connsiteY422" fmla="*/ 488950 h 2667346"/>
              <a:gd name="connsiteX423" fmla="*/ 139700 w 628650"/>
              <a:gd name="connsiteY423" fmla="*/ 454025 h 2667346"/>
              <a:gd name="connsiteX424" fmla="*/ 174625 w 628650"/>
              <a:gd name="connsiteY424" fmla="*/ 419100 h 2667346"/>
              <a:gd name="connsiteX425" fmla="*/ 34925 w 628650"/>
              <a:gd name="connsiteY425" fmla="*/ 419100 h 2667346"/>
              <a:gd name="connsiteX426" fmla="*/ 69850 w 628650"/>
              <a:gd name="connsiteY426" fmla="*/ 454025 h 2667346"/>
              <a:gd name="connsiteX427" fmla="*/ 34925 w 628650"/>
              <a:gd name="connsiteY427" fmla="*/ 488950 h 2667346"/>
              <a:gd name="connsiteX428" fmla="*/ 0 w 628650"/>
              <a:gd name="connsiteY428" fmla="*/ 454025 h 2667346"/>
              <a:gd name="connsiteX429" fmla="*/ 34925 w 628650"/>
              <a:gd name="connsiteY429" fmla="*/ 419100 h 2667346"/>
              <a:gd name="connsiteX430" fmla="*/ 593725 w 628650"/>
              <a:gd name="connsiteY430" fmla="*/ 279400 h 2667346"/>
              <a:gd name="connsiteX431" fmla="*/ 628650 w 628650"/>
              <a:gd name="connsiteY431" fmla="*/ 314325 h 2667346"/>
              <a:gd name="connsiteX432" fmla="*/ 593725 w 628650"/>
              <a:gd name="connsiteY432" fmla="*/ 349250 h 2667346"/>
              <a:gd name="connsiteX433" fmla="*/ 558800 w 628650"/>
              <a:gd name="connsiteY433" fmla="*/ 314325 h 2667346"/>
              <a:gd name="connsiteX434" fmla="*/ 593725 w 628650"/>
              <a:gd name="connsiteY434" fmla="*/ 279400 h 2667346"/>
              <a:gd name="connsiteX435" fmla="*/ 454025 w 628650"/>
              <a:gd name="connsiteY435" fmla="*/ 279400 h 2667346"/>
              <a:gd name="connsiteX436" fmla="*/ 488950 w 628650"/>
              <a:gd name="connsiteY436" fmla="*/ 314325 h 2667346"/>
              <a:gd name="connsiteX437" fmla="*/ 454025 w 628650"/>
              <a:gd name="connsiteY437" fmla="*/ 349250 h 2667346"/>
              <a:gd name="connsiteX438" fmla="*/ 419100 w 628650"/>
              <a:gd name="connsiteY438" fmla="*/ 314325 h 2667346"/>
              <a:gd name="connsiteX439" fmla="*/ 454025 w 628650"/>
              <a:gd name="connsiteY439" fmla="*/ 279400 h 2667346"/>
              <a:gd name="connsiteX440" fmla="*/ 314325 w 628650"/>
              <a:gd name="connsiteY440" fmla="*/ 279400 h 2667346"/>
              <a:gd name="connsiteX441" fmla="*/ 349250 w 628650"/>
              <a:gd name="connsiteY441" fmla="*/ 314325 h 2667346"/>
              <a:gd name="connsiteX442" fmla="*/ 314325 w 628650"/>
              <a:gd name="connsiteY442" fmla="*/ 349250 h 2667346"/>
              <a:gd name="connsiteX443" fmla="*/ 279400 w 628650"/>
              <a:gd name="connsiteY443" fmla="*/ 314325 h 2667346"/>
              <a:gd name="connsiteX444" fmla="*/ 314325 w 628650"/>
              <a:gd name="connsiteY444" fmla="*/ 279400 h 2667346"/>
              <a:gd name="connsiteX445" fmla="*/ 174625 w 628650"/>
              <a:gd name="connsiteY445" fmla="*/ 279400 h 2667346"/>
              <a:gd name="connsiteX446" fmla="*/ 209550 w 628650"/>
              <a:gd name="connsiteY446" fmla="*/ 314325 h 2667346"/>
              <a:gd name="connsiteX447" fmla="*/ 174625 w 628650"/>
              <a:gd name="connsiteY447" fmla="*/ 349250 h 2667346"/>
              <a:gd name="connsiteX448" fmla="*/ 139700 w 628650"/>
              <a:gd name="connsiteY448" fmla="*/ 314325 h 2667346"/>
              <a:gd name="connsiteX449" fmla="*/ 174625 w 628650"/>
              <a:gd name="connsiteY449" fmla="*/ 279400 h 2667346"/>
              <a:gd name="connsiteX450" fmla="*/ 34925 w 628650"/>
              <a:gd name="connsiteY450" fmla="*/ 279400 h 2667346"/>
              <a:gd name="connsiteX451" fmla="*/ 69850 w 628650"/>
              <a:gd name="connsiteY451" fmla="*/ 314325 h 2667346"/>
              <a:gd name="connsiteX452" fmla="*/ 34925 w 628650"/>
              <a:gd name="connsiteY452" fmla="*/ 349250 h 2667346"/>
              <a:gd name="connsiteX453" fmla="*/ 0 w 628650"/>
              <a:gd name="connsiteY453" fmla="*/ 314325 h 2667346"/>
              <a:gd name="connsiteX454" fmla="*/ 34925 w 628650"/>
              <a:gd name="connsiteY454" fmla="*/ 279400 h 2667346"/>
              <a:gd name="connsiteX455" fmla="*/ 593725 w 628650"/>
              <a:gd name="connsiteY455" fmla="*/ 139700 h 2667346"/>
              <a:gd name="connsiteX456" fmla="*/ 628650 w 628650"/>
              <a:gd name="connsiteY456" fmla="*/ 174625 h 2667346"/>
              <a:gd name="connsiteX457" fmla="*/ 593725 w 628650"/>
              <a:gd name="connsiteY457" fmla="*/ 209550 h 2667346"/>
              <a:gd name="connsiteX458" fmla="*/ 558800 w 628650"/>
              <a:gd name="connsiteY458" fmla="*/ 174625 h 2667346"/>
              <a:gd name="connsiteX459" fmla="*/ 593725 w 628650"/>
              <a:gd name="connsiteY459" fmla="*/ 139700 h 2667346"/>
              <a:gd name="connsiteX460" fmla="*/ 454025 w 628650"/>
              <a:gd name="connsiteY460" fmla="*/ 139700 h 2667346"/>
              <a:gd name="connsiteX461" fmla="*/ 488950 w 628650"/>
              <a:gd name="connsiteY461" fmla="*/ 174625 h 2667346"/>
              <a:gd name="connsiteX462" fmla="*/ 454025 w 628650"/>
              <a:gd name="connsiteY462" fmla="*/ 209550 h 2667346"/>
              <a:gd name="connsiteX463" fmla="*/ 419100 w 628650"/>
              <a:gd name="connsiteY463" fmla="*/ 174625 h 2667346"/>
              <a:gd name="connsiteX464" fmla="*/ 454025 w 628650"/>
              <a:gd name="connsiteY464" fmla="*/ 139700 h 2667346"/>
              <a:gd name="connsiteX465" fmla="*/ 314325 w 628650"/>
              <a:gd name="connsiteY465" fmla="*/ 139700 h 2667346"/>
              <a:gd name="connsiteX466" fmla="*/ 349250 w 628650"/>
              <a:gd name="connsiteY466" fmla="*/ 174625 h 2667346"/>
              <a:gd name="connsiteX467" fmla="*/ 314325 w 628650"/>
              <a:gd name="connsiteY467" fmla="*/ 209550 h 2667346"/>
              <a:gd name="connsiteX468" fmla="*/ 279400 w 628650"/>
              <a:gd name="connsiteY468" fmla="*/ 174625 h 2667346"/>
              <a:gd name="connsiteX469" fmla="*/ 314325 w 628650"/>
              <a:gd name="connsiteY469" fmla="*/ 139700 h 2667346"/>
              <a:gd name="connsiteX470" fmla="*/ 174625 w 628650"/>
              <a:gd name="connsiteY470" fmla="*/ 139700 h 2667346"/>
              <a:gd name="connsiteX471" fmla="*/ 209550 w 628650"/>
              <a:gd name="connsiteY471" fmla="*/ 174625 h 2667346"/>
              <a:gd name="connsiteX472" fmla="*/ 174625 w 628650"/>
              <a:gd name="connsiteY472" fmla="*/ 209550 h 2667346"/>
              <a:gd name="connsiteX473" fmla="*/ 139700 w 628650"/>
              <a:gd name="connsiteY473" fmla="*/ 174625 h 2667346"/>
              <a:gd name="connsiteX474" fmla="*/ 174625 w 628650"/>
              <a:gd name="connsiteY474" fmla="*/ 139700 h 2667346"/>
              <a:gd name="connsiteX475" fmla="*/ 34925 w 628650"/>
              <a:gd name="connsiteY475" fmla="*/ 139700 h 2667346"/>
              <a:gd name="connsiteX476" fmla="*/ 69850 w 628650"/>
              <a:gd name="connsiteY476" fmla="*/ 174625 h 2667346"/>
              <a:gd name="connsiteX477" fmla="*/ 34925 w 628650"/>
              <a:gd name="connsiteY477" fmla="*/ 209550 h 2667346"/>
              <a:gd name="connsiteX478" fmla="*/ 0 w 628650"/>
              <a:gd name="connsiteY478" fmla="*/ 174625 h 2667346"/>
              <a:gd name="connsiteX479" fmla="*/ 34925 w 628650"/>
              <a:gd name="connsiteY479" fmla="*/ 139700 h 2667346"/>
              <a:gd name="connsiteX480" fmla="*/ 593725 w 628650"/>
              <a:gd name="connsiteY480" fmla="*/ 0 h 2667346"/>
              <a:gd name="connsiteX481" fmla="*/ 628650 w 628650"/>
              <a:gd name="connsiteY481" fmla="*/ 34925 h 2667346"/>
              <a:gd name="connsiteX482" fmla="*/ 593725 w 628650"/>
              <a:gd name="connsiteY482" fmla="*/ 69850 h 2667346"/>
              <a:gd name="connsiteX483" fmla="*/ 558800 w 628650"/>
              <a:gd name="connsiteY483" fmla="*/ 34925 h 2667346"/>
              <a:gd name="connsiteX484" fmla="*/ 593725 w 628650"/>
              <a:gd name="connsiteY484" fmla="*/ 0 h 2667346"/>
              <a:gd name="connsiteX485" fmla="*/ 454025 w 628650"/>
              <a:gd name="connsiteY485" fmla="*/ 0 h 2667346"/>
              <a:gd name="connsiteX486" fmla="*/ 488950 w 628650"/>
              <a:gd name="connsiteY486" fmla="*/ 34925 h 2667346"/>
              <a:gd name="connsiteX487" fmla="*/ 454025 w 628650"/>
              <a:gd name="connsiteY487" fmla="*/ 69850 h 2667346"/>
              <a:gd name="connsiteX488" fmla="*/ 419100 w 628650"/>
              <a:gd name="connsiteY488" fmla="*/ 34925 h 2667346"/>
              <a:gd name="connsiteX489" fmla="*/ 454025 w 628650"/>
              <a:gd name="connsiteY489" fmla="*/ 0 h 2667346"/>
              <a:gd name="connsiteX490" fmla="*/ 314325 w 628650"/>
              <a:gd name="connsiteY490" fmla="*/ 0 h 2667346"/>
              <a:gd name="connsiteX491" fmla="*/ 349250 w 628650"/>
              <a:gd name="connsiteY491" fmla="*/ 34925 h 2667346"/>
              <a:gd name="connsiteX492" fmla="*/ 314325 w 628650"/>
              <a:gd name="connsiteY492" fmla="*/ 69850 h 2667346"/>
              <a:gd name="connsiteX493" fmla="*/ 279400 w 628650"/>
              <a:gd name="connsiteY493" fmla="*/ 34925 h 2667346"/>
              <a:gd name="connsiteX494" fmla="*/ 314325 w 628650"/>
              <a:gd name="connsiteY494" fmla="*/ 0 h 2667346"/>
              <a:gd name="connsiteX495" fmla="*/ 174625 w 628650"/>
              <a:gd name="connsiteY495" fmla="*/ 0 h 2667346"/>
              <a:gd name="connsiteX496" fmla="*/ 209550 w 628650"/>
              <a:gd name="connsiteY496" fmla="*/ 34925 h 2667346"/>
              <a:gd name="connsiteX497" fmla="*/ 174625 w 628650"/>
              <a:gd name="connsiteY497" fmla="*/ 69850 h 2667346"/>
              <a:gd name="connsiteX498" fmla="*/ 139700 w 628650"/>
              <a:gd name="connsiteY498" fmla="*/ 34925 h 2667346"/>
              <a:gd name="connsiteX499" fmla="*/ 174625 w 628650"/>
              <a:gd name="connsiteY499" fmla="*/ 0 h 2667346"/>
              <a:gd name="connsiteX500" fmla="*/ 34925 w 628650"/>
              <a:gd name="connsiteY500" fmla="*/ 0 h 2667346"/>
              <a:gd name="connsiteX501" fmla="*/ 69850 w 628650"/>
              <a:gd name="connsiteY501" fmla="*/ 34925 h 2667346"/>
              <a:gd name="connsiteX502" fmla="*/ 34925 w 628650"/>
              <a:gd name="connsiteY502" fmla="*/ 69850 h 2667346"/>
              <a:gd name="connsiteX503" fmla="*/ 0 w 628650"/>
              <a:gd name="connsiteY503" fmla="*/ 34925 h 2667346"/>
              <a:gd name="connsiteX504" fmla="*/ 34925 w 628650"/>
              <a:gd name="connsiteY504" fmla="*/ 0 h 266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</a:cxnLst>
            <a:rect l="l" t="t" r="r" b="b"/>
            <a:pathLst>
              <a:path w="628650" h="2667346">
                <a:moveTo>
                  <a:pt x="593725" y="2654300"/>
                </a:moveTo>
                <a:cubicBezTo>
                  <a:pt x="603364" y="2654300"/>
                  <a:pt x="612096" y="2658212"/>
                  <a:pt x="618417" y="2664533"/>
                </a:cubicBezTo>
                <a:lnTo>
                  <a:pt x="619583" y="2667346"/>
                </a:lnTo>
                <a:lnTo>
                  <a:pt x="567867" y="2667346"/>
                </a:lnTo>
                <a:lnTo>
                  <a:pt x="569033" y="2664533"/>
                </a:lnTo>
                <a:cubicBezTo>
                  <a:pt x="575355" y="2658212"/>
                  <a:pt x="584086" y="2654300"/>
                  <a:pt x="593725" y="2654300"/>
                </a:cubicBezTo>
                <a:close/>
                <a:moveTo>
                  <a:pt x="454025" y="2654300"/>
                </a:moveTo>
                <a:cubicBezTo>
                  <a:pt x="463664" y="2654300"/>
                  <a:pt x="472396" y="2658212"/>
                  <a:pt x="478717" y="2664533"/>
                </a:cubicBezTo>
                <a:lnTo>
                  <a:pt x="479883" y="2667346"/>
                </a:lnTo>
                <a:lnTo>
                  <a:pt x="428167" y="2667346"/>
                </a:lnTo>
                <a:lnTo>
                  <a:pt x="429333" y="2664533"/>
                </a:lnTo>
                <a:cubicBezTo>
                  <a:pt x="435655" y="2658212"/>
                  <a:pt x="444386" y="2654300"/>
                  <a:pt x="454025" y="2654300"/>
                </a:cubicBezTo>
                <a:close/>
                <a:moveTo>
                  <a:pt x="314325" y="2654300"/>
                </a:moveTo>
                <a:cubicBezTo>
                  <a:pt x="323964" y="2654300"/>
                  <a:pt x="332696" y="2658212"/>
                  <a:pt x="339017" y="2664533"/>
                </a:cubicBezTo>
                <a:lnTo>
                  <a:pt x="340183" y="2667346"/>
                </a:lnTo>
                <a:lnTo>
                  <a:pt x="288467" y="2667346"/>
                </a:lnTo>
                <a:lnTo>
                  <a:pt x="289633" y="2664533"/>
                </a:lnTo>
                <a:cubicBezTo>
                  <a:pt x="295955" y="2658212"/>
                  <a:pt x="304686" y="2654300"/>
                  <a:pt x="314325" y="2654300"/>
                </a:cubicBezTo>
                <a:close/>
                <a:moveTo>
                  <a:pt x="174625" y="2654300"/>
                </a:moveTo>
                <a:cubicBezTo>
                  <a:pt x="184264" y="2654300"/>
                  <a:pt x="192996" y="2658212"/>
                  <a:pt x="199317" y="2664533"/>
                </a:cubicBezTo>
                <a:lnTo>
                  <a:pt x="200483" y="2667346"/>
                </a:lnTo>
                <a:lnTo>
                  <a:pt x="148767" y="2667346"/>
                </a:lnTo>
                <a:lnTo>
                  <a:pt x="149933" y="2664533"/>
                </a:lnTo>
                <a:cubicBezTo>
                  <a:pt x="156255" y="2658212"/>
                  <a:pt x="164986" y="2654300"/>
                  <a:pt x="174625" y="2654300"/>
                </a:cubicBezTo>
                <a:close/>
                <a:moveTo>
                  <a:pt x="34925" y="2654300"/>
                </a:moveTo>
                <a:cubicBezTo>
                  <a:pt x="44564" y="2654300"/>
                  <a:pt x="53296" y="2658212"/>
                  <a:pt x="59617" y="2664533"/>
                </a:cubicBezTo>
                <a:lnTo>
                  <a:pt x="60783" y="2667346"/>
                </a:lnTo>
                <a:lnTo>
                  <a:pt x="9067" y="2667346"/>
                </a:lnTo>
                <a:lnTo>
                  <a:pt x="10233" y="2664533"/>
                </a:lnTo>
                <a:cubicBezTo>
                  <a:pt x="16555" y="2658212"/>
                  <a:pt x="25286" y="2654300"/>
                  <a:pt x="34925" y="2654300"/>
                </a:cubicBezTo>
                <a:close/>
                <a:moveTo>
                  <a:pt x="593725" y="2514600"/>
                </a:moveTo>
                <a:cubicBezTo>
                  <a:pt x="613003" y="2514600"/>
                  <a:pt x="628650" y="2530246"/>
                  <a:pt x="628650" y="2549525"/>
                </a:cubicBezTo>
                <a:cubicBezTo>
                  <a:pt x="628650" y="2568803"/>
                  <a:pt x="613003" y="2584450"/>
                  <a:pt x="593725" y="2584450"/>
                </a:cubicBezTo>
                <a:cubicBezTo>
                  <a:pt x="574446" y="2584450"/>
                  <a:pt x="558800" y="2568803"/>
                  <a:pt x="558800" y="2549525"/>
                </a:cubicBezTo>
                <a:cubicBezTo>
                  <a:pt x="558800" y="2530246"/>
                  <a:pt x="574446" y="2514600"/>
                  <a:pt x="593725" y="2514600"/>
                </a:cubicBezTo>
                <a:close/>
                <a:moveTo>
                  <a:pt x="454025" y="2514600"/>
                </a:moveTo>
                <a:cubicBezTo>
                  <a:pt x="473303" y="2514600"/>
                  <a:pt x="488950" y="2530246"/>
                  <a:pt x="488950" y="2549525"/>
                </a:cubicBezTo>
                <a:cubicBezTo>
                  <a:pt x="488950" y="2568803"/>
                  <a:pt x="473303" y="2584450"/>
                  <a:pt x="454025" y="2584450"/>
                </a:cubicBezTo>
                <a:cubicBezTo>
                  <a:pt x="434746" y="2584450"/>
                  <a:pt x="419100" y="2568803"/>
                  <a:pt x="419100" y="2549525"/>
                </a:cubicBezTo>
                <a:cubicBezTo>
                  <a:pt x="419100" y="2530246"/>
                  <a:pt x="434746" y="2514600"/>
                  <a:pt x="454025" y="2514600"/>
                </a:cubicBezTo>
                <a:close/>
                <a:moveTo>
                  <a:pt x="314325" y="2514600"/>
                </a:moveTo>
                <a:cubicBezTo>
                  <a:pt x="333603" y="2514600"/>
                  <a:pt x="349250" y="2530246"/>
                  <a:pt x="349250" y="2549525"/>
                </a:cubicBezTo>
                <a:cubicBezTo>
                  <a:pt x="349250" y="2568803"/>
                  <a:pt x="333603" y="2584450"/>
                  <a:pt x="314325" y="2584450"/>
                </a:cubicBezTo>
                <a:cubicBezTo>
                  <a:pt x="295046" y="2584450"/>
                  <a:pt x="279400" y="2568803"/>
                  <a:pt x="279400" y="2549525"/>
                </a:cubicBezTo>
                <a:cubicBezTo>
                  <a:pt x="279400" y="2530246"/>
                  <a:pt x="295046" y="2514600"/>
                  <a:pt x="314325" y="2514600"/>
                </a:cubicBezTo>
                <a:close/>
                <a:moveTo>
                  <a:pt x="174625" y="2514600"/>
                </a:moveTo>
                <a:cubicBezTo>
                  <a:pt x="193903" y="2514600"/>
                  <a:pt x="209550" y="2530246"/>
                  <a:pt x="209550" y="2549525"/>
                </a:cubicBezTo>
                <a:cubicBezTo>
                  <a:pt x="209550" y="2568803"/>
                  <a:pt x="193903" y="2584450"/>
                  <a:pt x="174625" y="2584450"/>
                </a:cubicBezTo>
                <a:cubicBezTo>
                  <a:pt x="155346" y="2584450"/>
                  <a:pt x="139700" y="2568803"/>
                  <a:pt x="139700" y="2549525"/>
                </a:cubicBezTo>
                <a:cubicBezTo>
                  <a:pt x="139700" y="2530246"/>
                  <a:pt x="155346" y="2514600"/>
                  <a:pt x="174625" y="2514600"/>
                </a:cubicBezTo>
                <a:close/>
                <a:moveTo>
                  <a:pt x="34925" y="2514600"/>
                </a:moveTo>
                <a:cubicBezTo>
                  <a:pt x="54203" y="2514600"/>
                  <a:pt x="69850" y="2530246"/>
                  <a:pt x="69850" y="2549525"/>
                </a:cubicBezTo>
                <a:cubicBezTo>
                  <a:pt x="69850" y="2568803"/>
                  <a:pt x="54203" y="2584450"/>
                  <a:pt x="34925" y="2584450"/>
                </a:cubicBezTo>
                <a:cubicBezTo>
                  <a:pt x="15646" y="2584450"/>
                  <a:pt x="0" y="2568803"/>
                  <a:pt x="0" y="2549525"/>
                </a:cubicBezTo>
                <a:cubicBezTo>
                  <a:pt x="0" y="2530246"/>
                  <a:pt x="15646" y="2514600"/>
                  <a:pt x="34925" y="2514600"/>
                </a:cubicBezTo>
                <a:close/>
                <a:moveTo>
                  <a:pt x="593725" y="2374900"/>
                </a:moveTo>
                <a:cubicBezTo>
                  <a:pt x="613003" y="2374900"/>
                  <a:pt x="628650" y="2390546"/>
                  <a:pt x="628650" y="2409825"/>
                </a:cubicBezTo>
                <a:cubicBezTo>
                  <a:pt x="628650" y="2429103"/>
                  <a:pt x="613003" y="2444750"/>
                  <a:pt x="593725" y="2444750"/>
                </a:cubicBezTo>
                <a:cubicBezTo>
                  <a:pt x="574446" y="2444750"/>
                  <a:pt x="558800" y="2429103"/>
                  <a:pt x="558800" y="2409825"/>
                </a:cubicBezTo>
                <a:cubicBezTo>
                  <a:pt x="558800" y="2390546"/>
                  <a:pt x="574446" y="2374900"/>
                  <a:pt x="593725" y="2374900"/>
                </a:cubicBezTo>
                <a:close/>
                <a:moveTo>
                  <a:pt x="454025" y="2374900"/>
                </a:moveTo>
                <a:cubicBezTo>
                  <a:pt x="473303" y="2374900"/>
                  <a:pt x="488950" y="2390546"/>
                  <a:pt x="488950" y="2409825"/>
                </a:cubicBezTo>
                <a:cubicBezTo>
                  <a:pt x="488950" y="2429103"/>
                  <a:pt x="473303" y="2444750"/>
                  <a:pt x="454025" y="2444750"/>
                </a:cubicBezTo>
                <a:cubicBezTo>
                  <a:pt x="434746" y="2444750"/>
                  <a:pt x="419100" y="2429103"/>
                  <a:pt x="419100" y="2409825"/>
                </a:cubicBezTo>
                <a:cubicBezTo>
                  <a:pt x="419100" y="2390546"/>
                  <a:pt x="434746" y="2374900"/>
                  <a:pt x="454025" y="2374900"/>
                </a:cubicBezTo>
                <a:close/>
                <a:moveTo>
                  <a:pt x="314325" y="2374900"/>
                </a:moveTo>
                <a:cubicBezTo>
                  <a:pt x="333603" y="2374900"/>
                  <a:pt x="349250" y="2390546"/>
                  <a:pt x="349250" y="2409825"/>
                </a:cubicBezTo>
                <a:cubicBezTo>
                  <a:pt x="349250" y="2429103"/>
                  <a:pt x="333603" y="2444750"/>
                  <a:pt x="314325" y="2444750"/>
                </a:cubicBezTo>
                <a:cubicBezTo>
                  <a:pt x="295046" y="2444750"/>
                  <a:pt x="279400" y="2429103"/>
                  <a:pt x="279400" y="2409825"/>
                </a:cubicBezTo>
                <a:cubicBezTo>
                  <a:pt x="279400" y="2390546"/>
                  <a:pt x="295046" y="2374900"/>
                  <a:pt x="314325" y="2374900"/>
                </a:cubicBezTo>
                <a:close/>
                <a:moveTo>
                  <a:pt x="174625" y="2374900"/>
                </a:moveTo>
                <a:cubicBezTo>
                  <a:pt x="193903" y="2374900"/>
                  <a:pt x="209550" y="2390546"/>
                  <a:pt x="209550" y="2409825"/>
                </a:cubicBezTo>
                <a:cubicBezTo>
                  <a:pt x="209550" y="2429103"/>
                  <a:pt x="193903" y="2444750"/>
                  <a:pt x="174625" y="2444750"/>
                </a:cubicBezTo>
                <a:cubicBezTo>
                  <a:pt x="155346" y="2444750"/>
                  <a:pt x="139700" y="2429103"/>
                  <a:pt x="139700" y="2409825"/>
                </a:cubicBezTo>
                <a:cubicBezTo>
                  <a:pt x="139700" y="2390546"/>
                  <a:pt x="155346" y="2374900"/>
                  <a:pt x="174625" y="2374900"/>
                </a:cubicBezTo>
                <a:close/>
                <a:moveTo>
                  <a:pt x="34925" y="2374900"/>
                </a:moveTo>
                <a:cubicBezTo>
                  <a:pt x="54203" y="2374900"/>
                  <a:pt x="69850" y="2390546"/>
                  <a:pt x="69850" y="2409825"/>
                </a:cubicBezTo>
                <a:cubicBezTo>
                  <a:pt x="69850" y="2429103"/>
                  <a:pt x="54203" y="2444750"/>
                  <a:pt x="34925" y="2444750"/>
                </a:cubicBezTo>
                <a:cubicBezTo>
                  <a:pt x="15646" y="2444750"/>
                  <a:pt x="0" y="2429103"/>
                  <a:pt x="0" y="2409825"/>
                </a:cubicBezTo>
                <a:cubicBezTo>
                  <a:pt x="0" y="2390546"/>
                  <a:pt x="15646" y="2374900"/>
                  <a:pt x="34925" y="2374900"/>
                </a:cubicBezTo>
                <a:close/>
                <a:moveTo>
                  <a:pt x="593725" y="2235200"/>
                </a:moveTo>
                <a:cubicBezTo>
                  <a:pt x="613003" y="2235200"/>
                  <a:pt x="628650" y="2250846"/>
                  <a:pt x="628650" y="2270125"/>
                </a:cubicBezTo>
                <a:cubicBezTo>
                  <a:pt x="628650" y="2289403"/>
                  <a:pt x="613003" y="2305050"/>
                  <a:pt x="593725" y="2305050"/>
                </a:cubicBezTo>
                <a:cubicBezTo>
                  <a:pt x="574446" y="2305050"/>
                  <a:pt x="558800" y="2289403"/>
                  <a:pt x="558800" y="2270125"/>
                </a:cubicBezTo>
                <a:cubicBezTo>
                  <a:pt x="558800" y="2250846"/>
                  <a:pt x="574446" y="2235200"/>
                  <a:pt x="593725" y="2235200"/>
                </a:cubicBezTo>
                <a:close/>
                <a:moveTo>
                  <a:pt x="454025" y="2235200"/>
                </a:moveTo>
                <a:cubicBezTo>
                  <a:pt x="473303" y="2235200"/>
                  <a:pt x="488950" y="2250846"/>
                  <a:pt x="488950" y="2270125"/>
                </a:cubicBezTo>
                <a:cubicBezTo>
                  <a:pt x="488950" y="2289403"/>
                  <a:pt x="473303" y="2305050"/>
                  <a:pt x="454025" y="2305050"/>
                </a:cubicBezTo>
                <a:cubicBezTo>
                  <a:pt x="434746" y="2305050"/>
                  <a:pt x="419100" y="2289403"/>
                  <a:pt x="419100" y="2270125"/>
                </a:cubicBezTo>
                <a:cubicBezTo>
                  <a:pt x="419100" y="2250846"/>
                  <a:pt x="434746" y="2235200"/>
                  <a:pt x="454025" y="2235200"/>
                </a:cubicBezTo>
                <a:close/>
                <a:moveTo>
                  <a:pt x="314325" y="2235200"/>
                </a:moveTo>
                <a:cubicBezTo>
                  <a:pt x="333603" y="2235200"/>
                  <a:pt x="349250" y="2250846"/>
                  <a:pt x="349250" y="2270125"/>
                </a:cubicBezTo>
                <a:cubicBezTo>
                  <a:pt x="349250" y="2289403"/>
                  <a:pt x="333603" y="2305050"/>
                  <a:pt x="314325" y="2305050"/>
                </a:cubicBezTo>
                <a:cubicBezTo>
                  <a:pt x="295046" y="2305050"/>
                  <a:pt x="279400" y="2289403"/>
                  <a:pt x="279400" y="2270125"/>
                </a:cubicBezTo>
                <a:cubicBezTo>
                  <a:pt x="279400" y="2250846"/>
                  <a:pt x="295046" y="2235200"/>
                  <a:pt x="314325" y="2235200"/>
                </a:cubicBezTo>
                <a:close/>
                <a:moveTo>
                  <a:pt x="174625" y="2235200"/>
                </a:moveTo>
                <a:cubicBezTo>
                  <a:pt x="193903" y="2235200"/>
                  <a:pt x="209550" y="2250846"/>
                  <a:pt x="209550" y="2270125"/>
                </a:cubicBezTo>
                <a:cubicBezTo>
                  <a:pt x="209550" y="2289403"/>
                  <a:pt x="193903" y="2305050"/>
                  <a:pt x="174625" y="2305050"/>
                </a:cubicBezTo>
                <a:cubicBezTo>
                  <a:pt x="155346" y="2305050"/>
                  <a:pt x="139700" y="2289403"/>
                  <a:pt x="139700" y="2270125"/>
                </a:cubicBezTo>
                <a:cubicBezTo>
                  <a:pt x="139700" y="2250846"/>
                  <a:pt x="155346" y="2235200"/>
                  <a:pt x="174625" y="2235200"/>
                </a:cubicBezTo>
                <a:close/>
                <a:moveTo>
                  <a:pt x="34925" y="2235200"/>
                </a:moveTo>
                <a:cubicBezTo>
                  <a:pt x="54203" y="2235200"/>
                  <a:pt x="69850" y="2250846"/>
                  <a:pt x="69850" y="2270125"/>
                </a:cubicBezTo>
                <a:cubicBezTo>
                  <a:pt x="69850" y="2289403"/>
                  <a:pt x="54203" y="2305050"/>
                  <a:pt x="34925" y="2305050"/>
                </a:cubicBezTo>
                <a:cubicBezTo>
                  <a:pt x="15646" y="2305050"/>
                  <a:pt x="0" y="2289403"/>
                  <a:pt x="0" y="2270125"/>
                </a:cubicBezTo>
                <a:cubicBezTo>
                  <a:pt x="0" y="2250846"/>
                  <a:pt x="15646" y="2235200"/>
                  <a:pt x="34925" y="2235200"/>
                </a:cubicBezTo>
                <a:close/>
                <a:moveTo>
                  <a:pt x="593725" y="2095500"/>
                </a:moveTo>
                <a:cubicBezTo>
                  <a:pt x="613003" y="2095500"/>
                  <a:pt x="628650" y="2111146"/>
                  <a:pt x="628650" y="2130425"/>
                </a:cubicBezTo>
                <a:cubicBezTo>
                  <a:pt x="628650" y="2149703"/>
                  <a:pt x="613003" y="2165350"/>
                  <a:pt x="593725" y="2165350"/>
                </a:cubicBezTo>
                <a:cubicBezTo>
                  <a:pt x="574446" y="2165350"/>
                  <a:pt x="558800" y="2149703"/>
                  <a:pt x="558800" y="2130425"/>
                </a:cubicBezTo>
                <a:cubicBezTo>
                  <a:pt x="558800" y="2111146"/>
                  <a:pt x="574446" y="2095500"/>
                  <a:pt x="593725" y="2095500"/>
                </a:cubicBezTo>
                <a:close/>
                <a:moveTo>
                  <a:pt x="454025" y="2095500"/>
                </a:moveTo>
                <a:cubicBezTo>
                  <a:pt x="473303" y="2095500"/>
                  <a:pt x="488950" y="2111146"/>
                  <a:pt x="488950" y="2130425"/>
                </a:cubicBezTo>
                <a:cubicBezTo>
                  <a:pt x="488950" y="2149703"/>
                  <a:pt x="473303" y="2165350"/>
                  <a:pt x="454025" y="2165350"/>
                </a:cubicBezTo>
                <a:cubicBezTo>
                  <a:pt x="434746" y="2165350"/>
                  <a:pt x="419100" y="2149703"/>
                  <a:pt x="419100" y="2130425"/>
                </a:cubicBezTo>
                <a:cubicBezTo>
                  <a:pt x="419100" y="2111146"/>
                  <a:pt x="434746" y="2095500"/>
                  <a:pt x="454025" y="2095500"/>
                </a:cubicBezTo>
                <a:close/>
                <a:moveTo>
                  <a:pt x="314325" y="2095500"/>
                </a:moveTo>
                <a:cubicBezTo>
                  <a:pt x="333603" y="2095500"/>
                  <a:pt x="349250" y="2111146"/>
                  <a:pt x="349250" y="2130425"/>
                </a:cubicBezTo>
                <a:cubicBezTo>
                  <a:pt x="349250" y="2149703"/>
                  <a:pt x="333603" y="2165350"/>
                  <a:pt x="314325" y="2165350"/>
                </a:cubicBezTo>
                <a:cubicBezTo>
                  <a:pt x="295046" y="2165350"/>
                  <a:pt x="279400" y="2149703"/>
                  <a:pt x="279400" y="2130425"/>
                </a:cubicBezTo>
                <a:cubicBezTo>
                  <a:pt x="279400" y="2111146"/>
                  <a:pt x="295046" y="2095500"/>
                  <a:pt x="314325" y="2095500"/>
                </a:cubicBezTo>
                <a:close/>
                <a:moveTo>
                  <a:pt x="174625" y="2095500"/>
                </a:moveTo>
                <a:cubicBezTo>
                  <a:pt x="193903" y="2095500"/>
                  <a:pt x="209550" y="2111146"/>
                  <a:pt x="209550" y="2130425"/>
                </a:cubicBezTo>
                <a:cubicBezTo>
                  <a:pt x="209550" y="2149703"/>
                  <a:pt x="193903" y="2165350"/>
                  <a:pt x="174625" y="2165350"/>
                </a:cubicBezTo>
                <a:cubicBezTo>
                  <a:pt x="155346" y="2165350"/>
                  <a:pt x="139700" y="2149703"/>
                  <a:pt x="139700" y="2130425"/>
                </a:cubicBezTo>
                <a:cubicBezTo>
                  <a:pt x="139700" y="2111146"/>
                  <a:pt x="155346" y="2095500"/>
                  <a:pt x="174625" y="2095500"/>
                </a:cubicBezTo>
                <a:close/>
                <a:moveTo>
                  <a:pt x="34925" y="2095500"/>
                </a:moveTo>
                <a:cubicBezTo>
                  <a:pt x="54203" y="2095500"/>
                  <a:pt x="69850" y="2111146"/>
                  <a:pt x="69850" y="2130425"/>
                </a:cubicBezTo>
                <a:cubicBezTo>
                  <a:pt x="69850" y="2149703"/>
                  <a:pt x="54203" y="2165350"/>
                  <a:pt x="34925" y="2165350"/>
                </a:cubicBezTo>
                <a:cubicBezTo>
                  <a:pt x="15646" y="2165350"/>
                  <a:pt x="0" y="2149703"/>
                  <a:pt x="0" y="2130425"/>
                </a:cubicBezTo>
                <a:cubicBezTo>
                  <a:pt x="0" y="2111146"/>
                  <a:pt x="15646" y="2095500"/>
                  <a:pt x="34925" y="2095500"/>
                </a:cubicBezTo>
                <a:close/>
                <a:moveTo>
                  <a:pt x="593725" y="1955800"/>
                </a:moveTo>
                <a:cubicBezTo>
                  <a:pt x="613003" y="1955800"/>
                  <a:pt x="628650" y="1971446"/>
                  <a:pt x="628650" y="1990725"/>
                </a:cubicBezTo>
                <a:cubicBezTo>
                  <a:pt x="628650" y="2010003"/>
                  <a:pt x="613003" y="2025650"/>
                  <a:pt x="593725" y="2025650"/>
                </a:cubicBezTo>
                <a:cubicBezTo>
                  <a:pt x="574446" y="2025650"/>
                  <a:pt x="558800" y="2010003"/>
                  <a:pt x="558800" y="1990725"/>
                </a:cubicBezTo>
                <a:cubicBezTo>
                  <a:pt x="558800" y="1971446"/>
                  <a:pt x="574446" y="1955800"/>
                  <a:pt x="593725" y="1955800"/>
                </a:cubicBezTo>
                <a:close/>
                <a:moveTo>
                  <a:pt x="454025" y="1955800"/>
                </a:moveTo>
                <a:cubicBezTo>
                  <a:pt x="473303" y="1955800"/>
                  <a:pt x="488950" y="1971446"/>
                  <a:pt x="488950" y="1990725"/>
                </a:cubicBezTo>
                <a:cubicBezTo>
                  <a:pt x="488950" y="2010003"/>
                  <a:pt x="473303" y="2025650"/>
                  <a:pt x="454025" y="2025650"/>
                </a:cubicBezTo>
                <a:cubicBezTo>
                  <a:pt x="434746" y="2025650"/>
                  <a:pt x="419100" y="2010003"/>
                  <a:pt x="419100" y="1990725"/>
                </a:cubicBezTo>
                <a:cubicBezTo>
                  <a:pt x="419100" y="1971446"/>
                  <a:pt x="434746" y="1955800"/>
                  <a:pt x="454025" y="1955800"/>
                </a:cubicBezTo>
                <a:close/>
                <a:moveTo>
                  <a:pt x="314325" y="1955800"/>
                </a:moveTo>
                <a:cubicBezTo>
                  <a:pt x="333603" y="1955800"/>
                  <a:pt x="349250" y="1971446"/>
                  <a:pt x="349250" y="1990725"/>
                </a:cubicBezTo>
                <a:cubicBezTo>
                  <a:pt x="349250" y="2010003"/>
                  <a:pt x="333603" y="2025650"/>
                  <a:pt x="314325" y="2025650"/>
                </a:cubicBezTo>
                <a:cubicBezTo>
                  <a:pt x="295046" y="2025650"/>
                  <a:pt x="279400" y="2010003"/>
                  <a:pt x="279400" y="1990725"/>
                </a:cubicBezTo>
                <a:cubicBezTo>
                  <a:pt x="279400" y="1971446"/>
                  <a:pt x="295046" y="1955800"/>
                  <a:pt x="314325" y="1955800"/>
                </a:cubicBezTo>
                <a:close/>
                <a:moveTo>
                  <a:pt x="174625" y="1955800"/>
                </a:moveTo>
                <a:cubicBezTo>
                  <a:pt x="193903" y="1955800"/>
                  <a:pt x="209550" y="1971446"/>
                  <a:pt x="209550" y="1990725"/>
                </a:cubicBezTo>
                <a:cubicBezTo>
                  <a:pt x="209550" y="2010003"/>
                  <a:pt x="193903" y="2025650"/>
                  <a:pt x="174625" y="2025650"/>
                </a:cubicBezTo>
                <a:cubicBezTo>
                  <a:pt x="155346" y="2025650"/>
                  <a:pt x="139700" y="2010003"/>
                  <a:pt x="139700" y="1990725"/>
                </a:cubicBezTo>
                <a:cubicBezTo>
                  <a:pt x="139700" y="1971446"/>
                  <a:pt x="155346" y="1955800"/>
                  <a:pt x="174625" y="1955800"/>
                </a:cubicBezTo>
                <a:close/>
                <a:moveTo>
                  <a:pt x="34925" y="1955800"/>
                </a:moveTo>
                <a:cubicBezTo>
                  <a:pt x="54203" y="1955800"/>
                  <a:pt x="69850" y="1971446"/>
                  <a:pt x="69850" y="1990725"/>
                </a:cubicBezTo>
                <a:cubicBezTo>
                  <a:pt x="69850" y="2010003"/>
                  <a:pt x="54203" y="2025650"/>
                  <a:pt x="34925" y="2025650"/>
                </a:cubicBezTo>
                <a:cubicBezTo>
                  <a:pt x="15646" y="2025650"/>
                  <a:pt x="0" y="2010003"/>
                  <a:pt x="0" y="1990725"/>
                </a:cubicBezTo>
                <a:cubicBezTo>
                  <a:pt x="0" y="1971446"/>
                  <a:pt x="15646" y="1955800"/>
                  <a:pt x="34925" y="1955800"/>
                </a:cubicBezTo>
                <a:close/>
                <a:moveTo>
                  <a:pt x="593725" y="1816100"/>
                </a:moveTo>
                <a:cubicBezTo>
                  <a:pt x="613003" y="1816100"/>
                  <a:pt x="628650" y="1831746"/>
                  <a:pt x="628650" y="1851025"/>
                </a:cubicBezTo>
                <a:cubicBezTo>
                  <a:pt x="628650" y="1870303"/>
                  <a:pt x="613003" y="1885950"/>
                  <a:pt x="593725" y="1885950"/>
                </a:cubicBezTo>
                <a:cubicBezTo>
                  <a:pt x="574446" y="1885950"/>
                  <a:pt x="558800" y="1870303"/>
                  <a:pt x="558800" y="1851025"/>
                </a:cubicBezTo>
                <a:cubicBezTo>
                  <a:pt x="558800" y="1831746"/>
                  <a:pt x="574446" y="1816100"/>
                  <a:pt x="593725" y="1816100"/>
                </a:cubicBezTo>
                <a:close/>
                <a:moveTo>
                  <a:pt x="454025" y="1816100"/>
                </a:moveTo>
                <a:cubicBezTo>
                  <a:pt x="473303" y="1816100"/>
                  <a:pt x="488950" y="1831746"/>
                  <a:pt x="488950" y="1851025"/>
                </a:cubicBezTo>
                <a:cubicBezTo>
                  <a:pt x="488950" y="1870303"/>
                  <a:pt x="473303" y="1885950"/>
                  <a:pt x="454025" y="1885950"/>
                </a:cubicBezTo>
                <a:cubicBezTo>
                  <a:pt x="434746" y="1885950"/>
                  <a:pt x="419100" y="1870303"/>
                  <a:pt x="419100" y="1851025"/>
                </a:cubicBezTo>
                <a:cubicBezTo>
                  <a:pt x="419100" y="1831746"/>
                  <a:pt x="434746" y="1816100"/>
                  <a:pt x="454025" y="1816100"/>
                </a:cubicBezTo>
                <a:close/>
                <a:moveTo>
                  <a:pt x="314325" y="1816100"/>
                </a:moveTo>
                <a:cubicBezTo>
                  <a:pt x="333603" y="1816100"/>
                  <a:pt x="349250" y="1831746"/>
                  <a:pt x="349250" y="1851025"/>
                </a:cubicBezTo>
                <a:cubicBezTo>
                  <a:pt x="349250" y="1870303"/>
                  <a:pt x="333603" y="1885950"/>
                  <a:pt x="314325" y="1885950"/>
                </a:cubicBezTo>
                <a:cubicBezTo>
                  <a:pt x="295046" y="1885950"/>
                  <a:pt x="279400" y="1870303"/>
                  <a:pt x="279400" y="1851025"/>
                </a:cubicBezTo>
                <a:cubicBezTo>
                  <a:pt x="279400" y="1831746"/>
                  <a:pt x="295046" y="1816100"/>
                  <a:pt x="314325" y="1816100"/>
                </a:cubicBezTo>
                <a:close/>
                <a:moveTo>
                  <a:pt x="174625" y="1816100"/>
                </a:moveTo>
                <a:cubicBezTo>
                  <a:pt x="193903" y="1816100"/>
                  <a:pt x="209550" y="1831746"/>
                  <a:pt x="209550" y="1851025"/>
                </a:cubicBezTo>
                <a:cubicBezTo>
                  <a:pt x="209550" y="1870303"/>
                  <a:pt x="193903" y="1885950"/>
                  <a:pt x="174625" y="1885950"/>
                </a:cubicBezTo>
                <a:cubicBezTo>
                  <a:pt x="155346" y="1885950"/>
                  <a:pt x="139700" y="1870303"/>
                  <a:pt x="139700" y="1851025"/>
                </a:cubicBezTo>
                <a:cubicBezTo>
                  <a:pt x="139700" y="1831746"/>
                  <a:pt x="155346" y="1816100"/>
                  <a:pt x="174625" y="1816100"/>
                </a:cubicBezTo>
                <a:close/>
                <a:moveTo>
                  <a:pt x="34925" y="1816100"/>
                </a:moveTo>
                <a:cubicBezTo>
                  <a:pt x="54203" y="1816100"/>
                  <a:pt x="69850" y="1831746"/>
                  <a:pt x="69850" y="1851025"/>
                </a:cubicBezTo>
                <a:cubicBezTo>
                  <a:pt x="69850" y="1870303"/>
                  <a:pt x="54203" y="1885950"/>
                  <a:pt x="34925" y="1885950"/>
                </a:cubicBezTo>
                <a:cubicBezTo>
                  <a:pt x="15646" y="1885950"/>
                  <a:pt x="0" y="1870303"/>
                  <a:pt x="0" y="1851025"/>
                </a:cubicBezTo>
                <a:cubicBezTo>
                  <a:pt x="0" y="1831746"/>
                  <a:pt x="15646" y="1816100"/>
                  <a:pt x="34925" y="1816100"/>
                </a:cubicBezTo>
                <a:close/>
                <a:moveTo>
                  <a:pt x="593725" y="1676400"/>
                </a:moveTo>
                <a:cubicBezTo>
                  <a:pt x="613003" y="1676400"/>
                  <a:pt x="628650" y="1692046"/>
                  <a:pt x="628650" y="1711325"/>
                </a:cubicBezTo>
                <a:cubicBezTo>
                  <a:pt x="628650" y="1730603"/>
                  <a:pt x="613003" y="1746250"/>
                  <a:pt x="593725" y="1746250"/>
                </a:cubicBezTo>
                <a:cubicBezTo>
                  <a:pt x="574446" y="1746250"/>
                  <a:pt x="558800" y="1730603"/>
                  <a:pt x="558800" y="1711325"/>
                </a:cubicBezTo>
                <a:cubicBezTo>
                  <a:pt x="558800" y="1692046"/>
                  <a:pt x="574446" y="1676400"/>
                  <a:pt x="593725" y="1676400"/>
                </a:cubicBezTo>
                <a:close/>
                <a:moveTo>
                  <a:pt x="454025" y="1676400"/>
                </a:moveTo>
                <a:cubicBezTo>
                  <a:pt x="473303" y="1676400"/>
                  <a:pt x="488950" y="1692046"/>
                  <a:pt x="488950" y="1711325"/>
                </a:cubicBezTo>
                <a:cubicBezTo>
                  <a:pt x="488950" y="1730603"/>
                  <a:pt x="473303" y="1746250"/>
                  <a:pt x="454025" y="1746250"/>
                </a:cubicBezTo>
                <a:cubicBezTo>
                  <a:pt x="434746" y="1746250"/>
                  <a:pt x="419100" y="1730603"/>
                  <a:pt x="419100" y="1711325"/>
                </a:cubicBezTo>
                <a:cubicBezTo>
                  <a:pt x="419100" y="1692046"/>
                  <a:pt x="434746" y="1676400"/>
                  <a:pt x="454025" y="1676400"/>
                </a:cubicBezTo>
                <a:close/>
                <a:moveTo>
                  <a:pt x="314325" y="1676400"/>
                </a:moveTo>
                <a:cubicBezTo>
                  <a:pt x="333603" y="1676400"/>
                  <a:pt x="349250" y="1692046"/>
                  <a:pt x="349250" y="1711325"/>
                </a:cubicBezTo>
                <a:cubicBezTo>
                  <a:pt x="349250" y="1730603"/>
                  <a:pt x="333603" y="1746250"/>
                  <a:pt x="314325" y="1746250"/>
                </a:cubicBezTo>
                <a:cubicBezTo>
                  <a:pt x="295046" y="1746250"/>
                  <a:pt x="279400" y="1730603"/>
                  <a:pt x="279400" y="1711325"/>
                </a:cubicBezTo>
                <a:cubicBezTo>
                  <a:pt x="279400" y="1692046"/>
                  <a:pt x="295046" y="1676400"/>
                  <a:pt x="314325" y="1676400"/>
                </a:cubicBezTo>
                <a:close/>
                <a:moveTo>
                  <a:pt x="174625" y="1676400"/>
                </a:moveTo>
                <a:cubicBezTo>
                  <a:pt x="193903" y="1676400"/>
                  <a:pt x="209550" y="1692046"/>
                  <a:pt x="209550" y="1711325"/>
                </a:cubicBezTo>
                <a:cubicBezTo>
                  <a:pt x="209550" y="1730603"/>
                  <a:pt x="193903" y="1746250"/>
                  <a:pt x="174625" y="1746250"/>
                </a:cubicBezTo>
                <a:cubicBezTo>
                  <a:pt x="155346" y="1746250"/>
                  <a:pt x="139700" y="1730603"/>
                  <a:pt x="139700" y="1711325"/>
                </a:cubicBezTo>
                <a:cubicBezTo>
                  <a:pt x="139700" y="1692046"/>
                  <a:pt x="155346" y="1676400"/>
                  <a:pt x="174625" y="1676400"/>
                </a:cubicBezTo>
                <a:close/>
                <a:moveTo>
                  <a:pt x="34925" y="1676400"/>
                </a:moveTo>
                <a:cubicBezTo>
                  <a:pt x="54203" y="1676400"/>
                  <a:pt x="69850" y="1692046"/>
                  <a:pt x="69850" y="1711325"/>
                </a:cubicBezTo>
                <a:cubicBezTo>
                  <a:pt x="69850" y="1730603"/>
                  <a:pt x="54203" y="1746250"/>
                  <a:pt x="34925" y="1746250"/>
                </a:cubicBezTo>
                <a:cubicBezTo>
                  <a:pt x="15646" y="1746250"/>
                  <a:pt x="0" y="1730603"/>
                  <a:pt x="0" y="1711325"/>
                </a:cubicBezTo>
                <a:cubicBezTo>
                  <a:pt x="0" y="1692046"/>
                  <a:pt x="15646" y="1676400"/>
                  <a:pt x="34925" y="1676400"/>
                </a:cubicBezTo>
                <a:close/>
                <a:moveTo>
                  <a:pt x="593725" y="1536700"/>
                </a:moveTo>
                <a:cubicBezTo>
                  <a:pt x="613003" y="1536700"/>
                  <a:pt x="628650" y="1552346"/>
                  <a:pt x="628650" y="1571625"/>
                </a:cubicBezTo>
                <a:cubicBezTo>
                  <a:pt x="628650" y="1590903"/>
                  <a:pt x="613003" y="1606550"/>
                  <a:pt x="593725" y="1606550"/>
                </a:cubicBezTo>
                <a:cubicBezTo>
                  <a:pt x="574446" y="1606550"/>
                  <a:pt x="558800" y="1590903"/>
                  <a:pt x="558800" y="1571625"/>
                </a:cubicBezTo>
                <a:cubicBezTo>
                  <a:pt x="558800" y="1552346"/>
                  <a:pt x="574446" y="1536700"/>
                  <a:pt x="593725" y="1536700"/>
                </a:cubicBezTo>
                <a:close/>
                <a:moveTo>
                  <a:pt x="454025" y="1536700"/>
                </a:moveTo>
                <a:cubicBezTo>
                  <a:pt x="473303" y="1536700"/>
                  <a:pt x="488950" y="1552346"/>
                  <a:pt x="488950" y="1571625"/>
                </a:cubicBezTo>
                <a:cubicBezTo>
                  <a:pt x="488950" y="1590903"/>
                  <a:pt x="473303" y="1606550"/>
                  <a:pt x="454025" y="1606550"/>
                </a:cubicBezTo>
                <a:cubicBezTo>
                  <a:pt x="434746" y="1606550"/>
                  <a:pt x="419100" y="1590903"/>
                  <a:pt x="419100" y="1571625"/>
                </a:cubicBezTo>
                <a:cubicBezTo>
                  <a:pt x="419100" y="1552346"/>
                  <a:pt x="434746" y="1536700"/>
                  <a:pt x="454025" y="1536700"/>
                </a:cubicBezTo>
                <a:close/>
                <a:moveTo>
                  <a:pt x="314325" y="1536700"/>
                </a:moveTo>
                <a:cubicBezTo>
                  <a:pt x="333603" y="1536700"/>
                  <a:pt x="349250" y="1552346"/>
                  <a:pt x="349250" y="1571625"/>
                </a:cubicBezTo>
                <a:cubicBezTo>
                  <a:pt x="349250" y="1590903"/>
                  <a:pt x="333603" y="1606550"/>
                  <a:pt x="314325" y="1606550"/>
                </a:cubicBezTo>
                <a:cubicBezTo>
                  <a:pt x="295046" y="1606550"/>
                  <a:pt x="279400" y="1590903"/>
                  <a:pt x="279400" y="1571625"/>
                </a:cubicBezTo>
                <a:cubicBezTo>
                  <a:pt x="279400" y="1552346"/>
                  <a:pt x="295046" y="1536700"/>
                  <a:pt x="314325" y="1536700"/>
                </a:cubicBezTo>
                <a:close/>
                <a:moveTo>
                  <a:pt x="174625" y="1536700"/>
                </a:moveTo>
                <a:cubicBezTo>
                  <a:pt x="193903" y="1536700"/>
                  <a:pt x="209550" y="1552346"/>
                  <a:pt x="209550" y="1571625"/>
                </a:cubicBezTo>
                <a:cubicBezTo>
                  <a:pt x="209550" y="1590903"/>
                  <a:pt x="193903" y="1606550"/>
                  <a:pt x="174625" y="1606550"/>
                </a:cubicBezTo>
                <a:cubicBezTo>
                  <a:pt x="155346" y="1606550"/>
                  <a:pt x="139700" y="1590903"/>
                  <a:pt x="139700" y="1571625"/>
                </a:cubicBezTo>
                <a:cubicBezTo>
                  <a:pt x="139700" y="1552346"/>
                  <a:pt x="155346" y="1536700"/>
                  <a:pt x="174625" y="1536700"/>
                </a:cubicBezTo>
                <a:close/>
                <a:moveTo>
                  <a:pt x="34925" y="1536700"/>
                </a:moveTo>
                <a:cubicBezTo>
                  <a:pt x="54203" y="1536700"/>
                  <a:pt x="69850" y="1552346"/>
                  <a:pt x="69850" y="1571625"/>
                </a:cubicBezTo>
                <a:cubicBezTo>
                  <a:pt x="69850" y="1590903"/>
                  <a:pt x="54203" y="1606550"/>
                  <a:pt x="34925" y="1606550"/>
                </a:cubicBezTo>
                <a:cubicBezTo>
                  <a:pt x="15646" y="1606550"/>
                  <a:pt x="0" y="1590903"/>
                  <a:pt x="0" y="1571625"/>
                </a:cubicBezTo>
                <a:cubicBezTo>
                  <a:pt x="0" y="1552346"/>
                  <a:pt x="15646" y="1536700"/>
                  <a:pt x="34925" y="1536700"/>
                </a:cubicBezTo>
                <a:close/>
                <a:moveTo>
                  <a:pt x="593725" y="1397000"/>
                </a:moveTo>
                <a:cubicBezTo>
                  <a:pt x="613003" y="1397000"/>
                  <a:pt x="628650" y="1412646"/>
                  <a:pt x="628650" y="1431925"/>
                </a:cubicBezTo>
                <a:cubicBezTo>
                  <a:pt x="628650" y="1451203"/>
                  <a:pt x="613003" y="1466850"/>
                  <a:pt x="593725" y="1466850"/>
                </a:cubicBezTo>
                <a:cubicBezTo>
                  <a:pt x="574446" y="1466850"/>
                  <a:pt x="558800" y="1451203"/>
                  <a:pt x="558800" y="1431925"/>
                </a:cubicBezTo>
                <a:cubicBezTo>
                  <a:pt x="558800" y="1412646"/>
                  <a:pt x="574446" y="1397000"/>
                  <a:pt x="593725" y="1397000"/>
                </a:cubicBezTo>
                <a:close/>
                <a:moveTo>
                  <a:pt x="454025" y="1397000"/>
                </a:moveTo>
                <a:cubicBezTo>
                  <a:pt x="473303" y="1397000"/>
                  <a:pt x="488950" y="1412646"/>
                  <a:pt x="488950" y="1431925"/>
                </a:cubicBezTo>
                <a:cubicBezTo>
                  <a:pt x="488950" y="1451203"/>
                  <a:pt x="473303" y="1466850"/>
                  <a:pt x="454025" y="1466850"/>
                </a:cubicBezTo>
                <a:cubicBezTo>
                  <a:pt x="434746" y="1466850"/>
                  <a:pt x="419100" y="1451203"/>
                  <a:pt x="419100" y="1431925"/>
                </a:cubicBezTo>
                <a:cubicBezTo>
                  <a:pt x="419100" y="1412646"/>
                  <a:pt x="434746" y="1397000"/>
                  <a:pt x="454025" y="1397000"/>
                </a:cubicBezTo>
                <a:close/>
                <a:moveTo>
                  <a:pt x="314325" y="1397000"/>
                </a:moveTo>
                <a:cubicBezTo>
                  <a:pt x="333603" y="1397000"/>
                  <a:pt x="349250" y="1412646"/>
                  <a:pt x="349250" y="1431925"/>
                </a:cubicBezTo>
                <a:cubicBezTo>
                  <a:pt x="349250" y="1451203"/>
                  <a:pt x="333603" y="1466850"/>
                  <a:pt x="314325" y="1466850"/>
                </a:cubicBezTo>
                <a:cubicBezTo>
                  <a:pt x="295046" y="1466850"/>
                  <a:pt x="279400" y="1451203"/>
                  <a:pt x="279400" y="1431925"/>
                </a:cubicBezTo>
                <a:cubicBezTo>
                  <a:pt x="279400" y="1412646"/>
                  <a:pt x="295046" y="1397000"/>
                  <a:pt x="314325" y="1397000"/>
                </a:cubicBezTo>
                <a:close/>
                <a:moveTo>
                  <a:pt x="174625" y="1397000"/>
                </a:moveTo>
                <a:cubicBezTo>
                  <a:pt x="193903" y="1397000"/>
                  <a:pt x="209550" y="1412646"/>
                  <a:pt x="209550" y="1431925"/>
                </a:cubicBezTo>
                <a:cubicBezTo>
                  <a:pt x="209550" y="1451203"/>
                  <a:pt x="193903" y="1466850"/>
                  <a:pt x="174625" y="1466850"/>
                </a:cubicBezTo>
                <a:cubicBezTo>
                  <a:pt x="155346" y="1466850"/>
                  <a:pt x="139700" y="1451203"/>
                  <a:pt x="139700" y="1431925"/>
                </a:cubicBezTo>
                <a:cubicBezTo>
                  <a:pt x="139700" y="1412646"/>
                  <a:pt x="155346" y="1397000"/>
                  <a:pt x="174625" y="1397000"/>
                </a:cubicBezTo>
                <a:close/>
                <a:moveTo>
                  <a:pt x="34925" y="1397000"/>
                </a:moveTo>
                <a:cubicBezTo>
                  <a:pt x="54203" y="1397000"/>
                  <a:pt x="69850" y="1412646"/>
                  <a:pt x="69850" y="1431925"/>
                </a:cubicBezTo>
                <a:cubicBezTo>
                  <a:pt x="69850" y="1451203"/>
                  <a:pt x="54203" y="1466850"/>
                  <a:pt x="34925" y="1466850"/>
                </a:cubicBezTo>
                <a:cubicBezTo>
                  <a:pt x="15646" y="1466850"/>
                  <a:pt x="0" y="1451203"/>
                  <a:pt x="0" y="1431925"/>
                </a:cubicBezTo>
                <a:cubicBezTo>
                  <a:pt x="0" y="1412646"/>
                  <a:pt x="15646" y="1397000"/>
                  <a:pt x="34925" y="1397000"/>
                </a:cubicBezTo>
                <a:close/>
                <a:moveTo>
                  <a:pt x="593725" y="1257300"/>
                </a:moveTo>
                <a:cubicBezTo>
                  <a:pt x="613003" y="1257300"/>
                  <a:pt x="628650" y="1272946"/>
                  <a:pt x="628650" y="1292225"/>
                </a:cubicBezTo>
                <a:cubicBezTo>
                  <a:pt x="628650" y="1311503"/>
                  <a:pt x="613003" y="1327150"/>
                  <a:pt x="593725" y="1327150"/>
                </a:cubicBezTo>
                <a:cubicBezTo>
                  <a:pt x="574446" y="1327150"/>
                  <a:pt x="558800" y="1311503"/>
                  <a:pt x="558800" y="1292225"/>
                </a:cubicBezTo>
                <a:cubicBezTo>
                  <a:pt x="558800" y="1272946"/>
                  <a:pt x="574446" y="1257300"/>
                  <a:pt x="593725" y="1257300"/>
                </a:cubicBezTo>
                <a:close/>
                <a:moveTo>
                  <a:pt x="454025" y="1257300"/>
                </a:moveTo>
                <a:cubicBezTo>
                  <a:pt x="473303" y="1257300"/>
                  <a:pt x="488950" y="1272946"/>
                  <a:pt x="488950" y="1292225"/>
                </a:cubicBezTo>
                <a:cubicBezTo>
                  <a:pt x="488950" y="1311503"/>
                  <a:pt x="473303" y="1327150"/>
                  <a:pt x="454025" y="1327150"/>
                </a:cubicBezTo>
                <a:cubicBezTo>
                  <a:pt x="434746" y="1327150"/>
                  <a:pt x="419100" y="1311503"/>
                  <a:pt x="419100" y="1292225"/>
                </a:cubicBezTo>
                <a:cubicBezTo>
                  <a:pt x="419100" y="1272946"/>
                  <a:pt x="434746" y="1257300"/>
                  <a:pt x="454025" y="1257300"/>
                </a:cubicBezTo>
                <a:close/>
                <a:moveTo>
                  <a:pt x="314325" y="1257300"/>
                </a:moveTo>
                <a:cubicBezTo>
                  <a:pt x="333603" y="1257300"/>
                  <a:pt x="349250" y="1272946"/>
                  <a:pt x="349250" y="1292225"/>
                </a:cubicBezTo>
                <a:cubicBezTo>
                  <a:pt x="349250" y="1311503"/>
                  <a:pt x="333603" y="1327150"/>
                  <a:pt x="314325" y="1327150"/>
                </a:cubicBezTo>
                <a:cubicBezTo>
                  <a:pt x="295046" y="1327150"/>
                  <a:pt x="279400" y="1311503"/>
                  <a:pt x="279400" y="1292225"/>
                </a:cubicBezTo>
                <a:cubicBezTo>
                  <a:pt x="279400" y="1272946"/>
                  <a:pt x="295046" y="1257300"/>
                  <a:pt x="314325" y="1257300"/>
                </a:cubicBezTo>
                <a:close/>
                <a:moveTo>
                  <a:pt x="174625" y="1257300"/>
                </a:moveTo>
                <a:cubicBezTo>
                  <a:pt x="193903" y="1257300"/>
                  <a:pt x="209550" y="1272946"/>
                  <a:pt x="209550" y="1292225"/>
                </a:cubicBezTo>
                <a:cubicBezTo>
                  <a:pt x="209550" y="1311503"/>
                  <a:pt x="193903" y="1327150"/>
                  <a:pt x="174625" y="1327150"/>
                </a:cubicBezTo>
                <a:cubicBezTo>
                  <a:pt x="155346" y="1327150"/>
                  <a:pt x="139700" y="1311503"/>
                  <a:pt x="139700" y="1292225"/>
                </a:cubicBezTo>
                <a:cubicBezTo>
                  <a:pt x="139700" y="1272946"/>
                  <a:pt x="155346" y="1257300"/>
                  <a:pt x="174625" y="1257300"/>
                </a:cubicBezTo>
                <a:close/>
                <a:moveTo>
                  <a:pt x="34925" y="1257300"/>
                </a:moveTo>
                <a:cubicBezTo>
                  <a:pt x="54203" y="1257300"/>
                  <a:pt x="69850" y="1272946"/>
                  <a:pt x="69850" y="1292225"/>
                </a:cubicBezTo>
                <a:cubicBezTo>
                  <a:pt x="69850" y="1311503"/>
                  <a:pt x="54203" y="1327150"/>
                  <a:pt x="34925" y="1327150"/>
                </a:cubicBezTo>
                <a:cubicBezTo>
                  <a:pt x="15646" y="1327150"/>
                  <a:pt x="0" y="1311503"/>
                  <a:pt x="0" y="1292225"/>
                </a:cubicBezTo>
                <a:cubicBezTo>
                  <a:pt x="0" y="1272946"/>
                  <a:pt x="15646" y="1257300"/>
                  <a:pt x="34925" y="1257300"/>
                </a:cubicBezTo>
                <a:close/>
                <a:moveTo>
                  <a:pt x="593725" y="1117600"/>
                </a:moveTo>
                <a:cubicBezTo>
                  <a:pt x="613003" y="1117600"/>
                  <a:pt x="628650" y="1133246"/>
                  <a:pt x="628650" y="1152525"/>
                </a:cubicBezTo>
                <a:cubicBezTo>
                  <a:pt x="628650" y="1171803"/>
                  <a:pt x="613003" y="1187450"/>
                  <a:pt x="593725" y="1187450"/>
                </a:cubicBezTo>
                <a:cubicBezTo>
                  <a:pt x="574446" y="1187450"/>
                  <a:pt x="558800" y="1171803"/>
                  <a:pt x="558800" y="1152525"/>
                </a:cubicBezTo>
                <a:cubicBezTo>
                  <a:pt x="558800" y="1133246"/>
                  <a:pt x="574446" y="1117600"/>
                  <a:pt x="593725" y="1117600"/>
                </a:cubicBezTo>
                <a:close/>
                <a:moveTo>
                  <a:pt x="454025" y="1117600"/>
                </a:moveTo>
                <a:cubicBezTo>
                  <a:pt x="473303" y="1117600"/>
                  <a:pt x="488950" y="1133246"/>
                  <a:pt x="488950" y="1152525"/>
                </a:cubicBezTo>
                <a:cubicBezTo>
                  <a:pt x="488950" y="1171803"/>
                  <a:pt x="473303" y="1187450"/>
                  <a:pt x="454025" y="1187450"/>
                </a:cubicBezTo>
                <a:cubicBezTo>
                  <a:pt x="434746" y="1187450"/>
                  <a:pt x="419100" y="1171803"/>
                  <a:pt x="419100" y="1152525"/>
                </a:cubicBezTo>
                <a:cubicBezTo>
                  <a:pt x="419100" y="1133246"/>
                  <a:pt x="434746" y="1117600"/>
                  <a:pt x="454025" y="1117600"/>
                </a:cubicBezTo>
                <a:close/>
                <a:moveTo>
                  <a:pt x="314325" y="1117600"/>
                </a:moveTo>
                <a:cubicBezTo>
                  <a:pt x="333603" y="1117600"/>
                  <a:pt x="349250" y="1133246"/>
                  <a:pt x="349250" y="1152525"/>
                </a:cubicBezTo>
                <a:cubicBezTo>
                  <a:pt x="349250" y="1171803"/>
                  <a:pt x="333603" y="1187450"/>
                  <a:pt x="314325" y="1187450"/>
                </a:cubicBezTo>
                <a:cubicBezTo>
                  <a:pt x="295046" y="1187450"/>
                  <a:pt x="279400" y="1171803"/>
                  <a:pt x="279400" y="1152525"/>
                </a:cubicBezTo>
                <a:cubicBezTo>
                  <a:pt x="279400" y="1133246"/>
                  <a:pt x="295046" y="1117600"/>
                  <a:pt x="314325" y="1117600"/>
                </a:cubicBezTo>
                <a:close/>
                <a:moveTo>
                  <a:pt x="174625" y="1117600"/>
                </a:moveTo>
                <a:cubicBezTo>
                  <a:pt x="193903" y="1117600"/>
                  <a:pt x="209550" y="1133246"/>
                  <a:pt x="209550" y="1152525"/>
                </a:cubicBezTo>
                <a:cubicBezTo>
                  <a:pt x="209550" y="1171803"/>
                  <a:pt x="193903" y="1187450"/>
                  <a:pt x="174625" y="1187450"/>
                </a:cubicBezTo>
                <a:cubicBezTo>
                  <a:pt x="155346" y="1187450"/>
                  <a:pt x="139700" y="1171803"/>
                  <a:pt x="139700" y="1152525"/>
                </a:cubicBezTo>
                <a:cubicBezTo>
                  <a:pt x="139700" y="1133246"/>
                  <a:pt x="155346" y="1117600"/>
                  <a:pt x="174625" y="1117600"/>
                </a:cubicBezTo>
                <a:close/>
                <a:moveTo>
                  <a:pt x="34925" y="1117600"/>
                </a:moveTo>
                <a:cubicBezTo>
                  <a:pt x="54203" y="1117600"/>
                  <a:pt x="69850" y="1133246"/>
                  <a:pt x="69850" y="1152525"/>
                </a:cubicBezTo>
                <a:cubicBezTo>
                  <a:pt x="69850" y="1171803"/>
                  <a:pt x="54203" y="1187450"/>
                  <a:pt x="34925" y="1187450"/>
                </a:cubicBezTo>
                <a:cubicBezTo>
                  <a:pt x="15646" y="1187450"/>
                  <a:pt x="0" y="1171803"/>
                  <a:pt x="0" y="1152525"/>
                </a:cubicBezTo>
                <a:cubicBezTo>
                  <a:pt x="0" y="1133246"/>
                  <a:pt x="15646" y="1117600"/>
                  <a:pt x="34925" y="1117600"/>
                </a:cubicBezTo>
                <a:close/>
                <a:moveTo>
                  <a:pt x="593725" y="977900"/>
                </a:moveTo>
                <a:cubicBezTo>
                  <a:pt x="613003" y="977900"/>
                  <a:pt x="628650" y="993546"/>
                  <a:pt x="628650" y="1012825"/>
                </a:cubicBezTo>
                <a:cubicBezTo>
                  <a:pt x="628650" y="1032103"/>
                  <a:pt x="613003" y="1047750"/>
                  <a:pt x="593725" y="1047750"/>
                </a:cubicBezTo>
                <a:cubicBezTo>
                  <a:pt x="574446" y="1047750"/>
                  <a:pt x="558800" y="1032103"/>
                  <a:pt x="558800" y="1012825"/>
                </a:cubicBezTo>
                <a:cubicBezTo>
                  <a:pt x="558800" y="993546"/>
                  <a:pt x="574446" y="977900"/>
                  <a:pt x="593725" y="977900"/>
                </a:cubicBezTo>
                <a:close/>
                <a:moveTo>
                  <a:pt x="454025" y="977900"/>
                </a:moveTo>
                <a:cubicBezTo>
                  <a:pt x="473303" y="977900"/>
                  <a:pt x="488950" y="993546"/>
                  <a:pt x="488950" y="1012825"/>
                </a:cubicBezTo>
                <a:cubicBezTo>
                  <a:pt x="488950" y="1032103"/>
                  <a:pt x="473303" y="1047750"/>
                  <a:pt x="454025" y="1047750"/>
                </a:cubicBezTo>
                <a:cubicBezTo>
                  <a:pt x="434746" y="1047750"/>
                  <a:pt x="419100" y="1032103"/>
                  <a:pt x="419100" y="1012825"/>
                </a:cubicBezTo>
                <a:cubicBezTo>
                  <a:pt x="419100" y="993546"/>
                  <a:pt x="434746" y="977900"/>
                  <a:pt x="454025" y="977900"/>
                </a:cubicBezTo>
                <a:close/>
                <a:moveTo>
                  <a:pt x="314325" y="977900"/>
                </a:moveTo>
                <a:cubicBezTo>
                  <a:pt x="333603" y="977900"/>
                  <a:pt x="349250" y="993546"/>
                  <a:pt x="349250" y="1012825"/>
                </a:cubicBezTo>
                <a:cubicBezTo>
                  <a:pt x="349250" y="1032103"/>
                  <a:pt x="333603" y="1047750"/>
                  <a:pt x="314325" y="1047750"/>
                </a:cubicBezTo>
                <a:cubicBezTo>
                  <a:pt x="295046" y="1047750"/>
                  <a:pt x="279400" y="1032103"/>
                  <a:pt x="279400" y="1012825"/>
                </a:cubicBezTo>
                <a:cubicBezTo>
                  <a:pt x="279400" y="993546"/>
                  <a:pt x="295046" y="977900"/>
                  <a:pt x="314325" y="977900"/>
                </a:cubicBezTo>
                <a:close/>
                <a:moveTo>
                  <a:pt x="174625" y="977900"/>
                </a:moveTo>
                <a:cubicBezTo>
                  <a:pt x="193903" y="977900"/>
                  <a:pt x="209550" y="993546"/>
                  <a:pt x="209550" y="1012825"/>
                </a:cubicBezTo>
                <a:cubicBezTo>
                  <a:pt x="209550" y="1032103"/>
                  <a:pt x="193903" y="1047750"/>
                  <a:pt x="174625" y="1047750"/>
                </a:cubicBezTo>
                <a:cubicBezTo>
                  <a:pt x="155346" y="1047750"/>
                  <a:pt x="139700" y="1032103"/>
                  <a:pt x="139700" y="1012825"/>
                </a:cubicBezTo>
                <a:cubicBezTo>
                  <a:pt x="139700" y="993546"/>
                  <a:pt x="155346" y="977900"/>
                  <a:pt x="174625" y="977900"/>
                </a:cubicBezTo>
                <a:close/>
                <a:moveTo>
                  <a:pt x="34925" y="977900"/>
                </a:moveTo>
                <a:cubicBezTo>
                  <a:pt x="54203" y="977900"/>
                  <a:pt x="69850" y="993546"/>
                  <a:pt x="69850" y="1012825"/>
                </a:cubicBezTo>
                <a:cubicBezTo>
                  <a:pt x="69850" y="1032103"/>
                  <a:pt x="54203" y="1047750"/>
                  <a:pt x="34925" y="1047750"/>
                </a:cubicBezTo>
                <a:cubicBezTo>
                  <a:pt x="15646" y="1047750"/>
                  <a:pt x="0" y="1032103"/>
                  <a:pt x="0" y="1012825"/>
                </a:cubicBezTo>
                <a:cubicBezTo>
                  <a:pt x="0" y="993546"/>
                  <a:pt x="15646" y="977900"/>
                  <a:pt x="34925" y="977900"/>
                </a:cubicBezTo>
                <a:close/>
                <a:moveTo>
                  <a:pt x="593725" y="838200"/>
                </a:moveTo>
                <a:cubicBezTo>
                  <a:pt x="613003" y="838200"/>
                  <a:pt x="628650" y="853846"/>
                  <a:pt x="628650" y="873125"/>
                </a:cubicBezTo>
                <a:cubicBezTo>
                  <a:pt x="628650" y="892403"/>
                  <a:pt x="613003" y="908050"/>
                  <a:pt x="593725" y="908050"/>
                </a:cubicBezTo>
                <a:cubicBezTo>
                  <a:pt x="574446" y="908050"/>
                  <a:pt x="558800" y="892403"/>
                  <a:pt x="558800" y="873125"/>
                </a:cubicBezTo>
                <a:cubicBezTo>
                  <a:pt x="558800" y="853846"/>
                  <a:pt x="574446" y="838200"/>
                  <a:pt x="593725" y="838200"/>
                </a:cubicBezTo>
                <a:close/>
                <a:moveTo>
                  <a:pt x="454025" y="838200"/>
                </a:moveTo>
                <a:cubicBezTo>
                  <a:pt x="473303" y="838200"/>
                  <a:pt x="488950" y="853846"/>
                  <a:pt x="488950" y="873125"/>
                </a:cubicBezTo>
                <a:cubicBezTo>
                  <a:pt x="488950" y="892403"/>
                  <a:pt x="473303" y="908050"/>
                  <a:pt x="454025" y="908050"/>
                </a:cubicBezTo>
                <a:cubicBezTo>
                  <a:pt x="434746" y="908050"/>
                  <a:pt x="419100" y="892403"/>
                  <a:pt x="419100" y="873125"/>
                </a:cubicBezTo>
                <a:cubicBezTo>
                  <a:pt x="419100" y="853846"/>
                  <a:pt x="434746" y="838200"/>
                  <a:pt x="454025" y="838200"/>
                </a:cubicBezTo>
                <a:close/>
                <a:moveTo>
                  <a:pt x="314325" y="838200"/>
                </a:moveTo>
                <a:cubicBezTo>
                  <a:pt x="333603" y="838200"/>
                  <a:pt x="349250" y="853846"/>
                  <a:pt x="349250" y="873125"/>
                </a:cubicBezTo>
                <a:cubicBezTo>
                  <a:pt x="349250" y="892403"/>
                  <a:pt x="333603" y="908050"/>
                  <a:pt x="314325" y="908050"/>
                </a:cubicBezTo>
                <a:cubicBezTo>
                  <a:pt x="295046" y="908050"/>
                  <a:pt x="279400" y="892403"/>
                  <a:pt x="279400" y="873125"/>
                </a:cubicBezTo>
                <a:cubicBezTo>
                  <a:pt x="279400" y="853846"/>
                  <a:pt x="295046" y="838200"/>
                  <a:pt x="314325" y="838200"/>
                </a:cubicBezTo>
                <a:close/>
                <a:moveTo>
                  <a:pt x="174625" y="838200"/>
                </a:moveTo>
                <a:cubicBezTo>
                  <a:pt x="193903" y="838200"/>
                  <a:pt x="209550" y="853846"/>
                  <a:pt x="209550" y="873125"/>
                </a:cubicBezTo>
                <a:cubicBezTo>
                  <a:pt x="209550" y="892403"/>
                  <a:pt x="193903" y="908050"/>
                  <a:pt x="174625" y="908050"/>
                </a:cubicBezTo>
                <a:cubicBezTo>
                  <a:pt x="155346" y="908050"/>
                  <a:pt x="139700" y="892403"/>
                  <a:pt x="139700" y="873125"/>
                </a:cubicBezTo>
                <a:cubicBezTo>
                  <a:pt x="139700" y="853846"/>
                  <a:pt x="155346" y="838200"/>
                  <a:pt x="174625" y="838200"/>
                </a:cubicBezTo>
                <a:close/>
                <a:moveTo>
                  <a:pt x="34925" y="838200"/>
                </a:moveTo>
                <a:cubicBezTo>
                  <a:pt x="54203" y="838200"/>
                  <a:pt x="69850" y="853846"/>
                  <a:pt x="69850" y="873125"/>
                </a:cubicBezTo>
                <a:cubicBezTo>
                  <a:pt x="69850" y="892403"/>
                  <a:pt x="54203" y="908050"/>
                  <a:pt x="34925" y="908050"/>
                </a:cubicBezTo>
                <a:cubicBezTo>
                  <a:pt x="15646" y="908050"/>
                  <a:pt x="0" y="892403"/>
                  <a:pt x="0" y="873125"/>
                </a:cubicBezTo>
                <a:cubicBezTo>
                  <a:pt x="0" y="853846"/>
                  <a:pt x="15646" y="838200"/>
                  <a:pt x="34925" y="838200"/>
                </a:cubicBezTo>
                <a:close/>
                <a:moveTo>
                  <a:pt x="593725" y="698500"/>
                </a:moveTo>
                <a:cubicBezTo>
                  <a:pt x="613003" y="698500"/>
                  <a:pt x="628650" y="714146"/>
                  <a:pt x="628650" y="733425"/>
                </a:cubicBezTo>
                <a:cubicBezTo>
                  <a:pt x="628650" y="752703"/>
                  <a:pt x="613003" y="768350"/>
                  <a:pt x="593725" y="768350"/>
                </a:cubicBezTo>
                <a:cubicBezTo>
                  <a:pt x="574446" y="768350"/>
                  <a:pt x="558800" y="752703"/>
                  <a:pt x="558800" y="733425"/>
                </a:cubicBezTo>
                <a:cubicBezTo>
                  <a:pt x="558800" y="714146"/>
                  <a:pt x="574446" y="698500"/>
                  <a:pt x="593725" y="698500"/>
                </a:cubicBezTo>
                <a:close/>
                <a:moveTo>
                  <a:pt x="454025" y="698500"/>
                </a:moveTo>
                <a:cubicBezTo>
                  <a:pt x="473303" y="698500"/>
                  <a:pt x="488950" y="714146"/>
                  <a:pt x="488950" y="733425"/>
                </a:cubicBezTo>
                <a:cubicBezTo>
                  <a:pt x="488950" y="752703"/>
                  <a:pt x="473303" y="768350"/>
                  <a:pt x="454025" y="768350"/>
                </a:cubicBezTo>
                <a:cubicBezTo>
                  <a:pt x="434746" y="768350"/>
                  <a:pt x="419100" y="752703"/>
                  <a:pt x="419100" y="733425"/>
                </a:cubicBezTo>
                <a:cubicBezTo>
                  <a:pt x="419100" y="714146"/>
                  <a:pt x="434746" y="698500"/>
                  <a:pt x="454025" y="698500"/>
                </a:cubicBezTo>
                <a:close/>
                <a:moveTo>
                  <a:pt x="314325" y="698500"/>
                </a:moveTo>
                <a:cubicBezTo>
                  <a:pt x="333603" y="698500"/>
                  <a:pt x="349250" y="714146"/>
                  <a:pt x="349250" y="733425"/>
                </a:cubicBezTo>
                <a:cubicBezTo>
                  <a:pt x="349250" y="752703"/>
                  <a:pt x="333603" y="768350"/>
                  <a:pt x="314325" y="768350"/>
                </a:cubicBezTo>
                <a:cubicBezTo>
                  <a:pt x="295046" y="768350"/>
                  <a:pt x="279400" y="752703"/>
                  <a:pt x="279400" y="733425"/>
                </a:cubicBezTo>
                <a:cubicBezTo>
                  <a:pt x="279400" y="714146"/>
                  <a:pt x="295046" y="698500"/>
                  <a:pt x="314325" y="698500"/>
                </a:cubicBezTo>
                <a:close/>
                <a:moveTo>
                  <a:pt x="174625" y="698500"/>
                </a:moveTo>
                <a:cubicBezTo>
                  <a:pt x="193903" y="698500"/>
                  <a:pt x="209550" y="714146"/>
                  <a:pt x="209550" y="733425"/>
                </a:cubicBezTo>
                <a:cubicBezTo>
                  <a:pt x="209550" y="752703"/>
                  <a:pt x="193903" y="768350"/>
                  <a:pt x="174625" y="768350"/>
                </a:cubicBezTo>
                <a:cubicBezTo>
                  <a:pt x="155346" y="768350"/>
                  <a:pt x="139700" y="752703"/>
                  <a:pt x="139700" y="733425"/>
                </a:cubicBezTo>
                <a:cubicBezTo>
                  <a:pt x="139700" y="714146"/>
                  <a:pt x="155346" y="698500"/>
                  <a:pt x="174625" y="698500"/>
                </a:cubicBezTo>
                <a:close/>
                <a:moveTo>
                  <a:pt x="34925" y="698500"/>
                </a:moveTo>
                <a:cubicBezTo>
                  <a:pt x="54203" y="698500"/>
                  <a:pt x="69850" y="714146"/>
                  <a:pt x="69850" y="733425"/>
                </a:cubicBezTo>
                <a:cubicBezTo>
                  <a:pt x="69850" y="752703"/>
                  <a:pt x="54203" y="768350"/>
                  <a:pt x="34925" y="768350"/>
                </a:cubicBezTo>
                <a:cubicBezTo>
                  <a:pt x="15646" y="768350"/>
                  <a:pt x="0" y="752703"/>
                  <a:pt x="0" y="733425"/>
                </a:cubicBezTo>
                <a:cubicBezTo>
                  <a:pt x="0" y="714146"/>
                  <a:pt x="15646" y="698500"/>
                  <a:pt x="34925" y="698500"/>
                </a:cubicBezTo>
                <a:close/>
                <a:moveTo>
                  <a:pt x="593725" y="558800"/>
                </a:moveTo>
                <a:cubicBezTo>
                  <a:pt x="613003" y="558800"/>
                  <a:pt x="628650" y="574446"/>
                  <a:pt x="628650" y="593725"/>
                </a:cubicBezTo>
                <a:cubicBezTo>
                  <a:pt x="628650" y="613003"/>
                  <a:pt x="613003" y="628650"/>
                  <a:pt x="593725" y="628650"/>
                </a:cubicBezTo>
                <a:cubicBezTo>
                  <a:pt x="574446" y="628650"/>
                  <a:pt x="558800" y="613003"/>
                  <a:pt x="558800" y="593725"/>
                </a:cubicBezTo>
                <a:cubicBezTo>
                  <a:pt x="558800" y="574446"/>
                  <a:pt x="574446" y="558800"/>
                  <a:pt x="593725" y="558800"/>
                </a:cubicBezTo>
                <a:close/>
                <a:moveTo>
                  <a:pt x="454025" y="558800"/>
                </a:moveTo>
                <a:cubicBezTo>
                  <a:pt x="473303" y="558800"/>
                  <a:pt x="488950" y="574446"/>
                  <a:pt x="488950" y="593725"/>
                </a:cubicBezTo>
                <a:cubicBezTo>
                  <a:pt x="488950" y="613003"/>
                  <a:pt x="473303" y="628650"/>
                  <a:pt x="454025" y="628650"/>
                </a:cubicBezTo>
                <a:cubicBezTo>
                  <a:pt x="434746" y="628650"/>
                  <a:pt x="419100" y="613003"/>
                  <a:pt x="419100" y="593725"/>
                </a:cubicBezTo>
                <a:cubicBezTo>
                  <a:pt x="419100" y="574446"/>
                  <a:pt x="434746" y="558800"/>
                  <a:pt x="454025" y="558800"/>
                </a:cubicBezTo>
                <a:close/>
                <a:moveTo>
                  <a:pt x="314325" y="558800"/>
                </a:moveTo>
                <a:cubicBezTo>
                  <a:pt x="333603" y="558800"/>
                  <a:pt x="349250" y="574446"/>
                  <a:pt x="349250" y="593725"/>
                </a:cubicBezTo>
                <a:cubicBezTo>
                  <a:pt x="349250" y="613003"/>
                  <a:pt x="333603" y="628650"/>
                  <a:pt x="314325" y="628650"/>
                </a:cubicBezTo>
                <a:cubicBezTo>
                  <a:pt x="295046" y="628650"/>
                  <a:pt x="279400" y="613003"/>
                  <a:pt x="279400" y="593725"/>
                </a:cubicBezTo>
                <a:cubicBezTo>
                  <a:pt x="279400" y="574446"/>
                  <a:pt x="295046" y="558800"/>
                  <a:pt x="314325" y="558800"/>
                </a:cubicBezTo>
                <a:close/>
                <a:moveTo>
                  <a:pt x="174625" y="558800"/>
                </a:moveTo>
                <a:cubicBezTo>
                  <a:pt x="193903" y="558800"/>
                  <a:pt x="209550" y="574446"/>
                  <a:pt x="209550" y="593725"/>
                </a:cubicBezTo>
                <a:cubicBezTo>
                  <a:pt x="209550" y="613003"/>
                  <a:pt x="193903" y="628650"/>
                  <a:pt x="174625" y="628650"/>
                </a:cubicBezTo>
                <a:cubicBezTo>
                  <a:pt x="155346" y="628650"/>
                  <a:pt x="139700" y="613003"/>
                  <a:pt x="139700" y="593725"/>
                </a:cubicBezTo>
                <a:cubicBezTo>
                  <a:pt x="139700" y="574446"/>
                  <a:pt x="155346" y="558800"/>
                  <a:pt x="174625" y="558800"/>
                </a:cubicBezTo>
                <a:close/>
                <a:moveTo>
                  <a:pt x="34925" y="558800"/>
                </a:moveTo>
                <a:cubicBezTo>
                  <a:pt x="54203" y="558800"/>
                  <a:pt x="69850" y="574446"/>
                  <a:pt x="69850" y="593725"/>
                </a:cubicBezTo>
                <a:cubicBezTo>
                  <a:pt x="69850" y="613003"/>
                  <a:pt x="54203" y="628650"/>
                  <a:pt x="34925" y="628650"/>
                </a:cubicBezTo>
                <a:cubicBezTo>
                  <a:pt x="15646" y="628650"/>
                  <a:pt x="0" y="613003"/>
                  <a:pt x="0" y="593725"/>
                </a:cubicBezTo>
                <a:cubicBezTo>
                  <a:pt x="0" y="574446"/>
                  <a:pt x="15646" y="558800"/>
                  <a:pt x="34925" y="558800"/>
                </a:cubicBezTo>
                <a:close/>
                <a:moveTo>
                  <a:pt x="593725" y="419100"/>
                </a:moveTo>
                <a:cubicBezTo>
                  <a:pt x="613003" y="419100"/>
                  <a:pt x="628650" y="434746"/>
                  <a:pt x="628650" y="454025"/>
                </a:cubicBezTo>
                <a:cubicBezTo>
                  <a:pt x="628650" y="473303"/>
                  <a:pt x="613003" y="488950"/>
                  <a:pt x="593725" y="488950"/>
                </a:cubicBezTo>
                <a:cubicBezTo>
                  <a:pt x="574446" y="488950"/>
                  <a:pt x="558800" y="473303"/>
                  <a:pt x="558800" y="454025"/>
                </a:cubicBezTo>
                <a:cubicBezTo>
                  <a:pt x="558800" y="434746"/>
                  <a:pt x="574446" y="419100"/>
                  <a:pt x="593725" y="419100"/>
                </a:cubicBezTo>
                <a:close/>
                <a:moveTo>
                  <a:pt x="454025" y="419100"/>
                </a:moveTo>
                <a:cubicBezTo>
                  <a:pt x="473303" y="419100"/>
                  <a:pt x="488950" y="434746"/>
                  <a:pt x="488950" y="454025"/>
                </a:cubicBezTo>
                <a:cubicBezTo>
                  <a:pt x="488950" y="473303"/>
                  <a:pt x="473303" y="488950"/>
                  <a:pt x="454025" y="488950"/>
                </a:cubicBezTo>
                <a:cubicBezTo>
                  <a:pt x="434746" y="488950"/>
                  <a:pt x="419100" y="473303"/>
                  <a:pt x="419100" y="454025"/>
                </a:cubicBezTo>
                <a:cubicBezTo>
                  <a:pt x="419100" y="434746"/>
                  <a:pt x="434746" y="419100"/>
                  <a:pt x="454025" y="419100"/>
                </a:cubicBezTo>
                <a:close/>
                <a:moveTo>
                  <a:pt x="314325" y="419100"/>
                </a:moveTo>
                <a:cubicBezTo>
                  <a:pt x="333603" y="419100"/>
                  <a:pt x="349250" y="434746"/>
                  <a:pt x="349250" y="454025"/>
                </a:cubicBezTo>
                <a:cubicBezTo>
                  <a:pt x="349250" y="473303"/>
                  <a:pt x="333603" y="488950"/>
                  <a:pt x="314325" y="488950"/>
                </a:cubicBezTo>
                <a:cubicBezTo>
                  <a:pt x="295046" y="488950"/>
                  <a:pt x="279400" y="473303"/>
                  <a:pt x="279400" y="454025"/>
                </a:cubicBezTo>
                <a:cubicBezTo>
                  <a:pt x="279400" y="434746"/>
                  <a:pt x="295046" y="419100"/>
                  <a:pt x="314325" y="419100"/>
                </a:cubicBezTo>
                <a:close/>
                <a:moveTo>
                  <a:pt x="174625" y="419100"/>
                </a:moveTo>
                <a:cubicBezTo>
                  <a:pt x="193903" y="419100"/>
                  <a:pt x="209550" y="434746"/>
                  <a:pt x="209550" y="454025"/>
                </a:cubicBezTo>
                <a:cubicBezTo>
                  <a:pt x="209550" y="473303"/>
                  <a:pt x="193903" y="488950"/>
                  <a:pt x="174625" y="488950"/>
                </a:cubicBezTo>
                <a:cubicBezTo>
                  <a:pt x="155346" y="488950"/>
                  <a:pt x="139700" y="473303"/>
                  <a:pt x="139700" y="454025"/>
                </a:cubicBezTo>
                <a:cubicBezTo>
                  <a:pt x="139700" y="434746"/>
                  <a:pt x="155346" y="419100"/>
                  <a:pt x="174625" y="419100"/>
                </a:cubicBezTo>
                <a:close/>
                <a:moveTo>
                  <a:pt x="34925" y="419100"/>
                </a:moveTo>
                <a:cubicBezTo>
                  <a:pt x="54203" y="419100"/>
                  <a:pt x="69850" y="434746"/>
                  <a:pt x="69850" y="454025"/>
                </a:cubicBezTo>
                <a:cubicBezTo>
                  <a:pt x="69850" y="473303"/>
                  <a:pt x="54203" y="488950"/>
                  <a:pt x="34925" y="488950"/>
                </a:cubicBezTo>
                <a:cubicBezTo>
                  <a:pt x="15646" y="488950"/>
                  <a:pt x="0" y="473303"/>
                  <a:pt x="0" y="454025"/>
                </a:cubicBezTo>
                <a:cubicBezTo>
                  <a:pt x="0" y="434746"/>
                  <a:pt x="15646" y="419100"/>
                  <a:pt x="34925" y="419100"/>
                </a:cubicBezTo>
                <a:close/>
                <a:moveTo>
                  <a:pt x="593725" y="279400"/>
                </a:moveTo>
                <a:cubicBezTo>
                  <a:pt x="613003" y="279400"/>
                  <a:pt x="628650" y="295046"/>
                  <a:pt x="628650" y="314325"/>
                </a:cubicBezTo>
                <a:cubicBezTo>
                  <a:pt x="628650" y="333603"/>
                  <a:pt x="613003" y="349250"/>
                  <a:pt x="593725" y="349250"/>
                </a:cubicBezTo>
                <a:cubicBezTo>
                  <a:pt x="574446" y="349250"/>
                  <a:pt x="558800" y="333603"/>
                  <a:pt x="558800" y="314325"/>
                </a:cubicBezTo>
                <a:cubicBezTo>
                  <a:pt x="558800" y="295046"/>
                  <a:pt x="574446" y="279400"/>
                  <a:pt x="593725" y="279400"/>
                </a:cubicBezTo>
                <a:close/>
                <a:moveTo>
                  <a:pt x="454025" y="279400"/>
                </a:moveTo>
                <a:cubicBezTo>
                  <a:pt x="473303" y="279400"/>
                  <a:pt x="488950" y="295046"/>
                  <a:pt x="488950" y="314325"/>
                </a:cubicBezTo>
                <a:cubicBezTo>
                  <a:pt x="488950" y="333603"/>
                  <a:pt x="473303" y="349250"/>
                  <a:pt x="454025" y="349250"/>
                </a:cubicBezTo>
                <a:cubicBezTo>
                  <a:pt x="434746" y="349250"/>
                  <a:pt x="419100" y="333603"/>
                  <a:pt x="419100" y="314325"/>
                </a:cubicBezTo>
                <a:cubicBezTo>
                  <a:pt x="419100" y="295046"/>
                  <a:pt x="434746" y="279400"/>
                  <a:pt x="454025" y="279400"/>
                </a:cubicBezTo>
                <a:close/>
                <a:moveTo>
                  <a:pt x="314325" y="279400"/>
                </a:moveTo>
                <a:cubicBezTo>
                  <a:pt x="333603" y="279400"/>
                  <a:pt x="349250" y="295046"/>
                  <a:pt x="349250" y="314325"/>
                </a:cubicBezTo>
                <a:cubicBezTo>
                  <a:pt x="349250" y="333603"/>
                  <a:pt x="333603" y="349250"/>
                  <a:pt x="314325" y="349250"/>
                </a:cubicBezTo>
                <a:cubicBezTo>
                  <a:pt x="295046" y="349250"/>
                  <a:pt x="279400" y="333603"/>
                  <a:pt x="279400" y="314325"/>
                </a:cubicBezTo>
                <a:cubicBezTo>
                  <a:pt x="279400" y="295046"/>
                  <a:pt x="295046" y="279400"/>
                  <a:pt x="314325" y="279400"/>
                </a:cubicBezTo>
                <a:close/>
                <a:moveTo>
                  <a:pt x="174625" y="279400"/>
                </a:moveTo>
                <a:cubicBezTo>
                  <a:pt x="193903" y="279400"/>
                  <a:pt x="209550" y="295046"/>
                  <a:pt x="209550" y="314325"/>
                </a:cubicBezTo>
                <a:cubicBezTo>
                  <a:pt x="209550" y="333603"/>
                  <a:pt x="193903" y="349250"/>
                  <a:pt x="174625" y="349250"/>
                </a:cubicBezTo>
                <a:cubicBezTo>
                  <a:pt x="155346" y="349250"/>
                  <a:pt x="139700" y="333603"/>
                  <a:pt x="139700" y="314325"/>
                </a:cubicBezTo>
                <a:cubicBezTo>
                  <a:pt x="139700" y="295046"/>
                  <a:pt x="155346" y="279400"/>
                  <a:pt x="174625" y="279400"/>
                </a:cubicBezTo>
                <a:close/>
                <a:moveTo>
                  <a:pt x="34925" y="279400"/>
                </a:moveTo>
                <a:cubicBezTo>
                  <a:pt x="54203" y="279400"/>
                  <a:pt x="69850" y="295046"/>
                  <a:pt x="69850" y="314325"/>
                </a:cubicBezTo>
                <a:cubicBezTo>
                  <a:pt x="69850" y="333603"/>
                  <a:pt x="54203" y="349250"/>
                  <a:pt x="34925" y="349250"/>
                </a:cubicBezTo>
                <a:cubicBezTo>
                  <a:pt x="15646" y="349250"/>
                  <a:pt x="0" y="333603"/>
                  <a:pt x="0" y="314325"/>
                </a:cubicBezTo>
                <a:cubicBezTo>
                  <a:pt x="0" y="295046"/>
                  <a:pt x="15646" y="279400"/>
                  <a:pt x="34925" y="279400"/>
                </a:cubicBezTo>
                <a:close/>
                <a:moveTo>
                  <a:pt x="593725" y="139700"/>
                </a:moveTo>
                <a:cubicBezTo>
                  <a:pt x="613003" y="139700"/>
                  <a:pt x="628650" y="155346"/>
                  <a:pt x="628650" y="174625"/>
                </a:cubicBezTo>
                <a:cubicBezTo>
                  <a:pt x="628650" y="193903"/>
                  <a:pt x="613003" y="209550"/>
                  <a:pt x="593725" y="209550"/>
                </a:cubicBezTo>
                <a:cubicBezTo>
                  <a:pt x="574446" y="209550"/>
                  <a:pt x="558800" y="193903"/>
                  <a:pt x="558800" y="174625"/>
                </a:cubicBezTo>
                <a:cubicBezTo>
                  <a:pt x="558800" y="155346"/>
                  <a:pt x="574446" y="139700"/>
                  <a:pt x="593725" y="139700"/>
                </a:cubicBezTo>
                <a:close/>
                <a:moveTo>
                  <a:pt x="454025" y="139700"/>
                </a:moveTo>
                <a:cubicBezTo>
                  <a:pt x="473303" y="139700"/>
                  <a:pt x="488950" y="155346"/>
                  <a:pt x="488950" y="174625"/>
                </a:cubicBezTo>
                <a:cubicBezTo>
                  <a:pt x="488950" y="193903"/>
                  <a:pt x="473303" y="209550"/>
                  <a:pt x="454025" y="209550"/>
                </a:cubicBezTo>
                <a:cubicBezTo>
                  <a:pt x="434746" y="209550"/>
                  <a:pt x="419100" y="193903"/>
                  <a:pt x="419100" y="174625"/>
                </a:cubicBezTo>
                <a:cubicBezTo>
                  <a:pt x="419100" y="155346"/>
                  <a:pt x="434746" y="139700"/>
                  <a:pt x="454025" y="139700"/>
                </a:cubicBezTo>
                <a:close/>
                <a:moveTo>
                  <a:pt x="314325" y="139700"/>
                </a:moveTo>
                <a:cubicBezTo>
                  <a:pt x="333603" y="139700"/>
                  <a:pt x="349250" y="155346"/>
                  <a:pt x="349250" y="174625"/>
                </a:cubicBezTo>
                <a:cubicBezTo>
                  <a:pt x="349250" y="193903"/>
                  <a:pt x="333603" y="209550"/>
                  <a:pt x="314325" y="209550"/>
                </a:cubicBezTo>
                <a:cubicBezTo>
                  <a:pt x="295046" y="209550"/>
                  <a:pt x="279400" y="193903"/>
                  <a:pt x="279400" y="174625"/>
                </a:cubicBezTo>
                <a:cubicBezTo>
                  <a:pt x="279400" y="155346"/>
                  <a:pt x="295046" y="139700"/>
                  <a:pt x="314325" y="139700"/>
                </a:cubicBezTo>
                <a:close/>
                <a:moveTo>
                  <a:pt x="174625" y="139700"/>
                </a:moveTo>
                <a:cubicBezTo>
                  <a:pt x="193903" y="139700"/>
                  <a:pt x="209550" y="155346"/>
                  <a:pt x="209550" y="174625"/>
                </a:cubicBezTo>
                <a:cubicBezTo>
                  <a:pt x="209550" y="193903"/>
                  <a:pt x="193903" y="209550"/>
                  <a:pt x="174625" y="209550"/>
                </a:cubicBezTo>
                <a:cubicBezTo>
                  <a:pt x="155346" y="209550"/>
                  <a:pt x="139700" y="193903"/>
                  <a:pt x="139700" y="174625"/>
                </a:cubicBezTo>
                <a:cubicBezTo>
                  <a:pt x="139700" y="155346"/>
                  <a:pt x="155346" y="139700"/>
                  <a:pt x="174625" y="139700"/>
                </a:cubicBezTo>
                <a:close/>
                <a:moveTo>
                  <a:pt x="34925" y="139700"/>
                </a:moveTo>
                <a:cubicBezTo>
                  <a:pt x="54203" y="139700"/>
                  <a:pt x="69850" y="155346"/>
                  <a:pt x="69850" y="174625"/>
                </a:cubicBezTo>
                <a:cubicBezTo>
                  <a:pt x="69850" y="193903"/>
                  <a:pt x="54203" y="209550"/>
                  <a:pt x="34925" y="209550"/>
                </a:cubicBezTo>
                <a:cubicBezTo>
                  <a:pt x="15646" y="209550"/>
                  <a:pt x="0" y="193903"/>
                  <a:pt x="0" y="174625"/>
                </a:cubicBezTo>
                <a:cubicBezTo>
                  <a:pt x="0" y="155346"/>
                  <a:pt x="15646" y="139700"/>
                  <a:pt x="34925" y="139700"/>
                </a:cubicBezTo>
                <a:close/>
                <a:moveTo>
                  <a:pt x="593725" y="0"/>
                </a:moveTo>
                <a:cubicBezTo>
                  <a:pt x="613003" y="0"/>
                  <a:pt x="628650" y="15646"/>
                  <a:pt x="628650" y="34925"/>
                </a:cubicBezTo>
                <a:cubicBezTo>
                  <a:pt x="628650" y="54203"/>
                  <a:pt x="613003" y="69850"/>
                  <a:pt x="593725" y="69850"/>
                </a:cubicBezTo>
                <a:cubicBezTo>
                  <a:pt x="574446" y="69850"/>
                  <a:pt x="558800" y="54203"/>
                  <a:pt x="558800" y="34925"/>
                </a:cubicBezTo>
                <a:cubicBezTo>
                  <a:pt x="558800" y="15646"/>
                  <a:pt x="574446" y="0"/>
                  <a:pt x="593725" y="0"/>
                </a:cubicBezTo>
                <a:close/>
                <a:moveTo>
                  <a:pt x="454025" y="0"/>
                </a:moveTo>
                <a:cubicBezTo>
                  <a:pt x="473303" y="0"/>
                  <a:pt x="488950" y="15646"/>
                  <a:pt x="488950" y="34925"/>
                </a:cubicBezTo>
                <a:cubicBezTo>
                  <a:pt x="488950" y="54203"/>
                  <a:pt x="473303" y="69850"/>
                  <a:pt x="454025" y="69850"/>
                </a:cubicBezTo>
                <a:cubicBezTo>
                  <a:pt x="434746" y="69850"/>
                  <a:pt x="419100" y="54203"/>
                  <a:pt x="419100" y="34925"/>
                </a:cubicBezTo>
                <a:cubicBezTo>
                  <a:pt x="419100" y="15646"/>
                  <a:pt x="434746" y="0"/>
                  <a:pt x="454025" y="0"/>
                </a:cubicBezTo>
                <a:close/>
                <a:moveTo>
                  <a:pt x="314325" y="0"/>
                </a:moveTo>
                <a:cubicBezTo>
                  <a:pt x="333603" y="0"/>
                  <a:pt x="349250" y="15646"/>
                  <a:pt x="349250" y="34925"/>
                </a:cubicBezTo>
                <a:cubicBezTo>
                  <a:pt x="349250" y="54203"/>
                  <a:pt x="333603" y="69850"/>
                  <a:pt x="314325" y="69850"/>
                </a:cubicBezTo>
                <a:cubicBezTo>
                  <a:pt x="295046" y="69850"/>
                  <a:pt x="279400" y="54203"/>
                  <a:pt x="279400" y="34925"/>
                </a:cubicBezTo>
                <a:cubicBezTo>
                  <a:pt x="279400" y="15646"/>
                  <a:pt x="295046" y="0"/>
                  <a:pt x="314325" y="0"/>
                </a:cubicBezTo>
                <a:close/>
                <a:moveTo>
                  <a:pt x="174625" y="0"/>
                </a:moveTo>
                <a:cubicBezTo>
                  <a:pt x="193903" y="0"/>
                  <a:pt x="209550" y="15646"/>
                  <a:pt x="209550" y="34925"/>
                </a:cubicBezTo>
                <a:cubicBezTo>
                  <a:pt x="209550" y="54203"/>
                  <a:pt x="193903" y="69850"/>
                  <a:pt x="174625" y="69850"/>
                </a:cubicBezTo>
                <a:cubicBezTo>
                  <a:pt x="155346" y="69850"/>
                  <a:pt x="139700" y="54203"/>
                  <a:pt x="139700" y="34925"/>
                </a:cubicBezTo>
                <a:cubicBezTo>
                  <a:pt x="139700" y="15646"/>
                  <a:pt x="155346" y="0"/>
                  <a:pt x="174625" y="0"/>
                </a:cubicBezTo>
                <a:close/>
                <a:moveTo>
                  <a:pt x="34925" y="0"/>
                </a:moveTo>
                <a:cubicBezTo>
                  <a:pt x="54203" y="0"/>
                  <a:pt x="69850" y="15646"/>
                  <a:pt x="69850" y="34925"/>
                </a:cubicBezTo>
                <a:cubicBezTo>
                  <a:pt x="69850" y="54203"/>
                  <a:pt x="54203" y="69850"/>
                  <a:pt x="34925" y="69850"/>
                </a:cubicBezTo>
                <a:cubicBezTo>
                  <a:pt x="15646" y="69850"/>
                  <a:pt x="0" y="54203"/>
                  <a:pt x="0" y="34925"/>
                </a:cubicBezTo>
                <a:cubicBezTo>
                  <a:pt x="0" y="15646"/>
                  <a:pt x="15646" y="0"/>
                  <a:pt x="3492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4A09B96-8884-CEA2-BDB1-63393DF2FD3A}"/>
              </a:ext>
            </a:extLst>
          </p:cNvPr>
          <p:cNvSpPr/>
          <p:nvPr userDrawn="1"/>
        </p:nvSpPr>
        <p:spPr>
          <a:xfrm>
            <a:off x="0" y="0"/>
            <a:ext cx="4587544" cy="1544144"/>
          </a:xfrm>
          <a:custGeom>
            <a:avLst/>
            <a:gdLst>
              <a:gd name="connsiteX0" fmla="*/ 0 w 4587544"/>
              <a:gd name="connsiteY0" fmla="*/ 0 h 1544144"/>
              <a:gd name="connsiteX1" fmla="*/ 4587544 w 4587544"/>
              <a:gd name="connsiteY1" fmla="*/ 0 h 1544144"/>
              <a:gd name="connsiteX2" fmla="*/ 4559861 w 4587544"/>
              <a:gd name="connsiteY2" fmla="*/ 19355 h 1544144"/>
              <a:gd name="connsiteX3" fmla="*/ 320149 w 4587544"/>
              <a:gd name="connsiteY3" fmla="*/ 1503547 h 1544144"/>
              <a:gd name="connsiteX4" fmla="*/ 0 w 4587544"/>
              <a:gd name="connsiteY4" fmla="*/ 1544144 h 154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7544" h="1544144">
                <a:moveTo>
                  <a:pt x="0" y="0"/>
                </a:moveTo>
                <a:lnTo>
                  <a:pt x="4587544" y="0"/>
                </a:lnTo>
                <a:lnTo>
                  <a:pt x="4559861" y="19355"/>
                </a:lnTo>
                <a:cubicBezTo>
                  <a:pt x="3483413" y="736000"/>
                  <a:pt x="2007856" y="1264971"/>
                  <a:pt x="320149" y="1503547"/>
                </a:cubicBezTo>
                <a:lnTo>
                  <a:pt x="0" y="154414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0A534F6-8EAF-DEA4-13DB-D84A8D46C853}"/>
              </a:ext>
            </a:extLst>
          </p:cNvPr>
          <p:cNvSpPr/>
          <p:nvPr userDrawn="1"/>
        </p:nvSpPr>
        <p:spPr>
          <a:xfrm rot="16200000" flipH="1">
            <a:off x="1387351" y="4963074"/>
            <a:ext cx="449302" cy="1906377"/>
          </a:xfrm>
          <a:custGeom>
            <a:avLst/>
            <a:gdLst>
              <a:gd name="connsiteX0" fmla="*/ 593725 w 628650"/>
              <a:gd name="connsiteY0" fmla="*/ 2654300 h 2667346"/>
              <a:gd name="connsiteX1" fmla="*/ 618417 w 628650"/>
              <a:gd name="connsiteY1" fmla="*/ 2664533 h 2667346"/>
              <a:gd name="connsiteX2" fmla="*/ 619583 w 628650"/>
              <a:gd name="connsiteY2" fmla="*/ 2667346 h 2667346"/>
              <a:gd name="connsiteX3" fmla="*/ 567867 w 628650"/>
              <a:gd name="connsiteY3" fmla="*/ 2667346 h 2667346"/>
              <a:gd name="connsiteX4" fmla="*/ 569033 w 628650"/>
              <a:gd name="connsiteY4" fmla="*/ 2664533 h 2667346"/>
              <a:gd name="connsiteX5" fmla="*/ 593725 w 628650"/>
              <a:gd name="connsiteY5" fmla="*/ 2654300 h 2667346"/>
              <a:gd name="connsiteX6" fmla="*/ 454025 w 628650"/>
              <a:gd name="connsiteY6" fmla="*/ 2654300 h 2667346"/>
              <a:gd name="connsiteX7" fmla="*/ 478717 w 628650"/>
              <a:gd name="connsiteY7" fmla="*/ 2664533 h 2667346"/>
              <a:gd name="connsiteX8" fmla="*/ 479883 w 628650"/>
              <a:gd name="connsiteY8" fmla="*/ 2667346 h 2667346"/>
              <a:gd name="connsiteX9" fmla="*/ 428167 w 628650"/>
              <a:gd name="connsiteY9" fmla="*/ 2667346 h 2667346"/>
              <a:gd name="connsiteX10" fmla="*/ 429333 w 628650"/>
              <a:gd name="connsiteY10" fmla="*/ 2664533 h 2667346"/>
              <a:gd name="connsiteX11" fmla="*/ 454025 w 628650"/>
              <a:gd name="connsiteY11" fmla="*/ 2654300 h 2667346"/>
              <a:gd name="connsiteX12" fmla="*/ 314325 w 628650"/>
              <a:gd name="connsiteY12" fmla="*/ 2654300 h 2667346"/>
              <a:gd name="connsiteX13" fmla="*/ 339017 w 628650"/>
              <a:gd name="connsiteY13" fmla="*/ 2664533 h 2667346"/>
              <a:gd name="connsiteX14" fmla="*/ 340183 w 628650"/>
              <a:gd name="connsiteY14" fmla="*/ 2667346 h 2667346"/>
              <a:gd name="connsiteX15" fmla="*/ 288467 w 628650"/>
              <a:gd name="connsiteY15" fmla="*/ 2667346 h 2667346"/>
              <a:gd name="connsiteX16" fmla="*/ 289633 w 628650"/>
              <a:gd name="connsiteY16" fmla="*/ 2664533 h 2667346"/>
              <a:gd name="connsiteX17" fmla="*/ 314325 w 628650"/>
              <a:gd name="connsiteY17" fmla="*/ 2654300 h 2667346"/>
              <a:gd name="connsiteX18" fmla="*/ 174625 w 628650"/>
              <a:gd name="connsiteY18" fmla="*/ 2654300 h 2667346"/>
              <a:gd name="connsiteX19" fmla="*/ 199317 w 628650"/>
              <a:gd name="connsiteY19" fmla="*/ 2664533 h 2667346"/>
              <a:gd name="connsiteX20" fmla="*/ 200483 w 628650"/>
              <a:gd name="connsiteY20" fmla="*/ 2667346 h 2667346"/>
              <a:gd name="connsiteX21" fmla="*/ 148767 w 628650"/>
              <a:gd name="connsiteY21" fmla="*/ 2667346 h 2667346"/>
              <a:gd name="connsiteX22" fmla="*/ 149933 w 628650"/>
              <a:gd name="connsiteY22" fmla="*/ 2664533 h 2667346"/>
              <a:gd name="connsiteX23" fmla="*/ 174625 w 628650"/>
              <a:gd name="connsiteY23" fmla="*/ 2654300 h 2667346"/>
              <a:gd name="connsiteX24" fmla="*/ 34925 w 628650"/>
              <a:gd name="connsiteY24" fmla="*/ 2654300 h 2667346"/>
              <a:gd name="connsiteX25" fmla="*/ 59617 w 628650"/>
              <a:gd name="connsiteY25" fmla="*/ 2664533 h 2667346"/>
              <a:gd name="connsiteX26" fmla="*/ 60783 w 628650"/>
              <a:gd name="connsiteY26" fmla="*/ 2667346 h 2667346"/>
              <a:gd name="connsiteX27" fmla="*/ 9067 w 628650"/>
              <a:gd name="connsiteY27" fmla="*/ 2667346 h 2667346"/>
              <a:gd name="connsiteX28" fmla="*/ 10233 w 628650"/>
              <a:gd name="connsiteY28" fmla="*/ 2664533 h 2667346"/>
              <a:gd name="connsiteX29" fmla="*/ 34925 w 628650"/>
              <a:gd name="connsiteY29" fmla="*/ 2654300 h 2667346"/>
              <a:gd name="connsiteX30" fmla="*/ 593725 w 628650"/>
              <a:gd name="connsiteY30" fmla="*/ 2514600 h 2667346"/>
              <a:gd name="connsiteX31" fmla="*/ 628650 w 628650"/>
              <a:gd name="connsiteY31" fmla="*/ 2549525 h 2667346"/>
              <a:gd name="connsiteX32" fmla="*/ 593725 w 628650"/>
              <a:gd name="connsiteY32" fmla="*/ 2584450 h 2667346"/>
              <a:gd name="connsiteX33" fmla="*/ 558800 w 628650"/>
              <a:gd name="connsiteY33" fmla="*/ 2549525 h 2667346"/>
              <a:gd name="connsiteX34" fmla="*/ 593725 w 628650"/>
              <a:gd name="connsiteY34" fmla="*/ 2514600 h 2667346"/>
              <a:gd name="connsiteX35" fmla="*/ 454025 w 628650"/>
              <a:gd name="connsiteY35" fmla="*/ 2514600 h 2667346"/>
              <a:gd name="connsiteX36" fmla="*/ 488950 w 628650"/>
              <a:gd name="connsiteY36" fmla="*/ 2549525 h 2667346"/>
              <a:gd name="connsiteX37" fmla="*/ 454025 w 628650"/>
              <a:gd name="connsiteY37" fmla="*/ 2584450 h 2667346"/>
              <a:gd name="connsiteX38" fmla="*/ 419100 w 628650"/>
              <a:gd name="connsiteY38" fmla="*/ 2549525 h 2667346"/>
              <a:gd name="connsiteX39" fmla="*/ 454025 w 628650"/>
              <a:gd name="connsiteY39" fmla="*/ 2514600 h 2667346"/>
              <a:gd name="connsiteX40" fmla="*/ 314325 w 628650"/>
              <a:gd name="connsiteY40" fmla="*/ 2514600 h 2667346"/>
              <a:gd name="connsiteX41" fmla="*/ 349250 w 628650"/>
              <a:gd name="connsiteY41" fmla="*/ 2549525 h 2667346"/>
              <a:gd name="connsiteX42" fmla="*/ 314325 w 628650"/>
              <a:gd name="connsiteY42" fmla="*/ 2584450 h 2667346"/>
              <a:gd name="connsiteX43" fmla="*/ 279400 w 628650"/>
              <a:gd name="connsiteY43" fmla="*/ 2549525 h 2667346"/>
              <a:gd name="connsiteX44" fmla="*/ 314325 w 628650"/>
              <a:gd name="connsiteY44" fmla="*/ 2514600 h 2667346"/>
              <a:gd name="connsiteX45" fmla="*/ 174625 w 628650"/>
              <a:gd name="connsiteY45" fmla="*/ 2514600 h 2667346"/>
              <a:gd name="connsiteX46" fmla="*/ 209550 w 628650"/>
              <a:gd name="connsiteY46" fmla="*/ 2549525 h 2667346"/>
              <a:gd name="connsiteX47" fmla="*/ 174625 w 628650"/>
              <a:gd name="connsiteY47" fmla="*/ 2584450 h 2667346"/>
              <a:gd name="connsiteX48" fmla="*/ 139700 w 628650"/>
              <a:gd name="connsiteY48" fmla="*/ 2549525 h 2667346"/>
              <a:gd name="connsiteX49" fmla="*/ 174625 w 628650"/>
              <a:gd name="connsiteY49" fmla="*/ 2514600 h 2667346"/>
              <a:gd name="connsiteX50" fmla="*/ 34925 w 628650"/>
              <a:gd name="connsiteY50" fmla="*/ 2514600 h 2667346"/>
              <a:gd name="connsiteX51" fmla="*/ 69850 w 628650"/>
              <a:gd name="connsiteY51" fmla="*/ 2549525 h 2667346"/>
              <a:gd name="connsiteX52" fmla="*/ 34925 w 628650"/>
              <a:gd name="connsiteY52" fmla="*/ 2584450 h 2667346"/>
              <a:gd name="connsiteX53" fmla="*/ 0 w 628650"/>
              <a:gd name="connsiteY53" fmla="*/ 2549525 h 2667346"/>
              <a:gd name="connsiteX54" fmla="*/ 34925 w 628650"/>
              <a:gd name="connsiteY54" fmla="*/ 2514600 h 2667346"/>
              <a:gd name="connsiteX55" fmla="*/ 593725 w 628650"/>
              <a:gd name="connsiteY55" fmla="*/ 2374900 h 2667346"/>
              <a:gd name="connsiteX56" fmla="*/ 628650 w 628650"/>
              <a:gd name="connsiteY56" fmla="*/ 2409825 h 2667346"/>
              <a:gd name="connsiteX57" fmla="*/ 593725 w 628650"/>
              <a:gd name="connsiteY57" fmla="*/ 2444750 h 2667346"/>
              <a:gd name="connsiteX58" fmla="*/ 558800 w 628650"/>
              <a:gd name="connsiteY58" fmla="*/ 2409825 h 2667346"/>
              <a:gd name="connsiteX59" fmla="*/ 593725 w 628650"/>
              <a:gd name="connsiteY59" fmla="*/ 2374900 h 2667346"/>
              <a:gd name="connsiteX60" fmla="*/ 454025 w 628650"/>
              <a:gd name="connsiteY60" fmla="*/ 2374900 h 2667346"/>
              <a:gd name="connsiteX61" fmla="*/ 488950 w 628650"/>
              <a:gd name="connsiteY61" fmla="*/ 2409825 h 2667346"/>
              <a:gd name="connsiteX62" fmla="*/ 454025 w 628650"/>
              <a:gd name="connsiteY62" fmla="*/ 2444750 h 2667346"/>
              <a:gd name="connsiteX63" fmla="*/ 419100 w 628650"/>
              <a:gd name="connsiteY63" fmla="*/ 2409825 h 2667346"/>
              <a:gd name="connsiteX64" fmla="*/ 454025 w 628650"/>
              <a:gd name="connsiteY64" fmla="*/ 2374900 h 2667346"/>
              <a:gd name="connsiteX65" fmla="*/ 314325 w 628650"/>
              <a:gd name="connsiteY65" fmla="*/ 2374900 h 2667346"/>
              <a:gd name="connsiteX66" fmla="*/ 349250 w 628650"/>
              <a:gd name="connsiteY66" fmla="*/ 2409825 h 2667346"/>
              <a:gd name="connsiteX67" fmla="*/ 314325 w 628650"/>
              <a:gd name="connsiteY67" fmla="*/ 2444750 h 2667346"/>
              <a:gd name="connsiteX68" fmla="*/ 279400 w 628650"/>
              <a:gd name="connsiteY68" fmla="*/ 2409825 h 2667346"/>
              <a:gd name="connsiteX69" fmla="*/ 314325 w 628650"/>
              <a:gd name="connsiteY69" fmla="*/ 2374900 h 2667346"/>
              <a:gd name="connsiteX70" fmla="*/ 174625 w 628650"/>
              <a:gd name="connsiteY70" fmla="*/ 2374900 h 2667346"/>
              <a:gd name="connsiteX71" fmla="*/ 209550 w 628650"/>
              <a:gd name="connsiteY71" fmla="*/ 2409825 h 2667346"/>
              <a:gd name="connsiteX72" fmla="*/ 174625 w 628650"/>
              <a:gd name="connsiteY72" fmla="*/ 2444750 h 2667346"/>
              <a:gd name="connsiteX73" fmla="*/ 139700 w 628650"/>
              <a:gd name="connsiteY73" fmla="*/ 2409825 h 2667346"/>
              <a:gd name="connsiteX74" fmla="*/ 174625 w 628650"/>
              <a:gd name="connsiteY74" fmla="*/ 2374900 h 2667346"/>
              <a:gd name="connsiteX75" fmla="*/ 34925 w 628650"/>
              <a:gd name="connsiteY75" fmla="*/ 2374900 h 2667346"/>
              <a:gd name="connsiteX76" fmla="*/ 69850 w 628650"/>
              <a:gd name="connsiteY76" fmla="*/ 2409825 h 2667346"/>
              <a:gd name="connsiteX77" fmla="*/ 34925 w 628650"/>
              <a:gd name="connsiteY77" fmla="*/ 2444750 h 2667346"/>
              <a:gd name="connsiteX78" fmla="*/ 0 w 628650"/>
              <a:gd name="connsiteY78" fmla="*/ 2409825 h 2667346"/>
              <a:gd name="connsiteX79" fmla="*/ 34925 w 628650"/>
              <a:gd name="connsiteY79" fmla="*/ 2374900 h 2667346"/>
              <a:gd name="connsiteX80" fmla="*/ 593725 w 628650"/>
              <a:gd name="connsiteY80" fmla="*/ 2235200 h 2667346"/>
              <a:gd name="connsiteX81" fmla="*/ 628650 w 628650"/>
              <a:gd name="connsiteY81" fmla="*/ 2270125 h 2667346"/>
              <a:gd name="connsiteX82" fmla="*/ 593725 w 628650"/>
              <a:gd name="connsiteY82" fmla="*/ 2305050 h 2667346"/>
              <a:gd name="connsiteX83" fmla="*/ 558800 w 628650"/>
              <a:gd name="connsiteY83" fmla="*/ 2270125 h 2667346"/>
              <a:gd name="connsiteX84" fmla="*/ 593725 w 628650"/>
              <a:gd name="connsiteY84" fmla="*/ 2235200 h 2667346"/>
              <a:gd name="connsiteX85" fmla="*/ 454025 w 628650"/>
              <a:gd name="connsiteY85" fmla="*/ 2235200 h 2667346"/>
              <a:gd name="connsiteX86" fmla="*/ 488950 w 628650"/>
              <a:gd name="connsiteY86" fmla="*/ 2270125 h 2667346"/>
              <a:gd name="connsiteX87" fmla="*/ 454025 w 628650"/>
              <a:gd name="connsiteY87" fmla="*/ 2305050 h 2667346"/>
              <a:gd name="connsiteX88" fmla="*/ 419100 w 628650"/>
              <a:gd name="connsiteY88" fmla="*/ 2270125 h 2667346"/>
              <a:gd name="connsiteX89" fmla="*/ 454025 w 628650"/>
              <a:gd name="connsiteY89" fmla="*/ 2235200 h 2667346"/>
              <a:gd name="connsiteX90" fmla="*/ 314325 w 628650"/>
              <a:gd name="connsiteY90" fmla="*/ 2235200 h 2667346"/>
              <a:gd name="connsiteX91" fmla="*/ 349250 w 628650"/>
              <a:gd name="connsiteY91" fmla="*/ 2270125 h 2667346"/>
              <a:gd name="connsiteX92" fmla="*/ 314325 w 628650"/>
              <a:gd name="connsiteY92" fmla="*/ 2305050 h 2667346"/>
              <a:gd name="connsiteX93" fmla="*/ 279400 w 628650"/>
              <a:gd name="connsiteY93" fmla="*/ 2270125 h 2667346"/>
              <a:gd name="connsiteX94" fmla="*/ 314325 w 628650"/>
              <a:gd name="connsiteY94" fmla="*/ 2235200 h 2667346"/>
              <a:gd name="connsiteX95" fmla="*/ 174625 w 628650"/>
              <a:gd name="connsiteY95" fmla="*/ 2235200 h 2667346"/>
              <a:gd name="connsiteX96" fmla="*/ 209550 w 628650"/>
              <a:gd name="connsiteY96" fmla="*/ 2270125 h 2667346"/>
              <a:gd name="connsiteX97" fmla="*/ 174625 w 628650"/>
              <a:gd name="connsiteY97" fmla="*/ 2305050 h 2667346"/>
              <a:gd name="connsiteX98" fmla="*/ 139700 w 628650"/>
              <a:gd name="connsiteY98" fmla="*/ 2270125 h 2667346"/>
              <a:gd name="connsiteX99" fmla="*/ 174625 w 628650"/>
              <a:gd name="connsiteY99" fmla="*/ 2235200 h 2667346"/>
              <a:gd name="connsiteX100" fmla="*/ 34925 w 628650"/>
              <a:gd name="connsiteY100" fmla="*/ 2235200 h 2667346"/>
              <a:gd name="connsiteX101" fmla="*/ 69850 w 628650"/>
              <a:gd name="connsiteY101" fmla="*/ 2270125 h 2667346"/>
              <a:gd name="connsiteX102" fmla="*/ 34925 w 628650"/>
              <a:gd name="connsiteY102" fmla="*/ 2305050 h 2667346"/>
              <a:gd name="connsiteX103" fmla="*/ 0 w 628650"/>
              <a:gd name="connsiteY103" fmla="*/ 2270125 h 2667346"/>
              <a:gd name="connsiteX104" fmla="*/ 34925 w 628650"/>
              <a:gd name="connsiteY104" fmla="*/ 2235200 h 2667346"/>
              <a:gd name="connsiteX105" fmla="*/ 593725 w 628650"/>
              <a:gd name="connsiteY105" fmla="*/ 2095500 h 2667346"/>
              <a:gd name="connsiteX106" fmla="*/ 628650 w 628650"/>
              <a:gd name="connsiteY106" fmla="*/ 2130425 h 2667346"/>
              <a:gd name="connsiteX107" fmla="*/ 593725 w 628650"/>
              <a:gd name="connsiteY107" fmla="*/ 2165350 h 2667346"/>
              <a:gd name="connsiteX108" fmla="*/ 558800 w 628650"/>
              <a:gd name="connsiteY108" fmla="*/ 2130425 h 2667346"/>
              <a:gd name="connsiteX109" fmla="*/ 593725 w 628650"/>
              <a:gd name="connsiteY109" fmla="*/ 2095500 h 2667346"/>
              <a:gd name="connsiteX110" fmla="*/ 454025 w 628650"/>
              <a:gd name="connsiteY110" fmla="*/ 2095500 h 2667346"/>
              <a:gd name="connsiteX111" fmla="*/ 488950 w 628650"/>
              <a:gd name="connsiteY111" fmla="*/ 2130425 h 2667346"/>
              <a:gd name="connsiteX112" fmla="*/ 454025 w 628650"/>
              <a:gd name="connsiteY112" fmla="*/ 2165350 h 2667346"/>
              <a:gd name="connsiteX113" fmla="*/ 419100 w 628650"/>
              <a:gd name="connsiteY113" fmla="*/ 2130425 h 2667346"/>
              <a:gd name="connsiteX114" fmla="*/ 454025 w 628650"/>
              <a:gd name="connsiteY114" fmla="*/ 2095500 h 2667346"/>
              <a:gd name="connsiteX115" fmla="*/ 314325 w 628650"/>
              <a:gd name="connsiteY115" fmla="*/ 2095500 h 2667346"/>
              <a:gd name="connsiteX116" fmla="*/ 349250 w 628650"/>
              <a:gd name="connsiteY116" fmla="*/ 2130425 h 2667346"/>
              <a:gd name="connsiteX117" fmla="*/ 314325 w 628650"/>
              <a:gd name="connsiteY117" fmla="*/ 2165350 h 2667346"/>
              <a:gd name="connsiteX118" fmla="*/ 279400 w 628650"/>
              <a:gd name="connsiteY118" fmla="*/ 2130425 h 2667346"/>
              <a:gd name="connsiteX119" fmla="*/ 314325 w 628650"/>
              <a:gd name="connsiteY119" fmla="*/ 2095500 h 2667346"/>
              <a:gd name="connsiteX120" fmla="*/ 174625 w 628650"/>
              <a:gd name="connsiteY120" fmla="*/ 2095500 h 2667346"/>
              <a:gd name="connsiteX121" fmla="*/ 209550 w 628650"/>
              <a:gd name="connsiteY121" fmla="*/ 2130425 h 2667346"/>
              <a:gd name="connsiteX122" fmla="*/ 174625 w 628650"/>
              <a:gd name="connsiteY122" fmla="*/ 2165350 h 2667346"/>
              <a:gd name="connsiteX123" fmla="*/ 139700 w 628650"/>
              <a:gd name="connsiteY123" fmla="*/ 2130425 h 2667346"/>
              <a:gd name="connsiteX124" fmla="*/ 174625 w 628650"/>
              <a:gd name="connsiteY124" fmla="*/ 2095500 h 2667346"/>
              <a:gd name="connsiteX125" fmla="*/ 34925 w 628650"/>
              <a:gd name="connsiteY125" fmla="*/ 2095500 h 2667346"/>
              <a:gd name="connsiteX126" fmla="*/ 69850 w 628650"/>
              <a:gd name="connsiteY126" fmla="*/ 2130425 h 2667346"/>
              <a:gd name="connsiteX127" fmla="*/ 34925 w 628650"/>
              <a:gd name="connsiteY127" fmla="*/ 2165350 h 2667346"/>
              <a:gd name="connsiteX128" fmla="*/ 0 w 628650"/>
              <a:gd name="connsiteY128" fmla="*/ 2130425 h 2667346"/>
              <a:gd name="connsiteX129" fmla="*/ 34925 w 628650"/>
              <a:gd name="connsiteY129" fmla="*/ 2095500 h 2667346"/>
              <a:gd name="connsiteX130" fmla="*/ 593725 w 628650"/>
              <a:gd name="connsiteY130" fmla="*/ 1955800 h 2667346"/>
              <a:gd name="connsiteX131" fmla="*/ 628650 w 628650"/>
              <a:gd name="connsiteY131" fmla="*/ 1990725 h 2667346"/>
              <a:gd name="connsiteX132" fmla="*/ 593725 w 628650"/>
              <a:gd name="connsiteY132" fmla="*/ 2025650 h 2667346"/>
              <a:gd name="connsiteX133" fmla="*/ 558800 w 628650"/>
              <a:gd name="connsiteY133" fmla="*/ 1990725 h 2667346"/>
              <a:gd name="connsiteX134" fmla="*/ 593725 w 628650"/>
              <a:gd name="connsiteY134" fmla="*/ 1955800 h 2667346"/>
              <a:gd name="connsiteX135" fmla="*/ 454025 w 628650"/>
              <a:gd name="connsiteY135" fmla="*/ 1955800 h 2667346"/>
              <a:gd name="connsiteX136" fmla="*/ 488950 w 628650"/>
              <a:gd name="connsiteY136" fmla="*/ 1990725 h 2667346"/>
              <a:gd name="connsiteX137" fmla="*/ 454025 w 628650"/>
              <a:gd name="connsiteY137" fmla="*/ 2025650 h 2667346"/>
              <a:gd name="connsiteX138" fmla="*/ 419100 w 628650"/>
              <a:gd name="connsiteY138" fmla="*/ 1990725 h 2667346"/>
              <a:gd name="connsiteX139" fmla="*/ 454025 w 628650"/>
              <a:gd name="connsiteY139" fmla="*/ 1955800 h 2667346"/>
              <a:gd name="connsiteX140" fmla="*/ 314325 w 628650"/>
              <a:gd name="connsiteY140" fmla="*/ 1955800 h 2667346"/>
              <a:gd name="connsiteX141" fmla="*/ 349250 w 628650"/>
              <a:gd name="connsiteY141" fmla="*/ 1990725 h 2667346"/>
              <a:gd name="connsiteX142" fmla="*/ 314325 w 628650"/>
              <a:gd name="connsiteY142" fmla="*/ 2025650 h 2667346"/>
              <a:gd name="connsiteX143" fmla="*/ 279400 w 628650"/>
              <a:gd name="connsiteY143" fmla="*/ 1990725 h 2667346"/>
              <a:gd name="connsiteX144" fmla="*/ 314325 w 628650"/>
              <a:gd name="connsiteY144" fmla="*/ 1955800 h 2667346"/>
              <a:gd name="connsiteX145" fmla="*/ 174625 w 628650"/>
              <a:gd name="connsiteY145" fmla="*/ 1955800 h 2667346"/>
              <a:gd name="connsiteX146" fmla="*/ 209550 w 628650"/>
              <a:gd name="connsiteY146" fmla="*/ 1990725 h 2667346"/>
              <a:gd name="connsiteX147" fmla="*/ 174625 w 628650"/>
              <a:gd name="connsiteY147" fmla="*/ 2025650 h 2667346"/>
              <a:gd name="connsiteX148" fmla="*/ 139700 w 628650"/>
              <a:gd name="connsiteY148" fmla="*/ 1990725 h 2667346"/>
              <a:gd name="connsiteX149" fmla="*/ 174625 w 628650"/>
              <a:gd name="connsiteY149" fmla="*/ 1955800 h 2667346"/>
              <a:gd name="connsiteX150" fmla="*/ 34925 w 628650"/>
              <a:gd name="connsiteY150" fmla="*/ 1955800 h 2667346"/>
              <a:gd name="connsiteX151" fmla="*/ 69850 w 628650"/>
              <a:gd name="connsiteY151" fmla="*/ 1990725 h 2667346"/>
              <a:gd name="connsiteX152" fmla="*/ 34925 w 628650"/>
              <a:gd name="connsiteY152" fmla="*/ 2025650 h 2667346"/>
              <a:gd name="connsiteX153" fmla="*/ 0 w 628650"/>
              <a:gd name="connsiteY153" fmla="*/ 1990725 h 2667346"/>
              <a:gd name="connsiteX154" fmla="*/ 34925 w 628650"/>
              <a:gd name="connsiteY154" fmla="*/ 1955800 h 2667346"/>
              <a:gd name="connsiteX155" fmla="*/ 593725 w 628650"/>
              <a:gd name="connsiteY155" fmla="*/ 1816100 h 2667346"/>
              <a:gd name="connsiteX156" fmla="*/ 628650 w 628650"/>
              <a:gd name="connsiteY156" fmla="*/ 1851025 h 2667346"/>
              <a:gd name="connsiteX157" fmla="*/ 593725 w 628650"/>
              <a:gd name="connsiteY157" fmla="*/ 1885950 h 2667346"/>
              <a:gd name="connsiteX158" fmla="*/ 558800 w 628650"/>
              <a:gd name="connsiteY158" fmla="*/ 1851025 h 2667346"/>
              <a:gd name="connsiteX159" fmla="*/ 593725 w 628650"/>
              <a:gd name="connsiteY159" fmla="*/ 1816100 h 2667346"/>
              <a:gd name="connsiteX160" fmla="*/ 454025 w 628650"/>
              <a:gd name="connsiteY160" fmla="*/ 1816100 h 2667346"/>
              <a:gd name="connsiteX161" fmla="*/ 488950 w 628650"/>
              <a:gd name="connsiteY161" fmla="*/ 1851025 h 2667346"/>
              <a:gd name="connsiteX162" fmla="*/ 454025 w 628650"/>
              <a:gd name="connsiteY162" fmla="*/ 1885950 h 2667346"/>
              <a:gd name="connsiteX163" fmla="*/ 419100 w 628650"/>
              <a:gd name="connsiteY163" fmla="*/ 1851025 h 2667346"/>
              <a:gd name="connsiteX164" fmla="*/ 454025 w 628650"/>
              <a:gd name="connsiteY164" fmla="*/ 1816100 h 2667346"/>
              <a:gd name="connsiteX165" fmla="*/ 314325 w 628650"/>
              <a:gd name="connsiteY165" fmla="*/ 1816100 h 2667346"/>
              <a:gd name="connsiteX166" fmla="*/ 349250 w 628650"/>
              <a:gd name="connsiteY166" fmla="*/ 1851025 h 2667346"/>
              <a:gd name="connsiteX167" fmla="*/ 314325 w 628650"/>
              <a:gd name="connsiteY167" fmla="*/ 1885950 h 2667346"/>
              <a:gd name="connsiteX168" fmla="*/ 279400 w 628650"/>
              <a:gd name="connsiteY168" fmla="*/ 1851025 h 2667346"/>
              <a:gd name="connsiteX169" fmla="*/ 314325 w 628650"/>
              <a:gd name="connsiteY169" fmla="*/ 1816100 h 2667346"/>
              <a:gd name="connsiteX170" fmla="*/ 174625 w 628650"/>
              <a:gd name="connsiteY170" fmla="*/ 1816100 h 2667346"/>
              <a:gd name="connsiteX171" fmla="*/ 209550 w 628650"/>
              <a:gd name="connsiteY171" fmla="*/ 1851025 h 2667346"/>
              <a:gd name="connsiteX172" fmla="*/ 174625 w 628650"/>
              <a:gd name="connsiteY172" fmla="*/ 1885950 h 2667346"/>
              <a:gd name="connsiteX173" fmla="*/ 139700 w 628650"/>
              <a:gd name="connsiteY173" fmla="*/ 1851025 h 2667346"/>
              <a:gd name="connsiteX174" fmla="*/ 174625 w 628650"/>
              <a:gd name="connsiteY174" fmla="*/ 1816100 h 2667346"/>
              <a:gd name="connsiteX175" fmla="*/ 34925 w 628650"/>
              <a:gd name="connsiteY175" fmla="*/ 1816100 h 2667346"/>
              <a:gd name="connsiteX176" fmla="*/ 69850 w 628650"/>
              <a:gd name="connsiteY176" fmla="*/ 1851025 h 2667346"/>
              <a:gd name="connsiteX177" fmla="*/ 34925 w 628650"/>
              <a:gd name="connsiteY177" fmla="*/ 1885950 h 2667346"/>
              <a:gd name="connsiteX178" fmla="*/ 0 w 628650"/>
              <a:gd name="connsiteY178" fmla="*/ 1851025 h 2667346"/>
              <a:gd name="connsiteX179" fmla="*/ 34925 w 628650"/>
              <a:gd name="connsiteY179" fmla="*/ 1816100 h 2667346"/>
              <a:gd name="connsiteX180" fmla="*/ 593725 w 628650"/>
              <a:gd name="connsiteY180" fmla="*/ 1676400 h 2667346"/>
              <a:gd name="connsiteX181" fmla="*/ 628650 w 628650"/>
              <a:gd name="connsiteY181" fmla="*/ 1711325 h 2667346"/>
              <a:gd name="connsiteX182" fmla="*/ 593725 w 628650"/>
              <a:gd name="connsiteY182" fmla="*/ 1746250 h 2667346"/>
              <a:gd name="connsiteX183" fmla="*/ 558800 w 628650"/>
              <a:gd name="connsiteY183" fmla="*/ 1711325 h 2667346"/>
              <a:gd name="connsiteX184" fmla="*/ 593725 w 628650"/>
              <a:gd name="connsiteY184" fmla="*/ 1676400 h 2667346"/>
              <a:gd name="connsiteX185" fmla="*/ 454025 w 628650"/>
              <a:gd name="connsiteY185" fmla="*/ 1676400 h 2667346"/>
              <a:gd name="connsiteX186" fmla="*/ 488950 w 628650"/>
              <a:gd name="connsiteY186" fmla="*/ 1711325 h 2667346"/>
              <a:gd name="connsiteX187" fmla="*/ 454025 w 628650"/>
              <a:gd name="connsiteY187" fmla="*/ 1746250 h 2667346"/>
              <a:gd name="connsiteX188" fmla="*/ 419100 w 628650"/>
              <a:gd name="connsiteY188" fmla="*/ 1711325 h 2667346"/>
              <a:gd name="connsiteX189" fmla="*/ 454025 w 628650"/>
              <a:gd name="connsiteY189" fmla="*/ 1676400 h 2667346"/>
              <a:gd name="connsiteX190" fmla="*/ 314325 w 628650"/>
              <a:gd name="connsiteY190" fmla="*/ 1676400 h 2667346"/>
              <a:gd name="connsiteX191" fmla="*/ 349250 w 628650"/>
              <a:gd name="connsiteY191" fmla="*/ 1711325 h 2667346"/>
              <a:gd name="connsiteX192" fmla="*/ 314325 w 628650"/>
              <a:gd name="connsiteY192" fmla="*/ 1746250 h 2667346"/>
              <a:gd name="connsiteX193" fmla="*/ 279400 w 628650"/>
              <a:gd name="connsiteY193" fmla="*/ 1711325 h 2667346"/>
              <a:gd name="connsiteX194" fmla="*/ 314325 w 628650"/>
              <a:gd name="connsiteY194" fmla="*/ 1676400 h 2667346"/>
              <a:gd name="connsiteX195" fmla="*/ 174625 w 628650"/>
              <a:gd name="connsiteY195" fmla="*/ 1676400 h 2667346"/>
              <a:gd name="connsiteX196" fmla="*/ 209550 w 628650"/>
              <a:gd name="connsiteY196" fmla="*/ 1711325 h 2667346"/>
              <a:gd name="connsiteX197" fmla="*/ 174625 w 628650"/>
              <a:gd name="connsiteY197" fmla="*/ 1746250 h 2667346"/>
              <a:gd name="connsiteX198" fmla="*/ 139700 w 628650"/>
              <a:gd name="connsiteY198" fmla="*/ 1711325 h 2667346"/>
              <a:gd name="connsiteX199" fmla="*/ 174625 w 628650"/>
              <a:gd name="connsiteY199" fmla="*/ 1676400 h 2667346"/>
              <a:gd name="connsiteX200" fmla="*/ 34925 w 628650"/>
              <a:gd name="connsiteY200" fmla="*/ 1676400 h 2667346"/>
              <a:gd name="connsiteX201" fmla="*/ 69850 w 628650"/>
              <a:gd name="connsiteY201" fmla="*/ 1711325 h 2667346"/>
              <a:gd name="connsiteX202" fmla="*/ 34925 w 628650"/>
              <a:gd name="connsiteY202" fmla="*/ 1746250 h 2667346"/>
              <a:gd name="connsiteX203" fmla="*/ 0 w 628650"/>
              <a:gd name="connsiteY203" fmla="*/ 1711325 h 2667346"/>
              <a:gd name="connsiteX204" fmla="*/ 34925 w 628650"/>
              <a:gd name="connsiteY204" fmla="*/ 1676400 h 2667346"/>
              <a:gd name="connsiteX205" fmla="*/ 593725 w 628650"/>
              <a:gd name="connsiteY205" fmla="*/ 1536700 h 2667346"/>
              <a:gd name="connsiteX206" fmla="*/ 628650 w 628650"/>
              <a:gd name="connsiteY206" fmla="*/ 1571625 h 2667346"/>
              <a:gd name="connsiteX207" fmla="*/ 593725 w 628650"/>
              <a:gd name="connsiteY207" fmla="*/ 1606550 h 2667346"/>
              <a:gd name="connsiteX208" fmla="*/ 558800 w 628650"/>
              <a:gd name="connsiteY208" fmla="*/ 1571625 h 2667346"/>
              <a:gd name="connsiteX209" fmla="*/ 593725 w 628650"/>
              <a:gd name="connsiteY209" fmla="*/ 1536700 h 2667346"/>
              <a:gd name="connsiteX210" fmla="*/ 454025 w 628650"/>
              <a:gd name="connsiteY210" fmla="*/ 1536700 h 2667346"/>
              <a:gd name="connsiteX211" fmla="*/ 488950 w 628650"/>
              <a:gd name="connsiteY211" fmla="*/ 1571625 h 2667346"/>
              <a:gd name="connsiteX212" fmla="*/ 454025 w 628650"/>
              <a:gd name="connsiteY212" fmla="*/ 1606550 h 2667346"/>
              <a:gd name="connsiteX213" fmla="*/ 419100 w 628650"/>
              <a:gd name="connsiteY213" fmla="*/ 1571625 h 2667346"/>
              <a:gd name="connsiteX214" fmla="*/ 454025 w 628650"/>
              <a:gd name="connsiteY214" fmla="*/ 1536700 h 2667346"/>
              <a:gd name="connsiteX215" fmla="*/ 314325 w 628650"/>
              <a:gd name="connsiteY215" fmla="*/ 1536700 h 2667346"/>
              <a:gd name="connsiteX216" fmla="*/ 349250 w 628650"/>
              <a:gd name="connsiteY216" fmla="*/ 1571625 h 2667346"/>
              <a:gd name="connsiteX217" fmla="*/ 314325 w 628650"/>
              <a:gd name="connsiteY217" fmla="*/ 1606550 h 2667346"/>
              <a:gd name="connsiteX218" fmla="*/ 279400 w 628650"/>
              <a:gd name="connsiteY218" fmla="*/ 1571625 h 2667346"/>
              <a:gd name="connsiteX219" fmla="*/ 314325 w 628650"/>
              <a:gd name="connsiteY219" fmla="*/ 1536700 h 2667346"/>
              <a:gd name="connsiteX220" fmla="*/ 174625 w 628650"/>
              <a:gd name="connsiteY220" fmla="*/ 1536700 h 2667346"/>
              <a:gd name="connsiteX221" fmla="*/ 209550 w 628650"/>
              <a:gd name="connsiteY221" fmla="*/ 1571625 h 2667346"/>
              <a:gd name="connsiteX222" fmla="*/ 174625 w 628650"/>
              <a:gd name="connsiteY222" fmla="*/ 1606550 h 2667346"/>
              <a:gd name="connsiteX223" fmla="*/ 139700 w 628650"/>
              <a:gd name="connsiteY223" fmla="*/ 1571625 h 2667346"/>
              <a:gd name="connsiteX224" fmla="*/ 174625 w 628650"/>
              <a:gd name="connsiteY224" fmla="*/ 1536700 h 2667346"/>
              <a:gd name="connsiteX225" fmla="*/ 34925 w 628650"/>
              <a:gd name="connsiteY225" fmla="*/ 1536700 h 2667346"/>
              <a:gd name="connsiteX226" fmla="*/ 69850 w 628650"/>
              <a:gd name="connsiteY226" fmla="*/ 1571625 h 2667346"/>
              <a:gd name="connsiteX227" fmla="*/ 34925 w 628650"/>
              <a:gd name="connsiteY227" fmla="*/ 1606550 h 2667346"/>
              <a:gd name="connsiteX228" fmla="*/ 0 w 628650"/>
              <a:gd name="connsiteY228" fmla="*/ 1571625 h 2667346"/>
              <a:gd name="connsiteX229" fmla="*/ 34925 w 628650"/>
              <a:gd name="connsiteY229" fmla="*/ 1536700 h 2667346"/>
              <a:gd name="connsiteX230" fmla="*/ 593725 w 628650"/>
              <a:gd name="connsiteY230" fmla="*/ 1397000 h 2667346"/>
              <a:gd name="connsiteX231" fmla="*/ 628650 w 628650"/>
              <a:gd name="connsiteY231" fmla="*/ 1431925 h 2667346"/>
              <a:gd name="connsiteX232" fmla="*/ 593725 w 628650"/>
              <a:gd name="connsiteY232" fmla="*/ 1466850 h 2667346"/>
              <a:gd name="connsiteX233" fmla="*/ 558800 w 628650"/>
              <a:gd name="connsiteY233" fmla="*/ 1431925 h 2667346"/>
              <a:gd name="connsiteX234" fmla="*/ 593725 w 628650"/>
              <a:gd name="connsiteY234" fmla="*/ 1397000 h 2667346"/>
              <a:gd name="connsiteX235" fmla="*/ 454025 w 628650"/>
              <a:gd name="connsiteY235" fmla="*/ 1397000 h 2667346"/>
              <a:gd name="connsiteX236" fmla="*/ 488950 w 628650"/>
              <a:gd name="connsiteY236" fmla="*/ 1431925 h 2667346"/>
              <a:gd name="connsiteX237" fmla="*/ 454025 w 628650"/>
              <a:gd name="connsiteY237" fmla="*/ 1466850 h 2667346"/>
              <a:gd name="connsiteX238" fmla="*/ 419100 w 628650"/>
              <a:gd name="connsiteY238" fmla="*/ 1431925 h 2667346"/>
              <a:gd name="connsiteX239" fmla="*/ 454025 w 628650"/>
              <a:gd name="connsiteY239" fmla="*/ 1397000 h 2667346"/>
              <a:gd name="connsiteX240" fmla="*/ 314325 w 628650"/>
              <a:gd name="connsiteY240" fmla="*/ 1397000 h 2667346"/>
              <a:gd name="connsiteX241" fmla="*/ 349250 w 628650"/>
              <a:gd name="connsiteY241" fmla="*/ 1431925 h 2667346"/>
              <a:gd name="connsiteX242" fmla="*/ 314325 w 628650"/>
              <a:gd name="connsiteY242" fmla="*/ 1466850 h 2667346"/>
              <a:gd name="connsiteX243" fmla="*/ 279400 w 628650"/>
              <a:gd name="connsiteY243" fmla="*/ 1431925 h 2667346"/>
              <a:gd name="connsiteX244" fmla="*/ 314325 w 628650"/>
              <a:gd name="connsiteY244" fmla="*/ 1397000 h 2667346"/>
              <a:gd name="connsiteX245" fmla="*/ 174625 w 628650"/>
              <a:gd name="connsiteY245" fmla="*/ 1397000 h 2667346"/>
              <a:gd name="connsiteX246" fmla="*/ 209550 w 628650"/>
              <a:gd name="connsiteY246" fmla="*/ 1431925 h 2667346"/>
              <a:gd name="connsiteX247" fmla="*/ 174625 w 628650"/>
              <a:gd name="connsiteY247" fmla="*/ 1466850 h 2667346"/>
              <a:gd name="connsiteX248" fmla="*/ 139700 w 628650"/>
              <a:gd name="connsiteY248" fmla="*/ 1431925 h 2667346"/>
              <a:gd name="connsiteX249" fmla="*/ 174625 w 628650"/>
              <a:gd name="connsiteY249" fmla="*/ 1397000 h 2667346"/>
              <a:gd name="connsiteX250" fmla="*/ 34925 w 628650"/>
              <a:gd name="connsiteY250" fmla="*/ 1397000 h 2667346"/>
              <a:gd name="connsiteX251" fmla="*/ 69850 w 628650"/>
              <a:gd name="connsiteY251" fmla="*/ 1431925 h 2667346"/>
              <a:gd name="connsiteX252" fmla="*/ 34925 w 628650"/>
              <a:gd name="connsiteY252" fmla="*/ 1466850 h 2667346"/>
              <a:gd name="connsiteX253" fmla="*/ 0 w 628650"/>
              <a:gd name="connsiteY253" fmla="*/ 1431925 h 2667346"/>
              <a:gd name="connsiteX254" fmla="*/ 34925 w 628650"/>
              <a:gd name="connsiteY254" fmla="*/ 1397000 h 2667346"/>
              <a:gd name="connsiteX255" fmla="*/ 593725 w 628650"/>
              <a:gd name="connsiteY255" fmla="*/ 1257300 h 2667346"/>
              <a:gd name="connsiteX256" fmla="*/ 628650 w 628650"/>
              <a:gd name="connsiteY256" fmla="*/ 1292225 h 2667346"/>
              <a:gd name="connsiteX257" fmla="*/ 593725 w 628650"/>
              <a:gd name="connsiteY257" fmla="*/ 1327150 h 2667346"/>
              <a:gd name="connsiteX258" fmla="*/ 558800 w 628650"/>
              <a:gd name="connsiteY258" fmla="*/ 1292225 h 2667346"/>
              <a:gd name="connsiteX259" fmla="*/ 593725 w 628650"/>
              <a:gd name="connsiteY259" fmla="*/ 1257300 h 2667346"/>
              <a:gd name="connsiteX260" fmla="*/ 454025 w 628650"/>
              <a:gd name="connsiteY260" fmla="*/ 1257300 h 2667346"/>
              <a:gd name="connsiteX261" fmla="*/ 488950 w 628650"/>
              <a:gd name="connsiteY261" fmla="*/ 1292225 h 2667346"/>
              <a:gd name="connsiteX262" fmla="*/ 454025 w 628650"/>
              <a:gd name="connsiteY262" fmla="*/ 1327150 h 2667346"/>
              <a:gd name="connsiteX263" fmla="*/ 419100 w 628650"/>
              <a:gd name="connsiteY263" fmla="*/ 1292225 h 2667346"/>
              <a:gd name="connsiteX264" fmla="*/ 454025 w 628650"/>
              <a:gd name="connsiteY264" fmla="*/ 1257300 h 2667346"/>
              <a:gd name="connsiteX265" fmla="*/ 314325 w 628650"/>
              <a:gd name="connsiteY265" fmla="*/ 1257300 h 2667346"/>
              <a:gd name="connsiteX266" fmla="*/ 349250 w 628650"/>
              <a:gd name="connsiteY266" fmla="*/ 1292225 h 2667346"/>
              <a:gd name="connsiteX267" fmla="*/ 314325 w 628650"/>
              <a:gd name="connsiteY267" fmla="*/ 1327150 h 2667346"/>
              <a:gd name="connsiteX268" fmla="*/ 279400 w 628650"/>
              <a:gd name="connsiteY268" fmla="*/ 1292225 h 2667346"/>
              <a:gd name="connsiteX269" fmla="*/ 314325 w 628650"/>
              <a:gd name="connsiteY269" fmla="*/ 1257300 h 2667346"/>
              <a:gd name="connsiteX270" fmla="*/ 174625 w 628650"/>
              <a:gd name="connsiteY270" fmla="*/ 1257300 h 2667346"/>
              <a:gd name="connsiteX271" fmla="*/ 209550 w 628650"/>
              <a:gd name="connsiteY271" fmla="*/ 1292225 h 2667346"/>
              <a:gd name="connsiteX272" fmla="*/ 174625 w 628650"/>
              <a:gd name="connsiteY272" fmla="*/ 1327150 h 2667346"/>
              <a:gd name="connsiteX273" fmla="*/ 139700 w 628650"/>
              <a:gd name="connsiteY273" fmla="*/ 1292225 h 2667346"/>
              <a:gd name="connsiteX274" fmla="*/ 174625 w 628650"/>
              <a:gd name="connsiteY274" fmla="*/ 1257300 h 2667346"/>
              <a:gd name="connsiteX275" fmla="*/ 34925 w 628650"/>
              <a:gd name="connsiteY275" fmla="*/ 1257300 h 2667346"/>
              <a:gd name="connsiteX276" fmla="*/ 69850 w 628650"/>
              <a:gd name="connsiteY276" fmla="*/ 1292225 h 2667346"/>
              <a:gd name="connsiteX277" fmla="*/ 34925 w 628650"/>
              <a:gd name="connsiteY277" fmla="*/ 1327150 h 2667346"/>
              <a:gd name="connsiteX278" fmla="*/ 0 w 628650"/>
              <a:gd name="connsiteY278" fmla="*/ 1292225 h 2667346"/>
              <a:gd name="connsiteX279" fmla="*/ 34925 w 628650"/>
              <a:gd name="connsiteY279" fmla="*/ 1257300 h 2667346"/>
              <a:gd name="connsiteX280" fmla="*/ 593725 w 628650"/>
              <a:gd name="connsiteY280" fmla="*/ 1117600 h 2667346"/>
              <a:gd name="connsiteX281" fmla="*/ 628650 w 628650"/>
              <a:gd name="connsiteY281" fmla="*/ 1152525 h 2667346"/>
              <a:gd name="connsiteX282" fmla="*/ 593725 w 628650"/>
              <a:gd name="connsiteY282" fmla="*/ 1187450 h 2667346"/>
              <a:gd name="connsiteX283" fmla="*/ 558800 w 628650"/>
              <a:gd name="connsiteY283" fmla="*/ 1152525 h 2667346"/>
              <a:gd name="connsiteX284" fmla="*/ 593725 w 628650"/>
              <a:gd name="connsiteY284" fmla="*/ 1117600 h 2667346"/>
              <a:gd name="connsiteX285" fmla="*/ 454025 w 628650"/>
              <a:gd name="connsiteY285" fmla="*/ 1117600 h 2667346"/>
              <a:gd name="connsiteX286" fmla="*/ 488950 w 628650"/>
              <a:gd name="connsiteY286" fmla="*/ 1152525 h 2667346"/>
              <a:gd name="connsiteX287" fmla="*/ 454025 w 628650"/>
              <a:gd name="connsiteY287" fmla="*/ 1187450 h 2667346"/>
              <a:gd name="connsiteX288" fmla="*/ 419100 w 628650"/>
              <a:gd name="connsiteY288" fmla="*/ 1152525 h 2667346"/>
              <a:gd name="connsiteX289" fmla="*/ 454025 w 628650"/>
              <a:gd name="connsiteY289" fmla="*/ 1117600 h 2667346"/>
              <a:gd name="connsiteX290" fmla="*/ 314325 w 628650"/>
              <a:gd name="connsiteY290" fmla="*/ 1117600 h 2667346"/>
              <a:gd name="connsiteX291" fmla="*/ 349250 w 628650"/>
              <a:gd name="connsiteY291" fmla="*/ 1152525 h 2667346"/>
              <a:gd name="connsiteX292" fmla="*/ 314325 w 628650"/>
              <a:gd name="connsiteY292" fmla="*/ 1187450 h 2667346"/>
              <a:gd name="connsiteX293" fmla="*/ 279400 w 628650"/>
              <a:gd name="connsiteY293" fmla="*/ 1152525 h 2667346"/>
              <a:gd name="connsiteX294" fmla="*/ 314325 w 628650"/>
              <a:gd name="connsiteY294" fmla="*/ 1117600 h 2667346"/>
              <a:gd name="connsiteX295" fmla="*/ 174625 w 628650"/>
              <a:gd name="connsiteY295" fmla="*/ 1117600 h 2667346"/>
              <a:gd name="connsiteX296" fmla="*/ 209550 w 628650"/>
              <a:gd name="connsiteY296" fmla="*/ 1152525 h 2667346"/>
              <a:gd name="connsiteX297" fmla="*/ 174625 w 628650"/>
              <a:gd name="connsiteY297" fmla="*/ 1187450 h 2667346"/>
              <a:gd name="connsiteX298" fmla="*/ 139700 w 628650"/>
              <a:gd name="connsiteY298" fmla="*/ 1152525 h 2667346"/>
              <a:gd name="connsiteX299" fmla="*/ 174625 w 628650"/>
              <a:gd name="connsiteY299" fmla="*/ 1117600 h 2667346"/>
              <a:gd name="connsiteX300" fmla="*/ 34925 w 628650"/>
              <a:gd name="connsiteY300" fmla="*/ 1117600 h 2667346"/>
              <a:gd name="connsiteX301" fmla="*/ 69850 w 628650"/>
              <a:gd name="connsiteY301" fmla="*/ 1152525 h 2667346"/>
              <a:gd name="connsiteX302" fmla="*/ 34925 w 628650"/>
              <a:gd name="connsiteY302" fmla="*/ 1187450 h 2667346"/>
              <a:gd name="connsiteX303" fmla="*/ 0 w 628650"/>
              <a:gd name="connsiteY303" fmla="*/ 1152525 h 2667346"/>
              <a:gd name="connsiteX304" fmla="*/ 34925 w 628650"/>
              <a:gd name="connsiteY304" fmla="*/ 1117600 h 2667346"/>
              <a:gd name="connsiteX305" fmla="*/ 593725 w 628650"/>
              <a:gd name="connsiteY305" fmla="*/ 977900 h 2667346"/>
              <a:gd name="connsiteX306" fmla="*/ 628650 w 628650"/>
              <a:gd name="connsiteY306" fmla="*/ 1012825 h 2667346"/>
              <a:gd name="connsiteX307" fmla="*/ 593725 w 628650"/>
              <a:gd name="connsiteY307" fmla="*/ 1047750 h 2667346"/>
              <a:gd name="connsiteX308" fmla="*/ 558800 w 628650"/>
              <a:gd name="connsiteY308" fmla="*/ 1012825 h 2667346"/>
              <a:gd name="connsiteX309" fmla="*/ 593725 w 628650"/>
              <a:gd name="connsiteY309" fmla="*/ 977900 h 2667346"/>
              <a:gd name="connsiteX310" fmla="*/ 454025 w 628650"/>
              <a:gd name="connsiteY310" fmla="*/ 977900 h 2667346"/>
              <a:gd name="connsiteX311" fmla="*/ 488950 w 628650"/>
              <a:gd name="connsiteY311" fmla="*/ 1012825 h 2667346"/>
              <a:gd name="connsiteX312" fmla="*/ 454025 w 628650"/>
              <a:gd name="connsiteY312" fmla="*/ 1047750 h 2667346"/>
              <a:gd name="connsiteX313" fmla="*/ 419100 w 628650"/>
              <a:gd name="connsiteY313" fmla="*/ 1012825 h 2667346"/>
              <a:gd name="connsiteX314" fmla="*/ 454025 w 628650"/>
              <a:gd name="connsiteY314" fmla="*/ 977900 h 2667346"/>
              <a:gd name="connsiteX315" fmla="*/ 314325 w 628650"/>
              <a:gd name="connsiteY315" fmla="*/ 977900 h 2667346"/>
              <a:gd name="connsiteX316" fmla="*/ 349250 w 628650"/>
              <a:gd name="connsiteY316" fmla="*/ 1012825 h 2667346"/>
              <a:gd name="connsiteX317" fmla="*/ 314325 w 628650"/>
              <a:gd name="connsiteY317" fmla="*/ 1047750 h 2667346"/>
              <a:gd name="connsiteX318" fmla="*/ 279400 w 628650"/>
              <a:gd name="connsiteY318" fmla="*/ 1012825 h 2667346"/>
              <a:gd name="connsiteX319" fmla="*/ 314325 w 628650"/>
              <a:gd name="connsiteY319" fmla="*/ 977900 h 2667346"/>
              <a:gd name="connsiteX320" fmla="*/ 174625 w 628650"/>
              <a:gd name="connsiteY320" fmla="*/ 977900 h 2667346"/>
              <a:gd name="connsiteX321" fmla="*/ 209550 w 628650"/>
              <a:gd name="connsiteY321" fmla="*/ 1012825 h 2667346"/>
              <a:gd name="connsiteX322" fmla="*/ 174625 w 628650"/>
              <a:gd name="connsiteY322" fmla="*/ 1047750 h 2667346"/>
              <a:gd name="connsiteX323" fmla="*/ 139700 w 628650"/>
              <a:gd name="connsiteY323" fmla="*/ 1012825 h 2667346"/>
              <a:gd name="connsiteX324" fmla="*/ 174625 w 628650"/>
              <a:gd name="connsiteY324" fmla="*/ 977900 h 2667346"/>
              <a:gd name="connsiteX325" fmla="*/ 34925 w 628650"/>
              <a:gd name="connsiteY325" fmla="*/ 977900 h 2667346"/>
              <a:gd name="connsiteX326" fmla="*/ 69850 w 628650"/>
              <a:gd name="connsiteY326" fmla="*/ 1012825 h 2667346"/>
              <a:gd name="connsiteX327" fmla="*/ 34925 w 628650"/>
              <a:gd name="connsiteY327" fmla="*/ 1047750 h 2667346"/>
              <a:gd name="connsiteX328" fmla="*/ 0 w 628650"/>
              <a:gd name="connsiteY328" fmla="*/ 1012825 h 2667346"/>
              <a:gd name="connsiteX329" fmla="*/ 34925 w 628650"/>
              <a:gd name="connsiteY329" fmla="*/ 977900 h 2667346"/>
              <a:gd name="connsiteX330" fmla="*/ 593725 w 628650"/>
              <a:gd name="connsiteY330" fmla="*/ 838200 h 2667346"/>
              <a:gd name="connsiteX331" fmla="*/ 628650 w 628650"/>
              <a:gd name="connsiteY331" fmla="*/ 873125 h 2667346"/>
              <a:gd name="connsiteX332" fmla="*/ 593725 w 628650"/>
              <a:gd name="connsiteY332" fmla="*/ 908050 h 2667346"/>
              <a:gd name="connsiteX333" fmla="*/ 558800 w 628650"/>
              <a:gd name="connsiteY333" fmla="*/ 873125 h 2667346"/>
              <a:gd name="connsiteX334" fmla="*/ 593725 w 628650"/>
              <a:gd name="connsiteY334" fmla="*/ 838200 h 2667346"/>
              <a:gd name="connsiteX335" fmla="*/ 454025 w 628650"/>
              <a:gd name="connsiteY335" fmla="*/ 838200 h 2667346"/>
              <a:gd name="connsiteX336" fmla="*/ 488950 w 628650"/>
              <a:gd name="connsiteY336" fmla="*/ 873125 h 2667346"/>
              <a:gd name="connsiteX337" fmla="*/ 454025 w 628650"/>
              <a:gd name="connsiteY337" fmla="*/ 908050 h 2667346"/>
              <a:gd name="connsiteX338" fmla="*/ 419100 w 628650"/>
              <a:gd name="connsiteY338" fmla="*/ 873125 h 2667346"/>
              <a:gd name="connsiteX339" fmla="*/ 454025 w 628650"/>
              <a:gd name="connsiteY339" fmla="*/ 838200 h 2667346"/>
              <a:gd name="connsiteX340" fmla="*/ 314325 w 628650"/>
              <a:gd name="connsiteY340" fmla="*/ 838200 h 2667346"/>
              <a:gd name="connsiteX341" fmla="*/ 349250 w 628650"/>
              <a:gd name="connsiteY341" fmla="*/ 873125 h 2667346"/>
              <a:gd name="connsiteX342" fmla="*/ 314325 w 628650"/>
              <a:gd name="connsiteY342" fmla="*/ 908050 h 2667346"/>
              <a:gd name="connsiteX343" fmla="*/ 279400 w 628650"/>
              <a:gd name="connsiteY343" fmla="*/ 873125 h 2667346"/>
              <a:gd name="connsiteX344" fmla="*/ 314325 w 628650"/>
              <a:gd name="connsiteY344" fmla="*/ 838200 h 2667346"/>
              <a:gd name="connsiteX345" fmla="*/ 174625 w 628650"/>
              <a:gd name="connsiteY345" fmla="*/ 838200 h 2667346"/>
              <a:gd name="connsiteX346" fmla="*/ 209550 w 628650"/>
              <a:gd name="connsiteY346" fmla="*/ 873125 h 2667346"/>
              <a:gd name="connsiteX347" fmla="*/ 174625 w 628650"/>
              <a:gd name="connsiteY347" fmla="*/ 908050 h 2667346"/>
              <a:gd name="connsiteX348" fmla="*/ 139700 w 628650"/>
              <a:gd name="connsiteY348" fmla="*/ 873125 h 2667346"/>
              <a:gd name="connsiteX349" fmla="*/ 174625 w 628650"/>
              <a:gd name="connsiteY349" fmla="*/ 838200 h 2667346"/>
              <a:gd name="connsiteX350" fmla="*/ 34925 w 628650"/>
              <a:gd name="connsiteY350" fmla="*/ 838200 h 2667346"/>
              <a:gd name="connsiteX351" fmla="*/ 69850 w 628650"/>
              <a:gd name="connsiteY351" fmla="*/ 873125 h 2667346"/>
              <a:gd name="connsiteX352" fmla="*/ 34925 w 628650"/>
              <a:gd name="connsiteY352" fmla="*/ 908050 h 2667346"/>
              <a:gd name="connsiteX353" fmla="*/ 0 w 628650"/>
              <a:gd name="connsiteY353" fmla="*/ 873125 h 2667346"/>
              <a:gd name="connsiteX354" fmla="*/ 34925 w 628650"/>
              <a:gd name="connsiteY354" fmla="*/ 838200 h 2667346"/>
              <a:gd name="connsiteX355" fmla="*/ 593725 w 628650"/>
              <a:gd name="connsiteY355" fmla="*/ 698500 h 2667346"/>
              <a:gd name="connsiteX356" fmla="*/ 628650 w 628650"/>
              <a:gd name="connsiteY356" fmla="*/ 733425 h 2667346"/>
              <a:gd name="connsiteX357" fmla="*/ 593725 w 628650"/>
              <a:gd name="connsiteY357" fmla="*/ 768350 h 2667346"/>
              <a:gd name="connsiteX358" fmla="*/ 558800 w 628650"/>
              <a:gd name="connsiteY358" fmla="*/ 733425 h 2667346"/>
              <a:gd name="connsiteX359" fmla="*/ 593725 w 628650"/>
              <a:gd name="connsiteY359" fmla="*/ 698500 h 2667346"/>
              <a:gd name="connsiteX360" fmla="*/ 454025 w 628650"/>
              <a:gd name="connsiteY360" fmla="*/ 698500 h 2667346"/>
              <a:gd name="connsiteX361" fmla="*/ 488950 w 628650"/>
              <a:gd name="connsiteY361" fmla="*/ 733425 h 2667346"/>
              <a:gd name="connsiteX362" fmla="*/ 454025 w 628650"/>
              <a:gd name="connsiteY362" fmla="*/ 768350 h 2667346"/>
              <a:gd name="connsiteX363" fmla="*/ 419100 w 628650"/>
              <a:gd name="connsiteY363" fmla="*/ 733425 h 2667346"/>
              <a:gd name="connsiteX364" fmla="*/ 454025 w 628650"/>
              <a:gd name="connsiteY364" fmla="*/ 698500 h 2667346"/>
              <a:gd name="connsiteX365" fmla="*/ 314325 w 628650"/>
              <a:gd name="connsiteY365" fmla="*/ 698500 h 2667346"/>
              <a:gd name="connsiteX366" fmla="*/ 349250 w 628650"/>
              <a:gd name="connsiteY366" fmla="*/ 733425 h 2667346"/>
              <a:gd name="connsiteX367" fmla="*/ 314325 w 628650"/>
              <a:gd name="connsiteY367" fmla="*/ 768350 h 2667346"/>
              <a:gd name="connsiteX368" fmla="*/ 279400 w 628650"/>
              <a:gd name="connsiteY368" fmla="*/ 733425 h 2667346"/>
              <a:gd name="connsiteX369" fmla="*/ 314325 w 628650"/>
              <a:gd name="connsiteY369" fmla="*/ 698500 h 2667346"/>
              <a:gd name="connsiteX370" fmla="*/ 174625 w 628650"/>
              <a:gd name="connsiteY370" fmla="*/ 698500 h 2667346"/>
              <a:gd name="connsiteX371" fmla="*/ 209550 w 628650"/>
              <a:gd name="connsiteY371" fmla="*/ 733425 h 2667346"/>
              <a:gd name="connsiteX372" fmla="*/ 174625 w 628650"/>
              <a:gd name="connsiteY372" fmla="*/ 768350 h 2667346"/>
              <a:gd name="connsiteX373" fmla="*/ 139700 w 628650"/>
              <a:gd name="connsiteY373" fmla="*/ 733425 h 2667346"/>
              <a:gd name="connsiteX374" fmla="*/ 174625 w 628650"/>
              <a:gd name="connsiteY374" fmla="*/ 698500 h 2667346"/>
              <a:gd name="connsiteX375" fmla="*/ 34925 w 628650"/>
              <a:gd name="connsiteY375" fmla="*/ 698500 h 2667346"/>
              <a:gd name="connsiteX376" fmla="*/ 69850 w 628650"/>
              <a:gd name="connsiteY376" fmla="*/ 733425 h 2667346"/>
              <a:gd name="connsiteX377" fmla="*/ 34925 w 628650"/>
              <a:gd name="connsiteY377" fmla="*/ 768350 h 2667346"/>
              <a:gd name="connsiteX378" fmla="*/ 0 w 628650"/>
              <a:gd name="connsiteY378" fmla="*/ 733425 h 2667346"/>
              <a:gd name="connsiteX379" fmla="*/ 34925 w 628650"/>
              <a:gd name="connsiteY379" fmla="*/ 698500 h 2667346"/>
              <a:gd name="connsiteX380" fmla="*/ 593725 w 628650"/>
              <a:gd name="connsiteY380" fmla="*/ 558800 h 2667346"/>
              <a:gd name="connsiteX381" fmla="*/ 628650 w 628650"/>
              <a:gd name="connsiteY381" fmla="*/ 593725 h 2667346"/>
              <a:gd name="connsiteX382" fmla="*/ 593725 w 628650"/>
              <a:gd name="connsiteY382" fmla="*/ 628650 h 2667346"/>
              <a:gd name="connsiteX383" fmla="*/ 558800 w 628650"/>
              <a:gd name="connsiteY383" fmla="*/ 593725 h 2667346"/>
              <a:gd name="connsiteX384" fmla="*/ 593725 w 628650"/>
              <a:gd name="connsiteY384" fmla="*/ 558800 h 2667346"/>
              <a:gd name="connsiteX385" fmla="*/ 454025 w 628650"/>
              <a:gd name="connsiteY385" fmla="*/ 558800 h 2667346"/>
              <a:gd name="connsiteX386" fmla="*/ 488950 w 628650"/>
              <a:gd name="connsiteY386" fmla="*/ 593725 h 2667346"/>
              <a:gd name="connsiteX387" fmla="*/ 454025 w 628650"/>
              <a:gd name="connsiteY387" fmla="*/ 628650 h 2667346"/>
              <a:gd name="connsiteX388" fmla="*/ 419100 w 628650"/>
              <a:gd name="connsiteY388" fmla="*/ 593725 h 2667346"/>
              <a:gd name="connsiteX389" fmla="*/ 454025 w 628650"/>
              <a:gd name="connsiteY389" fmla="*/ 558800 h 2667346"/>
              <a:gd name="connsiteX390" fmla="*/ 314325 w 628650"/>
              <a:gd name="connsiteY390" fmla="*/ 558800 h 2667346"/>
              <a:gd name="connsiteX391" fmla="*/ 349250 w 628650"/>
              <a:gd name="connsiteY391" fmla="*/ 593725 h 2667346"/>
              <a:gd name="connsiteX392" fmla="*/ 314325 w 628650"/>
              <a:gd name="connsiteY392" fmla="*/ 628650 h 2667346"/>
              <a:gd name="connsiteX393" fmla="*/ 279400 w 628650"/>
              <a:gd name="connsiteY393" fmla="*/ 593725 h 2667346"/>
              <a:gd name="connsiteX394" fmla="*/ 314325 w 628650"/>
              <a:gd name="connsiteY394" fmla="*/ 558800 h 2667346"/>
              <a:gd name="connsiteX395" fmla="*/ 174625 w 628650"/>
              <a:gd name="connsiteY395" fmla="*/ 558800 h 2667346"/>
              <a:gd name="connsiteX396" fmla="*/ 209550 w 628650"/>
              <a:gd name="connsiteY396" fmla="*/ 593725 h 2667346"/>
              <a:gd name="connsiteX397" fmla="*/ 174625 w 628650"/>
              <a:gd name="connsiteY397" fmla="*/ 628650 h 2667346"/>
              <a:gd name="connsiteX398" fmla="*/ 139700 w 628650"/>
              <a:gd name="connsiteY398" fmla="*/ 593725 h 2667346"/>
              <a:gd name="connsiteX399" fmla="*/ 174625 w 628650"/>
              <a:gd name="connsiteY399" fmla="*/ 558800 h 2667346"/>
              <a:gd name="connsiteX400" fmla="*/ 34925 w 628650"/>
              <a:gd name="connsiteY400" fmla="*/ 558800 h 2667346"/>
              <a:gd name="connsiteX401" fmla="*/ 69850 w 628650"/>
              <a:gd name="connsiteY401" fmla="*/ 593725 h 2667346"/>
              <a:gd name="connsiteX402" fmla="*/ 34925 w 628650"/>
              <a:gd name="connsiteY402" fmla="*/ 628650 h 2667346"/>
              <a:gd name="connsiteX403" fmla="*/ 0 w 628650"/>
              <a:gd name="connsiteY403" fmla="*/ 593725 h 2667346"/>
              <a:gd name="connsiteX404" fmla="*/ 34925 w 628650"/>
              <a:gd name="connsiteY404" fmla="*/ 558800 h 2667346"/>
              <a:gd name="connsiteX405" fmla="*/ 593725 w 628650"/>
              <a:gd name="connsiteY405" fmla="*/ 419100 h 2667346"/>
              <a:gd name="connsiteX406" fmla="*/ 628650 w 628650"/>
              <a:gd name="connsiteY406" fmla="*/ 454025 h 2667346"/>
              <a:gd name="connsiteX407" fmla="*/ 593725 w 628650"/>
              <a:gd name="connsiteY407" fmla="*/ 488950 h 2667346"/>
              <a:gd name="connsiteX408" fmla="*/ 558800 w 628650"/>
              <a:gd name="connsiteY408" fmla="*/ 454025 h 2667346"/>
              <a:gd name="connsiteX409" fmla="*/ 593725 w 628650"/>
              <a:gd name="connsiteY409" fmla="*/ 419100 h 2667346"/>
              <a:gd name="connsiteX410" fmla="*/ 454025 w 628650"/>
              <a:gd name="connsiteY410" fmla="*/ 419100 h 2667346"/>
              <a:gd name="connsiteX411" fmla="*/ 488950 w 628650"/>
              <a:gd name="connsiteY411" fmla="*/ 454025 h 2667346"/>
              <a:gd name="connsiteX412" fmla="*/ 454025 w 628650"/>
              <a:gd name="connsiteY412" fmla="*/ 488950 h 2667346"/>
              <a:gd name="connsiteX413" fmla="*/ 419100 w 628650"/>
              <a:gd name="connsiteY413" fmla="*/ 454025 h 2667346"/>
              <a:gd name="connsiteX414" fmla="*/ 454025 w 628650"/>
              <a:gd name="connsiteY414" fmla="*/ 419100 h 2667346"/>
              <a:gd name="connsiteX415" fmla="*/ 314325 w 628650"/>
              <a:gd name="connsiteY415" fmla="*/ 419100 h 2667346"/>
              <a:gd name="connsiteX416" fmla="*/ 349250 w 628650"/>
              <a:gd name="connsiteY416" fmla="*/ 454025 h 2667346"/>
              <a:gd name="connsiteX417" fmla="*/ 314325 w 628650"/>
              <a:gd name="connsiteY417" fmla="*/ 488950 h 2667346"/>
              <a:gd name="connsiteX418" fmla="*/ 279400 w 628650"/>
              <a:gd name="connsiteY418" fmla="*/ 454025 h 2667346"/>
              <a:gd name="connsiteX419" fmla="*/ 314325 w 628650"/>
              <a:gd name="connsiteY419" fmla="*/ 419100 h 2667346"/>
              <a:gd name="connsiteX420" fmla="*/ 174625 w 628650"/>
              <a:gd name="connsiteY420" fmla="*/ 419100 h 2667346"/>
              <a:gd name="connsiteX421" fmla="*/ 209550 w 628650"/>
              <a:gd name="connsiteY421" fmla="*/ 454025 h 2667346"/>
              <a:gd name="connsiteX422" fmla="*/ 174625 w 628650"/>
              <a:gd name="connsiteY422" fmla="*/ 488950 h 2667346"/>
              <a:gd name="connsiteX423" fmla="*/ 139700 w 628650"/>
              <a:gd name="connsiteY423" fmla="*/ 454025 h 2667346"/>
              <a:gd name="connsiteX424" fmla="*/ 174625 w 628650"/>
              <a:gd name="connsiteY424" fmla="*/ 419100 h 2667346"/>
              <a:gd name="connsiteX425" fmla="*/ 34925 w 628650"/>
              <a:gd name="connsiteY425" fmla="*/ 419100 h 2667346"/>
              <a:gd name="connsiteX426" fmla="*/ 69850 w 628650"/>
              <a:gd name="connsiteY426" fmla="*/ 454025 h 2667346"/>
              <a:gd name="connsiteX427" fmla="*/ 34925 w 628650"/>
              <a:gd name="connsiteY427" fmla="*/ 488950 h 2667346"/>
              <a:gd name="connsiteX428" fmla="*/ 0 w 628650"/>
              <a:gd name="connsiteY428" fmla="*/ 454025 h 2667346"/>
              <a:gd name="connsiteX429" fmla="*/ 34925 w 628650"/>
              <a:gd name="connsiteY429" fmla="*/ 419100 h 2667346"/>
              <a:gd name="connsiteX430" fmla="*/ 593725 w 628650"/>
              <a:gd name="connsiteY430" fmla="*/ 279400 h 2667346"/>
              <a:gd name="connsiteX431" fmla="*/ 628650 w 628650"/>
              <a:gd name="connsiteY431" fmla="*/ 314325 h 2667346"/>
              <a:gd name="connsiteX432" fmla="*/ 593725 w 628650"/>
              <a:gd name="connsiteY432" fmla="*/ 349250 h 2667346"/>
              <a:gd name="connsiteX433" fmla="*/ 558800 w 628650"/>
              <a:gd name="connsiteY433" fmla="*/ 314325 h 2667346"/>
              <a:gd name="connsiteX434" fmla="*/ 593725 w 628650"/>
              <a:gd name="connsiteY434" fmla="*/ 279400 h 2667346"/>
              <a:gd name="connsiteX435" fmla="*/ 454025 w 628650"/>
              <a:gd name="connsiteY435" fmla="*/ 279400 h 2667346"/>
              <a:gd name="connsiteX436" fmla="*/ 488950 w 628650"/>
              <a:gd name="connsiteY436" fmla="*/ 314325 h 2667346"/>
              <a:gd name="connsiteX437" fmla="*/ 454025 w 628650"/>
              <a:gd name="connsiteY437" fmla="*/ 349250 h 2667346"/>
              <a:gd name="connsiteX438" fmla="*/ 419100 w 628650"/>
              <a:gd name="connsiteY438" fmla="*/ 314325 h 2667346"/>
              <a:gd name="connsiteX439" fmla="*/ 454025 w 628650"/>
              <a:gd name="connsiteY439" fmla="*/ 279400 h 2667346"/>
              <a:gd name="connsiteX440" fmla="*/ 314325 w 628650"/>
              <a:gd name="connsiteY440" fmla="*/ 279400 h 2667346"/>
              <a:gd name="connsiteX441" fmla="*/ 349250 w 628650"/>
              <a:gd name="connsiteY441" fmla="*/ 314325 h 2667346"/>
              <a:gd name="connsiteX442" fmla="*/ 314325 w 628650"/>
              <a:gd name="connsiteY442" fmla="*/ 349250 h 2667346"/>
              <a:gd name="connsiteX443" fmla="*/ 279400 w 628650"/>
              <a:gd name="connsiteY443" fmla="*/ 314325 h 2667346"/>
              <a:gd name="connsiteX444" fmla="*/ 314325 w 628650"/>
              <a:gd name="connsiteY444" fmla="*/ 279400 h 2667346"/>
              <a:gd name="connsiteX445" fmla="*/ 174625 w 628650"/>
              <a:gd name="connsiteY445" fmla="*/ 279400 h 2667346"/>
              <a:gd name="connsiteX446" fmla="*/ 209550 w 628650"/>
              <a:gd name="connsiteY446" fmla="*/ 314325 h 2667346"/>
              <a:gd name="connsiteX447" fmla="*/ 174625 w 628650"/>
              <a:gd name="connsiteY447" fmla="*/ 349250 h 2667346"/>
              <a:gd name="connsiteX448" fmla="*/ 139700 w 628650"/>
              <a:gd name="connsiteY448" fmla="*/ 314325 h 2667346"/>
              <a:gd name="connsiteX449" fmla="*/ 174625 w 628650"/>
              <a:gd name="connsiteY449" fmla="*/ 279400 h 2667346"/>
              <a:gd name="connsiteX450" fmla="*/ 34925 w 628650"/>
              <a:gd name="connsiteY450" fmla="*/ 279400 h 2667346"/>
              <a:gd name="connsiteX451" fmla="*/ 69850 w 628650"/>
              <a:gd name="connsiteY451" fmla="*/ 314325 h 2667346"/>
              <a:gd name="connsiteX452" fmla="*/ 34925 w 628650"/>
              <a:gd name="connsiteY452" fmla="*/ 349250 h 2667346"/>
              <a:gd name="connsiteX453" fmla="*/ 0 w 628650"/>
              <a:gd name="connsiteY453" fmla="*/ 314325 h 2667346"/>
              <a:gd name="connsiteX454" fmla="*/ 34925 w 628650"/>
              <a:gd name="connsiteY454" fmla="*/ 279400 h 2667346"/>
              <a:gd name="connsiteX455" fmla="*/ 593725 w 628650"/>
              <a:gd name="connsiteY455" fmla="*/ 139700 h 2667346"/>
              <a:gd name="connsiteX456" fmla="*/ 628650 w 628650"/>
              <a:gd name="connsiteY456" fmla="*/ 174625 h 2667346"/>
              <a:gd name="connsiteX457" fmla="*/ 593725 w 628650"/>
              <a:gd name="connsiteY457" fmla="*/ 209550 h 2667346"/>
              <a:gd name="connsiteX458" fmla="*/ 558800 w 628650"/>
              <a:gd name="connsiteY458" fmla="*/ 174625 h 2667346"/>
              <a:gd name="connsiteX459" fmla="*/ 593725 w 628650"/>
              <a:gd name="connsiteY459" fmla="*/ 139700 h 2667346"/>
              <a:gd name="connsiteX460" fmla="*/ 454025 w 628650"/>
              <a:gd name="connsiteY460" fmla="*/ 139700 h 2667346"/>
              <a:gd name="connsiteX461" fmla="*/ 488950 w 628650"/>
              <a:gd name="connsiteY461" fmla="*/ 174625 h 2667346"/>
              <a:gd name="connsiteX462" fmla="*/ 454025 w 628650"/>
              <a:gd name="connsiteY462" fmla="*/ 209550 h 2667346"/>
              <a:gd name="connsiteX463" fmla="*/ 419100 w 628650"/>
              <a:gd name="connsiteY463" fmla="*/ 174625 h 2667346"/>
              <a:gd name="connsiteX464" fmla="*/ 454025 w 628650"/>
              <a:gd name="connsiteY464" fmla="*/ 139700 h 2667346"/>
              <a:gd name="connsiteX465" fmla="*/ 314325 w 628650"/>
              <a:gd name="connsiteY465" fmla="*/ 139700 h 2667346"/>
              <a:gd name="connsiteX466" fmla="*/ 349250 w 628650"/>
              <a:gd name="connsiteY466" fmla="*/ 174625 h 2667346"/>
              <a:gd name="connsiteX467" fmla="*/ 314325 w 628650"/>
              <a:gd name="connsiteY467" fmla="*/ 209550 h 2667346"/>
              <a:gd name="connsiteX468" fmla="*/ 279400 w 628650"/>
              <a:gd name="connsiteY468" fmla="*/ 174625 h 2667346"/>
              <a:gd name="connsiteX469" fmla="*/ 314325 w 628650"/>
              <a:gd name="connsiteY469" fmla="*/ 139700 h 2667346"/>
              <a:gd name="connsiteX470" fmla="*/ 174625 w 628650"/>
              <a:gd name="connsiteY470" fmla="*/ 139700 h 2667346"/>
              <a:gd name="connsiteX471" fmla="*/ 209550 w 628650"/>
              <a:gd name="connsiteY471" fmla="*/ 174625 h 2667346"/>
              <a:gd name="connsiteX472" fmla="*/ 174625 w 628650"/>
              <a:gd name="connsiteY472" fmla="*/ 209550 h 2667346"/>
              <a:gd name="connsiteX473" fmla="*/ 139700 w 628650"/>
              <a:gd name="connsiteY473" fmla="*/ 174625 h 2667346"/>
              <a:gd name="connsiteX474" fmla="*/ 174625 w 628650"/>
              <a:gd name="connsiteY474" fmla="*/ 139700 h 2667346"/>
              <a:gd name="connsiteX475" fmla="*/ 34925 w 628650"/>
              <a:gd name="connsiteY475" fmla="*/ 139700 h 2667346"/>
              <a:gd name="connsiteX476" fmla="*/ 69850 w 628650"/>
              <a:gd name="connsiteY476" fmla="*/ 174625 h 2667346"/>
              <a:gd name="connsiteX477" fmla="*/ 34925 w 628650"/>
              <a:gd name="connsiteY477" fmla="*/ 209550 h 2667346"/>
              <a:gd name="connsiteX478" fmla="*/ 0 w 628650"/>
              <a:gd name="connsiteY478" fmla="*/ 174625 h 2667346"/>
              <a:gd name="connsiteX479" fmla="*/ 34925 w 628650"/>
              <a:gd name="connsiteY479" fmla="*/ 139700 h 2667346"/>
              <a:gd name="connsiteX480" fmla="*/ 593725 w 628650"/>
              <a:gd name="connsiteY480" fmla="*/ 0 h 2667346"/>
              <a:gd name="connsiteX481" fmla="*/ 628650 w 628650"/>
              <a:gd name="connsiteY481" fmla="*/ 34925 h 2667346"/>
              <a:gd name="connsiteX482" fmla="*/ 593725 w 628650"/>
              <a:gd name="connsiteY482" fmla="*/ 69850 h 2667346"/>
              <a:gd name="connsiteX483" fmla="*/ 558800 w 628650"/>
              <a:gd name="connsiteY483" fmla="*/ 34925 h 2667346"/>
              <a:gd name="connsiteX484" fmla="*/ 593725 w 628650"/>
              <a:gd name="connsiteY484" fmla="*/ 0 h 2667346"/>
              <a:gd name="connsiteX485" fmla="*/ 454025 w 628650"/>
              <a:gd name="connsiteY485" fmla="*/ 0 h 2667346"/>
              <a:gd name="connsiteX486" fmla="*/ 488950 w 628650"/>
              <a:gd name="connsiteY486" fmla="*/ 34925 h 2667346"/>
              <a:gd name="connsiteX487" fmla="*/ 454025 w 628650"/>
              <a:gd name="connsiteY487" fmla="*/ 69850 h 2667346"/>
              <a:gd name="connsiteX488" fmla="*/ 419100 w 628650"/>
              <a:gd name="connsiteY488" fmla="*/ 34925 h 2667346"/>
              <a:gd name="connsiteX489" fmla="*/ 454025 w 628650"/>
              <a:gd name="connsiteY489" fmla="*/ 0 h 2667346"/>
              <a:gd name="connsiteX490" fmla="*/ 314325 w 628650"/>
              <a:gd name="connsiteY490" fmla="*/ 0 h 2667346"/>
              <a:gd name="connsiteX491" fmla="*/ 349250 w 628650"/>
              <a:gd name="connsiteY491" fmla="*/ 34925 h 2667346"/>
              <a:gd name="connsiteX492" fmla="*/ 314325 w 628650"/>
              <a:gd name="connsiteY492" fmla="*/ 69850 h 2667346"/>
              <a:gd name="connsiteX493" fmla="*/ 279400 w 628650"/>
              <a:gd name="connsiteY493" fmla="*/ 34925 h 2667346"/>
              <a:gd name="connsiteX494" fmla="*/ 314325 w 628650"/>
              <a:gd name="connsiteY494" fmla="*/ 0 h 2667346"/>
              <a:gd name="connsiteX495" fmla="*/ 174625 w 628650"/>
              <a:gd name="connsiteY495" fmla="*/ 0 h 2667346"/>
              <a:gd name="connsiteX496" fmla="*/ 209550 w 628650"/>
              <a:gd name="connsiteY496" fmla="*/ 34925 h 2667346"/>
              <a:gd name="connsiteX497" fmla="*/ 174625 w 628650"/>
              <a:gd name="connsiteY497" fmla="*/ 69850 h 2667346"/>
              <a:gd name="connsiteX498" fmla="*/ 139700 w 628650"/>
              <a:gd name="connsiteY498" fmla="*/ 34925 h 2667346"/>
              <a:gd name="connsiteX499" fmla="*/ 174625 w 628650"/>
              <a:gd name="connsiteY499" fmla="*/ 0 h 2667346"/>
              <a:gd name="connsiteX500" fmla="*/ 34925 w 628650"/>
              <a:gd name="connsiteY500" fmla="*/ 0 h 2667346"/>
              <a:gd name="connsiteX501" fmla="*/ 69850 w 628650"/>
              <a:gd name="connsiteY501" fmla="*/ 34925 h 2667346"/>
              <a:gd name="connsiteX502" fmla="*/ 34925 w 628650"/>
              <a:gd name="connsiteY502" fmla="*/ 69850 h 2667346"/>
              <a:gd name="connsiteX503" fmla="*/ 0 w 628650"/>
              <a:gd name="connsiteY503" fmla="*/ 34925 h 2667346"/>
              <a:gd name="connsiteX504" fmla="*/ 34925 w 628650"/>
              <a:gd name="connsiteY504" fmla="*/ 0 h 266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</a:cxnLst>
            <a:rect l="l" t="t" r="r" b="b"/>
            <a:pathLst>
              <a:path w="628650" h="2667346">
                <a:moveTo>
                  <a:pt x="593725" y="2654300"/>
                </a:moveTo>
                <a:cubicBezTo>
                  <a:pt x="603364" y="2654300"/>
                  <a:pt x="612096" y="2658212"/>
                  <a:pt x="618417" y="2664533"/>
                </a:cubicBezTo>
                <a:lnTo>
                  <a:pt x="619583" y="2667346"/>
                </a:lnTo>
                <a:lnTo>
                  <a:pt x="567867" y="2667346"/>
                </a:lnTo>
                <a:lnTo>
                  <a:pt x="569033" y="2664533"/>
                </a:lnTo>
                <a:cubicBezTo>
                  <a:pt x="575355" y="2658212"/>
                  <a:pt x="584086" y="2654300"/>
                  <a:pt x="593725" y="2654300"/>
                </a:cubicBezTo>
                <a:close/>
                <a:moveTo>
                  <a:pt x="454025" y="2654300"/>
                </a:moveTo>
                <a:cubicBezTo>
                  <a:pt x="463664" y="2654300"/>
                  <a:pt x="472396" y="2658212"/>
                  <a:pt x="478717" y="2664533"/>
                </a:cubicBezTo>
                <a:lnTo>
                  <a:pt x="479883" y="2667346"/>
                </a:lnTo>
                <a:lnTo>
                  <a:pt x="428167" y="2667346"/>
                </a:lnTo>
                <a:lnTo>
                  <a:pt x="429333" y="2664533"/>
                </a:lnTo>
                <a:cubicBezTo>
                  <a:pt x="435655" y="2658212"/>
                  <a:pt x="444386" y="2654300"/>
                  <a:pt x="454025" y="2654300"/>
                </a:cubicBezTo>
                <a:close/>
                <a:moveTo>
                  <a:pt x="314325" y="2654300"/>
                </a:moveTo>
                <a:cubicBezTo>
                  <a:pt x="323964" y="2654300"/>
                  <a:pt x="332696" y="2658212"/>
                  <a:pt x="339017" y="2664533"/>
                </a:cubicBezTo>
                <a:lnTo>
                  <a:pt x="340183" y="2667346"/>
                </a:lnTo>
                <a:lnTo>
                  <a:pt x="288467" y="2667346"/>
                </a:lnTo>
                <a:lnTo>
                  <a:pt x="289633" y="2664533"/>
                </a:lnTo>
                <a:cubicBezTo>
                  <a:pt x="295955" y="2658212"/>
                  <a:pt x="304686" y="2654300"/>
                  <a:pt x="314325" y="2654300"/>
                </a:cubicBezTo>
                <a:close/>
                <a:moveTo>
                  <a:pt x="174625" y="2654300"/>
                </a:moveTo>
                <a:cubicBezTo>
                  <a:pt x="184264" y="2654300"/>
                  <a:pt x="192996" y="2658212"/>
                  <a:pt x="199317" y="2664533"/>
                </a:cubicBezTo>
                <a:lnTo>
                  <a:pt x="200483" y="2667346"/>
                </a:lnTo>
                <a:lnTo>
                  <a:pt x="148767" y="2667346"/>
                </a:lnTo>
                <a:lnTo>
                  <a:pt x="149933" y="2664533"/>
                </a:lnTo>
                <a:cubicBezTo>
                  <a:pt x="156255" y="2658212"/>
                  <a:pt x="164986" y="2654300"/>
                  <a:pt x="174625" y="2654300"/>
                </a:cubicBezTo>
                <a:close/>
                <a:moveTo>
                  <a:pt x="34925" y="2654300"/>
                </a:moveTo>
                <a:cubicBezTo>
                  <a:pt x="44564" y="2654300"/>
                  <a:pt x="53296" y="2658212"/>
                  <a:pt x="59617" y="2664533"/>
                </a:cubicBezTo>
                <a:lnTo>
                  <a:pt x="60783" y="2667346"/>
                </a:lnTo>
                <a:lnTo>
                  <a:pt x="9067" y="2667346"/>
                </a:lnTo>
                <a:lnTo>
                  <a:pt x="10233" y="2664533"/>
                </a:lnTo>
                <a:cubicBezTo>
                  <a:pt x="16555" y="2658212"/>
                  <a:pt x="25286" y="2654300"/>
                  <a:pt x="34925" y="2654300"/>
                </a:cubicBezTo>
                <a:close/>
                <a:moveTo>
                  <a:pt x="593725" y="2514600"/>
                </a:moveTo>
                <a:cubicBezTo>
                  <a:pt x="613003" y="2514600"/>
                  <a:pt x="628650" y="2530246"/>
                  <a:pt x="628650" y="2549525"/>
                </a:cubicBezTo>
                <a:cubicBezTo>
                  <a:pt x="628650" y="2568803"/>
                  <a:pt x="613003" y="2584450"/>
                  <a:pt x="593725" y="2584450"/>
                </a:cubicBezTo>
                <a:cubicBezTo>
                  <a:pt x="574446" y="2584450"/>
                  <a:pt x="558800" y="2568803"/>
                  <a:pt x="558800" y="2549525"/>
                </a:cubicBezTo>
                <a:cubicBezTo>
                  <a:pt x="558800" y="2530246"/>
                  <a:pt x="574446" y="2514600"/>
                  <a:pt x="593725" y="2514600"/>
                </a:cubicBezTo>
                <a:close/>
                <a:moveTo>
                  <a:pt x="454025" y="2514600"/>
                </a:moveTo>
                <a:cubicBezTo>
                  <a:pt x="473303" y="2514600"/>
                  <a:pt x="488950" y="2530246"/>
                  <a:pt x="488950" y="2549525"/>
                </a:cubicBezTo>
                <a:cubicBezTo>
                  <a:pt x="488950" y="2568803"/>
                  <a:pt x="473303" y="2584450"/>
                  <a:pt x="454025" y="2584450"/>
                </a:cubicBezTo>
                <a:cubicBezTo>
                  <a:pt x="434746" y="2584450"/>
                  <a:pt x="419100" y="2568803"/>
                  <a:pt x="419100" y="2549525"/>
                </a:cubicBezTo>
                <a:cubicBezTo>
                  <a:pt x="419100" y="2530246"/>
                  <a:pt x="434746" y="2514600"/>
                  <a:pt x="454025" y="2514600"/>
                </a:cubicBezTo>
                <a:close/>
                <a:moveTo>
                  <a:pt x="314325" y="2514600"/>
                </a:moveTo>
                <a:cubicBezTo>
                  <a:pt x="333603" y="2514600"/>
                  <a:pt x="349250" y="2530246"/>
                  <a:pt x="349250" y="2549525"/>
                </a:cubicBezTo>
                <a:cubicBezTo>
                  <a:pt x="349250" y="2568803"/>
                  <a:pt x="333603" y="2584450"/>
                  <a:pt x="314325" y="2584450"/>
                </a:cubicBezTo>
                <a:cubicBezTo>
                  <a:pt x="295046" y="2584450"/>
                  <a:pt x="279400" y="2568803"/>
                  <a:pt x="279400" y="2549525"/>
                </a:cubicBezTo>
                <a:cubicBezTo>
                  <a:pt x="279400" y="2530246"/>
                  <a:pt x="295046" y="2514600"/>
                  <a:pt x="314325" y="2514600"/>
                </a:cubicBezTo>
                <a:close/>
                <a:moveTo>
                  <a:pt x="174625" y="2514600"/>
                </a:moveTo>
                <a:cubicBezTo>
                  <a:pt x="193903" y="2514600"/>
                  <a:pt x="209550" y="2530246"/>
                  <a:pt x="209550" y="2549525"/>
                </a:cubicBezTo>
                <a:cubicBezTo>
                  <a:pt x="209550" y="2568803"/>
                  <a:pt x="193903" y="2584450"/>
                  <a:pt x="174625" y="2584450"/>
                </a:cubicBezTo>
                <a:cubicBezTo>
                  <a:pt x="155346" y="2584450"/>
                  <a:pt x="139700" y="2568803"/>
                  <a:pt x="139700" y="2549525"/>
                </a:cubicBezTo>
                <a:cubicBezTo>
                  <a:pt x="139700" y="2530246"/>
                  <a:pt x="155346" y="2514600"/>
                  <a:pt x="174625" y="2514600"/>
                </a:cubicBezTo>
                <a:close/>
                <a:moveTo>
                  <a:pt x="34925" y="2514600"/>
                </a:moveTo>
                <a:cubicBezTo>
                  <a:pt x="54203" y="2514600"/>
                  <a:pt x="69850" y="2530246"/>
                  <a:pt x="69850" y="2549525"/>
                </a:cubicBezTo>
                <a:cubicBezTo>
                  <a:pt x="69850" y="2568803"/>
                  <a:pt x="54203" y="2584450"/>
                  <a:pt x="34925" y="2584450"/>
                </a:cubicBezTo>
                <a:cubicBezTo>
                  <a:pt x="15646" y="2584450"/>
                  <a:pt x="0" y="2568803"/>
                  <a:pt x="0" y="2549525"/>
                </a:cubicBezTo>
                <a:cubicBezTo>
                  <a:pt x="0" y="2530246"/>
                  <a:pt x="15646" y="2514600"/>
                  <a:pt x="34925" y="2514600"/>
                </a:cubicBezTo>
                <a:close/>
                <a:moveTo>
                  <a:pt x="593725" y="2374900"/>
                </a:moveTo>
                <a:cubicBezTo>
                  <a:pt x="613003" y="2374900"/>
                  <a:pt x="628650" y="2390546"/>
                  <a:pt x="628650" y="2409825"/>
                </a:cubicBezTo>
                <a:cubicBezTo>
                  <a:pt x="628650" y="2429103"/>
                  <a:pt x="613003" y="2444750"/>
                  <a:pt x="593725" y="2444750"/>
                </a:cubicBezTo>
                <a:cubicBezTo>
                  <a:pt x="574446" y="2444750"/>
                  <a:pt x="558800" y="2429103"/>
                  <a:pt x="558800" y="2409825"/>
                </a:cubicBezTo>
                <a:cubicBezTo>
                  <a:pt x="558800" y="2390546"/>
                  <a:pt x="574446" y="2374900"/>
                  <a:pt x="593725" y="2374900"/>
                </a:cubicBezTo>
                <a:close/>
                <a:moveTo>
                  <a:pt x="454025" y="2374900"/>
                </a:moveTo>
                <a:cubicBezTo>
                  <a:pt x="473303" y="2374900"/>
                  <a:pt x="488950" y="2390546"/>
                  <a:pt x="488950" y="2409825"/>
                </a:cubicBezTo>
                <a:cubicBezTo>
                  <a:pt x="488950" y="2429103"/>
                  <a:pt x="473303" y="2444750"/>
                  <a:pt x="454025" y="2444750"/>
                </a:cubicBezTo>
                <a:cubicBezTo>
                  <a:pt x="434746" y="2444750"/>
                  <a:pt x="419100" y="2429103"/>
                  <a:pt x="419100" y="2409825"/>
                </a:cubicBezTo>
                <a:cubicBezTo>
                  <a:pt x="419100" y="2390546"/>
                  <a:pt x="434746" y="2374900"/>
                  <a:pt x="454025" y="2374900"/>
                </a:cubicBezTo>
                <a:close/>
                <a:moveTo>
                  <a:pt x="314325" y="2374900"/>
                </a:moveTo>
                <a:cubicBezTo>
                  <a:pt x="333603" y="2374900"/>
                  <a:pt x="349250" y="2390546"/>
                  <a:pt x="349250" y="2409825"/>
                </a:cubicBezTo>
                <a:cubicBezTo>
                  <a:pt x="349250" y="2429103"/>
                  <a:pt x="333603" y="2444750"/>
                  <a:pt x="314325" y="2444750"/>
                </a:cubicBezTo>
                <a:cubicBezTo>
                  <a:pt x="295046" y="2444750"/>
                  <a:pt x="279400" y="2429103"/>
                  <a:pt x="279400" y="2409825"/>
                </a:cubicBezTo>
                <a:cubicBezTo>
                  <a:pt x="279400" y="2390546"/>
                  <a:pt x="295046" y="2374900"/>
                  <a:pt x="314325" y="2374900"/>
                </a:cubicBezTo>
                <a:close/>
                <a:moveTo>
                  <a:pt x="174625" y="2374900"/>
                </a:moveTo>
                <a:cubicBezTo>
                  <a:pt x="193903" y="2374900"/>
                  <a:pt x="209550" y="2390546"/>
                  <a:pt x="209550" y="2409825"/>
                </a:cubicBezTo>
                <a:cubicBezTo>
                  <a:pt x="209550" y="2429103"/>
                  <a:pt x="193903" y="2444750"/>
                  <a:pt x="174625" y="2444750"/>
                </a:cubicBezTo>
                <a:cubicBezTo>
                  <a:pt x="155346" y="2444750"/>
                  <a:pt x="139700" y="2429103"/>
                  <a:pt x="139700" y="2409825"/>
                </a:cubicBezTo>
                <a:cubicBezTo>
                  <a:pt x="139700" y="2390546"/>
                  <a:pt x="155346" y="2374900"/>
                  <a:pt x="174625" y="2374900"/>
                </a:cubicBezTo>
                <a:close/>
                <a:moveTo>
                  <a:pt x="34925" y="2374900"/>
                </a:moveTo>
                <a:cubicBezTo>
                  <a:pt x="54203" y="2374900"/>
                  <a:pt x="69850" y="2390546"/>
                  <a:pt x="69850" y="2409825"/>
                </a:cubicBezTo>
                <a:cubicBezTo>
                  <a:pt x="69850" y="2429103"/>
                  <a:pt x="54203" y="2444750"/>
                  <a:pt x="34925" y="2444750"/>
                </a:cubicBezTo>
                <a:cubicBezTo>
                  <a:pt x="15646" y="2444750"/>
                  <a:pt x="0" y="2429103"/>
                  <a:pt x="0" y="2409825"/>
                </a:cubicBezTo>
                <a:cubicBezTo>
                  <a:pt x="0" y="2390546"/>
                  <a:pt x="15646" y="2374900"/>
                  <a:pt x="34925" y="2374900"/>
                </a:cubicBezTo>
                <a:close/>
                <a:moveTo>
                  <a:pt x="593725" y="2235200"/>
                </a:moveTo>
                <a:cubicBezTo>
                  <a:pt x="613003" y="2235200"/>
                  <a:pt x="628650" y="2250846"/>
                  <a:pt x="628650" y="2270125"/>
                </a:cubicBezTo>
                <a:cubicBezTo>
                  <a:pt x="628650" y="2289403"/>
                  <a:pt x="613003" y="2305050"/>
                  <a:pt x="593725" y="2305050"/>
                </a:cubicBezTo>
                <a:cubicBezTo>
                  <a:pt x="574446" y="2305050"/>
                  <a:pt x="558800" y="2289403"/>
                  <a:pt x="558800" y="2270125"/>
                </a:cubicBezTo>
                <a:cubicBezTo>
                  <a:pt x="558800" y="2250846"/>
                  <a:pt x="574446" y="2235200"/>
                  <a:pt x="593725" y="2235200"/>
                </a:cubicBezTo>
                <a:close/>
                <a:moveTo>
                  <a:pt x="454025" y="2235200"/>
                </a:moveTo>
                <a:cubicBezTo>
                  <a:pt x="473303" y="2235200"/>
                  <a:pt x="488950" y="2250846"/>
                  <a:pt x="488950" y="2270125"/>
                </a:cubicBezTo>
                <a:cubicBezTo>
                  <a:pt x="488950" y="2289403"/>
                  <a:pt x="473303" y="2305050"/>
                  <a:pt x="454025" y="2305050"/>
                </a:cubicBezTo>
                <a:cubicBezTo>
                  <a:pt x="434746" y="2305050"/>
                  <a:pt x="419100" y="2289403"/>
                  <a:pt x="419100" y="2270125"/>
                </a:cubicBezTo>
                <a:cubicBezTo>
                  <a:pt x="419100" y="2250846"/>
                  <a:pt x="434746" y="2235200"/>
                  <a:pt x="454025" y="2235200"/>
                </a:cubicBezTo>
                <a:close/>
                <a:moveTo>
                  <a:pt x="314325" y="2235200"/>
                </a:moveTo>
                <a:cubicBezTo>
                  <a:pt x="333603" y="2235200"/>
                  <a:pt x="349250" y="2250846"/>
                  <a:pt x="349250" y="2270125"/>
                </a:cubicBezTo>
                <a:cubicBezTo>
                  <a:pt x="349250" y="2289403"/>
                  <a:pt x="333603" y="2305050"/>
                  <a:pt x="314325" y="2305050"/>
                </a:cubicBezTo>
                <a:cubicBezTo>
                  <a:pt x="295046" y="2305050"/>
                  <a:pt x="279400" y="2289403"/>
                  <a:pt x="279400" y="2270125"/>
                </a:cubicBezTo>
                <a:cubicBezTo>
                  <a:pt x="279400" y="2250846"/>
                  <a:pt x="295046" y="2235200"/>
                  <a:pt x="314325" y="2235200"/>
                </a:cubicBezTo>
                <a:close/>
                <a:moveTo>
                  <a:pt x="174625" y="2235200"/>
                </a:moveTo>
                <a:cubicBezTo>
                  <a:pt x="193903" y="2235200"/>
                  <a:pt x="209550" y="2250846"/>
                  <a:pt x="209550" y="2270125"/>
                </a:cubicBezTo>
                <a:cubicBezTo>
                  <a:pt x="209550" y="2289403"/>
                  <a:pt x="193903" y="2305050"/>
                  <a:pt x="174625" y="2305050"/>
                </a:cubicBezTo>
                <a:cubicBezTo>
                  <a:pt x="155346" y="2305050"/>
                  <a:pt x="139700" y="2289403"/>
                  <a:pt x="139700" y="2270125"/>
                </a:cubicBezTo>
                <a:cubicBezTo>
                  <a:pt x="139700" y="2250846"/>
                  <a:pt x="155346" y="2235200"/>
                  <a:pt x="174625" y="2235200"/>
                </a:cubicBezTo>
                <a:close/>
                <a:moveTo>
                  <a:pt x="34925" y="2235200"/>
                </a:moveTo>
                <a:cubicBezTo>
                  <a:pt x="54203" y="2235200"/>
                  <a:pt x="69850" y="2250846"/>
                  <a:pt x="69850" y="2270125"/>
                </a:cubicBezTo>
                <a:cubicBezTo>
                  <a:pt x="69850" y="2289403"/>
                  <a:pt x="54203" y="2305050"/>
                  <a:pt x="34925" y="2305050"/>
                </a:cubicBezTo>
                <a:cubicBezTo>
                  <a:pt x="15646" y="2305050"/>
                  <a:pt x="0" y="2289403"/>
                  <a:pt x="0" y="2270125"/>
                </a:cubicBezTo>
                <a:cubicBezTo>
                  <a:pt x="0" y="2250846"/>
                  <a:pt x="15646" y="2235200"/>
                  <a:pt x="34925" y="2235200"/>
                </a:cubicBezTo>
                <a:close/>
                <a:moveTo>
                  <a:pt x="593725" y="2095500"/>
                </a:moveTo>
                <a:cubicBezTo>
                  <a:pt x="613003" y="2095500"/>
                  <a:pt x="628650" y="2111146"/>
                  <a:pt x="628650" y="2130425"/>
                </a:cubicBezTo>
                <a:cubicBezTo>
                  <a:pt x="628650" y="2149703"/>
                  <a:pt x="613003" y="2165350"/>
                  <a:pt x="593725" y="2165350"/>
                </a:cubicBezTo>
                <a:cubicBezTo>
                  <a:pt x="574446" y="2165350"/>
                  <a:pt x="558800" y="2149703"/>
                  <a:pt x="558800" y="2130425"/>
                </a:cubicBezTo>
                <a:cubicBezTo>
                  <a:pt x="558800" y="2111146"/>
                  <a:pt x="574446" y="2095500"/>
                  <a:pt x="593725" y="2095500"/>
                </a:cubicBezTo>
                <a:close/>
                <a:moveTo>
                  <a:pt x="454025" y="2095500"/>
                </a:moveTo>
                <a:cubicBezTo>
                  <a:pt x="473303" y="2095500"/>
                  <a:pt x="488950" y="2111146"/>
                  <a:pt x="488950" y="2130425"/>
                </a:cubicBezTo>
                <a:cubicBezTo>
                  <a:pt x="488950" y="2149703"/>
                  <a:pt x="473303" y="2165350"/>
                  <a:pt x="454025" y="2165350"/>
                </a:cubicBezTo>
                <a:cubicBezTo>
                  <a:pt x="434746" y="2165350"/>
                  <a:pt x="419100" y="2149703"/>
                  <a:pt x="419100" y="2130425"/>
                </a:cubicBezTo>
                <a:cubicBezTo>
                  <a:pt x="419100" y="2111146"/>
                  <a:pt x="434746" y="2095500"/>
                  <a:pt x="454025" y="2095500"/>
                </a:cubicBezTo>
                <a:close/>
                <a:moveTo>
                  <a:pt x="314325" y="2095500"/>
                </a:moveTo>
                <a:cubicBezTo>
                  <a:pt x="333603" y="2095500"/>
                  <a:pt x="349250" y="2111146"/>
                  <a:pt x="349250" y="2130425"/>
                </a:cubicBezTo>
                <a:cubicBezTo>
                  <a:pt x="349250" y="2149703"/>
                  <a:pt x="333603" y="2165350"/>
                  <a:pt x="314325" y="2165350"/>
                </a:cubicBezTo>
                <a:cubicBezTo>
                  <a:pt x="295046" y="2165350"/>
                  <a:pt x="279400" y="2149703"/>
                  <a:pt x="279400" y="2130425"/>
                </a:cubicBezTo>
                <a:cubicBezTo>
                  <a:pt x="279400" y="2111146"/>
                  <a:pt x="295046" y="2095500"/>
                  <a:pt x="314325" y="2095500"/>
                </a:cubicBezTo>
                <a:close/>
                <a:moveTo>
                  <a:pt x="174625" y="2095500"/>
                </a:moveTo>
                <a:cubicBezTo>
                  <a:pt x="193903" y="2095500"/>
                  <a:pt x="209550" y="2111146"/>
                  <a:pt x="209550" y="2130425"/>
                </a:cubicBezTo>
                <a:cubicBezTo>
                  <a:pt x="209550" y="2149703"/>
                  <a:pt x="193903" y="2165350"/>
                  <a:pt x="174625" y="2165350"/>
                </a:cubicBezTo>
                <a:cubicBezTo>
                  <a:pt x="155346" y="2165350"/>
                  <a:pt x="139700" y="2149703"/>
                  <a:pt x="139700" y="2130425"/>
                </a:cubicBezTo>
                <a:cubicBezTo>
                  <a:pt x="139700" y="2111146"/>
                  <a:pt x="155346" y="2095500"/>
                  <a:pt x="174625" y="2095500"/>
                </a:cubicBezTo>
                <a:close/>
                <a:moveTo>
                  <a:pt x="34925" y="2095500"/>
                </a:moveTo>
                <a:cubicBezTo>
                  <a:pt x="54203" y="2095500"/>
                  <a:pt x="69850" y="2111146"/>
                  <a:pt x="69850" y="2130425"/>
                </a:cubicBezTo>
                <a:cubicBezTo>
                  <a:pt x="69850" y="2149703"/>
                  <a:pt x="54203" y="2165350"/>
                  <a:pt x="34925" y="2165350"/>
                </a:cubicBezTo>
                <a:cubicBezTo>
                  <a:pt x="15646" y="2165350"/>
                  <a:pt x="0" y="2149703"/>
                  <a:pt x="0" y="2130425"/>
                </a:cubicBezTo>
                <a:cubicBezTo>
                  <a:pt x="0" y="2111146"/>
                  <a:pt x="15646" y="2095500"/>
                  <a:pt x="34925" y="2095500"/>
                </a:cubicBezTo>
                <a:close/>
                <a:moveTo>
                  <a:pt x="593725" y="1955800"/>
                </a:moveTo>
                <a:cubicBezTo>
                  <a:pt x="613003" y="1955800"/>
                  <a:pt x="628650" y="1971446"/>
                  <a:pt x="628650" y="1990725"/>
                </a:cubicBezTo>
                <a:cubicBezTo>
                  <a:pt x="628650" y="2010003"/>
                  <a:pt x="613003" y="2025650"/>
                  <a:pt x="593725" y="2025650"/>
                </a:cubicBezTo>
                <a:cubicBezTo>
                  <a:pt x="574446" y="2025650"/>
                  <a:pt x="558800" y="2010003"/>
                  <a:pt x="558800" y="1990725"/>
                </a:cubicBezTo>
                <a:cubicBezTo>
                  <a:pt x="558800" y="1971446"/>
                  <a:pt x="574446" y="1955800"/>
                  <a:pt x="593725" y="1955800"/>
                </a:cubicBezTo>
                <a:close/>
                <a:moveTo>
                  <a:pt x="454025" y="1955800"/>
                </a:moveTo>
                <a:cubicBezTo>
                  <a:pt x="473303" y="1955800"/>
                  <a:pt x="488950" y="1971446"/>
                  <a:pt x="488950" y="1990725"/>
                </a:cubicBezTo>
                <a:cubicBezTo>
                  <a:pt x="488950" y="2010003"/>
                  <a:pt x="473303" y="2025650"/>
                  <a:pt x="454025" y="2025650"/>
                </a:cubicBezTo>
                <a:cubicBezTo>
                  <a:pt x="434746" y="2025650"/>
                  <a:pt x="419100" y="2010003"/>
                  <a:pt x="419100" y="1990725"/>
                </a:cubicBezTo>
                <a:cubicBezTo>
                  <a:pt x="419100" y="1971446"/>
                  <a:pt x="434746" y="1955800"/>
                  <a:pt x="454025" y="1955800"/>
                </a:cubicBezTo>
                <a:close/>
                <a:moveTo>
                  <a:pt x="314325" y="1955800"/>
                </a:moveTo>
                <a:cubicBezTo>
                  <a:pt x="333603" y="1955800"/>
                  <a:pt x="349250" y="1971446"/>
                  <a:pt x="349250" y="1990725"/>
                </a:cubicBezTo>
                <a:cubicBezTo>
                  <a:pt x="349250" y="2010003"/>
                  <a:pt x="333603" y="2025650"/>
                  <a:pt x="314325" y="2025650"/>
                </a:cubicBezTo>
                <a:cubicBezTo>
                  <a:pt x="295046" y="2025650"/>
                  <a:pt x="279400" y="2010003"/>
                  <a:pt x="279400" y="1990725"/>
                </a:cubicBezTo>
                <a:cubicBezTo>
                  <a:pt x="279400" y="1971446"/>
                  <a:pt x="295046" y="1955800"/>
                  <a:pt x="314325" y="1955800"/>
                </a:cubicBezTo>
                <a:close/>
                <a:moveTo>
                  <a:pt x="174625" y="1955800"/>
                </a:moveTo>
                <a:cubicBezTo>
                  <a:pt x="193903" y="1955800"/>
                  <a:pt x="209550" y="1971446"/>
                  <a:pt x="209550" y="1990725"/>
                </a:cubicBezTo>
                <a:cubicBezTo>
                  <a:pt x="209550" y="2010003"/>
                  <a:pt x="193903" y="2025650"/>
                  <a:pt x="174625" y="2025650"/>
                </a:cubicBezTo>
                <a:cubicBezTo>
                  <a:pt x="155346" y="2025650"/>
                  <a:pt x="139700" y="2010003"/>
                  <a:pt x="139700" y="1990725"/>
                </a:cubicBezTo>
                <a:cubicBezTo>
                  <a:pt x="139700" y="1971446"/>
                  <a:pt x="155346" y="1955800"/>
                  <a:pt x="174625" y="1955800"/>
                </a:cubicBezTo>
                <a:close/>
                <a:moveTo>
                  <a:pt x="34925" y="1955800"/>
                </a:moveTo>
                <a:cubicBezTo>
                  <a:pt x="54203" y="1955800"/>
                  <a:pt x="69850" y="1971446"/>
                  <a:pt x="69850" y="1990725"/>
                </a:cubicBezTo>
                <a:cubicBezTo>
                  <a:pt x="69850" y="2010003"/>
                  <a:pt x="54203" y="2025650"/>
                  <a:pt x="34925" y="2025650"/>
                </a:cubicBezTo>
                <a:cubicBezTo>
                  <a:pt x="15646" y="2025650"/>
                  <a:pt x="0" y="2010003"/>
                  <a:pt x="0" y="1990725"/>
                </a:cubicBezTo>
                <a:cubicBezTo>
                  <a:pt x="0" y="1971446"/>
                  <a:pt x="15646" y="1955800"/>
                  <a:pt x="34925" y="1955800"/>
                </a:cubicBezTo>
                <a:close/>
                <a:moveTo>
                  <a:pt x="593725" y="1816100"/>
                </a:moveTo>
                <a:cubicBezTo>
                  <a:pt x="613003" y="1816100"/>
                  <a:pt x="628650" y="1831746"/>
                  <a:pt x="628650" y="1851025"/>
                </a:cubicBezTo>
                <a:cubicBezTo>
                  <a:pt x="628650" y="1870303"/>
                  <a:pt x="613003" y="1885950"/>
                  <a:pt x="593725" y="1885950"/>
                </a:cubicBezTo>
                <a:cubicBezTo>
                  <a:pt x="574446" y="1885950"/>
                  <a:pt x="558800" y="1870303"/>
                  <a:pt x="558800" y="1851025"/>
                </a:cubicBezTo>
                <a:cubicBezTo>
                  <a:pt x="558800" y="1831746"/>
                  <a:pt x="574446" y="1816100"/>
                  <a:pt x="593725" y="1816100"/>
                </a:cubicBezTo>
                <a:close/>
                <a:moveTo>
                  <a:pt x="454025" y="1816100"/>
                </a:moveTo>
                <a:cubicBezTo>
                  <a:pt x="473303" y="1816100"/>
                  <a:pt x="488950" y="1831746"/>
                  <a:pt x="488950" y="1851025"/>
                </a:cubicBezTo>
                <a:cubicBezTo>
                  <a:pt x="488950" y="1870303"/>
                  <a:pt x="473303" y="1885950"/>
                  <a:pt x="454025" y="1885950"/>
                </a:cubicBezTo>
                <a:cubicBezTo>
                  <a:pt x="434746" y="1885950"/>
                  <a:pt x="419100" y="1870303"/>
                  <a:pt x="419100" y="1851025"/>
                </a:cubicBezTo>
                <a:cubicBezTo>
                  <a:pt x="419100" y="1831746"/>
                  <a:pt x="434746" y="1816100"/>
                  <a:pt x="454025" y="1816100"/>
                </a:cubicBezTo>
                <a:close/>
                <a:moveTo>
                  <a:pt x="314325" y="1816100"/>
                </a:moveTo>
                <a:cubicBezTo>
                  <a:pt x="333603" y="1816100"/>
                  <a:pt x="349250" y="1831746"/>
                  <a:pt x="349250" y="1851025"/>
                </a:cubicBezTo>
                <a:cubicBezTo>
                  <a:pt x="349250" y="1870303"/>
                  <a:pt x="333603" y="1885950"/>
                  <a:pt x="314325" y="1885950"/>
                </a:cubicBezTo>
                <a:cubicBezTo>
                  <a:pt x="295046" y="1885950"/>
                  <a:pt x="279400" y="1870303"/>
                  <a:pt x="279400" y="1851025"/>
                </a:cubicBezTo>
                <a:cubicBezTo>
                  <a:pt x="279400" y="1831746"/>
                  <a:pt x="295046" y="1816100"/>
                  <a:pt x="314325" y="1816100"/>
                </a:cubicBezTo>
                <a:close/>
                <a:moveTo>
                  <a:pt x="174625" y="1816100"/>
                </a:moveTo>
                <a:cubicBezTo>
                  <a:pt x="193903" y="1816100"/>
                  <a:pt x="209550" y="1831746"/>
                  <a:pt x="209550" y="1851025"/>
                </a:cubicBezTo>
                <a:cubicBezTo>
                  <a:pt x="209550" y="1870303"/>
                  <a:pt x="193903" y="1885950"/>
                  <a:pt x="174625" y="1885950"/>
                </a:cubicBezTo>
                <a:cubicBezTo>
                  <a:pt x="155346" y="1885950"/>
                  <a:pt x="139700" y="1870303"/>
                  <a:pt x="139700" y="1851025"/>
                </a:cubicBezTo>
                <a:cubicBezTo>
                  <a:pt x="139700" y="1831746"/>
                  <a:pt x="155346" y="1816100"/>
                  <a:pt x="174625" y="1816100"/>
                </a:cubicBezTo>
                <a:close/>
                <a:moveTo>
                  <a:pt x="34925" y="1816100"/>
                </a:moveTo>
                <a:cubicBezTo>
                  <a:pt x="54203" y="1816100"/>
                  <a:pt x="69850" y="1831746"/>
                  <a:pt x="69850" y="1851025"/>
                </a:cubicBezTo>
                <a:cubicBezTo>
                  <a:pt x="69850" y="1870303"/>
                  <a:pt x="54203" y="1885950"/>
                  <a:pt x="34925" y="1885950"/>
                </a:cubicBezTo>
                <a:cubicBezTo>
                  <a:pt x="15646" y="1885950"/>
                  <a:pt x="0" y="1870303"/>
                  <a:pt x="0" y="1851025"/>
                </a:cubicBezTo>
                <a:cubicBezTo>
                  <a:pt x="0" y="1831746"/>
                  <a:pt x="15646" y="1816100"/>
                  <a:pt x="34925" y="1816100"/>
                </a:cubicBezTo>
                <a:close/>
                <a:moveTo>
                  <a:pt x="593725" y="1676400"/>
                </a:moveTo>
                <a:cubicBezTo>
                  <a:pt x="613003" y="1676400"/>
                  <a:pt x="628650" y="1692046"/>
                  <a:pt x="628650" y="1711325"/>
                </a:cubicBezTo>
                <a:cubicBezTo>
                  <a:pt x="628650" y="1730603"/>
                  <a:pt x="613003" y="1746250"/>
                  <a:pt x="593725" y="1746250"/>
                </a:cubicBezTo>
                <a:cubicBezTo>
                  <a:pt x="574446" y="1746250"/>
                  <a:pt x="558800" y="1730603"/>
                  <a:pt x="558800" y="1711325"/>
                </a:cubicBezTo>
                <a:cubicBezTo>
                  <a:pt x="558800" y="1692046"/>
                  <a:pt x="574446" y="1676400"/>
                  <a:pt x="593725" y="1676400"/>
                </a:cubicBezTo>
                <a:close/>
                <a:moveTo>
                  <a:pt x="454025" y="1676400"/>
                </a:moveTo>
                <a:cubicBezTo>
                  <a:pt x="473303" y="1676400"/>
                  <a:pt x="488950" y="1692046"/>
                  <a:pt x="488950" y="1711325"/>
                </a:cubicBezTo>
                <a:cubicBezTo>
                  <a:pt x="488950" y="1730603"/>
                  <a:pt x="473303" y="1746250"/>
                  <a:pt x="454025" y="1746250"/>
                </a:cubicBezTo>
                <a:cubicBezTo>
                  <a:pt x="434746" y="1746250"/>
                  <a:pt x="419100" y="1730603"/>
                  <a:pt x="419100" y="1711325"/>
                </a:cubicBezTo>
                <a:cubicBezTo>
                  <a:pt x="419100" y="1692046"/>
                  <a:pt x="434746" y="1676400"/>
                  <a:pt x="454025" y="1676400"/>
                </a:cubicBezTo>
                <a:close/>
                <a:moveTo>
                  <a:pt x="314325" y="1676400"/>
                </a:moveTo>
                <a:cubicBezTo>
                  <a:pt x="333603" y="1676400"/>
                  <a:pt x="349250" y="1692046"/>
                  <a:pt x="349250" y="1711325"/>
                </a:cubicBezTo>
                <a:cubicBezTo>
                  <a:pt x="349250" y="1730603"/>
                  <a:pt x="333603" y="1746250"/>
                  <a:pt x="314325" y="1746250"/>
                </a:cubicBezTo>
                <a:cubicBezTo>
                  <a:pt x="295046" y="1746250"/>
                  <a:pt x="279400" y="1730603"/>
                  <a:pt x="279400" y="1711325"/>
                </a:cubicBezTo>
                <a:cubicBezTo>
                  <a:pt x="279400" y="1692046"/>
                  <a:pt x="295046" y="1676400"/>
                  <a:pt x="314325" y="1676400"/>
                </a:cubicBezTo>
                <a:close/>
                <a:moveTo>
                  <a:pt x="174625" y="1676400"/>
                </a:moveTo>
                <a:cubicBezTo>
                  <a:pt x="193903" y="1676400"/>
                  <a:pt x="209550" y="1692046"/>
                  <a:pt x="209550" y="1711325"/>
                </a:cubicBezTo>
                <a:cubicBezTo>
                  <a:pt x="209550" y="1730603"/>
                  <a:pt x="193903" y="1746250"/>
                  <a:pt x="174625" y="1746250"/>
                </a:cubicBezTo>
                <a:cubicBezTo>
                  <a:pt x="155346" y="1746250"/>
                  <a:pt x="139700" y="1730603"/>
                  <a:pt x="139700" y="1711325"/>
                </a:cubicBezTo>
                <a:cubicBezTo>
                  <a:pt x="139700" y="1692046"/>
                  <a:pt x="155346" y="1676400"/>
                  <a:pt x="174625" y="1676400"/>
                </a:cubicBezTo>
                <a:close/>
                <a:moveTo>
                  <a:pt x="34925" y="1676400"/>
                </a:moveTo>
                <a:cubicBezTo>
                  <a:pt x="54203" y="1676400"/>
                  <a:pt x="69850" y="1692046"/>
                  <a:pt x="69850" y="1711325"/>
                </a:cubicBezTo>
                <a:cubicBezTo>
                  <a:pt x="69850" y="1730603"/>
                  <a:pt x="54203" y="1746250"/>
                  <a:pt x="34925" y="1746250"/>
                </a:cubicBezTo>
                <a:cubicBezTo>
                  <a:pt x="15646" y="1746250"/>
                  <a:pt x="0" y="1730603"/>
                  <a:pt x="0" y="1711325"/>
                </a:cubicBezTo>
                <a:cubicBezTo>
                  <a:pt x="0" y="1692046"/>
                  <a:pt x="15646" y="1676400"/>
                  <a:pt x="34925" y="1676400"/>
                </a:cubicBezTo>
                <a:close/>
                <a:moveTo>
                  <a:pt x="593725" y="1536700"/>
                </a:moveTo>
                <a:cubicBezTo>
                  <a:pt x="613003" y="1536700"/>
                  <a:pt x="628650" y="1552346"/>
                  <a:pt x="628650" y="1571625"/>
                </a:cubicBezTo>
                <a:cubicBezTo>
                  <a:pt x="628650" y="1590903"/>
                  <a:pt x="613003" y="1606550"/>
                  <a:pt x="593725" y="1606550"/>
                </a:cubicBezTo>
                <a:cubicBezTo>
                  <a:pt x="574446" y="1606550"/>
                  <a:pt x="558800" y="1590903"/>
                  <a:pt x="558800" y="1571625"/>
                </a:cubicBezTo>
                <a:cubicBezTo>
                  <a:pt x="558800" y="1552346"/>
                  <a:pt x="574446" y="1536700"/>
                  <a:pt x="593725" y="1536700"/>
                </a:cubicBezTo>
                <a:close/>
                <a:moveTo>
                  <a:pt x="454025" y="1536700"/>
                </a:moveTo>
                <a:cubicBezTo>
                  <a:pt x="473303" y="1536700"/>
                  <a:pt x="488950" y="1552346"/>
                  <a:pt x="488950" y="1571625"/>
                </a:cubicBezTo>
                <a:cubicBezTo>
                  <a:pt x="488950" y="1590903"/>
                  <a:pt x="473303" y="1606550"/>
                  <a:pt x="454025" y="1606550"/>
                </a:cubicBezTo>
                <a:cubicBezTo>
                  <a:pt x="434746" y="1606550"/>
                  <a:pt x="419100" y="1590903"/>
                  <a:pt x="419100" y="1571625"/>
                </a:cubicBezTo>
                <a:cubicBezTo>
                  <a:pt x="419100" y="1552346"/>
                  <a:pt x="434746" y="1536700"/>
                  <a:pt x="454025" y="1536700"/>
                </a:cubicBezTo>
                <a:close/>
                <a:moveTo>
                  <a:pt x="314325" y="1536700"/>
                </a:moveTo>
                <a:cubicBezTo>
                  <a:pt x="333603" y="1536700"/>
                  <a:pt x="349250" y="1552346"/>
                  <a:pt x="349250" y="1571625"/>
                </a:cubicBezTo>
                <a:cubicBezTo>
                  <a:pt x="349250" y="1590903"/>
                  <a:pt x="333603" y="1606550"/>
                  <a:pt x="314325" y="1606550"/>
                </a:cubicBezTo>
                <a:cubicBezTo>
                  <a:pt x="295046" y="1606550"/>
                  <a:pt x="279400" y="1590903"/>
                  <a:pt x="279400" y="1571625"/>
                </a:cubicBezTo>
                <a:cubicBezTo>
                  <a:pt x="279400" y="1552346"/>
                  <a:pt x="295046" y="1536700"/>
                  <a:pt x="314325" y="1536700"/>
                </a:cubicBezTo>
                <a:close/>
                <a:moveTo>
                  <a:pt x="174625" y="1536700"/>
                </a:moveTo>
                <a:cubicBezTo>
                  <a:pt x="193903" y="1536700"/>
                  <a:pt x="209550" y="1552346"/>
                  <a:pt x="209550" y="1571625"/>
                </a:cubicBezTo>
                <a:cubicBezTo>
                  <a:pt x="209550" y="1590903"/>
                  <a:pt x="193903" y="1606550"/>
                  <a:pt x="174625" y="1606550"/>
                </a:cubicBezTo>
                <a:cubicBezTo>
                  <a:pt x="155346" y="1606550"/>
                  <a:pt x="139700" y="1590903"/>
                  <a:pt x="139700" y="1571625"/>
                </a:cubicBezTo>
                <a:cubicBezTo>
                  <a:pt x="139700" y="1552346"/>
                  <a:pt x="155346" y="1536700"/>
                  <a:pt x="174625" y="1536700"/>
                </a:cubicBezTo>
                <a:close/>
                <a:moveTo>
                  <a:pt x="34925" y="1536700"/>
                </a:moveTo>
                <a:cubicBezTo>
                  <a:pt x="54203" y="1536700"/>
                  <a:pt x="69850" y="1552346"/>
                  <a:pt x="69850" y="1571625"/>
                </a:cubicBezTo>
                <a:cubicBezTo>
                  <a:pt x="69850" y="1590903"/>
                  <a:pt x="54203" y="1606550"/>
                  <a:pt x="34925" y="1606550"/>
                </a:cubicBezTo>
                <a:cubicBezTo>
                  <a:pt x="15646" y="1606550"/>
                  <a:pt x="0" y="1590903"/>
                  <a:pt x="0" y="1571625"/>
                </a:cubicBezTo>
                <a:cubicBezTo>
                  <a:pt x="0" y="1552346"/>
                  <a:pt x="15646" y="1536700"/>
                  <a:pt x="34925" y="1536700"/>
                </a:cubicBezTo>
                <a:close/>
                <a:moveTo>
                  <a:pt x="593725" y="1397000"/>
                </a:moveTo>
                <a:cubicBezTo>
                  <a:pt x="613003" y="1397000"/>
                  <a:pt x="628650" y="1412646"/>
                  <a:pt x="628650" y="1431925"/>
                </a:cubicBezTo>
                <a:cubicBezTo>
                  <a:pt x="628650" y="1451203"/>
                  <a:pt x="613003" y="1466850"/>
                  <a:pt x="593725" y="1466850"/>
                </a:cubicBezTo>
                <a:cubicBezTo>
                  <a:pt x="574446" y="1466850"/>
                  <a:pt x="558800" y="1451203"/>
                  <a:pt x="558800" y="1431925"/>
                </a:cubicBezTo>
                <a:cubicBezTo>
                  <a:pt x="558800" y="1412646"/>
                  <a:pt x="574446" y="1397000"/>
                  <a:pt x="593725" y="1397000"/>
                </a:cubicBezTo>
                <a:close/>
                <a:moveTo>
                  <a:pt x="454025" y="1397000"/>
                </a:moveTo>
                <a:cubicBezTo>
                  <a:pt x="473303" y="1397000"/>
                  <a:pt x="488950" y="1412646"/>
                  <a:pt x="488950" y="1431925"/>
                </a:cubicBezTo>
                <a:cubicBezTo>
                  <a:pt x="488950" y="1451203"/>
                  <a:pt x="473303" y="1466850"/>
                  <a:pt x="454025" y="1466850"/>
                </a:cubicBezTo>
                <a:cubicBezTo>
                  <a:pt x="434746" y="1466850"/>
                  <a:pt x="419100" y="1451203"/>
                  <a:pt x="419100" y="1431925"/>
                </a:cubicBezTo>
                <a:cubicBezTo>
                  <a:pt x="419100" y="1412646"/>
                  <a:pt x="434746" y="1397000"/>
                  <a:pt x="454025" y="1397000"/>
                </a:cubicBezTo>
                <a:close/>
                <a:moveTo>
                  <a:pt x="314325" y="1397000"/>
                </a:moveTo>
                <a:cubicBezTo>
                  <a:pt x="333603" y="1397000"/>
                  <a:pt x="349250" y="1412646"/>
                  <a:pt x="349250" y="1431925"/>
                </a:cubicBezTo>
                <a:cubicBezTo>
                  <a:pt x="349250" y="1451203"/>
                  <a:pt x="333603" y="1466850"/>
                  <a:pt x="314325" y="1466850"/>
                </a:cubicBezTo>
                <a:cubicBezTo>
                  <a:pt x="295046" y="1466850"/>
                  <a:pt x="279400" y="1451203"/>
                  <a:pt x="279400" y="1431925"/>
                </a:cubicBezTo>
                <a:cubicBezTo>
                  <a:pt x="279400" y="1412646"/>
                  <a:pt x="295046" y="1397000"/>
                  <a:pt x="314325" y="1397000"/>
                </a:cubicBezTo>
                <a:close/>
                <a:moveTo>
                  <a:pt x="174625" y="1397000"/>
                </a:moveTo>
                <a:cubicBezTo>
                  <a:pt x="193903" y="1397000"/>
                  <a:pt x="209550" y="1412646"/>
                  <a:pt x="209550" y="1431925"/>
                </a:cubicBezTo>
                <a:cubicBezTo>
                  <a:pt x="209550" y="1451203"/>
                  <a:pt x="193903" y="1466850"/>
                  <a:pt x="174625" y="1466850"/>
                </a:cubicBezTo>
                <a:cubicBezTo>
                  <a:pt x="155346" y="1466850"/>
                  <a:pt x="139700" y="1451203"/>
                  <a:pt x="139700" y="1431925"/>
                </a:cubicBezTo>
                <a:cubicBezTo>
                  <a:pt x="139700" y="1412646"/>
                  <a:pt x="155346" y="1397000"/>
                  <a:pt x="174625" y="1397000"/>
                </a:cubicBezTo>
                <a:close/>
                <a:moveTo>
                  <a:pt x="34925" y="1397000"/>
                </a:moveTo>
                <a:cubicBezTo>
                  <a:pt x="54203" y="1397000"/>
                  <a:pt x="69850" y="1412646"/>
                  <a:pt x="69850" y="1431925"/>
                </a:cubicBezTo>
                <a:cubicBezTo>
                  <a:pt x="69850" y="1451203"/>
                  <a:pt x="54203" y="1466850"/>
                  <a:pt x="34925" y="1466850"/>
                </a:cubicBezTo>
                <a:cubicBezTo>
                  <a:pt x="15646" y="1466850"/>
                  <a:pt x="0" y="1451203"/>
                  <a:pt x="0" y="1431925"/>
                </a:cubicBezTo>
                <a:cubicBezTo>
                  <a:pt x="0" y="1412646"/>
                  <a:pt x="15646" y="1397000"/>
                  <a:pt x="34925" y="1397000"/>
                </a:cubicBezTo>
                <a:close/>
                <a:moveTo>
                  <a:pt x="593725" y="1257300"/>
                </a:moveTo>
                <a:cubicBezTo>
                  <a:pt x="613003" y="1257300"/>
                  <a:pt x="628650" y="1272946"/>
                  <a:pt x="628650" y="1292225"/>
                </a:cubicBezTo>
                <a:cubicBezTo>
                  <a:pt x="628650" y="1311503"/>
                  <a:pt x="613003" y="1327150"/>
                  <a:pt x="593725" y="1327150"/>
                </a:cubicBezTo>
                <a:cubicBezTo>
                  <a:pt x="574446" y="1327150"/>
                  <a:pt x="558800" y="1311503"/>
                  <a:pt x="558800" y="1292225"/>
                </a:cubicBezTo>
                <a:cubicBezTo>
                  <a:pt x="558800" y="1272946"/>
                  <a:pt x="574446" y="1257300"/>
                  <a:pt x="593725" y="1257300"/>
                </a:cubicBezTo>
                <a:close/>
                <a:moveTo>
                  <a:pt x="454025" y="1257300"/>
                </a:moveTo>
                <a:cubicBezTo>
                  <a:pt x="473303" y="1257300"/>
                  <a:pt x="488950" y="1272946"/>
                  <a:pt x="488950" y="1292225"/>
                </a:cubicBezTo>
                <a:cubicBezTo>
                  <a:pt x="488950" y="1311503"/>
                  <a:pt x="473303" y="1327150"/>
                  <a:pt x="454025" y="1327150"/>
                </a:cubicBezTo>
                <a:cubicBezTo>
                  <a:pt x="434746" y="1327150"/>
                  <a:pt x="419100" y="1311503"/>
                  <a:pt x="419100" y="1292225"/>
                </a:cubicBezTo>
                <a:cubicBezTo>
                  <a:pt x="419100" y="1272946"/>
                  <a:pt x="434746" y="1257300"/>
                  <a:pt x="454025" y="1257300"/>
                </a:cubicBezTo>
                <a:close/>
                <a:moveTo>
                  <a:pt x="314325" y="1257300"/>
                </a:moveTo>
                <a:cubicBezTo>
                  <a:pt x="333603" y="1257300"/>
                  <a:pt x="349250" y="1272946"/>
                  <a:pt x="349250" y="1292225"/>
                </a:cubicBezTo>
                <a:cubicBezTo>
                  <a:pt x="349250" y="1311503"/>
                  <a:pt x="333603" y="1327150"/>
                  <a:pt x="314325" y="1327150"/>
                </a:cubicBezTo>
                <a:cubicBezTo>
                  <a:pt x="295046" y="1327150"/>
                  <a:pt x="279400" y="1311503"/>
                  <a:pt x="279400" y="1292225"/>
                </a:cubicBezTo>
                <a:cubicBezTo>
                  <a:pt x="279400" y="1272946"/>
                  <a:pt x="295046" y="1257300"/>
                  <a:pt x="314325" y="1257300"/>
                </a:cubicBezTo>
                <a:close/>
                <a:moveTo>
                  <a:pt x="174625" y="1257300"/>
                </a:moveTo>
                <a:cubicBezTo>
                  <a:pt x="193903" y="1257300"/>
                  <a:pt x="209550" y="1272946"/>
                  <a:pt x="209550" y="1292225"/>
                </a:cubicBezTo>
                <a:cubicBezTo>
                  <a:pt x="209550" y="1311503"/>
                  <a:pt x="193903" y="1327150"/>
                  <a:pt x="174625" y="1327150"/>
                </a:cubicBezTo>
                <a:cubicBezTo>
                  <a:pt x="155346" y="1327150"/>
                  <a:pt x="139700" y="1311503"/>
                  <a:pt x="139700" y="1292225"/>
                </a:cubicBezTo>
                <a:cubicBezTo>
                  <a:pt x="139700" y="1272946"/>
                  <a:pt x="155346" y="1257300"/>
                  <a:pt x="174625" y="1257300"/>
                </a:cubicBezTo>
                <a:close/>
                <a:moveTo>
                  <a:pt x="34925" y="1257300"/>
                </a:moveTo>
                <a:cubicBezTo>
                  <a:pt x="54203" y="1257300"/>
                  <a:pt x="69850" y="1272946"/>
                  <a:pt x="69850" y="1292225"/>
                </a:cubicBezTo>
                <a:cubicBezTo>
                  <a:pt x="69850" y="1311503"/>
                  <a:pt x="54203" y="1327150"/>
                  <a:pt x="34925" y="1327150"/>
                </a:cubicBezTo>
                <a:cubicBezTo>
                  <a:pt x="15646" y="1327150"/>
                  <a:pt x="0" y="1311503"/>
                  <a:pt x="0" y="1292225"/>
                </a:cubicBezTo>
                <a:cubicBezTo>
                  <a:pt x="0" y="1272946"/>
                  <a:pt x="15646" y="1257300"/>
                  <a:pt x="34925" y="1257300"/>
                </a:cubicBezTo>
                <a:close/>
                <a:moveTo>
                  <a:pt x="593725" y="1117600"/>
                </a:moveTo>
                <a:cubicBezTo>
                  <a:pt x="613003" y="1117600"/>
                  <a:pt x="628650" y="1133246"/>
                  <a:pt x="628650" y="1152525"/>
                </a:cubicBezTo>
                <a:cubicBezTo>
                  <a:pt x="628650" y="1171803"/>
                  <a:pt x="613003" y="1187450"/>
                  <a:pt x="593725" y="1187450"/>
                </a:cubicBezTo>
                <a:cubicBezTo>
                  <a:pt x="574446" y="1187450"/>
                  <a:pt x="558800" y="1171803"/>
                  <a:pt x="558800" y="1152525"/>
                </a:cubicBezTo>
                <a:cubicBezTo>
                  <a:pt x="558800" y="1133246"/>
                  <a:pt x="574446" y="1117600"/>
                  <a:pt x="593725" y="1117600"/>
                </a:cubicBezTo>
                <a:close/>
                <a:moveTo>
                  <a:pt x="454025" y="1117600"/>
                </a:moveTo>
                <a:cubicBezTo>
                  <a:pt x="473303" y="1117600"/>
                  <a:pt x="488950" y="1133246"/>
                  <a:pt x="488950" y="1152525"/>
                </a:cubicBezTo>
                <a:cubicBezTo>
                  <a:pt x="488950" y="1171803"/>
                  <a:pt x="473303" y="1187450"/>
                  <a:pt x="454025" y="1187450"/>
                </a:cubicBezTo>
                <a:cubicBezTo>
                  <a:pt x="434746" y="1187450"/>
                  <a:pt x="419100" y="1171803"/>
                  <a:pt x="419100" y="1152525"/>
                </a:cubicBezTo>
                <a:cubicBezTo>
                  <a:pt x="419100" y="1133246"/>
                  <a:pt x="434746" y="1117600"/>
                  <a:pt x="454025" y="1117600"/>
                </a:cubicBezTo>
                <a:close/>
                <a:moveTo>
                  <a:pt x="314325" y="1117600"/>
                </a:moveTo>
                <a:cubicBezTo>
                  <a:pt x="333603" y="1117600"/>
                  <a:pt x="349250" y="1133246"/>
                  <a:pt x="349250" y="1152525"/>
                </a:cubicBezTo>
                <a:cubicBezTo>
                  <a:pt x="349250" y="1171803"/>
                  <a:pt x="333603" y="1187450"/>
                  <a:pt x="314325" y="1187450"/>
                </a:cubicBezTo>
                <a:cubicBezTo>
                  <a:pt x="295046" y="1187450"/>
                  <a:pt x="279400" y="1171803"/>
                  <a:pt x="279400" y="1152525"/>
                </a:cubicBezTo>
                <a:cubicBezTo>
                  <a:pt x="279400" y="1133246"/>
                  <a:pt x="295046" y="1117600"/>
                  <a:pt x="314325" y="1117600"/>
                </a:cubicBezTo>
                <a:close/>
                <a:moveTo>
                  <a:pt x="174625" y="1117600"/>
                </a:moveTo>
                <a:cubicBezTo>
                  <a:pt x="193903" y="1117600"/>
                  <a:pt x="209550" y="1133246"/>
                  <a:pt x="209550" y="1152525"/>
                </a:cubicBezTo>
                <a:cubicBezTo>
                  <a:pt x="209550" y="1171803"/>
                  <a:pt x="193903" y="1187450"/>
                  <a:pt x="174625" y="1187450"/>
                </a:cubicBezTo>
                <a:cubicBezTo>
                  <a:pt x="155346" y="1187450"/>
                  <a:pt x="139700" y="1171803"/>
                  <a:pt x="139700" y="1152525"/>
                </a:cubicBezTo>
                <a:cubicBezTo>
                  <a:pt x="139700" y="1133246"/>
                  <a:pt x="155346" y="1117600"/>
                  <a:pt x="174625" y="1117600"/>
                </a:cubicBezTo>
                <a:close/>
                <a:moveTo>
                  <a:pt x="34925" y="1117600"/>
                </a:moveTo>
                <a:cubicBezTo>
                  <a:pt x="54203" y="1117600"/>
                  <a:pt x="69850" y="1133246"/>
                  <a:pt x="69850" y="1152525"/>
                </a:cubicBezTo>
                <a:cubicBezTo>
                  <a:pt x="69850" y="1171803"/>
                  <a:pt x="54203" y="1187450"/>
                  <a:pt x="34925" y="1187450"/>
                </a:cubicBezTo>
                <a:cubicBezTo>
                  <a:pt x="15646" y="1187450"/>
                  <a:pt x="0" y="1171803"/>
                  <a:pt x="0" y="1152525"/>
                </a:cubicBezTo>
                <a:cubicBezTo>
                  <a:pt x="0" y="1133246"/>
                  <a:pt x="15646" y="1117600"/>
                  <a:pt x="34925" y="1117600"/>
                </a:cubicBezTo>
                <a:close/>
                <a:moveTo>
                  <a:pt x="593725" y="977900"/>
                </a:moveTo>
                <a:cubicBezTo>
                  <a:pt x="613003" y="977900"/>
                  <a:pt x="628650" y="993546"/>
                  <a:pt x="628650" y="1012825"/>
                </a:cubicBezTo>
                <a:cubicBezTo>
                  <a:pt x="628650" y="1032103"/>
                  <a:pt x="613003" y="1047750"/>
                  <a:pt x="593725" y="1047750"/>
                </a:cubicBezTo>
                <a:cubicBezTo>
                  <a:pt x="574446" y="1047750"/>
                  <a:pt x="558800" y="1032103"/>
                  <a:pt x="558800" y="1012825"/>
                </a:cubicBezTo>
                <a:cubicBezTo>
                  <a:pt x="558800" y="993546"/>
                  <a:pt x="574446" y="977900"/>
                  <a:pt x="593725" y="977900"/>
                </a:cubicBezTo>
                <a:close/>
                <a:moveTo>
                  <a:pt x="454025" y="977900"/>
                </a:moveTo>
                <a:cubicBezTo>
                  <a:pt x="473303" y="977900"/>
                  <a:pt x="488950" y="993546"/>
                  <a:pt x="488950" y="1012825"/>
                </a:cubicBezTo>
                <a:cubicBezTo>
                  <a:pt x="488950" y="1032103"/>
                  <a:pt x="473303" y="1047750"/>
                  <a:pt x="454025" y="1047750"/>
                </a:cubicBezTo>
                <a:cubicBezTo>
                  <a:pt x="434746" y="1047750"/>
                  <a:pt x="419100" y="1032103"/>
                  <a:pt x="419100" y="1012825"/>
                </a:cubicBezTo>
                <a:cubicBezTo>
                  <a:pt x="419100" y="993546"/>
                  <a:pt x="434746" y="977900"/>
                  <a:pt x="454025" y="977900"/>
                </a:cubicBezTo>
                <a:close/>
                <a:moveTo>
                  <a:pt x="314325" y="977900"/>
                </a:moveTo>
                <a:cubicBezTo>
                  <a:pt x="333603" y="977900"/>
                  <a:pt x="349250" y="993546"/>
                  <a:pt x="349250" y="1012825"/>
                </a:cubicBezTo>
                <a:cubicBezTo>
                  <a:pt x="349250" y="1032103"/>
                  <a:pt x="333603" y="1047750"/>
                  <a:pt x="314325" y="1047750"/>
                </a:cubicBezTo>
                <a:cubicBezTo>
                  <a:pt x="295046" y="1047750"/>
                  <a:pt x="279400" y="1032103"/>
                  <a:pt x="279400" y="1012825"/>
                </a:cubicBezTo>
                <a:cubicBezTo>
                  <a:pt x="279400" y="993546"/>
                  <a:pt x="295046" y="977900"/>
                  <a:pt x="314325" y="977900"/>
                </a:cubicBezTo>
                <a:close/>
                <a:moveTo>
                  <a:pt x="174625" y="977900"/>
                </a:moveTo>
                <a:cubicBezTo>
                  <a:pt x="193903" y="977900"/>
                  <a:pt x="209550" y="993546"/>
                  <a:pt x="209550" y="1012825"/>
                </a:cubicBezTo>
                <a:cubicBezTo>
                  <a:pt x="209550" y="1032103"/>
                  <a:pt x="193903" y="1047750"/>
                  <a:pt x="174625" y="1047750"/>
                </a:cubicBezTo>
                <a:cubicBezTo>
                  <a:pt x="155346" y="1047750"/>
                  <a:pt x="139700" y="1032103"/>
                  <a:pt x="139700" y="1012825"/>
                </a:cubicBezTo>
                <a:cubicBezTo>
                  <a:pt x="139700" y="993546"/>
                  <a:pt x="155346" y="977900"/>
                  <a:pt x="174625" y="977900"/>
                </a:cubicBezTo>
                <a:close/>
                <a:moveTo>
                  <a:pt x="34925" y="977900"/>
                </a:moveTo>
                <a:cubicBezTo>
                  <a:pt x="54203" y="977900"/>
                  <a:pt x="69850" y="993546"/>
                  <a:pt x="69850" y="1012825"/>
                </a:cubicBezTo>
                <a:cubicBezTo>
                  <a:pt x="69850" y="1032103"/>
                  <a:pt x="54203" y="1047750"/>
                  <a:pt x="34925" y="1047750"/>
                </a:cubicBezTo>
                <a:cubicBezTo>
                  <a:pt x="15646" y="1047750"/>
                  <a:pt x="0" y="1032103"/>
                  <a:pt x="0" y="1012825"/>
                </a:cubicBezTo>
                <a:cubicBezTo>
                  <a:pt x="0" y="993546"/>
                  <a:pt x="15646" y="977900"/>
                  <a:pt x="34925" y="977900"/>
                </a:cubicBezTo>
                <a:close/>
                <a:moveTo>
                  <a:pt x="593725" y="838200"/>
                </a:moveTo>
                <a:cubicBezTo>
                  <a:pt x="613003" y="838200"/>
                  <a:pt x="628650" y="853846"/>
                  <a:pt x="628650" y="873125"/>
                </a:cubicBezTo>
                <a:cubicBezTo>
                  <a:pt x="628650" y="892403"/>
                  <a:pt x="613003" y="908050"/>
                  <a:pt x="593725" y="908050"/>
                </a:cubicBezTo>
                <a:cubicBezTo>
                  <a:pt x="574446" y="908050"/>
                  <a:pt x="558800" y="892403"/>
                  <a:pt x="558800" y="873125"/>
                </a:cubicBezTo>
                <a:cubicBezTo>
                  <a:pt x="558800" y="853846"/>
                  <a:pt x="574446" y="838200"/>
                  <a:pt x="593725" y="838200"/>
                </a:cubicBezTo>
                <a:close/>
                <a:moveTo>
                  <a:pt x="454025" y="838200"/>
                </a:moveTo>
                <a:cubicBezTo>
                  <a:pt x="473303" y="838200"/>
                  <a:pt x="488950" y="853846"/>
                  <a:pt x="488950" y="873125"/>
                </a:cubicBezTo>
                <a:cubicBezTo>
                  <a:pt x="488950" y="892403"/>
                  <a:pt x="473303" y="908050"/>
                  <a:pt x="454025" y="908050"/>
                </a:cubicBezTo>
                <a:cubicBezTo>
                  <a:pt x="434746" y="908050"/>
                  <a:pt x="419100" y="892403"/>
                  <a:pt x="419100" y="873125"/>
                </a:cubicBezTo>
                <a:cubicBezTo>
                  <a:pt x="419100" y="853846"/>
                  <a:pt x="434746" y="838200"/>
                  <a:pt x="454025" y="838200"/>
                </a:cubicBezTo>
                <a:close/>
                <a:moveTo>
                  <a:pt x="314325" y="838200"/>
                </a:moveTo>
                <a:cubicBezTo>
                  <a:pt x="333603" y="838200"/>
                  <a:pt x="349250" y="853846"/>
                  <a:pt x="349250" y="873125"/>
                </a:cubicBezTo>
                <a:cubicBezTo>
                  <a:pt x="349250" y="892403"/>
                  <a:pt x="333603" y="908050"/>
                  <a:pt x="314325" y="908050"/>
                </a:cubicBezTo>
                <a:cubicBezTo>
                  <a:pt x="295046" y="908050"/>
                  <a:pt x="279400" y="892403"/>
                  <a:pt x="279400" y="873125"/>
                </a:cubicBezTo>
                <a:cubicBezTo>
                  <a:pt x="279400" y="853846"/>
                  <a:pt x="295046" y="838200"/>
                  <a:pt x="314325" y="838200"/>
                </a:cubicBezTo>
                <a:close/>
                <a:moveTo>
                  <a:pt x="174625" y="838200"/>
                </a:moveTo>
                <a:cubicBezTo>
                  <a:pt x="193903" y="838200"/>
                  <a:pt x="209550" y="853846"/>
                  <a:pt x="209550" y="873125"/>
                </a:cubicBezTo>
                <a:cubicBezTo>
                  <a:pt x="209550" y="892403"/>
                  <a:pt x="193903" y="908050"/>
                  <a:pt x="174625" y="908050"/>
                </a:cubicBezTo>
                <a:cubicBezTo>
                  <a:pt x="155346" y="908050"/>
                  <a:pt x="139700" y="892403"/>
                  <a:pt x="139700" y="873125"/>
                </a:cubicBezTo>
                <a:cubicBezTo>
                  <a:pt x="139700" y="853846"/>
                  <a:pt x="155346" y="838200"/>
                  <a:pt x="174625" y="838200"/>
                </a:cubicBezTo>
                <a:close/>
                <a:moveTo>
                  <a:pt x="34925" y="838200"/>
                </a:moveTo>
                <a:cubicBezTo>
                  <a:pt x="54203" y="838200"/>
                  <a:pt x="69850" y="853846"/>
                  <a:pt x="69850" y="873125"/>
                </a:cubicBezTo>
                <a:cubicBezTo>
                  <a:pt x="69850" y="892403"/>
                  <a:pt x="54203" y="908050"/>
                  <a:pt x="34925" y="908050"/>
                </a:cubicBezTo>
                <a:cubicBezTo>
                  <a:pt x="15646" y="908050"/>
                  <a:pt x="0" y="892403"/>
                  <a:pt x="0" y="873125"/>
                </a:cubicBezTo>
                <a:cubicBezTo>
                  <a:pt x="0" y="853846"/>
                  <a:pt x="15646" y="838200"/>
                  <a:pt x="34925" y="838200"/>
                </a:cubicBezTo>
                <a:close/>
                <a:moveTo>
                  <a:pt x="593725" y="698500"/>
                </a:moveTo>
                <a:cubicBezTo>
                  <a:pt x="613003" y="698500"/>
                  <a:pt x="628650" y="714146"/>
                  <a:pt x="628650" y="733425"/>
                </a:cubicBezTo>
                <a:cubicBezTo>
                  <a:pt x="628650" y="752703"/>
                  <a:pt x="613003" y="768350"/>
                  <a:pt x="593725" y="768350"/>
                </a:cubicBezTo>
                <a:cubicBezTo>
                  <a:pt x="574446" y="768350"/>
                  <a:pt x="558800" y="752703"/>
                  <a:pt x="558800" y="733425"/>
                </a:cubicBezTo>
                <a:cubicBezTo>
                  <a:pt x="558800" y="714146"/>
                  <a:pt x="574446" y="698500"/>
                  <a:pt x="593725" y="698500"/>
                </a:cubicBezTo>
                <a:close/>
                <a:moveTo>
                  <a:pt x="454025" y="698500"/>
                </a:moveTo>
                <a:cubicBezTo>
                  <a:pt x="473303" y="698500"/>
                  <a:pt x="488950" y="714146"/>
                  <a:pt x="488950" y="733425"/>
                </a:cubicBezTo>
                <a:cubicBezTo>
                  <a:pt x="488950" y="752703"/>
                  <a:pt x="473303" y="768350"/>
                  <a:pt x="454025" y="768350"/>
                </a:cubicBezTo>
                <a:cubicBezTo>
                  <a:pt x="434746" y="768350"/>
                  <a:pt x="419100" y="752703"/>
                  <a:pt x="419100" y="733425"/>
                </a:cubicBezTo>
                <a:cubicBezTo>
                  <a:pt x="419100" y="714146"/>
                  <a:pt x="434746" y="698500"/>
                  <a:pt x="454025" y="698500"/>
                </a:cubicBezTo>
                <a:close/>
                <a:moveTo>
                  <a:pt x="314325" y="698500"/>
                </a:moveTo>
                <a:cubicBezTo>
                  <a:pt x="333603" y="698500"/>
                  <a:pt x="349250" y="714146"/>
                  <a:pt x="349250" y="733425"/>
                </a:cubicBezTo>
                <a:cubicBezTo>
                  <a:pt x="349250" y="752703"/>
                  <a:pt x="333603" y="768350"/>
                  <a:pt x="314325" y="768350"/>
                </a:cubicBezTo>
                <a:cubicBezTo>
                  <a:pt x="295046" y="768350"/>
                  <a:pt x="279400" y="752703"/>
                  <a:pt x="279400" y="733425"/>
                </a:cubicBezTo>
                <a:cubicBezTo>
                  <a:pt x="279400" y="714146"/>
                  <a:pt x="295046" y="698500"/>
                  <a:pt x="314325" y="698500"/>
                </a:cubicBezTo>
                <a:close/>
                <a:moveTo>
                  <a:pt x="174625" y="698500"/>
                </a:moveTo>
                <a:cubicBezTo>
                  <a:pt x="193903" y="698500"/>
                  <a:pt x="209550" y="714146"/>
                  <a:pt x="209550" y="733425"/>
                </a:cubicBezTo>
                <a:cubicBezTo>
                  <a:pt x="209550" y="752703"/>
                  <a:pt x="193903" y="768350"/>
                  <a:pt x="174625" y="768350"/>
                </a:cubicBezTo>
                <a:cubicBezTo>
                  <a:pt x="155346" y="768350"/>
                  <a:pt x="139700" y="752703"/>
                  <a:pt x="139700" y="733425"/>
                </a:cubicBezTo>
                <a:cubicBezTo>
                  <a:pt x="139700" y="714146"/>
                  <a:pt x="155346" y="698500"/>
                  <a:pt x="174625" y="698500"/>
                </a:cubicBezTo>
                <a:close/>
                <a:moveTo>
                  <a:pt x="34925" y="698500"/>
                </a:moveTo>
                <a:cubicBezTo>
                  <a:pt x="54203" y="698500"/>
                  <a:pt x="69850" y="714146"/>
                  <a:pt x="69850" y="733425"/>
                </a:cubicBezTo>
                <a:cubicBezTo>
                  <a:pt x="69850" y="752703"/>
                  <a:pt x="54203" y="768350"/>
                  <a:pt x="34925" y="768350"/>
                </a:cubicBezTo>
                <a:cubicBezTo>
                  <a:pt x="15646" y="768350"/>
                  <a:pt x="0" y="752703"/>
                  <a:pt x="0" y="733425"/>
                </a:cubicBezTo>
                <a:cubicBezTo>
                  <a:pt x="0" y="714146"/>
                  <a:pt x="15646" y="698500"/>
                  <a:pt x="34925" y="698500"/>
                </a:cubicBezTo>
                <a:close/>
                <a:moveTo>
                  <a:pt x="593725" y="558800"/>
                </a:moveTo>
                <a:cubicBezTo>
                  <a:pt x="613003" y="558800"/>
                  <a:pt x="628650" y="574446"/>
                  <a:pt x="628650" y="593725"/>
                </a:cubicBezTo>
                <a:cubicBezTo>
                  <a:pt x="628650" y="613003"/>
                  <a:pt x="613003" y="628650"/>
                  <a:pt x="593725" y="628650"/>
                </a:cubicBezTo>
                <a:cubicBezTo>
                  <a:pt x="574446" y="628650"/>
                  <a:pt x="558800" y="613003"/>
                  <a:pt x="558800" y="593725"/>
                </a:cubicBezTo>
                <a:cubicBezTo>
                  <a:pt x="558800" y="574446"/>
                  <a:pt x="574446" y="558800"/>
                  <a:pt x="593725" y="558800"/>
                </a:cubicBezTo>
                <a:close/>
                <a:moveTo>
                  <a:pt x="454025" y="558800"/>
                </a:moveTo>
                <a:cubicBezTo>
                  <a:pt x="473303" y="558800"/>
                  <a:pt x="488950" y="574446"/>
                  <a:pt x="488950" y="593725"/>
                </a:cubicBezTo>
                <a:cubicBezTo>
                  <a:pt x="488950" y="613003"/>
                  <a:pt x="473303" y="628650"/>
                  <a:pt x="454025" y="628650"/>
                </a:cubicBezTo>
                <a:cubicBezTo>
                  <a:pt x="434746" y="628650"/>
                  <a:pt x="419100" y="613003"/>
                  <a:pt x="419100" y="593725"/>
                </a:cubicBezTo>
                <a:cubicBezTo>
                  <a:pt x="419100" y="574446"/>
                  <a:pt x="434746" y="558800"/>
                  <a:pt x="454025" y="558800"/>
                </a:cubicBezTo>
                <a:close/>
                <a:moveTo>
                  <a:pt x="314325" y="558800"/>
                </a:moveTo>
                <a:cubicBezTo>
                  <a:pt x="333603" y="558800"/>
                  <a:pt x="349250" y="574446"/>
                  <a:pt x="349250" y="593725"/>
                </a:cubicBezTo>
                <a:cubicBezTo>
                  <a:pt x="349250" y="613003"/>
                  <a:pt x="333603" y="628650"/>
                  <a:pt x="314325" y="628650"/>
                </a:cubicBezTo>
                <a:cubicBezTo>
                  <a:pt x="295046" y="628650"/>
                  <a:pt x="279400" y="613003"/>
                  <a:pt x="279400" y="593725"/>
                </a:cubicBezTo>
                <a:cubicBezTo>
                  <a:pt x="279400" y="574446"/>
                  <a:pt x="295046" y="558800"/>
                  <a:pt x="314325" y="558800"/>
                </a:cubicBezTo>
                <a:close/>
                <a:moveTo>
                  <a:pt x="174625" y="558800"/>
                </a:moveTo>
                <a:cubicBezTo>
                  <a:pt x="193903" y="558800"/>
                  <a:pt x="209550" y="574446"/>
                  <a:pt x="209550" y="593725"/>
                </a:cubicBezTo>
                <a:cubicBezTo>
                  <a:pt x="209550" y="613003"/>
                  <a:pt x="193903" y="628650"/>
                  <a:pt x="174625" y="628650"/>
                </a:cubicBezTo>
                <a:cubicBezTo>
                  <a:pt x="155346" y="628650"/>
                  <a:pt x="139700" y="613003"/>
                  <a:pt x="139700" y="593725"/>
                </a:cubicBezTo>
                <a:cubicBezTo>
                  <a:pt x="139700" y="574446"/>
                  <a:pt x="155346" y="558800"/>
                  <a:pt x="174625" y="558800"/>
                </a:cubicBezTo>
                <a:close/>
                <a:moveTo>
                  <a:pt x="34925" y="558800"/>
                </a:moveTo>
                <a:cubicBezTo>
                  <a:pt x="54203" y="558800"/>
                  <a:pt x="69850" y="574446"/>
                  <a:pt x="69850" y="593725"/>
                </a:cubicBezTo>
                <a:cubicBezTo>
                  <a:pt x="69850" y="613003"/>
                  <a:pt x="54203" y="628650"/>
                  <a:pt x="34925" y="628650"/>
                </a:cubicBezTo>
                <a:cubicBezTo>
                  <a:pt x="15646" y="628650"/>
                  <a:pt x="0" y="613003"/>
                  <a:pt x="0" y="593725"/>
                </a:cubicBezTo>
                <a:cubicBezTo>
                  <a:pt x="0" y="574446"/>
                  <a:pt x="15646" y="558800"/>
                  <a:pt x="34925" y="558800"/>
                </a:cubicBezTo>
                <a:close/>
                <a:moveTo>
                  <a:pt x="593725" y="419100"/>
                </a:moveTo>
                <a:cubicBezTo>
                  <a:pt x="613003" y="419100"/>
                  <a:pt x="628650" y="434746"/>
                  <a:pt x="628650" y="454025"/>
                </a:cubicBezTo>
                <a:cubicBezTo>
                  <a:pt x="628650" y="473303"/>
                  <a:pt x="613003" y="488950"/>
                  <a:pt x="593725" y="488950"/>
                </a:cubicBezTo>
                <a:cubicBezTo>
                  <a:pt x="574446" y="488950"/>
                  <a:pt x="558800" y="473303"/>
                  <a:pt x="558800" y="454025"/>
                </a:cubicBezTo>
                <a:cubicBezTo>
                  <a:pt x="558800" y="434746"/>
                  <a:pt x="574446" y="419100"/>
                  <a:pt x="593725" y="419100"/>
                </a:cubicBezTo>
                <a:close/>
                <a:moveTo>
                  <a:pt x="454025" y="419100"/>
                </a:moveTo>
                <a:cubicBezTo>
                  <a:pt x="473303" y="419100"/>
                  <a:pt x="488950" y="434746"/>
                  <a:pt x="488950" y="454025"/>
                </a:cubicBezTo>
                <a:cubicBezTo>
                  <a:pt x="488950" y="473303"/>
                  <a:pt x="473303" y="488950"/>
                  <a:pt x="454025" y="488950"/>
                </a:cubicBezTo>
                <a:cubicBezTo>
                  <a:pt x="434746" y="488950"/>
                  <a:pt x="419100" y="473303"/>
                  <a:pt x="419100" y="454025"/>
                </a:cubicBezTo>
                <a:cubicBezTo>
                  <a:pt x="419100" y="434746"/>
                  <a:pt x="434746" y="419100"/>
                  <a:pt x="454025" y="419100"/>
                </a:cubicBezTo>
                <a:close/>
                <a:moveTo>
                  <a:pt x="314325" y="419100"/>
                </a:moveTo>
                <a:cubicBezTo>
                  <a:pt x="333603" y="419100"/>
                  <a:pt x="349250" y="434746"/>
                  <a:pt x="349250" y="454025"/>
                </a:cubicBezTo>
                <a:cubicBezTo>
                  <a:pt x="349250" y="473303"/>
                  <a:pt x="333603" y="488950"/>
                  <a:pt x="314325" y="488950"/>
                </a:cubicBezTo>
                <a:cubicBezTo>
                  <a:pt x="295046" y="488950"/>
                  <a:pt x="279400" y="473303"/>
                  <a:pt x="279400" y="454025"/>
                </a:cubicBezTo>
                <a:cubicBezTo>
                  <a:pt x="279400" y="434746"/>
                  <a:pt x="295046" y="419100"/>
                  <a:pt x="314325" y="419100"/>
                </a:cubicBezTo>
                <a:close/>
                <a:moveTo>
                  <a:pt x="174625" y="419100"/>
                </a:moveTo>
                <a:cubicBezTo>
                  <a:pt x="193903" y="419100"/>
                  <a:pt x="209550" y="434746"/>
                  <a:pt x="209550" y="454025"/>
                </a:cubicBezTo>
                <a:cubicBezTo>
                  <a:pt x="209550" y="473303"/>
                  <a:pt x="193903" y="488950"/>
                  <a:pt x="174625" y="488950"/>
                </a:cubicBezTo>
                <a:cubicBezTo>
                  <a:pt x="155346" y="488950"/>
                  <a:pt x="139700" y="473303"/>
                  <a:pt x="139700" y="454025"/>
                </a:cubicBezTo>
                <a:cubicBezTo>
                  <a:pt x="139700" y="434746"/>
                  <a:pt x="155346" y="419100"/>
                  <a:pt x="174625" y="419100"/>
                </a:cubicBezTo>
                <a:close/>
                <a:moveTo>
                  <a:pt x="34925" y="419100"/>
                </a:moveTo>
                <a:cubicBezTo>
                  <a:pt x="54203" y="419100"/>
                  <a:pt x="69850" y="434746"/>
                  <a:pt x="69850" y="454025"/>
                </a:cubicBezTo>
                <a:cubicBezTo>
                  <a:pt x="69850" y="473303"/>
                  <a:pt x="54203" y="488950"/>
                  <a:pt x="34925" y="488950"/>
                </a:cubicBezTo>
                <a:cubicBezTo>
                  <a:pt x="15646" y="488950"/>
                  <a:pt x="0" y="473303"/>
                  <a:pt x="0" y="454025"/>
                </a:cubicBezTo>
                <a:cubicBezTo>
                  <a:pt x="0" y="434746"/>
                  <a:pt x="15646" y="419100"/>
                  <a:pt x="34925" y="419100"/>
                </a:cubicBezTo>
                <a:close/>
                <a:moveTo>
                  <a:pt x="593725" y="279400"/>
                </a:moveTo>
                <a:cubicBezTo>
                  <a:pt x="613003" y="279400"/>
                  <a:pt x="628650" y="295046"/>
                  <a:pt x="628650" y="314325"/>
                </a:cubicBezTo>
                <a:cubicBezTo>
                  <a:pt x="628650" y="333603"/>
                  <a:pt x="613003" y="349250"/>
                  <a:pt x="593725" y="349250"/>
                </a:cubicBezTo>
                <a:cubicBezTo>
                  <a:pt x="574446" y="349250"/>
                  <a:pt x="558800" y="333603"/>
                  <a:pt x="558800" y="314325"/>
                </a:cubicBezTo>
                <a:cubicBezTo>
                  <a:pt x="558800" y="295046"/>
                  <a:pt x="574446" y="279400"/>
                  <a:pt x="593725" y="279400"/>
                </a:cubicBezTo>
                <a:close/>
                <a:moveTo>
                  <a:pt x="454025" y="279400"/>
                </a:moveTo>
                <a:cubicBezTo>
                  <a:pt x="473303" y="279400"/>
                  <a:pt x="488950" y="295046"/>
                  <a:pt x="488950" y="314325"/>
                </a:cubicBezTo>
                <a:cubicBezTo>
                  <a:pt x="488950" y="333603"/>
                  <a:pt x="473303" y="349250"/>
                  <a:pt x="454025" y="349250"/>
                </a:cubicBezTo>
                <a:cubicBezTo>
                  <a:pt x="434746" y="349250"/>
                  <a:pt x="419100" y="333603"/>
                  <a:pt x="419100" y="314325"/>
                </a:cubicBezTo>
                <a:cubicBezTo>
                  <a:pt x="419100" y="295046"/>
                  <a:pt x="434746" y="279400"/>
                  <a:pt x="454025" y="279400"/>
                </a:cubicBezTo>
                <a:close/>
                <a:moveTo>
                  <a:pt x="314325" y="279400"/>
                </a:moveTo>
                <a:cubicBezTo>
                  <a:pt x="333603" y="279400"/>
                  <a:pt x="349250" y="295046"/>
                  <a:pt x="349250" y="314325"/>
                </a:cubicBezTo>
                <a:cubicBezTo>
                  <a:pt x="349250" y="333603"/>
                  <a:pt x="333603" y="349250"/>
                  <a:pt x="314325" y="349250"/>
                </a:cubicBezTo>
                <a:cubicBezTo>
                  <a:pt x="295046" y="349250"/>
                  <a:pt x="279400" y="333603"/>
                  <a:pt x="279400" y="314325"/>
                </a:cubicBezTo>
                <a:cubicBezTo>
                  <a:pt x="279400" y="295046"/>
                  <a:pt x="295046" y="279400"/>
                  <a:pt x="314325" y="279400"/>
                </a:cubicBezTo>
                <a:close/>
                <a:moveTo>
                  <a:pt x="174625" y="279400"/>
                </a:moveTo>
                <a:cubicBezTo>
                  <a:pt x="193903" y="279400"/>
                  <a:pt x="209550" y="295046"/>
                  <a:pt x="209550" y="314325"/>
                </a:cubicBezTo>
                <a:cubicBezTo>
                  <a:pt x="209550" y="333603"/>
                  <a:pt x="193903" y="349250"/>
                  <a:pt x="174625" y="349250"/>
                </a:cubicBezTo>
                <a:cubicBezTo>
                  <a:pt x="155346" y="349250"/>
                  <a:pt x="139700" y="333603"/>
                  <a:pt x="139700" y="314325"/>
                </a:cubicBezTo>
                <a:cubicBezTo>
                  <a:pt x="139700" y="295046"/>
                  <a:pt x="155346" y="279400"/>
                  <a:pt x="174625" y="279400"/>
                </a:cubicBezTo>
                <a:close/>
                <a:moveTo>
                  <a:pt x="34925" y="279400"/>
                </a:moveTo>
                <a:cubicBezTo>
                  <a:pt x="54203" y="279400"/>
                  <a:pt x="69850" y="295046"/>
                  <a:pt x="69850" y="314325"/>
                </a:cubicBezTo>
                <a:cubicBezTo>
                  <a:pt x="69850" y="333603"/>
                  <a:pt x="54203" y="349250"/>
                  <a:pt x="34925" y="349250"/>
                </a:cubicBezTo>
                <a:cubicBezTo>
                  <a:pt x="15646" y="349250"/>
                  <a:pt x="0" y="333603"/>
                  <a:pt x="0" y="314325"/>
                </a:cubicBezTo>
                <a:cubicBezTo>
                  <a:pt x="0" y="295046"/>
                  <a:pt x="15646" y="279400"/>
                  <a:pt x="34925" y="279400"/>
                </a:cubicBezTo>
                <a:close/>
                <a:moveTo>
                  <a:pt x="593725" y="139700"/>
                </a:moveTo>
                <a:cubicBezTo>
                  <a:pt x="613003" y="139700"/>
                  <a:pt x="628650" y="155346"/>
                  <a:pt x="628650" y="174625"/>
                </a:cubicBezTo>
                <a:cubicBezTo>
                  <a:pt x="628650" y="193903"/>
                  <a:pt x="613003" y="209550"/>
                  <a:pt x="593725" y="209550"/>
                </a:cubicBezTo>
                <a:cubicBezTo>
                  <a:pt x="574446" y="209550"/>
                  <a:pt x="558800" y="193903"/>
                  <a:pt x="558800" y="174625"/>
                </a:cubicBezTo>
                <a:cubicBezTo>
                  <a:pt x="558800" y="155346"/>
                  <a:pt x="574446" y="139700"/>
                  <a:pt x="593725" y="139700"/>
                </a:cubicBezTo>
                <a:close/>
                <a:moveTo>
                  <a:pt x="454025" y="139700"/>
                </a:moveTo>
                <a:cubicBezTo>
                  <a:pt x="473303" y="139700"/>
                  <a:pt x="488950" y="155346"/>
                  <a:pt x="488950" y="174625"/>
                </a:cubicBezTo>
                <a:cubicBezTo>
                  <a:pt x="488950" y="193903"/>
                  <a:pt x="473303" y="209550"/>
                  <a:pt x="454025" y="209550"/>
                </a:cubicBezTo>
                <a:cubicBezTo>
                  <a:pt x="434746" y="209550"/>
                  <a:pt x="419100" y="193903"/>
                  <a:pt x="419100" y="174625"/>
                </a:cubicBezTo>
                <a:cubicBezTo>
                  <a:pt x="419100" y="155346"/>
                  <a:pt x="434746" y="139700"/>
                  <a:pt x="454025" y="139700"/>
                </a:cubicBezTo>
                <a:close/>
                <a:moveTo>
                  <a:pt x="314325" y="139700"/>
                </a:moveTo>
                <a:cubicBezTo>
                  <a:pt x="333603" y="139700"/>
                  <a:pt x="349250" y="155346"/>
                  <a:pt x="349250" y="174625"/>
                </a:cubicBezTo>
                <a:cubicBezTo>
                  <a:pt x="349250" y="193903"/>
                  <a:pt x="333603" y="209550"/>
                  <a:pt x="314325" y="209550"/>
                </a:cubicBezTo>
                <a:cubicBezTo>
                  <a:pt x="295046" y="209550"/>
                  <a:pt x="279400" y="193903"/>
                  <a:pt x="279400" y="174625"/>
                </a:cubicBezTo>
                <a:cubicBezTo>
                  <a:pt x="279400" y="155346"/>
                  <a:pt x="295046" y="139700"/>
                  <a:pt x="314325" y="139700"/>
                </a:cubicBezTo>
                <a:close/>
                <a:moveTo>
                  <a:pt x="174625" y="139700"/>
                </a:moveTo>
                <a:cubicBezTo>
                  <a:pt x="193903" y="139700"/>
                  <a:pt x="209550" y="155346"/>
                  <a:pt x="209550" y="174625"/>
                </a:cubicBezTo>
                <a:cubicBezTo>
                  <a:pt x="209550" y="193903"/>
                  <a:pt x="193903" y="209550"/>
                  <a:pt x="174625" y="209550"/>
                </a:cubicBezTo>
                <a:cubicBezTo>
                  <a:pt x="155346" y="209550"/>
                  <a:pt x="139700" y="193903"/>
                  <a:pt x="139700" y="174625"/>
                </a:cubicBezTo>
                <a:cubicBezTo>
                  <a:pt x="139700" y="155346"/>
                  <a:pt x="155346" y="139700"/>
                  <a:pt x="174625" y="139700"/>
                </a:cubicBezTo>
                <a:close/>
                <a:moveTo>
                  <a:pt x="34925" y="139700"/>
                </a:moveTo>
                <a:cubicBezTo>
                  <a:pt x="54203" y="139700"/>
                  <a:pt x="69850" y="155346"/>
                  <a:pt x="69850" y="174625"/>
                </a:cubicBezTo>
                <a:cubicBezTo>
                  <a:pt x="69850" y="193903"/>
                  <a:pt x="54203" y="209550"/>
                  <a:pt x="34925" y="209550"/>
                </a:cubicBezTo>
                <a:cubicBezTo>
                  <a:pt x="15646" y="209550"/>
                  <a:pt x="0" y="193903"/>
                  <a:pt x="0" y="174625"/>
                </a:cubicBezTo>
                <a:cubicBezTo>
                  <a:pt x="0" y="155346"/>
                  <a:pt x="15646" y="139700"/>
                  <a:pt x="34925" y="139700"/>
                </a:cubicBezTo>
                <a:close/>
                <a:moveTo>
                  <a:pt x="593725" y="0"/>
                </a:moveTo>
                <a:cubicBezTo>
                  <a:pt x="613003" y="0"/>
                  <a:pt x="628650" y="15646"/>
                  <a:pt x="628650" y="34925"/>
                </a:cubicBezTo>
                <a:cubicBezTo>
                  <a:pt x="628650" y="54203"/>
                  <a:pt x="613003" y="69850"/>
                  <a:pt x="593725" y="69850"/>
                </a:cubicBezTo>
                <a:cubicBezTo>
                  <a:pt x="574446" y="69850"/>
                  <a:pt x="558800" y="54203"/>
                  <a:pt x="558800" y="34925"/>
                </a:cubicBezTo>
                <a:cubicBezTo>
                  <a:pt x="558800" y="15646"/>
                  <a:pt x="574446" y="0"/>
                  <a:pt x="593725" y="0"/>
                </a:cubicBezTo>
                <a:close/>
                <a:moveTo>
                  <a:pt x="454025" y="0"/>
                </a:moveTo>
                <a:cubicBezTo>
                  <a:pt x="473303" y="0"/>
                  <a:pt x="488950" y="15646"/>
                  <a:pt x="488950" y="34925"/>
                </a:cubicBezTo>
                <a:cubicBezTo>
                  <a:pt x="488950" y="54203"/>
                  <a:pt x="473303" y="69850"/>
                  <a:pt x="454025" y="69850"/>
                </a:cubicBezTo>
                <a:cubicBezTo>
                  <a:pt x="434746" y="69850"/>
                  <a:pt x="419100" y="54203"/>
                  <a:pt x="419100" y="34925"/>
                </a:cubicBezTo>
                <a:cubicBezTo>
                  <a:pt x="419100" y="15646"/>
                  <a:pt x="434746" y="0"/>
                  <a:pt x="454025" y="0"/>
                </a:cubicBezTo>
                <a:close/>
                <a:moveTo>
                  <a:pt x="314325" y="0"/>
                </a:moveTo>
                <a:cubicBezTo>
                  <a:pt x="333603" y="0"/>
                  <a:pt x="349250" y="15646"/>
                  <a:pt x="349250" y="34925"/>
                </a:cubicBezTo>
                <a:cubicBezTo>
                  <a:pt x="349250" y="54203"/>
                  <a:pt x="333603" y="69850"/>
                  <a:pt x="314325" y="69850"/>
                </a:cubicBezTo>
                <a:cubicBezTo>
                  <a:pt x="295046" y="69850"/>
                  <a:pt x="279400" y="54203"/>
                  <a:pt x="279400" y="34925"/>
                </a:cubicBezTo>
                <a:cubicBezTo>
                  <a:pt x="279400" y="15646"/>
                  <a:pt x="295046" y="0"/>
                  <a:pt x="314325" y="0"/>
                </a:cubicBezTo>
                <a:close/>
                <a:moveTo>
                  <a:pt x="174625" y="0"/>
                </a:moveTo>
                <a:cubicBezTo>
                  <a:pt x="193903" y="0"/>
                  <a:pt x="209550" y="15646"/>
                  <a:pt x="209550" y="34925"/>
                </a:cubicBezTo>
                <a:cubicBezTo>
                  <a:pt x="209550" y="54203"/>
                  <a:pt x="193903" y="69850"/>
                  <a:pt x="174625" y="69850"/>
                </a:cubicBezTo>
                <a:cubicBezTo>
                  <a:pt x="155346" y="69850"/>
                  <a:pt x="139700" y="54203"/>
                  <a:pt x="139700" y="34925"/>
                </a:cubicBezTo>
                <a:cubicBezTo>
                  <a:pt x="139700" y="15646"/>
                  <a:pt x="155346" y="0"/>
                  <a:pt x="174625" y="0"/>
                </a:cubicBezTo>
                <a:close/>
                <a:moveTo>
                  <a:pt x="34925" y="0"/>
                </a:moveTo>
                <a:cubicBezTo>
                  <a:pt x="54203" y="0"/>
                  <a:pt x="69850" y="15646"/>
                  <a:pt x="69850" y="34925"/>
                </a:cubicBezTo>
                <a:cubicBezTo>
                  <a:pt x="69850" y="54203"/>
                  <a:pt x="54203" y="69850"/>
                  <a:pt x="34925" y="69850"/>
                </a:cubicBezTo>
                <a:cubicBezTo>
                  <a:pt x="15646" y="69850"/>
                  <a:pt x="0" y="54203"/>
                  <a:pt x="0" y="34925"/>
                </a:cubicBezTo>
                <a:cubicBezTo>
                  <a:pt x="0" y="15646"/>
                  <a:pt x="15646" y="0"/>
                  <a:pt x="3492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 descr="桌子上放着笔记本电脑&#10;&#10;中度可信度描述已自动生成">
            <a:extLst>
              <a:ext uri="{FF2B5EF4-FFF2-40B4-BE49-F238E27FC236}">
                <a16:creationId xmlns:a16="http://schemas.microsoft.com/office/drawing/2014/main" id="{56B4FCCA-3017-66BB-574A-04E76997E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" t="6825" r="2601" b="22727"/>
          <a:stretch>
            <a:fillRect/>
          </a:stretch>
        </p:blipFill>
        <p:spPr>
          <a:xfrm>
            <a:off x="5850013" y="3551155"/>
            <a:ext cx="6341987" cy="3306845"/>
          </a:xfrm>
          <a:custGeom>
            <a:avLst/>
            <a:gdLst>
              <a:gd name="connsiteX0" fmla="*/ 6341987 w 6341987"/>
              <a:gd name="connsiteY0" fmla="*/ 0 h 3306845"/>
              <a:gd name="connsiteX1" fmla="*/ 6341987 w 6341987"/>
              <a:gd name="connsiteY1" fmla="*/ 3306845 h 3306845"/>
              <a:gd name="connsiteX2" fmla="*/ 0 w 6341987"/>
              <a:gd name="connsiteY2" fmla="*/ 3306845 h 3306845"/>
              <a:gd name="connsiteX3" fmla="*/ 14473 w 6341987"/>
              <a:gd name="connsiteY3" fmla="*/ 3227252 h 3306845"/>
              <a:gd name="connsiteX4" fmla="*/ 6238391 w 6341987"/>
              <a:gd name="connsiteY4" fmla="*/ 1272 h 330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1987" h="3306845">
                <a:moveTo>
                  <a:pt x="6341987" y="0"/>
                </a:moveTo>
                <a:lnTo>
                  <a:pt x="6341987" y="3306845"/>
                </a:lnTo>
                <a:lnTo>
                  <a:pt x="0" y="3306845"/>
                </a:lnTo>
                <a:lnTo>
                  <a:pt x="14473" y="3227252"/>
                </a:lnTo>
                <a:cubicBezTo>
                  <a:pt x="429875" y="1345748"/>
                  <a:pt x="2988550" y="88277"/>
                  <a:pt x="6238391" y="1272"/>
                </a:cubicBez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A2AE6F2-E82E-57A9-83E6-1C903BDD1C5B}"/>
              </a:ext>
            </a:extLst>
          </p:cNvPr>
          <p:cNvSpPr/>
          <p:nvPr userDrawn="1"/>
        </p:nvSpPr>
        <p:spPr>
          <a:xfrm>
            <a:off x="1508929" y="4715610"/>
            <a:ext cx="1691000" cy="452626"/>
          </a:xfrm>
          <a:custGeom>
            <a:avLst/>
            <a:gdLst>
              <a:gd name="connsiteX0" fmla="*/ 118099 w 1363837"/>
              <a:gd name="connsiteY0" fmla="*/ 0 h 365055"/>
              <a:gd name="connsiteX1" fmla="*/ 158037 w 1363837"/>
              <a:gd name="connsiteY1" fmla="*/ 0 h 365055"/>
              <a:gd name="connsiteX2" fmla="*/ 283396 w 1363837"/>
              <a:gd name="connsiteY2" fmla="*/ 0 h 365055"/>
              <a:gd name="connsiteX3" fmla="*/ 383825 w 1363837"/>
              <a:gd name="connsiteY3" fmla="*/ 0 h 365055"/>
              <a:gd name="connsiteX4" fmla="*/ 423763 w 1363837"/>
              <a:gd name="connsiteY4" fmla="*/ 0 h 365055"/>
              <a:gd name="connsiteX5" fmla="*/ 439862 w 1363837"/>
              <a:gd name="connsiteY5" fmla="*/ 0 h 365055"/>
              <a:gd name="connsiteX6" fmla="*/ 479800 w 1363837"/>
              <a:gd name="connsiteY6" fmla="*/ 0 h 365055"/>
              <a:gd name="connsiteX7" fmla="*/ 682766 w 1363837"/>
              <a:gd name="connsiteY7" fmla="*/ 0 h 365055"/>
              <a:gd name="connsiteX8" fmla="*/ 705588 w 1363837"/>
              <a:gd name="connsiteY8" fmla="*/ 0 h 365055"/>
              <a:gd name="connsiteX9" fmla="*/ 722704 w 1363837"/>
              <a:gd name="connsiteY9" fmla="*/ 0 h 365055"/>
              <a:gd name="connsiteX10" fmla="*/ 745526 w 1363837"/>
              <a:gd name="connsiteY10" fmla="*/ 0 h 365055"/>
              <a:gd name="connsiteX11" fmla="*/ 948492 w 1363837"/>
              <a:gd name="connsiteY11" fmla="*/ 0 h 365055"/>
              <a:gd name="connsiteX12" fmla="*/ 988431 w 1363837"/>
              <a:gd name="connsiteY12" fmla="*/ 0 h 365055"/>
              <a:gd name="connsiteX13" fmla="*/ 1004529 w 1363837"/>
              <a:gd name="connsiteY13" fmla="*/ 0 h 365055"/>
              <a:gd name="connsiteX14" fmla="*/ 1044468 w 1363837"/>
              <a:gd name="connsiteY14" fmla="*/ 0 h 365055"/>
              <a:gd name="connsiteX15" fmla="*/ 1144898 w 1363837"/>
              <a:gd name="connsiteY15" fmla="*/ 0 h 365055"/>
              <a:gd name="connsiteX16" fmla="*/ 1270256 w 1363837"/>
              <a:gd name="connsiteY16" fmla="*/ 0 h 365055"/>
              <a:gd name="connsiteX17" fmla="*/ 1310194 w 1363837"/>
              <a:gd name="connsiteY17" fmla="*/ 0 h 365055"/>
              <a:gd name="connsiteX18" fmla="*/ 1362210 w 1363837"/>
              <a:gd name="connsiteY18" fmla="*/ 66621 h 365055"/>
              <a:gd name="connsiteX19" fmla="*/ 1297754 w 1363837"/>
              <a:gd name="connsiteY19" fmla="*/ 324443 h 365055"/>
              <a:gd name="connsiteX20" fmla="*/ 1245739 w 1363837"/>
              <a:gd name="connsiteY20" fmla="*/ 365055 h 365055"/>
              <a:gd name="connsiteX21" fmla="*/ 1205801 w 1363837"/>
              <a:gd name="connsiteY21" fmla="*/ 365055 h 365055"/>
              <a:gd name="connsiteX22" fmla="*/ 1080442 w 1363837"/>
              <a:gd name="connsiteY22" fmla="*/ 365055 h 365055"/>
              <a:gd name="connsiteX23" fmla="*/ 980013 w 1363837"/>
              <a:gd name="connsiteY23" fmla="*/ 365055 h 365055"/>
              <a:gd name="connsiteX24" fmla="*/ 940075 w 1363837"/>
              <a:gd name="connsiteY24" fmla="*/ 365055 h 365055"/>
              <a:gd name="connsiteX25" fmla="*/ 923975 w 1363837"/>
              <a:gd name="connsiteY25" fmla="*/ 365055 h 365055"/>
              <a:gd name="connsiteX26" fmla="*/ 884037 w 1363837"/>
              <a:gd name="connsiteY26" fmla="*/ 365055 h 365055"/>
              <a:gd name="connsiteX27" fmla="*/ 681071 w 1363837"/>
              <a:gd name="connsiteY27" fmla="*/ 365055 h 365055"/>
              <a:gd name="connsiteX28" fmla="*/ 658249 w 1363837"/>
              <a:gd name="connsiteY28" fmla="*/ 365055 h 365055"/>
              <a:gd name="connsiteX29" fmla="*/ 641133 w 1363837"/>
              <a:gd name="connsiteY29" fmla="*/ 365055 h 365055"/>
              <a:gd name="connsiteX30" fmla="*/ 618311 w 1363837"/>
              <a:gd name="connsiteY30" fmla="*/ 365055 h 365055"/>
              <a:gd name="connsiteX31" fmla="*/ 415345 w 1363837"/>
              <a:gd name="connsiteY31" fmla="*/ 365055 h 365055"/>
              <a:gd name="connsiteX32" fmla="*/ 375407 w 1363837"/>
              <a:gd name="connsiteY32" fmla="*/ 365055 h 365055"/>
              <a:gd name="connsiteX33" fmla="*/ 359308 w 1363837"/>
              <a:gd name="connsiteY33" fmla="*/ 365055 h 365055"/>
              <a:gd name="connsiteX34" fmla="*/ 319369 w 1363837"/>
              <a:gd name="connsiteY34" fmla="*/ 365055 h 365055"/>
              <a:gd name="connsiteX35" fmla="*/ 218940 w 1363837"/>
              <a:gd name="connsiteY35" fmla="*/ 365055 h 365055"/>
              <a:gd name="connsiteX36" fmla="*/ 93582 w 1363837"/>
              <a:gd name="connsiteY36" fmla="*/ 365055 h 365055"/>
              <a:gd name="connsiteX37" fmla="*/ 53643 w 1363837"/>
              <a:gd name="connsiteY37" fmla="*/ 365055 h 365055"/>
              <a:gd name="connsiteX38" fmla="*/ 1627 w 1363837"/>
              <a:gd name="connsiteY38" fmla="*/ 298435 h 365055"/>
              <a:gd name="connsiteX39" fmla="*/ 66083 w 1363837"/>
              <a:gd name="connsiteY39" fmla="*/ 40614 h 365055"/>
              <a:gd name="connsiteX40" fmla="*/ 118099 w 1363837"/>
              <a:gd name="connsiteY40" fmla="*/ 0 h 36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63837" h="365055">
                <a:moveTo>
                  <a:pt x="118099" y="0"/>
                </a:moveTo>
                <a:lnTo>
                  <a:pt x="158037" y="0"/>
                </a:lnTo>
                <a:lnTo>
                  <a:pt x="283396" y="0"/>
                </a:lnTo>
                <a:lnTo>
                  <a:pt x="383825" y="0"/>
                </a:lnTo>
                <a:lnTo>
                  <a:pt x="423763" y="0"/>
                </a:lnTo>
                <a:lnTo>
                  <a:pt x="439862" y="0"/>
                </a:lnTo>
                <a:lnTo>
                  <a:pt x="479800" y="0"/>
                </a:lnTo>
                <a:lnTo>
                  <a:pt x="682766" y="0"/>
                </a:lnTo>
                <a:lnTo>
                  <a:pt x="705588" y="0"/>
                </a:lnTo>
                <a:lnTo>
                  <a:pt x="722704" y="0"/>
                </a:lnTo>
                <a:lnTo>
                  <a:pt x="745526" y="0"/>
                </a:lnTo>
                <a:lnTo>
                  <a:pt x="948492" y="0"/>
                </a:lnTo>
                <a:lnTo>
                  <a:pt x="988431" y="0"/>
                </a:lnTo>
                <a:lnTo>
                  <a:pt x="1004529" y="0"/>
                </a:lnTo>
                <a:lnTo>
                  <a:pt x="1044468" y="0"/>
                </a:lnTo>
                <a:lnTo>
                  <a:pt x="1144898" y="0"/>
                </a:lnTo>
                <a:lnTo>
                  <a:pt x="1270256" y="0"/>
                </a:lnTo>
                <a:lnTo>
                  <a:pt x="1310194" y="0"/>
                </a:lnTo>
                <a:cubicBezTo>
                  <a:pt x="1345079" y="0"/>
                  <a:pt x="1370671" y="32778"/>
                  <a:pt x="1362210" y="66621"/>
                </a:cubicBezTo>
                <a:lnTo>
                  <a:pt x="1297754" y="324443"/>
                </a:lnTo>
                <a:cubicBezTo>
                  <a:pt x="1291784" y="348323"/>
                  <a:pt x="1270354" y="365055"/>
                  <a:pt x="1245739" y="365055"/>
                </a:cubicBezTo>
                <a:lnTo>
                  <a:pt x="1205801" y="365055"/>
                </a:lnTo>
                <a:lnTo>
                  <a:pt x="1080442" y="365055"/>
                </a:lnTo>
                <a:lnTo>
                  <a:pt x="980013" y="365055"/>
                </a:lnTo>
                <a:lnTo>
                  <a:pt x="940075" y="365055"/>
                </a:lnTo>
                <a:lnTo>
                  <a:pt x="923975" y="365055"/>
                </a:lnTo>
                <a:lnTo>
                  <a:pt x="884037" y="365055"/>
                </a:lnTo>
                <a:lnTo>
                  <a:pt x="681071" y="365055"/>
                </a:lnTo>
                <a:lnTo>
                  <a:pt x="658249" y="365055"/>
                </a:lnTo>
                <a:lnTo>
                  <a:pt x="641133" y="365055"/>
                </a:lnTo>
                <a:lnTo>
                  <a:pt x="618311" y="365055"/>
                </a:lnTo>
                <a:lnTo>
                  <a:pt x="415345" y="365055"/>
                </a:lnTo>
                <a:lnTo>
                  <a:pt x="375407" y="365055"/>
                </a:lnTo>
                <a:lnTo>
                  <a:pt x="359308" y="365055"/>
                </a:lnTo>
                <a:lnTo>
                  <a:pt x="319369" y="365055"/>
                </a:lnTo>
                <a:lnTo>
                  <a:pt x="218940" y="365055"/>
                </a:lnTo>
                <a:lnTo>
                  <a:pt x="93582" y="365055"/>
                </a:lnTo>
                <a:lnTo>
                  <a:pt x="53643" y="365055"/>
                </a:lnTo>
                <a:cubicBezTo>
                  <a:pt x="18759" y="365055"/>
                  <a:pt x="-6833" y="332278"/>
                  <a:pt x="1627" y="298435"/>
                </a:cubicBezTo>
                <a:lnTo>
                  <a:pt x="66083" y="40614"/>
                </a:lnTo>
                <a:cubicBezTo>
                  <a:pt x="72053" y="16733"/>
                  <a:pt x="93483" y="0"/>
                  <a:pt x="1180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0B7A632-010A-069D-2140-8E1303CBD309}"/>
              </a:ext>
            </a:extLst>
          </p:cNvPr>
          <p:cNvSpPr/>
          <p:nvPr userDrawn="1"/>
        </p:nvSpPr>
        <p:spPr>
          <a:xfrm>
            <a:off x="3506539" y="4715610"/>
            <a:ext cx="1691000" cy="452626"/>
          </a:xfrm>
          <a:custGeom>
            <a:avLst/>
            <a:gdLst>
              <a:gd name="connsiteX0" fmla="*/ 118099 w 1363837"/>
              <a:gd name="connsiteY0" fmla="*/ 0 h 365055"/>
              <a:gd name="connsiteX1" fmla="*/ 158037 w 1363837"/>
              <a:gd name="connsiteY1" fmla="*/ 0 h 365055"/>
              <a:gd name="connsiteX2" fmla="*/ 283396 w 1363837"/>
              <a:gd name="connsiteY2" fmla="*/ 0 h 365055"/>
              <a:gd name="connsiteX3" fmla="*/ 383825 w 1363837"/>
              <a:gd name="connsiteY3" fmla="*/ 0 h 365055"/>
              <a:gd name="connsiteX4" fmla="*/ 423763 w 1363837"/>
              <a:gd name="connsiteY4" fmla="*/ 0 h 365055"/>
              <a:gd name="connsiteX5" fmla="*/ 439862 w 1363837"/>
              <a:gd name="connsiteY5" fmla="*/ 0 h 365055"/>
              <a:gd name="connsiteX6" fmla="*/ 479800 w 1363837"/>
              <a:gd name="connsiteY6" fmla="*/ 0 h 365055"/>
              <a:gd name="connsiteX7" fmla="*/ 682766 w 1363837"/>
              <a:gd name="connsiteY7" fmla="*/ 0 h 365055"/>
              <a:gd name="connsiteX8" fmla="*/ 705588 w 1363837"/>
              <a:gd name="connsiteY8" fmla="*/ 0 h 365055"/>
              <a:gd name="connsiteX9" fmla="*/ 722704 w 1363837"/>
              <a:gd name="connsiteY9" fmla="*/ 0 h 365055"/>
              <a:gd name="connsiteX10" fmla="*/ 745526 w 1363837"/>
              <a:gd name="connsiteY10" fmla="*/ 0 h 365055"/>
              <a:gd name="connsiteX11" fmla="*/ 948492 w 1363837"/>
              <a:gd name="connsiteY11" fmla="*/ 0 h 365055"/>
              <a:gd name="connsiteX12" fmla="*/ 988431 w 1363837"/>
              <a:gd name="connsiteY12" fmla="*/ 0 h 365055"/>
              <a:gd name="connsiteX13" fmla="*/ 1004529 w 1363837"/>
              <a:gd name="connsiteY13" fmla="*/ 0 h 365055"/>
              <a:gd name="connsiteX14" fmla="*/ 1044468 w 1363837"/>
              <a:gd name="connsiteY14" fmla="*/ 0 h 365055"/>
              <a:gd name="connsiteX15" fmla="*/ 1144898 w 1363837"/>
              <a:gd name="connsiteY15" fmla="*/ 0 h 365055"/>
              <a:gd name="connsiteX16" fmla="*/ 1270256 w 1363837"/>
              <a:gd name="connsiteY16" fmla="*/ 0 h 365055"/>
              <a:gd name="connsiteX17" fmla="*/ 1310194 w 1363837"/>
              <a:gd name="connsiteY17" fmla="*/ 0 h 365055"/>
              <a:gd name="connsiteX18" fmla="*/ 1362210 w 1363837"/>
              <a:gd name="connsiteY18" fmla="*/ 66621 h 365055"/>
              <a:gd name="connsiteX19" fmla="*/ 1297754 w 1363837"/>
              <a:gd name="connsiteY19" fmla="*/ 324443 h 365055"/>
              <a:gd name="connsiteX20" fmla="*/ 1245739 w 1363837"/>
              <a:gd name="connsiteY20" fmla="*/ 365055 h 365055"/>
              <a:gd name="connsiteX21" fmla="*/ 1205801 w 1363837"/>
              <a:gd name="connsiteY21" fmla="*/ 365055 h 365055"/>
              <a:gd name="connsiteX22" fmla="*/ 1080442 w 1363837"/>
              <a:gd name="connsiteY22" fmla="*/ 365055 h 365055"/>
              <a:gd name="connsiteX23" fmla="*/ 980013 w 1363837"/>
              <a:gd name="connsiteY23" fmla="*/ 365055 h 365055"/>
              <a:gd name="connsiteX24" fmla="*/ 940075 w 1363837"/>
              <a:gd name="connsiteY24" fmla="*/ 365055 h 365055"/>
              <a:gd name="connsiteX25" fmla="*/ 923975 w 1363837"/>
              <a:gd name="connsiteY25" fmla="*/ 365055 h 365055"/>
              <a:gd name="connsiteX26" fmla="*/ 884037 w 1363837"/>
              <a:gd name="connsiteY26" fmla="*/ 365055 h 365055"/>
              <a:gd name="connsiteX27" fmla="*/ 681071 w 1363837"/>
              <a:gd name="connsiteY27" fmla="*/ 365055 h 365055"/>
              <a:gd name="connsiteX28" fmla="*/ 658249 w 1363837"/>
              <a:gd name="connsiteY28" fmla="*/ 365055 h 365055"/>
              <a:gd name="connsiteX29" fmla="*/ 641133 w 1363837"/>
              <a:gd name="connsiteY29" fmla="*/ 365055 h 365055"/>
              <a:gd name="connsiteX30" fmla="*/ 618311 w 1363837"/>
              <a:gd name="connsiteY30" fmla="*/ 365055 h 365055"/>
              <a:gd name="connsiteX31" fmla="*/ 415345 w 1363837"/>
              <a:gd name="connsiteY31" fmla="*/ 365055 h 365055"/>
              <a:gd name="connsiteX32" fmla="*/ 375407 w 1363837"/>
              <a:gd name="connsiteY32" fmla="*/ 365055 h 365055"/>
              <a:gd name="connsiteX33" fmla="*/ 359308 w 1363837"/>
              <a:gd name="connsiteY33" fmla="*/ 365055 h 365055"/>
              <a:gd name="connsiteX34" fmla="*/ 319369 w 1363837"/>
              <a:gd name="connsiteY34" fmla="*/ 365055 h 365055"/>
              <a:gd name="connsiteX35" fmla="*/ 218940 w 1363837"/>
              <a:gd name="connsiteY35" fmla="*/ 365055 h 365055"/>
              <a:gd name="connsiteX36" fmla="*/ 93582 w 1363837"/>
              <a:gd name="connsiteY36" fmla="*/ 365055 h 365055"/>
              <a:gd name="connsiteX37" fmla="*/ 53643 w 1363837"/>
              <a:gd name="connsiteY37" fmla="*/ 365055 h 365055"/>
              <a:gd name="connsiteX38" fmla="*/ 1627 w 1363837"/>
              <a:gd name="connsiteY38" fmla="*/ 298435 h 365055"/>
              <a:gd name="connsiteX39" fmla="*/ 66083 w 1363837"/>
              <a:gd name="connsiteY39" fmla="*/ 40614 h 365055"/>
              <a:gd name="connsiteX40" fmla="*/ 118099 w 1363837"/>
              <a:gd name="connsiteY40" fmla="*/ 0 h 36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63837" h="365055">
                <a:moveTo>
                  <a:pt x="118099" y="0"/>
                </a:moveTo>
                <a:lnTo>
                  <a:pt x="158037" y="0"/>
                </a:lnTo>
                <a:lnTo>
                  <a:pt x="283396" y="0"/>
                </a:lnTo>
                <a:lnTo>
                  <a:pt x="383825" y="0"/>
                </a:lnTo>
                <a:lnTo>
                  <a:pt x="423763" y="0"/>
                </a:lnTo>
                <a:lnTo>
                  <a:pt x="439862" y="0"/>
                </a:lnTo>
                <a:lnTo>
                  <a:pt x="479800" y="0"/>
                </a:lnTo>
                <a:lnTo>
                  <a:pt x="682766" y="0"/>
                </a:lnTo>
                <a:lnTo>
                  <a:pt x="705588" y="0"/>
                </a:lnTo>
                <a:lnTo>
                  <a:pt x="722704" y="0"/>
                </a:lnTo>
                <a:lnTo>
                  <a:pt x="745526" y="0"/>
                </a:lnTo>
                <a:lnTo>
                  <a:pt x="948492" y="0"/>
                </a:lnTo>
                <a:lnTo>
                  <a:pt x="988431" y="0"/>
                </a:lnTo>
                <a:lnTo>
                  <a:pt x="1004529" y="0"/>
                </a:lnTo>
                <a:lnTo>
                  <a:pt x="1044468" y="0"/>
                </a:lnTo>
                <a:lnTo>
                  <a:pt x="1144898" y="0"/>
                </a:lnTo>
                <a:lnTo>
                  <a:pt x="1270256" y="0"/>
                </a:lnTo>
                <a:lnTo>
                  <a:pt x="1310194" y="0"/>
                </a:lnTo>
                <a:cubicBezTo>
                  <a:pt x="1345079" y="0"/>
                  <a:pt x="1370671" y="32778"/>
                  <a:pt x="1362210" y="66621"/>
                </a:cubicBezTo>
                <a:lnTo>
                  <a:pt x="1297754" y="324443"/>
                </a:lnTo>
                <a:cubicBezTo>
                  <a:pt x="1291784" y="348323"/>
                  <a:pt x="1270354" y="365055"/>
                  <a:pt x="1245739" y="365055"/>
                </a:cubicBezTo>
                <a:lnTo>
                  <a:pt x="1205801" y="365055"/>
                </a:lnTo>
                <a:lnTo>
                  <a:pt x="1080442" y="365055"/>
                </a:lnTo>
                <a:lnTo>
                  <a:pt x="980013" y="365055"/>
                </a:lnTo>
                <a:lnTo>
                  <a:pt x="940075" y="365055"/>
                </a:lnTo>
                <a:lnTo>
                  <a:pt x="923975" y="365055"/>
                </a:lnTo>
                <a:lnTo>
                  <a:pt x="884037" y="365055"/>
                </a:lnTo>
                <a:lnTo>
                  <a:pt x="681071" y="365055"/>
                </a:lnTo>
                <a:lnTo>
                  <a:pt x="658249" y="365055"/>
                </a:lnTo>
                <a:lnTo>
                  <a:pt x="641133" y="365055"/>
                </a:lnTo>
                <a:lnTo>
                  <a:pt x="618311" y="365055"/>
                </a:lnTo>
                <a:lnTo>
                  <a:pt x="415345" y="365055"/>
                </a:lnTo>
                <a:lnTo>
                  <a:pt x="375407" y="365055"/>
                </a:lnTo>
                <a:lnTo>
                  <a:pt x="359308" y="365055"/>
                </a:lnTo>
                <a:lnTo>
                  <a:pt x="319369" y="365055"/>
                </a:lnTo>
                <a:lnTo>
                  <a:pt x="218940" y="365055"/>
                </a:lnTo>
                <a:lnTo>
                  <a:pt x="93582" y="365055"/>
                </a:lnTo>
                <a:lnTo>
                  <a:pt x="53643" y="365055"/>
                </a:lnTo>
                <a:cubicBezTo>
                  <a:pt x="18759" y="365055"/>
                  <a:pt x="-6833" y="332278"/>
                  <a:pt x="1627" y="298435"/>
                </a:cubicBezTo>
                <a:lnTo>
                  <a:pt x="66083" y="40614"/>
                </a:lnTo>
                <a:cubicBezTo>
                  <a:pt x="72053" y="16733"/>
                  <a:pt x="93483" y="0"/>
                  <a:pt x="1180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4F9C7B-D631-6B3C-5F4F-A8B5747CE1F7}"/>
              </a:ext>
            </a:extLst>
          </p:cNvPr>
          <p:cNvGrpSpPr/>
          <p:nvPr userDrawn="1"/>
        </p:nvGrpSpPr>
        <p:grpSpPr>
          <a:xfrm>
            <a:off x="10806298" y="870165"/>
            <a:ext cx="636186" cy="543900"/>
            <a:chOff x="10806298" y="870165"/>
            <a:chExt cx="636186" cy="5439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2719A45-EC3B-0F04-B964-2F33A27519B1}"/>
                </a:ext>
              </a:extLst>
            </p:cNvPr>
            <p:cNvSpPr/>
            <p:nvPr/>
          </p:nvSpPr>
          <p:spPr>
            <a:xfrm rot="18178238">
              <a:off x="11021516" y="993098"/>
              <a:ext cx="435409" cy="406526"/>
            </a:xfrm>
            <a:custGeom>
              <a:avLst/>
              <a:gdLst>
                <a:gd name="connsiteX0" fmla="*/ 455598 w 726002"/>
                <a:gd name="connsiteY0" fmla="*/ 94 h 374518"/>
                <a:gd name="connsiteX1" fmla="*/ 710241 w 726002"/>
                <a:gd name="connsiteY1" fmla="*/ 347334 h 374518"/>
                <a:gd name="connsiteX2" fmla="*/ 4186 w 726002"/>
                <a:gd name="connsiteY2" fmla="*/ 312610 h 374518"/>
                <a:gd name="connsiteX3" fmla="*/ 455598 w 726002"/>
                <a:gd name="connsiteY3" fmla="*/ 94 h 37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02" h="374518">
                  <a:moveTo>
                    <a:pt x="455598" y="94"/>
                  </a:moveTo>
                  <a:cubicBezTo>
                    <a:pt x="573274" y="5881"/>
                    <a:pt x="785476" y="295248"/>
                    <a:pt x="710241" y="347334"/>
                  </a:cubicBezTo>
                  <a:cubicBezTo>
                    <a:pt x="635006" y="399420"/>
                    <a:pt x="52414" y="370483"/>
                    <a:pt x="4186" y="312610"/>
                  </a:cubicBezTo>
                  <a:cubicBezTo>
                    <a:pt x="-44042" y="254737"/>
                    <a:pt x="337922" y="-5693"/>
                    <a:pt x="455598" y="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lumOff val="50000"/>
                  </a:schemeClr>
                </a:gs>
                <a:gs pos="7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DC1C391-DF37-A408-8C49-88025CEEEB3C}"/>
                </a:ext>
              </a:extLst>
            </p:cNvPr>
            <p:cNvSpPr/>
            <p:nvPr/>
          </p:nvSpPr>
          <p:spPr>
            <a:xfrm rot="11105536">
              <a:off x="10806298" y="870165"/>
              <a:ext cx="544104" cy="406525"/>
            </a:xfrm>
            <a:custGeom>
              <a:avLst/>
              <a:gdLst>
                <a:gd name="connsiteX0" fmla="*/ 3313 w 907240"/>
                <a:gd name="connsiteY0" fmla="*/ 166518 h 343464"/>
                <a:gd name="connsiteX1" fmla="*/ 593622 w 907240"/>
                <a:gd name="connsiteY1" fmla="*/ 340139 h 343464"/>
                <a:gd name="connsiteX2" fmla="*/ 882989 w 907240"/>
                <a:gd name="connsiteY2" fmla="*/ 4473 h 343464"/>
                <a:gd name="connsiteX3" fmla="*/ 3313 w 907240"/>
                <a:gd name="connsiteY3" fmla="*/ 166518 h 34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240" h="343464">
                  <a:moveTo>
                    <a:pt x="3313" y="166518"/>
                  </a:moveTo>
                  <a:cubicBezTo>
                    <a:pt x="-44915" y="222462"/>
                    <a:pt x="447009" y="367146"/>
                    <a:pt x="593622" y="340139"/>
                  </a:cubicBezTo>
                  <a:cubicBezTo>
                    <a:pt x="740235" y="313132"/>
                    <a:pt x="985232" y="35339"/>
                    <a:pt x="882989" y="4473"/>
                  </a:cubicBezTo>
                  <a:cubicBezTo>
                    <a:pt x="780746" y="-26393"/>
                    <a:pt x="51541" y="110574"/>
                    <a:pt x="3313" y="16651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47EF357-B6E8-234C-0623-29280357203E}"/>
              </a:ext>
            </a:extLst>
          </p:cNvPr>
          <p:cNvCxnSpPr>
            <a:cxnSpLocks/>
          </p:cNvCxnSpPr>
          <p:nvPr userDrawn="1"/>
        </p:nvCxnSpPr>
        <p:spPr>
          <a:xfrm>
            <a:off x="7327487" y="1276886"/>
            <a:ext cx="3357032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606348A-AF4B-5F3F-7B40-88FB0379FA19}"/>
              </a:ext>
            </a:extLst>
          </p:cNvPr>
          <p:cNvCxnSpPr>
            <a:cxnSpLocks/>
          </p:cNvCxnSpPr>
          <p:nvPr userDrawn="1"/>
        </p:nvCxnSpPr>
        <p:spPr>
          <a:xfrm>
            <a:off x="8068267" y="1357909"/>
            <a:ext cx="2175328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87804891-0184-72C3-15AD-7D721AFFEE4F}"/>
              </a:ext>
            </a:extLst>
          </p:cNvPr>
          <p:cNvSpPr/>
          <p:nvPr userDrawn="1"/>
        </p:nvSpPr>
        <p:spPr>
          <a:xfrm>
            <a:off x="4682257" y="4397407"/>
            <a:ext cx="2030542" cy="168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1000">
                <a:schemeClr val="bg1">
                  <a:alpha val="0"/>
                </a:schemeClr>
              </a:gs>
              <a:gs pos="87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ABB333E-E568-38D0-9CA5-3E65B6FC99FD}"/>
              </a:ext>
            </a:extLst>
          </p:cNvPr>
          <p:cNvSpPr/>
          <p:nvPr userDrawn="1"/>
        </p:nvSpPr>
        <p:spPr>
          <a:xfrm>
            <a:off x="6496332" y="2690250"/>
            <a:ext cx="1400329" cy="755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5E9A265-C81D-E401-D2B3-F3B0FAAE23FD}"/>
              </a:ext>
            </a:extLst>
          </p:cNvPr>
          <p:cNvSpPr/>
          <p:nvPr userDrawn="1"/>
        </p:nvSpPr>
        <p:spPr>
          <a:xfrm>
            <a:off x="1307035" y="4014714"/>
            <a:ext cx="4980467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">
                <a:schemeClr val="accent1">
                  <a:lumMod val="20000"/>
                  <a:lumOff val="80000"/>
                </a:schemeClr>
              </a:gs>
              <a:gs pos="96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0202E35F-B5AF-5857-8416-0668267FB1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7653" y="1421934"/>
            <a:ext cx="3763851" cy="1481496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>
            <a:lvl1pPr marL="0" indent="0">
              <a:buNone/>
              <a:defRPr lang="zh-CN" altLang="en-US" sz="105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30" name="文本占位符 28">
            <a:extLst>
              <a:ext uri="{FF2B5EF4-FFF2-40B4-BE49-F238E27FC236}">
                <a16:creationId xmlns:a16="http://schemas.microsoft.com/office/drawing/2014/main" id="{4EB34F33-38DB-1445-2504-6AD40D624A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7653" y="2925202"/>
            <a:ext cx="6155531" cy="1128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8000" dirty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年终述职报告</a:t>
            </a:r>
          </a:p>
        </p:txBody>
      </p:sp>
      <p:sp>
        <p:nvSpPr>
          <p:cNvPr id="31" name="文本占位符 28">
            <a:extLst>
              <a:ext uri="{FF2B5EF4-FFF2-40B4-BE49-F238E27FC236}">
                <a16:creationId xmlns:a16="http://schemas.microsoft.com/office/drawing/2014/main" id="{8161A8C2-5090-F112-4636-59E4FC1044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2764" y="4815926"/>
            <a:ext cx="923330" cy="2539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 algn="ctr">
              <a:buNone/>
              <a:defRPr lang="zh-CN" altLang="en-US" sz="1800" dirty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添加标题</a:t>
            </a:r>
          </a:p>
        </p:txBody>
      </p:sp>
      <p:sp>
        <p:nvSpPr>
          <p:cNvPr id="32" name="文本占位符 28">
            <a:extLst>
              <a:ext uri="{FF2B5EF4-FFF2-40B4-BE49-F238E27FC236}">
                <a16:creationId xmlns:a16="http://schemas.microsoft.com/office/drawing/2014/main" id="{AA16286F-6588-1983-7F2A-C5F276EAFE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90374" y="4815926"/>
            <a:ext cx="923330" cy="2539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 algn="ctr">
              <a:buNone/>
              <a:defRPr lang="zh-CN" altLang="en-US" sz="1800" dirty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添加标题</a:t>
            </a:r>
          </a:p>
        </p:txBody>
      </p:sp>
      <p:sp>
        <p:nvSpPr>
          <p:cNvPr id="35" name="文本占位符 28">
            <a:extLst>
              <a:ext uri="{FF2B5EF4-FFF2-40B4-BE49-F238E27FC236}">
                <a16:creationId xmlns:a16="http://schemas.microsoft.com/office/drawing/2014/main" id="{46EDDA30-C98B-AE04-3745-8586AF085CF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37653" y="4163679"/>
            <a:ext cx="3978653" cy="2257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16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20XX YEAR-END REPORT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78C6D70-695F-9640-09E4-09950B0D35EC}"/>
              </a:ext>
            </a:extLst>
          </p:cNvPr>
          <p:cNvSpPr txBox="1"/>
          <p:nvPr userDrawn="1"/>
        </p:nvSpPr>
        <p:spPr>
          <a:xfrm>
            <a:off x="7274993" y="1003652"/>
            <a:ext cx="3353482" cy="1974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lvl="0"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spc="600"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/>
              <a:t>工作总结</a:t>
            </a:r>
            <a:r>
              <a:rPr lang="en-US" altLang="zh-CN" dirty="0"/>
              <a:t>/</a:t>
            </a:r>
            <a:r>
              <a:rPr lang="zh-CN" altLang="en-US" dirty="0"/>
              <a:t>工作述职</a:t>
            </a:r>
            <a:r>
              <a:rPr lang="en-US" altLang="zh-CN" dirty="0"/>
              <a:t>/</a:t>
            </a:r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199700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55C0C12-13FB-0705-CB13-53B6CE6A62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D2378CC-FCEB-F17E-B832-501017546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423EAE-2FD5-2876-5EA7-C6FABE1077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D4885-E6D4-4DF7-8A05-C05977287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F48026-F9DF-349C-4353-EA4028864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54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33818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B84059C8-3770-6368-56F7-3B3466C7EE93}"/>
              </a:ext>
            </a:extLst>
          </p:cNvPr>
          <p:cNvSpPr/>
          <p:nvPr userDrawn="1"/>
        </p:nvSpPr>
        <p:spPr>
          <a:xfrm>
            <a:off x="1818124" y="1636702"/>
            <a:ext cx="2818947" cy="281894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0DFBA513-3B8C-9349-B802-8081D868E9D4}"/>
              </a:ext>
            </a:extLst>
          </p:cNvPr>
          <p:cNvSpPr/>
          <p:nvPr userDrawn="1"/>
        </p:nvSpPr>
        <p:spPr>
          <a:xfrm>
            <a:off x="383191" y="504789"/>
            <a:ext cx="5167704" cy="5167700"/>
          </a:xfrm>
          <a:prstGeom prst="arc">
            <a:avLst>
              <a:gd name="adj1" fmla="val 17483660"/>
              <a:gd name="adj2" fmla="val 3012818"/>
            </a:avLst>
          </a:prstGeom>
          <a:ln w="15875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CEE493BB-AC0F-BA05-259D-A0C632F55352}"/>
              </a:ext>
            </a:extLst>
          </p:cNvPr>
          <p:cNvSpPr/>
          <p:nvPr userDrawn="1"/>
        </p:nvSpPr>
        <p:spPr>
          <a:xfrm rot="18900000">
            <a:off x="914015" y="1035613"/>
            <a:ext cx="4021130" cy="4021126"/>
          </a:xfrm>
          <a:prstGeom prst="arc">
            <a:avLst>
              <a:gd name="adj1" fmla="val 20360057"/>
              <a:gd name="adj2" fmla="val 4807418"/>
            </a:avLst>
          </a:prstGeom>
          <a:noFill/>
          <a:ln w="47625" cap="rnd">
            <a:gradFill flip="none" rotWithShape="1"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8400000" scaled="0"/>
              <a:tileRect/>
            </a:gradFill>
            <a:round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1F8C3E57-834B-9F5A-600A-4E812D4E45FD}"/>
              </a:ext>
            </a:extLst>
          </p:cNvPr>
          <p:cNvSpPr/>
          <p:nvPr userDrawn="1"/>
        </p:nvSpPr>
        <p:spPr>
          <a:xfrm rot="18900000">
            <a:off x="598396" y="719994"/>
            <a:ext cx="4652368" cy="4652364"/>
          </a:xfrm>
          <a:prstGeom prst="arc">
            <a:avLst>
              <a:gd name="adj1" fmla="val 20360057"/>
              <a:gd name="adj2" fmla="val 6687625"/>
            </a:avLst>
          </a:prstGeom>
          <a:ln w="6667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97305A1-45DF-118F-B5D8-38FE48866B79}"/>
              </a:ext>
            </a:extLst>
          </p:cNvPr>
          <p:cNvSpPr/>
          <p:nvPr userDrawn="1"/>
        </p:nvSpPr>
        <p:spPr>
          <a:xfrm>
            <a:off x="10161590" y="0"/>
            <a:ext cx="2030410" cy="6858000"/>
          </a:xfrm>
          <a:custGeom>
            <a:avLst/>
            <a:gdLst>
              <a:gd name="connsiteX0" fmla="*/ 0 w 2030410"/>
              <a:gd name="connsiteY0" fmla="*/ 0 h 6858000"/>
              <a:gd name="connsiteX1" fmla="*/ 2030410 w 2030410"/>
              <a:gd name="connsiteY1" fmla="*/ 0 h 6858000"/>
              <a:gd name="connsiteX2" fmla="*/ 2030410 w 2030410"/>
              <a:gd name="connsiteY2" fmla="*/ 6858000 h 6858000"/>
              <a:gd name="connsiteX3" fmla="*/ 310174 w 2030410"/>
              <a:gd name="connsiteY3" fmla="*/ 6858000 h 6858000"/>
              <a:gd name="connsiteX4" fmla="*/ 396709 w 2030410"/>
              <a:gd name="connsiteY4" fmla="*/ 6585581 h 6858000"/>
              <a:gd name="connsiteX5" fmla="*/ 772238 w 2030410"/>
              <a:gd name="connsiteY5" fmla="*/ 4116428 h 6858000"/>
              <a:gd name="connsiteX6" fmla="*/ 41172 w 2030410"/>
              <a:gd name="connsiteY6" fmla="*/ 724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0410" h="6858000">
                <a:moveTo>
                  <a:pt x="0" y="0"/>
                </a:moveTo>
                <a:lnTo>
                  <a:pt x="2030410" y="0"/>
                </a:lnTo>
                <a:lnTo>
                  <a:pt x="2030410" y="6858000"/>
                </a:lnTo>
                <a:lnTo>
                  <a:pt x="310174" y="6858000"/>
                </a:lnTo>
                <a:lnTo>
                  <a:pt x="396709" y="6585581"/>
                </a:lnTo>
                <a:cubicBezTo>
                  <a:pt x="606723" y="5855029"/>
                  <a:pt x="740890" y="5014114"/>
                  <a:pt x="772238" y="4116428"/>
                </a:cubicBezTo>
                <a:cubicBezTo>
                  <a:pt x="828664" y="2500595"/>
                  <a:pt x="539935" y="1045010"/>
                  <a:pt x="41172" y="724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lumOff val="50000"/>
                </a:schemeClr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89AF440-16FA-5EBF-AF6F-BFC3F2584EC3}"/>
              </a:ext>
            </a:extLst>
          </p:cNvPr>
          <p:cNvSpPr/>
          <p:nvPr userDrawn="1"/>
        </p:nvSpPr>
        <p:spPr>
          <a:xfrm>
            <a:off x="9599084" y="0"/>
            <a:ext cx="2592916" cy="6858000"/>
          </a:xfrm>
          <a:custGeom>
            <a:avLst/>
            <a:gdLst>
              <a:gd name="connsiteX0" fmla="*/ 1004263 w 2592916"/>
              <a:gd name="connsiteY0" fmla="*/ 0 h 6858000"/>
              <a:gd name="connsiteX1" fmla="*/ 2592916 w 2592916"/>
              <a:gd name="connsiteY1" fmla="*/ 0 h 6858000"/>
              <a:gd name="connsiteX2" fmla="*/ 2592916 w 2592916"/>
              <a:gd name="connsiteY2" fmla="*/ 6858000 h 6858000"/>
              <a:gd name="connsiteX3" fmla="*/ 0 w 2592916"/>
              <a:gd name="connsiteY3" fmla="*/ 6858000 h 6858000"/>
              <a:gd name="connsiteX4" fmla="*/ 135344 w 2592916"/>
              <a:gd name="connsiteY4" fmla="*/ 6667673 h 6858000"/>
              <a:gd name="connsiteX5" fmla="*/ 1419436 w 2592916"/>
              <a:gd name="connsiteY5" fmla="*/ 2463847 h 6858000"/>
              <a:gd name="connsiteX6" fmla="*/ 1081406 w 2592916"/>
              <a:gd name="connsiteY6" fmla="*/ 2279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2916" h="6858000">
                <a:moveTo>
                  <a:pt x="1004263" y="0"/>
                </a:moveTo>
                <a:lnTo>
                  <a:pt x="2592916" y="0"/>
                </a:lnTo>
                <a:lnTo>
                  <a:pt x="2592916" y="6858000"/>
                </a:lnTo>
                <a:lnTo>
                  <a:pt x="0" y="6858000"/>
                </a:lnTo>
                <a:lnTo>
                  <a:pt x="135344" y="6667673"/>
                </a:lnTo>
                <a:cubicBezTo>
                  <a:pt x="946053" y="5467667"/>
                  <a:pt x="1419436" y="4021039"/>
                  <a:pt x="1419436" y="2463847"/>
                </a:cubicBezTo>
                <a:cubicBezTo>
                  <a:pt x="1419436" y="1685251"/>
                  <a:pt x="1301090" y="934296"/>
                  <a:pt x="1081406" y="2279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占位符 28">
            <a:extLst>
              <a:ext uri="{FF2B5EF4-FFF2-40B4-BE49-F238E27FC236}">
                <a16:creationId xmlns:a16="http://schemas.microsoft.com/office/drawing/2014/main" id="{CFEDF8AB-F4EF-B671-7968-E4C01F3270DB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064010" y="2250519"/>
            <a:ext cx="2051844" cy="1128771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>
            <a:lvl1pPr marL="0" indent="0">
              <a:buNone/>
              <a:defRPr lang="zh-CN" altLang="en-US" sz="80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目录</a:t>
            </a:r>
          </a:p>
        </p:txBody>
      </p:sp>
      <p:sp>
        <p:nvSpPr>
          <p:cNvPr id="48" name="文本占位符 28">
            <a:extLst>
              <a:ext uri="{FF2B5EF4-FFF2-40B4-BE49-F238E27FC236}">
                <a16:creationId xmlns:a16="http://schemas.microsoft.com/office/drawing/2014/main" id="{62BD2F6E-345F-7442-AB56-51EDE8541787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2463166" y="3398696"/>
            <a:ext cx="1800493" cy="4309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altLang="zh-CN" dirty="0"/>
              <a:t>CONTENTS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92FE40C-1078-7D31-4606-509DB9DADFF8}"/>
              </a:ext>
            </a:extLst>
          </p:cNvPr>
          <p:cNvGrpSpPr/>
          <p:nvPr userDrawn="1"/>
        </p:nvGrpSpPr>
        <p:grpSpPr>
          <a:xfrm>
            <a:off x="684226" y="5624632"/>
            <a:ext cx="2988421" cy="612656"/>
            <a:chOff x="684226" y="5624632"/>
            <a:chExt cx="2988421" cy="61265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7252161-72FF-11C2-D2DB-ACBBB53A2E53}"/>
                </a:ext>
              </a:extLst>
            </p:cNvPr>
            <p:cNvGrpSpPr/>
            <p:nvPr userDrawn="1"/>
          </p:nvGrpSpPr>
          <p:grpSpPr>
            <a:xfrm>
              <a:off x="684226" y="5647623"/>
              <a:ext cx="636186" cy="543900"/>
              <a:chOff x="10806298" y="870165"/>
              <a:chExt cx="636186" cy="543900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62C35B1-E603-A2C1-DCEE-75BE79A46802}"/>
                  </a:ext>
                </a:extLst>
              </p:cNvPr>
              <p:cNvSpPr/>
              <p:nvPr/>
            </p:nvSpPr>
            <p:spPr>
              <a:xfrm rot="18178238">
                <a:off x="11021516" y="993098"/>
                <a:ext cx="435409" cy="406526"/>
              </a:xfrm>
              <a:custGeom>
                <a:avLst/>
                <a:gdLst>
                  <a:gd name="connsiteX0" fmla="*/ 455598 w 726002"/>
                  <a:gd name="connsiteY0" fmla="*/ 94 h 374518"/>
                  <a:gd name="connsiteX1" fmla="*/ 710241 w 726002"/>
                  <a:gd name="connsiteY1" fmla="*/ 347334 h 374518"/>
                  <a:gd name="connsiteX2" fmla="*/ 4186 w 726002"/>
                  <a:gd name="connsiteY2" fmla="*/ 312610 h 374518"/>
                  <a:gd name="connsiteX3" fmla="*/ 455598 w 726002"/>
                  <a:gd name="connsiteY3" fmla="*/ 94 h 374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002" h="374518">
                    <a:moveTo>
                      <a:pt x="455598" y="94"/>
                    </a:moveTo>
                    <a:cubicBezTo>
                      <a:pt x="573274" y="5881"/>
                      <a:pt x="785476" y="295248"/>
                      <a:pt x="710241" y="347334"/>
                    </a:cubicBezTo>
                    <a:cubicBezTo>
                      <a:pt x="635006" y="399420"/>
                      <a:pt x="52414" y="370483"/>
                      <a:pt x="4186" y="312610"/>
                    </a:cubicBezTo>
                    <a:cubicBezTo>
                      <a:pt x="-44042" y="254737"/>
                      <a:pt x="337922" y="-5693"/>
                      <a:pt x="455598" y="9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  <a:lumOff val="50000"/>
                    </a:schemeClr>
                  </a:gs>
                  <a:gs pos="7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3CA14FC-4906-C3C9-5EDA-C278FEE9BF04}"/>
                  </a:ext>
                </a:extLst>
              </p:cNvPr>
              <p:cNvSpPr/>
              <p:nvPr/>
            </p:nvSpPr>
            <p:spPr>
              <a:xfrm rot="11105536">
                <a:off x="10806298" y="870165"/>
                <a:ext cx="544104" cy="406525"/>
              </a:xfrm>
              <a:custGeom>
                <a:avLst/>
                <a:gdLst>
                  <a:gd name="connsiteX0" fmla="*/ 3313 w 907240"/>
                  <a:gd name="connsiteY0" fmla="*/ 166518 h 343464"/>
                  <a:gd name="connsiteX1" fmla="*/ 593622 w 907240"/>
                  <a:gd name="connsiteY1" fmla="*/ 340139 h 343464"/>
                  <a:gd name="connsiteX2" fmla="*/ 882989 w 907240"/>
                  <a:gd name="connsiteY2" fmla="*/ 4473 h 343464"/>
                  <a:gd name="connsiteX3" fmla="*/ 3313 w 907240"/>
                  <a:gd name="connsiteY3" fmla="*/ 166518 h 34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7240" h="343464">
                    <a:moveTo>
                      <a:pt x="3313" y="166518"/>
                    </a:moveTo>
                    <a:cubicBezTo>
                      <a:pt x="-44915" y="222462"/>
                      <a:pt x="447009" y="367146"/>
                      <a:pt x="593622" y="340139"/>
                    </a:cubicBezTo>
                    <a:cubicBezTo>
                      <a:pt x="740235" y="313132"/>
                      <a:pt x="985232" y="35339"/>
                      <a:pt x="882989" y="4473"/>
                    </a:cubicBezTo>
                    <a:cubicBezTo>
                      <a:pt x="780746" y="-26393"/>
                      <a:pt x="51541" y="110574"/>
                      <a:pt x="3313" y="1665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7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607DD26B-FAEE-AAB4-6F5A-016BCF317639}"/>
                </a:ext>
              </a:extLst>
            </p:cNvPr>
            <p:cNvGrpSpPr/>
            <p:nvPr userDrawn="1"/>
          </p:nvGrpSpPr>
          <p:grpSpPr>
            <a:xfrm>
              <a:off x="1526226" y="5624632"/>
              <a:ext cx="2146421" cy="612656"/>
              <a:chOff x="9470920" y="543659"/>
              <a:chExt cx="2146421" cy="612656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110C101-8DEA-E5D2-A553-51C62421820F}"/>
                  </a:ext>
                </a:extLst>
              </p:cNvPr>
              <p:cNvSpPr/>
              <p:nvPr userDrawn="1"/>
            </p:nvSpPr>
            <p:spPr>
              <a:xfrm rot="16200000" flipH="1">
                <a:off x="10536442" y="452169"/>
                <a:ext cx="116828" cy="495700"/>
              </a:xfrm>
              <a:custGeom>
                <a:avLst/>
                <a:gdLst>
                  <a:gd name="connsiteX0" fmla="*/ 593725 w 628650"/>
                  <a:gd name="connsiteY0" fmla="*/ 2654300 h 2667346"/>
                  <a:gd name="connsiteX1" fmla="*/ 618417 w 628650"/>
                  <a:gd name="connsiteY1" fmla="*/ 2664533 h 2667346"/>
                  <a:gd name="connsiteX2" fmla="*/ 619583 w 628650"/>
                  <a:gd name="connsiteY2" fmla="*/ 2667346 h 2667346"/>
                  <a:gd name="connsiteX3" fmla="*/ 567867 w 628650"/>
                  <a:gd name="connsiteY3" fmla="*/ 2667346 h 2667346"/>
                  <a:gd name="connsiteX4" fmla="*/ 569033 w 628650"/>
                  <a:gd name="connsiteY4" fmla="*/ 2664533 h 2667346"/>
                  <a:gd name="connsiteX5" fmla="*/ 593725 w 628650"/>
                  <a:gd name="connsiteY5" fmla="*/ 2654300 h 2667346"/>
                  <a:gd name="connsiteX6" fmla="*/ 454025 w 628650"/>
                  <a:gd name="connsiteY6" fmla="*/ 2654300 h 2667346"/>
                  <a:gd name="connsiteX7" fmla="*/ 478717 w 628650"/>
                  <a:gd name="connsiteY7" fmla="*/ 2664533 h 2667346"/>
                  <a:gd name="connsiteX8" fmla="*/ 479883 w 628650"/>
                  <a:gd name="connsiteY8" fmla="*/ 2667346 h 2667346"/>
                  <a:gd name="connsiteX9" fmla="*/ 428167 w 628650"/>
                  <a:gd name="connsiteY9" fmla="*/ 2667346 h 2667346"/>
                  <a:gd name="connsiteX10" fmla="*/ 429333 w 628650"/>
                  <a:gd name="connsiteY10" fmla="*/ 2664533 h 2667346"/>
                  <a:gd name="connsiteX11" fmla="*/ 454025 w 628650"/>
                  <a:gd name="connsiteY11" fmla="*/ 2654300 h 2667346"/>
                  <a:gd name="connsiteX12" fmla="*/ 314325 w 628650"/>
                  <a:gd name="connsiteY12" fmla="*/ 2654300 h 2667346"/>
                  <a:gd name="connsiteX13" fmla="*/ 339017 w 628650"/>
                  <a:gd name="connsiteY13" fmla="*/ 2664533 h 2667346"/>
                  <a:gd name="connsiteX14" fmla="*/ 340183 w 628650"/>
                  <a:gd name="connsiteY14" fmla="*/ 2667346 h 2667346"/>
                  <a:gd name="connsiteX15" fmla="*/ 288467 w 628650"/>
                  <a:gd name="connsiteY15" fmla="*/ 2667346 h 2667346"/>
                  <a:gd name="connsiteX16" fmla="*/ 289633 w 628650"/>
                  <a:gd name="connsiteY16" fmla="*/ 2664533 h 2667346"/>
                  <a:gd name="connsiteX17" fmla="*/ 314325 w 628650"/>
                  <a:gd name="connsiteY17" fmla="*/ 2654300 h 2667346"/>
                  <a:gd name="connsiteX18" fmla="*/ 174625 w 628650"/>
                  <a:gd name="connsiteY18" fmla="*/ 2654300 h 2667346"/>
                  <a:gd name="connsiteX19" fmla="*/ 199317 w 628650"/>
                  <a:gd name="connsiteY19" fmla="*/ 2664533 h 2667346"/>
                  <a:gd name="connsiteX20" fmla="*/ 200483 w 628650"/>
                  <a:gd name="connsiteY20" fmla="*/ 2667346 h 2667346"/>
                  <a:gd name="connsiteX21" fmla="*/ 148767 w 628650"/>
                  <a:gd name="connsiteY21" fmla="*/ 2667346 h 2667346"/>
                  <a:gd name="connsiteX22" fmla="*/ 149933 w 628650"/>
                  <a:gd name="connsiteY22" fmla="*/ 2664533 h 2667346"/>
                  <a:gd name="connsiteX23" fmla="*/ 174625 w 628650"/>
                  <a:gd name="connsiteY23" fmla="*/ 2654300 h 2667346"/>
                  <a:gd name="connsiteX24" fmla="*/ 34925 w 628650"/>
                  <a:gd name="connsiteY24" fmla="*/ 2654300 h 2667346"/>
                  <a:gd name="connsiteX25" fmla="*/ 59617 w 628650"/>
                  <a:gd name="connsiteY25" fmla="*/ 2664533 h 2667346"/>
                  <a:gd name="connsiteX26" fmla="*/ 60783 w 628650"/>
                  <a:gd name="connsiteY26" fmla="*/ 2667346 h 2667346"/>
                  <a:gd name="connsiteX27" fmla="*/ 9067 w 628650"/>
                  <a:gd name="connsiteY27" fmla="*/ 2667346 h 2667346"/>
                  <a:gd name="connsiteX28" fmla="*/ 10233 w 628650"/>
                  <a:gd name="connsiteY28" fmla="*/ 2664533 h 2667346"/>
                  <a:gd name="connsiteX29" fmla="*/ 34925 w 628650"/>
                  <a:gd name="connsiteY29" fmla="*/ 2654300 h 2667346"/>
                  <a:gd name="connsiteX30" fmla="*/ 593725 w 628650"/>
                  <a:gd name="connsiteY30" fmla="*/ 2514600 h 2667346"/>
                  <a:gd name="connsiteX31" fmla="*/ 628650 w 628650"/>
                  <a:gd name="connsiteY31" fmla="*/ 2549525 h 2667346"/>
                  <a:gd name="connsiteX32" fmla="*/ 593725 w 628650"/>
                  <a:gd name="connsiteY32" fmla="*/ 2584450 h 2667346"/>
                  <a:gd name="connsiteX33" fmla="*/ 558800 w 628650"/>
                  <a:gd name="connsiteY33" fmla="*/ 2549525 h 2667346"/>
                  <a:gd name="connsiteX34" fmla="*/ 593725 w 628650"/>
                  <a:gd name="connsiteY34" fmla="*/ 2514600 h 2667346"/>
                  <a:gd name="connsiteX35" fmla="*/ 454025 w 628650"/>
                  <a:gd name="connsiteY35" fmla="*/ 2514600 h 2667346"/>
                  <a:gd name="connsiteX36" fmla="*/ 488950 w 628650"/>
                  <a:gd name="connsiteY36" fmla="*/ 2549525 h 2667346"/>
                  <a:gd name="connsiteX37" fmla="*/ 454025 w 628650"/>
                  <a:gd name="connsiteY37" fmla="*/ 2584450 h 2667346"/>
                  <a:gd name="connsiteX38" fmla="*/ 419100 w 628650"/>
                  <a:gd name="connsiteY38" fmla="*/ 2549525 h 2667346"/>
                  <a:gd name="connsiteX39" fmla="*/ 454025 w 628650"/>
                  <a:gd name="connsiteY39" fmla="*/ 2514600 h 2667346"/>
                  <a:gd name="connsiteX40" fmla="*/ 314325 w 628650"/>
                  <a:gd name="connsiteY40" fmla="*/ 2514600 h 2667346"/>
                  <a:gd name="connsiteX41" fmla="*/ 349250 w 628650"/>
                  <a:gd name="connsiteY41" fmla="*/ 2549525 h 2667346"/>
                  <a:gd name="connsiteX42" fmla="*/ 314325 w 628650"/>
                  <a:gd name="connsiteY42" fmla="*/ 2584450 h 2667346"/>
                  <a:gd name="connsiteX43" fmla="*/ 279400 w 628650"/>
                  <a:gd name="connsiteY43" fmla="*/ 2549525 h 2667346"/>
                  <a:gd name="connsiteX44" fmla="*/ 314325 w 628650"/>
                  <a:gd name="connsiteY44" fmla="*/ 2514600 h 2667346"/>
                  <a:gd name="connsiteX45" fmla="*/ 174625 w 628650"/>
                  <a:gd name="connsiteY45" fmla="*/ 2514600 h 2667346"/>
                  <a:gd name="connsiteX46" fmla="*/ 209550 w 628650"/>
                  <a:gd name="connsiteY46" fmla="*/ 2549525 h 2667346"/>
                  <a:gd name="connsiteX47" fmla="*/ 174625 w 628650"/>
                  <a:gd name="connsiteY47" fmla="*/ 2584450 h 2667346"/>
                  <a:gd name="connsiteX48" fmla="*/ 139700 w 628650"/>
                  <a:gd name="connsiteY48" fmla="*/ 2549525 h 2667346"/>
                  <a:gd name="connsiteX49" fmla="*/ 174625 w 628650"/>
                  <a:gd name="connsiteY49" fmla="*/ 2514600 h 2667346"/>
                  <a:gd name="connsiteX50" fmla="*/ 34925 w 628650"/>
                  <a:gd name="connsiteY50" fmla="*/ 2514600 h 2667346"/>
                  <a:gd name="connsiteX51" fmla="*/ 69850 w 628650"/>
                  <a:gd name="connsiteY51" fmla="*/ 2549525 h 2667346"/>
                  <a:gd name="connsiteX52" fmla="*/ 34925 w 628650"/>
                  <a:gd name="connsiteY52" fmla="*/ 2584450 h 2667346"/>
                  <a:gd name="connsiteX53" fmla="*/ 0 w 628650"/>
                  <a:gd name="connsiteY53" fmla="*/ 2549525 h 2667346"/>
                  <a:gd name="connsiteX54" fmla="*/ 34925 w 628650"/>
                  <a:gd name="connsiteY54" fmla="*/ 2514600 h 2667346"/>
                  <a:gd name="connsiteX55" fmla="*/ 593725 w 628650"/>
                  <a:gd name="connsiteY55" fmla="*/ 2374900 h 2667346"/>
                  <a:gd name="connsiteX56" fmla="*/ 628650 w 628650"/>
                  <a:gd name="connsiteY56" fmla="*/ 2409825 h 2667346"/>
                  <a:gd name="connsiteX57" fmla="*/ 593725 w 628650"/>
                  <a:gd name="connsiteY57" fmla="*/ 2444750 h 2667346"/>
                  <a:gd name="connsiteX58" fmla="*/ 558800 w 628650"/>
                  <a:gd name="connsiteY58" fmla="*/ 2409825 h 2667346"/>
                  <a:gd name="connsiteX59" fmla="*/ 593725 w 628650"/>
                  <a:gd name="connsiteY59" fmla="*/ 2374900 h 2667346"/>
                  <a:gd name="connsiteX60" fmla="*/ 454025 w 628650"/>
                  <a:gd name="connsiteY60" fmla="*/ 2374900 h 2667346"/>
                  <a:gd name="connsiteX61" fmla="*/ 488950 w 628650"/>
                  <a:gd name="connsiteY61" fmla="*/ 2409825 h 2667346"/>
                  <a:gd name="connsiteX62" fmla="*/ 454025 w 628650"/>
                  <a:gd name="connsiteY62" fmla="*/ 2444750 h 2667346"/>
                  <a:gd name="connsiteX63" fmla="*/ 419100 w 628650"/>
                  <a:gd name="connsiteY63" fmla="*/ 2409825 h 2667346"/>
                  <a:gd name="connsiteX64" fmla="*/ 454025 w 628650"/>
                  <a:gd name="connsiteY64" fmla="*/ 2374900 h 2667346"/>
                  <a:gd name="connsiteX65" fmla="*/ 314325 w 628650"/>
                  <a:gd name="connsiteY65" fmla="*/ 2374900 h 2667346"/>
                  <a:gd name="connsiteX66" fmla="*/ 349250 w 628650"/>
                  <a:gd name="connsiteY66" fmla="*/ 2409825 h 2667346"/>
                  <a:gd name="connsiteX67" fmla="*/ 314325 w 628650"/>
                  <a:gd name="connsiteY67" fmla="*/ 2444750 h 2667346"/>
                  <a:gd name="connsiteX68" fmla="*/ 279400 w 628650"/>
                  <a:gd name="connsiteY68" fmla="*/ 2409825 h 2667346"/>
                  <a:gd name="connsiteX69" fmla="*/ 314325 w 628650"/>
                  <a:gd name="connsiteY69" fmla="*/ 2374900 h 2667346"/>
                  <a:gd name="connsiteX70" fmla="*/ 174625 w 628650"/>
                  <a:gd name="connsiteY70" fmla="*/ 2374900 h 2667346"/>
                  <a:gd name="connsiteX71" fmla="*/ 209550 w 628650"/>
                  <a:gd name="connsiteY71" fmla="*/ 2409825 h 2667346"/>
                  <a:gd name="connsiteX72" fmla="*/ 174625 w 628650"/>
                  <a:gd name="connsiteY72" fmla="*/ 2444750 h 2667346"/>
                  <a:gd name="connsiteX73" fmla="*/ 139700 w 628650"/>
                  <a:gd name="connsiteY73" fmla="*/ 2409825 h 2667346"/>
                  <a:gd name="connsiteX74" fmla="*/ 174625 w 628650"/>
                  <a:gd name="connsiteY74" fmla="*/ 2374900 h 2667346"/>
                  <a:gd name="connsiteX75" fmla="*/ 34925 w 628650"/>
                  <a:gd name="connsiteY75" fmla="*/ 2374900 h 2667346"/>
                  <a:gd name="connsiteX76" fmla="*/ 69850 w 628650"/>
                  <a:gd name="connsiteY76" fmla="*/ 2409825 h 2667346"/>
                  <a:gd name="connsiteX77" fmla="*/ 34925 w 628650"/>
                  <a:gd name="connsiteY77" fmla="*/ 2444750 h 2667346"/>
                  <a:gd name="connsiteX78" fmla="*/ 0 w 628650"/>
                  <a:gd name="connsiteY78" fmla="*/ 2409825 h 2667346"/>
                  <a:gd name="connsiteX79" fmla="*/ 34925 w 628650"/>
                  <a:gd name="connsiteY79" fmla="*/ 2374900 h 2667346"/>
                  <a:gd name="connsiteX80" fmla="*/ 593725 w 628650"/>
                  <a:gd name="connsiteY80" fmla="*/ 2235200 h 2667346"/>
                  <a:gd name="connsiteX81" fmla="*/ 628650 w 628650"/>
                  <a:gd name="connsiteY81" fmla="*/ 2270125 h 2667346"/>
                  <a:gd name="connsiteX82" fmla="*/ 593725 w 628650"/>
                  <a:gd name="connsiteY82" fmla="*/ 2305050 h 2667346"/>
                  <a:gd name="connsiteX83" fmla="*/ 558800 w 628650"/>
                  <a:gd name="connsiteY83" fmla="*/ 2270125 h 2667346"/>
                  <a:gd name="connsiteX84" fmla="*/ 593725 w 628650"/>
                  <a:gd name="connsiteY84" fmla="*/ 2235200 h 2667346"/>
                  <a:gd name="connsiteX85" fmla="*/ 454025 w 628650"/>
                  <a:gd name="connsiteY85" fmla="*/ 2235200 h 2667346"/>
                  <a:gd name="connsiteX86" fmla="*/ 488950 w 628650"/>
                  <a:gd name="connsiteY86" fmla="*/ 2270125 h 2667346"/>
                  <a:gd name="connsiteX87" fmla="*/ 454025 w 628650"/>
                  <a:gd name="connsiteY87" fmla="*/ 2305050 h 2667346"/>
                  <a:gd name="connsiteX88" fmla="*/ 419100 w 628650"/>
                  <a:gd name="connsiteY88" fmla="*/ 2270125 h 2667346"/>
                  <a:gd name="connsiteX89" fmla="*/ 454025 w 628650"/>
                  <a:gd name="connsiteY89" fmla="*/ 2235200 h 2667346"/>
                  <a:gd name="connsiteX90" fmla="*/ 314325 w 628650"/>
                  <a:gd name="connsiteY90" fmla="*/ 2235200 h 2667346"/>
                  <a:gd name="connsiteX91" fmla="*/ 349250 w 628650"/>
                  <a:gd name="connsiteY91" fmla="*/ 2270125 h 2667346"/>
                  <a:gd name="connsiteX92" fmla="*/ 314325 w 628650"/>
                  <a:gd name="connsiteY92" fmla="*/ 2305050 h 2667346"/>
                  <a:gd name="connsiteX93" fmla="*/ 279400 w 628650"/>
                  <a:gd name="connsiteY93" fmla="*/ 2270125 h 2667346"/>
                  <a:gd name="connsiteX94" fmla="*/ 314325 w 628650"/>
                  <a:gd name="connsiteY94" fmla="*/ 2235200 h 2667346"/>
                  <a:gd name="connsiteX95" fmla="*/ 174625 w 628650"/>
                  <a:gd name="connsiteY95" fmla="*/ 2235200 h 2667346"/>
                  <a:gd name="connsiteX96" fmla="*/ 209550 w 628650"/>
                  <a:gd name="connsiteY96" fmla="*/ 2270125 h 2667346"/>
                  <a:gd name="connsiteX97" fmla="*/ 174625 w 628650"/>
                  <a:gd name="connsiteY97" fmla="*/ 2305050 h 2667346"/>
                  <a:gd name="connsiteX98" fmla="*/ 139700 w 628650"/>
                  <a:gd name="connsiteY98" fmla="*/ 2270125 h 2667346"/>
                  <a:gd name="connsiteX99" fmla="*/ 174625 w 628650"/>
                  <a:gd name="connsiteY99" fmla="*/ 2235200 h 2667346"/>
                  <a:gd name="connsiteX100" fmla="*/ 34925 w 628650"/>
                  <a:gd name="connsiteY100" fmla="*/ 2235200 h 2667346"/>
                  <a:gd name="connsiteX101" fmla="*/ 69850 w 628650"/>
                  <a:gd name="connsiteY101" fmla="*/ 2270125 h 2667346"/>
                  <a:gd name="connsiteX102" fmla="*/ 34925 w 628650"/>
                  <a:gd name="connsiteY102" fmla="*/ 2305050 h 2667346"/>
                  <a:gd name="connsiteX103" fmla="*/ 0 w 628650"/>
                  <a:gd name="connsiteY103" fmla="*/ 2270125 h 2667346"/>
                  <a:gd name="connsiteX104" fmla="*/ 34925 w 628650"/>
                  <a:gd name="connsiteY104" fmla="*/ 2235200 h 2667346"/>
                  <a:gd name="connsiteX105" fmla="*/ 593725 w 628650"/>
                  <a:gd name="connsiteY105" fmla="*/ 2095500 h 2667346"/>
                  <a:gd name="connsiteX106" fmla="*/ 628650 w 628650"/>
                  <a:gd name="connsiteY106" fmla="*/ 2130425 h 2667346"/>
                  <a:gd name="connsiteX107" fmla="*/ 593725 w 628650"/>
                  <a:gd name="connsiteY107" fmla="*/ 2165350 h 2667346"/>
                  <a:gd name="connsiteX108" fmla="*/ 558800 w 628650"/>
                  <a:gd name="connsiteY108" fmla="*/ 2130425 h 2667346"/>
                  <a:gd name="connsiteX109" fmla="*/ 593725 w 628650"/>
                  <a:gd name="connsiteY109" fmla="*/ 2095500 h 2667346"/>
                  <a:gd name="connsiteX110" fmla="*/ 454025 w 628650"/>
                  <a:gd name="connsiteY110" fmla="*/ 2095500 h 2667346"/>
                  <a:gd name="connsiteX111" fmla="*/ 488950 w 628650"/>
                  <a:gd name="connsiteY111" fmla="*/ 2130425 h 2667346"/>
                  <a:gd name="connsiteX112" fmla="*/ 454025 w 628650"/>
                  <a:gd name="connsiteY112" fmla="*/ 2165350 h 2667346"/>
                  <a:gd name="connsiteX113" fmla="*/ 419100 w 628650"/>
                  <a:gd name="connsiteY113" fmla="*/ 2130425 h 2667346"/>
                  <a:gd name="connsiteX114" fmla="*/ 454025 w 628650"/>
                  <a:gd name="connsiteY114" fmla="*/ 2095500 h 2667346"/>
                  <a:gd name="connsiteX115" fmla="*/ 314325 w 628650"/>
                  <a:gd name="connsiteY115" fmla="*/ 2095500 h 2667346"/>
                  <a:gd name="connsiteX116" fmla="*/ 349250 w 628650"/>
                  <a:gd name="connsiteY116" fmla="*/ 2130425 h 2667346"/>
                  <a:gd name="connsiteX117" fmla="*/ 314325 w 628650"/>
                  <a:gd name="connsiteY117" fmla="*/ 2165350 h 2667346"/>
                  <a:gd name="connsiteX118" fmla="*/ 279400 w 628650"/>
                  <a:gd name="connsiteY118" fmla="*/ 2130425 h 2667346"/>
                  <a:gd name="connsiteX119" fmla="*/ 314325 w 628650"/>
                  <a:gd name="connsiteY119" fmla="*/ 2095500 h 2667346"/>
                  <a:gd name="connsiteX120" fmla="*/ 174625 w 628650"/>
                  <a:gd name="connsiteY120" fmla="*/ 2095500 h 2667346"/>
                  <a:gd name="connsiteX121" fmla="*/ 209550 w 628650"/>
                  <a:gd name="connsiteY121" fmla="*/ 2130425 h 2667346"/>
                  <a:gd name="connsiteX122" fmla="*/ 174625 w 628650"/>
                  <a:gd name="connsiteY122" fmla="*/ 2165350 h 2667346"/>
                  <a:gd name="connsiteX123" fmla="*/ 139700 w 628650"/>
                  <a:gd name="connsiteY123" fmla="*/ 2130425 h 2667346"/>
                  <a:gd name="connsiteX124" fmla="*/ 174625 w 628650"/>
                  <a:gd name="connsiteY124" fmla="*/ 2095500 h 2667346"/>
                  <a:gd name="connsiteX125" fmla="*/ 34925 w 628650"/>
                  <a:gd name="connsiteY125" fmla="*/ 2095500 h 2667346"/>
                  <a:gd name="connsiteX126" fmla="*/ 69850 w 628650"/>
                  <a:gd name="connsiteY126" fmla="*/ 2130425 h 2667346"/>
                  <a:gd name="connsiteX127" fmla="*/ 34925 w 628650"/>
                  <a:gd name="connsiteY127" fmla="*/ 2165350 h 2667346"/>
                  <a:gd name="connsiteX128" fmla="*/ 0 w 628650"/>
                  <a:gd name="connsiteY128" fmla="*/ 2130425 h 2667346"/>
                  <a:gd name="connsiteX129" fmla="*/ 34925 w 628650"/>
                  <a:gd name="connsiteY129" fmla="*/ 2095500 h 2667346"/>
                  <a:gd name="connsiteX130" fmla="*/ 593725 w 628650"/>
                  <a:gd name="connsiteY130" fmla="*/ 1955800 h 2667346"/>
                  <a:gd name="connsiteX131" fmla="*/ 628650 w 628650"/>
                  <a:gd name="connsiteY131" fmla="*/ 1990725 h 2667346"/>
                  <a:gd name="connsiteX132" fmla="*/ 593725 w 628650"/>
                  <a:gd name="connsiteY132" fmla="*/ 2025650 h 2667346"/>
                  <a:gd name="connsiteX133" fmla="*/ 558800 w 628650"/>
                  <a:gd name="connsiteY133" fmla="*/ 1990725 h 2667346"/>
                  <a:gd name="connsiteX134" fmla="*/ 593725 w 628650"/>
                  <a:gd name="connsiteY134" fmla="*/ 1955800 h 2667346"/>
                  <a:gd name="connsiteX135" fmla="*/ 454025 w 628650"/>
                  <a:gd name="connsiteY135" fmla="*/ 1955800 h 2667346"/>
                  <a:gd name="connsiteX136" fmla="*/ 488950 w 628650"/>
                  <a:gd name="connsiteY136" fmla="*/ 1990725 h 2667346"/>
                  <a:gd name="connsiteX137" fmla="*/ 454025 w 628650"/>
                  <a:gd name="connsiteY137" fmla="*/ 2025650 h 2667346"/>
                  <a:gd name="connsiteX138" fmla="*/ 419100 w 628650"/>
                  <a:gd name="connsiteY138" fmla="*/ 1990725 h 2667346"/>
                  <a:gd name="connsiteX139" fmla="*/ 454025 w 628650"/>
                  <a:gd name="connsiteY139" fmla="*/ 1955800 h 2667346"/>
                  <a:gd name="connsiteX140" fmla="*/ 314325 w 628650"/>
                  <a:gd name="connsiteY140" fmla="*/ 1955800 h 2667346"/>
                  <a:gd name="connsiteX141" fmla="*/ 349250 w 628650"/>
                  <a:gd name="connsiteY141" fmla="*/ 1990725 h 2667346"/>
                  <a:gd name="connsiteX142" fmla="*/ 314325 w 628650"/>
                  <a:gd name="connsiteY142" fmla="*/ 2025650 h 2667346"/>
                  <a:gd name="connsiteX143" fmla="*/ 279400 w 628650"/>
                  <a:gd name="connsiteY143" fmla="*/ 1990725 h 2667346"/>
                  <a:gd name="connsiteX144" fmla="*/ 314325 w 628650"/>
                  <a:gd name="connsiteY144" fmla="*/ 1955800 h 2667346"/>
                  <a:gd name="connsiteX145" fmla="*/ 174625 w 628650"/>
                  <a:gd name="connsiteY145" fmla="*/ 1955800 h 2667346"/>
                  <a:gd name="connsiteX146" fmla="*/ 209550 w 628650"/>
                  <a:gd name="connsiteY146" fmla="*/ 1990725 h 2667346"/>
                  <a:gd name="connsiteX147" fmla="*/ 174625 w 628650"/>
                  <a:gd name="connsiteY147" fmla="*/ 2025650 h 2667346"/>
                  <a:gd name="connsiteX148" fmla="*/ 139700 w 628650"/>
                  <a:gd name="connsiteY148" fmla="*/ 1990725 h 2667346"/>
                  <a:gd name="connsiteX149" fmla="*/ 174625 w 628650"/>
                  <a:gd name="connsiteY149" fmla="*/ 1955800 h 2667346"/>
                  <a:gd name="connsiteX150" fmla="*/ 34925 w 628650"/>
                  <a:gd name="connsiteY150" fmla="*/ 1955800 h 2667346"/>
                  <a:gd name="connsiteX151" fmla="*/ 69850 w 628650"/>
                  <a:gd name="connsiteY151" fmla="*/ 1990725 h 2667346"/>
                  <a:gd name="connsiteX152" fmla="*/ 34925 w 628650"/>
                  <a:gd name="connsiteY152" fmla="*/ 2025650 h 2667346"/>
                  <a:gd name="connsiteX153" fmla="*/ 0 w 628650"/>
                  <a:gd name="connsiteY153" fmla="*/ 1990725 h 2667346"/>
                  <a:gd name="connsiteX154" fmla="*/ 34925 w 628650"/>
                  <a:gd name="connsiteY154" fmla="*/ 1955800 h 2667346"/>
                  <a:gd name="connsiteX155" fmla="*/ 593725 w 628650"/>
                  <a:gd name="connsiteY155" fmla="*/ 1816100 h 2667346"/>
                  <a:gd name="connsiteX156" fmla="*/ 628650 w 628650"/>
                  <a:gd name="connsiteY156" fmla="*/ 1851025 h 2667346"/>
                  <a:gd name="connsiteX157" fmla="*/ 593725 w 628650"/>
                  <a:gd name="connsiteY157" fmla="*/ 1885950 h 2667346"/>
                  <a:gd name="connsiteX158" fmla="*/ 558800 w 628650"/>
                  <a:gd name="connsiteY158" fmla="*/ 1851025 h 2667346"/>
                  <a:gd name="connsiteX159" fmla="*/ 593725 w 628650"/>
                  <a:gd name="connsiteY159" fmla="*/ 1816100 h 2667346"/>
                  <a:gd name="connsiteX160" fmla="*/ 454025 w 628650"/>
                  <a:gd name="connsiteY160" fmla="*/ 1816100 h 2667346"/>
                  <a:gd name="connsiteX161" fmla="*/ 488950 w 628650"/>
                  <a:gd name="connsiteY161" fmla="*/ 1851025 h 2667346"/>
                  <a:gd name="connsiteX162" fmla="*/ 454025 w 628650"/>
                  <a:gd name="connsiteY162" fmla="*/ 1885950 h 2667346"/>
                  <a:gd name="connsiteX163" fmla="*/ 419100 w 628650"/>
                  <a:gd name="connsiteY163" fmla="*/ 1851025 h 2667346"/>
                  <a:gd name="connsiteX164" fmla="*/ 454025 w 628650"/>
                  <a:gd name="connsiteY164" fmla="*/ 1816100 h 2667346"/>
                  <a:gd name="connsiteX165" fmla="*/ 314325 w 628650"/>
                  <a:gd name="connsiteY165" fmla="*/ 1816100 h 2667346"/>
                  <a:gd name="connsiteX166" fmla="*/ 349250 w 628650"/>
                  <a:gd name="connsiteY166" fmla="*/ 1851025 h 2667346"/>
                  <a:gd name="connsiteX167" fmla="*/ 314325 w 628650"/>
                  <a:gd name="connsiteY167" fmla="*/ 1885950 h 2667346"/>
                  <a:gd name="connsiteX168" fmla="*/ 279400 w 628650"/>
                  <a:gd name="connsiteY168" fmla="*/ 1851025 h 2667346"/>
                  <a:gd name="connsiteX169" fmla="*/ 314325 w 628650"/>
                  <a:gd name="connsiteY169" fmla="*/ 1816100 h 2667346"/>
                  <a:gd name="connsiteX170" fmla="*/ 174625 w 628650"/>
                  <a:gd name="connsiteY170" fmla="*/ 1816100 h 2667346"/>
                  <a:gd name="connsiteX171" fmla="*/ 209550 w 628650"/>
                  <a:gd name="connsiteY171" fmla="*/ 1851025 h 2667346"/>
                  <a:gd name="connsiteX172" fmla="*/ 174625 w 628650"/>
                  <a:gd name="connsiteY172" fmla="*/ 1885950 h 2667346"/>
                  <a:gd name="connsiteX173" fmla="*/ 139700 w 628650"/>
                  <a:gd name="connsiteY173" fmla="*/ 1851025 h 2667346"/>
                  <a:gd name="connsiteX174" fmla="*/ 174625 w 628650"/>
                  <a:gd name="connsiteY174" fmla="*/ 1816100 h 2667346"/>
                  <a:gd name="connsiteX175" fmla="*/ 34925 w 628650"/>
                  <a:gd name="connsiteY175" fmla="*/ 1816100 h 2667346"/>
                  <a:gd name="connsiteX176" fmla="*/ 69850 w 628650"/>
                  <a:gd name="connsiteY176" fmla="*/ 1851025 h 2667346"/>
                  <a:gd name="connsiteX177" fmla="*/ 34925 w 628650"/>
                  <a:gd name="connsiteY177" fmla="*/ 1885950 h 2667346"/>
                  <a:gd name="connsiteX178" fmla="*/ 0 w 628650"/>
                  <a:gd name="connsiteY178" fmla="*/ 1851025 h 2667346"/>
                  <a:gd name="connsiteX179" fmla="*/ 34925 w 628650"/>
                  <a:gd name="connsiteY179" fmla="*/ 1816100 h 2667346"/>
                  <a:gd name="connsiteX180" fmla="*/ 593725 w 628650"/>
                  <a:gd name="connsiteY180" fmla="*/ 1676400 h 2667346"/>
                  <a:gd name="connsiteX181" fmla="*/ 628650 w 628650"/>
                  <a:gd name="connsiteY181" fmla="*/ 1711325 h 2667346"/>
                  <a:gd name="connsiteX182" fmla="*/ 593725 w 628650"/>
                  <a:gd name="connsiteY182" fmla="*/ 1746250 h 2667346"/>
                  <a:gd name="connsiteX183" fmla="*/ 558800 w 628650"/>
                  <a:gd name="connsiteY183" fmla="*/ 1711325 h 2667346"/>
                  <a:gd name="connsiteX184" fmla="*/ 593725 w 628650"/>
                  <a:gd name="connsiteY184" fmla="*/ 1676400 h 2667346"/>
                  <a:gd name="connsiteX185" fmla="*/ 454025 w 628650"/>
                  <a:gd name="connsiteY185" fmla="*/ 1676400 h 2667346"/>
                  <a:gd name="connsiteX186" fmla="*/ 488950 w 628650"/>
                  <a:gd name="connsiteY186" fmla="*/ 1711325 h 2667346"/>
                  <a:gd name="connsiteX187" fmla="*/ 454025 w 628650"/>
                  <a:gd name="connsiteY187" fmla="*/ 1746250 h 2667346"/>
                  <a:gd name="connsiteX188" fmla="*/ 419100 w 628650"/>
                  <a:gd name="connsiteY188" fmla="*/ 1711325 h 2667346"/>
                  <a:gd name="connsiteX189" fmla="*/ 454025 w 628650"/>
                  <a:gd name="connsiteY189" fmla="*/ 1676400 h 2667346"/>
                  <a:gd name="connsiteX190" fmla="*/ 314325 w 628650"/>
                  <a:gd name="connsiteY190" fmla="*/ 1676400 h 2667346"/>
                  <a:gd name="connsiteX191" fmla="*/ 349250 w 628650"/>
                  <a:gd name="connsiteY191" fmla="*/ 1711325 h 2667346"/>
                  <a:gd name="connsiteX192" fmla="*/ 314325 w 628650"/>
                  <a:gd name="connsiteY192" fmla="*/ 1746250 h 2667346"/>
                  <a:gd name="connsiteX193" fmla="*/ 279400 w 628650"/>
                  <a:gd name="connsiteY193" fmla="*/ 1711325 h 2667346"/>
                  <a:gd name="connsiteX194" fmla="*/ 314325 w 628650"/>
                  <a:gd name="connsiteY194" fmla="*/ 1676400 h 2667346"/>
                  <a:gd name="connsiteX195" fmla="*/ 174625 w 628650"/>
                  <a:gd name="connsiteY195" fmla="*/ 1676400 h 2667346"/>
                  <a:gd name="connsiteX196" fmla="*/ 209550 w 628650"/>
                  <a:gd name="connsiteY196" fmla="*/ 1711325 h 2667346"/>
                  <a:gd name="connsiteX197" fmla="*/ 174625 w 628650"/>
                  <a:gd name="connsiteY197" fmla="*/ 1746250 h 2667346"/>
                  <a:gd name="connsiteX198" fmla="*/ 139700 w 628650"/>
                  <a:gd name="connsiteY198" fmla="*/ 1711325 h 2667346"/>
                  <a:gd name="connsiteX199" fmla="*/ 174625 w 628650"/>
                  <a:gd name="connsiteY199" fmla="*/ 1676400 h 2667346"/>
                  <a:gd name="connsiteX200" fmla="*/ 34925 w 628650"/>
                  <a:gd name="connsiteY200" fmla="*/ 1676400 h 2667346"/>
                  <a:gd name="connsiteX201" fmla="*/ 69850 w 628650"/>
                  <a:gd name="connsiteY201" fmla="*/ 1711325 h 2667346"/>
                  <a:gd name="connsiteX202" fmla="*/ 34925 w 628650"/>
                  <a:gd name="connsiteY202" fmla="*/ 1746250 h 2667346"/>
                  <a:gd name="connsiteX203" fmla="*/ 0 w 628650"/>
                  <a:gd name="connsiteY203" fmla="*/ 1711325 h 2667346"/>
                  <a:gd name="connsiteX204" fmla="*/ 34925 w 628650"/>
                  <a:gd name="connsiteY204" fmla="*/ 1676400 h 2667346"/>
                  <a:gd name="connsiteX205" fmla="*/ 593725 w 628650"/>
                  <a:gd name="connsiteY205" fmla="*/ 1536700 h 2667346"/>
                  <a:gd name="connsiteX206" fmla="*/ 628650 w 628650"/>
                  <a:gd name="connsiteY206" fmla="*/ 1571625 h 2667346"/>
                  <a:gd name="connsiteX207" fmla="*/ 593725 w 628650"/>
                  <a:gd name="connsiteY207" fmla="*/ 1606550 h 2667346"/>
                  <a:gd name="connsiteX208" fmla="*/ 558800 w 628650"/>
                  <a:gd name="connsiteY208" fmla="*/ 1571625 h 2667346"/>
                  <a:gd name="connsiteX209" fmla="*/ 593725 w 628650"/>
                  <a:gd name="connsiteY209" fmla="*/ 1536700 h 2667346"/>
                  <a:gd name="connsiteX210" fmla="*/ 454025 w 628650"/>
                  <a:gd name="connsiteY210" fmla="*/ 1536700 h 2667346"/>
                  <a:gd name="connsiteX211" fmla="*/ 488950 w 628650"/>
                  <a:gd name="connsiteY211" fmla="*/ 1571625 h 2667346"/>
                  <a:gd name="connsiteX212" fmla="*/ 454025 w 628650"/>
                  <a:gd name="connsiteY212" fmla="*/ 1606550 h 2667346"/>
                  <a:gd name="connsiteX213" fmla="*/ 419100 w 628650"/>
                  <a:gd name="connsiteY213" fmla="*/ 1571625 h 2667346"/>
                  <a:gd name="connsiteX214" fmla="*/ 454025 w 628650"/>
                  <a:gd name="connsiteY214" fmla="*/ 1536700 h 2667346"/>
                  <a:gd name="connsiteX215" fmla="*/ 314325 w 628650"/>
                  <a:gd name="connsiteY215" fmla="*/ 1536700 h 2667346"/>
                  <a:gd name="connsiteX216" fmla="*/ 349250 w 628650"/>
                  <a:gd name="connsiteY216" fmla="*/ 1571625 h 2667346"/>
                  <a:gd name="connsiteX217" fmla="*/ 314325 w 628650"/>
                  <a:gd name="connsiteY217" fmla="*/ 1606550 h 2667346"/>
                  <a:gd name="connsiteX218" fmla="*/ 279400 w 628650"/>
                  <a:gd name="connsiteY218" fmla="*/ 1571625 h 2667346"/>
                  <a:gd name="connsiteX219" fmla="*/ 314325 w 628650"/>
                  <a:gd name="connsiteY219" fmla="*/ 1536700 h 2667346"/>
                  <a:gd name="connsiteX220" fmla="*/ 174625 w 628650"/>
                  <a:gd name="connsiteY220" fmla="*/ 1536700 h 2667346"/>
                  <a:gd name="connsiteX221" fmla="*/ 209550 w 628650"/>
                  <a:gd name="connsiteY221" fmla="*/ 1571625 h 2667346"/>
                  <a:gd name="connsiteX222" fmla="*/ 174625 w 628650"/>
                  <a:gd name="connsiteY222" fmla="*/ 1606550 h 2667346"/>
                  <a:gd name="connsiteX223" fmla="*/ 139700 w 628650"/>
                  <a:gd name="connsiteY223" fmla="*/ 1571625 h 2667346"/>
                  <a:gd name="connsiteX224" fmla="*/ 174625 w 628650"/>
                  <a:gd name="connsiteY224" fmla="*/ 1536700 h 2667346"/>
                  <a:gd name="connsiteX225" fmla="*/ 34925 w 628650"/>
                  <a:gd name="connsiteY225" fmla="*/ 1536700 h 2667346"/>
                  <a:gd name="connsiteX226" fmla="*/ 69850 w 628650"/>
                  <a:gd name="connsiteY226" fmla="*/ 1571625 h 2667346"/>
                  <a:gd name="connsiteX227" fmla="*/ 34925 w 628650"/>
                  <a:gd name="connsiteY227" fmla="*/ 1606550 h 2667346"/>
                  <a:gd name="connsiteX228" fmla="*/ 0 w 628650"/>
                  <a:gd name="connsiteY228" fmla="*/ 1571625 h 2667346"/>
                  <a:gd name="connsiteX229" fmla="*/ 34925 w 628650"/>
                  <a:gd name="connsiteY229" fmla="*/ 1536700 h 2667346"/>
                  <a:gd name="connsiteX230" fmla="*/ 593725 w 628650"/>
                  <a:gd name="connsiteY230" fmla="*/ 1397000 h 2667346"/>
                  <a:gd name="connsiteX231" fmla="*/ 628650 w 628650"/>
                  <a:gd name="connsiteY231" fmla="*/ 1431925 h 2667346"/>
                  <a:gd name="connsiteX232" fmla="*/ 593725 w 628650"/>
                  <a:gd name="connsiteY232" fmla="*/ 1466850 h 2667346"/>
                  <a:gd name="connsiteX233" fmla="*/ 558800 w 628650"/>
                  <a:gd name="connsiteY233" fmla="*/ 1431925 h 2667346"/>
                  <a:gd name="connsiteX234" fmla="*/ 593725 w 628650"/>
                  <a:gd name="connsiteY234" fmla="*/ 1397000 h 2667346"/>
                  <a:gd name="connsiteX235" fmla="*/ 454025 w 628650"/>
                  <a:gd name="connsiteY235" fmla="*/ 1397000 h 2667346"/>
                  <a:gd name="connsiteX236" fmla="*/ 488950 w 628650"/>
                  <a:gd name="connsiteY236" fmla="*/ 1431925 h 2667346"/>
                  <a:gd name="connsiteX237" fmla="*/ 454025 w 628650"/>
                  <a:gd name="connsiteY237" fmla="*/ 1466850 h 2667346"/>
                  <a:gd name="connsiteX238" fmla="*/ 419100 w 628650"/>
                  <a:gd name="connsiteY238" fmla="*/ 1431925 h 2667346"/>
                  <a:gd name="connsiteX239" fmla="*/ 454025 w 628650"/>
                  <a:gd name="connsiteY239" fmla="*/ 1397000 h 2667346"/>
                  <a:gd name="connsiteX240" fmla="*/ 314325 w 628650"/>
                  <a:gd name="connsiteY240" fmla="*/ 1397000 h 2667346"/>
                  <a:gd name="connsiteX241" fmla="*/ 349250 w 628650"/>
                  <a:gd name="connsiteY241" fmla="*/ 1431925 h 2667346"/>
                  <a:gd name="connsiteX242" fmla="*/ 314325 w 628650"/>
                  <a:gd name="connsiteY242" fmla="*/ 1466850 h 2667346"/>
                  <a:gd name="connsiteX243" fmla="*/ 279400 w 628650"/>
                  <a:gd name="connsiteY243" fmla="*/ 1431925 h 2667346"/>
                  <a:gd name="connsiteX244" fmla="*/ 314325 w 628650"/>
                  <a:gd name="connsiteY244" fmla="*/ 1397000 h 2667346"/>
                  <a:gd name="connsiteX245" fmla="*/ 174625 w 628650"/>
                  <a:gd name="connsiteY245" fmla="*/ 1397000 h 2667346"/>
                  <a:gd name="connsiteX246" fmla="*/ 209550 w 628650"/>
                  <a:gd name="connsiteY246" fmla="*/ 1431925 h 2667346"/>
                  <a:gd name="connsiteX247" fmla="*/ 174625 w 628650"/>
                  <a:gd name="connsiteY247" fmla="*/ 1466850 h 2667346"/>
                  <a:gd name="connsiteX248" fmla="*/ 139700 w 628650"/>
                  <a:gd name="connsiteY248" fmla="*/ 1431925 h 2667346"/>
                  <a:gd name="connsiteX249" fmla="*/ 174625 w 628650"/>
                  <a:gd name="connsiteY249" fmla="*/ 1397000 h 2667346"/>
                  <a:gd name="connsiteX250" fmla="*/ 34925 w 628650"/>
                  <a:gd name="connsiteY250" fmla="*/ 1397000 h 2667346"/>
                  <a:gd name="connsiteX251" fmla="*/ 69850 w 628650"/>
                  <a:gd name="connsiteY251" fmla="*/ 1431925 h 2667346"/>
                  <a:gd name="connsiteX252" fmla="*/ 34925 w 628650"/>
                  <a:gd name="connsiteY252" fmla="*/ 1466850 h 2667346"/>
                  <a:gd name="connsiteX253" fmla="*/ 0 w 628650"/>
                  <a:gd name="connsiteY253" fmla="*/ 1431925 h 2667346"/>
                  <a:gd name="connsiteX254" fmla="*/ 34925 w 628650"/>
                  <a:gd name="connsiteY254" fmla="*/ 1397000 h 2667346"/>
                  <a:gd name="connsiteX255" fmla="*/ 593725 w 628650"/>
                  <a:gd name="connsiteY255" fmla="*/ 1257300 h 2667346"/>
                  <a:gd name="connsiteX256" fmla="*/ 628650 w 628650"/>
                  <a:gd name="connsiteY256" fmla="*/ 1292225 h 2667346"/>
                  <a:gd name="connsiteX257" fmla="*/ 593725 w 628650"/>
                  <a:gd name="connsiteY257" fmla="*/ 1327150 h 2667346"/>
                  <a:gd name="connsiteX258" fmla="*/ 558800 w 628650"/>
                  <a:gd name="connsiteY258" fmla="*/ 1292225 h 2667346"/>
                  <a:gd name="connsiteX259" fmla="*/ 593725 w 628650"/>
                  <a:gd name="connsiteY259" fmla="*/ 1257300 h 2667346"/>
                  <a:gd name="connsiteX260" fmla="*/ 454025 w 628650"/>
                  <a:gd name="connsiteY260" fmla="*/ 1257300 h 2667346"/>
                  <a:gd name="connsiteX261" fmla="*/ 488950 w 628650"/>
                  <a:gd name="connsiteY261" fmla="*/ 1292225 h 2667346"/>
                  <a:gd name="connsiteX262" fmla="*/ 454025 w 628650"/>
                  <a:gd name="connsiteY262" fmla="*/ 1327150 h 2667346"/>
                  <a:gd name="connsiteX263" fmla="*/ 419100 w 628650"/>
                  <a:gd name="connsiteY263" fmla="*/ 1292225 h 2667346"/>
                  <a:gd name="connsiteX264" fmla="*/ 454025 w 628650"/>
                  <a:gd name="connsiteY264" fmla="*/ 1257300 h 2667346"/>
                  <a:gd name="connsiteX265" fmla="*/ 314325 w 628650"/>
                  <a:gd name="connsiteY265" fmla="*/ 1257300 h 2667346"/>
                  <a:gd name="connsiteX266" fmla="*/ 349250 w 628650"/>
                  <a:gd name="connsiteY266" fmla="*/ 1292225 h 2667346"/>
                  <a:gd name="connsiteX267" fmla="*/ 314325 w 628650"/>
                  <a:gd name="connsiteY267" fmla="*/ 1327150 h 2667346"/>
                  <a:gd name="connsiteX268" fmla="*/ 279400 w 628650"/>
                  <a:gd name="connsiteY268" fmla="*/ 1292225 h 2667346"/>
                  <a:gd name="connsiteX269" fmla="*/ 314325 w 628650"/>
                  <a:gd name="connsiteY269" fmla="*/ 1257300 h 2667346"/>
                  <a:gd name="connsiteX270" fmla="*/ 174625 w 628650"/>
                  <a:gd name="connsiteY270" fmla="*/ 1257300 h 2667346"/>
                  <a:gd name="connsiteX271" fmla="*/ 209550 w 628650"/>
                  <a:gd name="connsiteY271" fmla="*/ 1292225 h 2667346"/>
                  <a:gd name="connsiteX272" fmla="*/ 174625 w 628650"/>
                  <a:gd name="connsiteY272" fmla="*/ 1327150 h 2667346"/>
                  <a:gd name="connsiteX273" fmla="*/ 139700 w 628650"/>
                  <a:gd name="connsiteY273" fmla="*/ 1292225 h 2667346"/>
                  <a:gd name="connsiteX274" fmla="*/ 174625 w 628650"/>
                  <a:gd name="connsiteY274" fmla="*/ 1257300 h 2667346"/>
                  <a:gd name="connsiteX275" fmla="*/ 34925 w 628650"/>
                  <a:gd name="connsiteY275" fmla="*/ 1257300 h 2667346"/>
                  <a:gd name="connsiteX276" fmla="*/ 69850 w 628650"/>
                  <a:gd name="connsiteY276" fmla="*/ 1292225 h 2667346"/>
                  <a:gd name="connsiteX277" fmla="*/ 34925 w 628650"/>
                  <a:gd name="connsiteY277" fmla="*/ 1327150 h 2667346"/>
                  <a:gd name="connsiteX278" fmla="*/ 0 w 628650"/>
                  <a:gd name="connsiteY278" fmla="*/ 1292225 h 2667346"/>
                  <a:gd name="connsiteX279" fmla="*/ 34925 w 628650"/>
                  <a:gd name="connsiteY279" fmla="*/ 1257300 h 2667346"/>
                  <a:gd name="connsiteX280" fmla="*/ 593725 w 628650"/>
                  <a:gd name="connsiteY280" fmla="*/ 1117600 h 2667346"/>
                  <a:gd name="connsiteX281" fmla="*/ 628650 w 628650"/>
                  <a:gd name="connsiteY281" fmla="*/ 1152525 h 2667346"/>
                  <a:gd name="connsiteX282" fmla="*/ 593725 w 628650"/>
                  <a:gd name="connsiteY282" fmla="*/ 1187450 h 2667346"/>
                  <a:gd name="connsiteX283" fmla="*/ 558800 w 628650"/>
                  <a:gd name="connsiteY283" fmla="*/ 1152525 h 2667346"/>
                  <a:gd name="connsiteX284" fmla="*/ 593725 w 628650"/>
                  <a:gd name="connsiteY284" fmla="*/ 1117600 h 2667346"/>
                  <a:gd name="connsiteX285" fmla="*/ 454025 w 628650"/>
                  <a:gd name="connsiteY285" fmla="*/ 1117600 h 2667346"/>
                  <a:gd name="connsiteX286" fmla="*/ 488950 w 628650"/>
                  <a:gd name="connsiteY286" fmla="*/ 1152525 h 2667346"/>
                  <a:gd name="connsiteX287" fmla="*/ 454025 w 628650"/>
                  <a:gd name="connsiteY287" fmla="*/ 1187450 h 2667346"/>
                  <a:gd name="connsiteX288" fmla="*/ 419100 w 628650"/>
                  <a:gd name="connsiteY288" fmla="*/ 1152525 h 2667346"/>
                  <a:gd name="connsiteX289" fmla="*/ 454025 w 628650"/>
                  <a:gd name="connsiteY289" fmla="*/ 1117600 h 2667346"/>
                  <a:gd name="connsiteX290" fmla="*/ 314325 w 628650"/>
                  <a:gd name="connsiteY290" fmla="*/ 1117600 h 2667346"/>
                  <a:gd name="connsiteX291" fmla="*/ 349250 w 628650"/>
                  <a:gd name="connsiteY291" fmla="*/ 1152525 h 2667346"/>
                  <a:gd name="connsiteX292" fmla="*/ 314325 w 628650"/>
                  <a:gd name="connsiteY292" fmla="*/ 1187450 h 2667346"/>
                  <a:gd name="connsiteX293" fmla="*/ 279400 w 628650"/>
                  <a:gd name="connsiteY293" fmla="*/ 1152525 h 2667346"/>
                  <a:gd name="connsiteX294" fmla="*/ 314325 w 628650"/>
                  <a:gd name="connsiteY294" fmla="*/ 1117600 h 2667346"/>
                  <a:gd name="connsiteX295" fmla="*/ 174625 w 628650"/>
                  <a:gd name="connsiteY295" fmla="*/ 1117600 h 2667346"/>
                  <a:gd name="connsiteX296" fmla="*/ 209550 w 628650"/>
                  <a:gd name="connsiteY296" fmla="*/ 1152525 h 2667346"/>
                  <a:gd name="connsiteX297" fmla="*/ 174625 w 628650"/>
                  <a:gd name="connsiteY297" fmla="*/ 1187450 h 2667346"/>
                  <a:gd name="connsiteX298" fmla="*/ 139700 w 628650"/>
                  <a:gd name="connsiteY298" fmla="*/ 1152525 h 2667346"/>
                  <a:gd name="connsiteX299" fmla="*/ 174625 w 628650"/>
                  <a:gd name="connsiteY299" fmla="*/ 1117600 h 2667346"/>
                  <a:gd name="connsiteX300" fmla="*/ 34925 w 628650"/>
                  <a:gd name="connsiteY300" fmla="*/ 1117600 h 2667346"/>
                  <a:gd name="connsiteX301" fmla="*/ 69850 w 628650"/>
                  <a:gd name="connsiteY301" fmla="*/ 1152525 h 2667346"/>
                  <a:gd name="connsiteX302" fmla="*/ 34925 w 628650"/>
                  <a:gd name="connsiteY302" fmla="*/ 1187450 h 2667346"/>
                  <a:gd name="connsiteX303" fmla="*/ 0 w 628650"/>
                  <a:gd name="connsiteY303" fmla="*/ 1152525 h 2667346"/>
                  <a:gd name="connsiteX304" fmla="*/ 34925 w 628650"/>
                  <a:gd name="connsiteY304" fmla="*/ 1117600 h 2667346"/>
                  <a:gd name="connsiteX305" fmla="*/ 593725 w 628650"/>
                  <a:gd name="connsiteY305" fmla="*/ 977900 h 2667346"/>
                  <a:gd name="connsiteX306" fmla="*/ 628650 w 628650"/>
                  <a:gd name="connsiteY306" fmla="*/ 1012825 h 2667346"/>
                  <a:gd name="connsiteX307" fmla="*/ 593725 w 628650"/>
                  <a:gd name="connsiteY307" fmla="*/ 1047750 h 2667346"/>
                  <a:gd name="connsiteX308" fmla="*/ 558800 w 628650"/>
                  <a:gd name="connsiteY308" fmla="*/ 1012825 h 2667346"/>
                  <a:gd name="connsiteX309" fmla="*/ 593725 w 628650"/>
                  <a:gd name="connsiteY309" fmla="*/ 977900 h 2667346"/>
                  <a:gd name="connsiteX310" fmla="*/ 454025 w 628650"/>
                  <a:gd name="connsiteY310" fmla="*/ 977900 h 2667346"/>
                  <a:gd name="connsiteX311" fmla="*/ 488950 w 628650"/>
                  <a:gd name="connsiteY311" fmla="*/ 1012825 h 2667346"/>
                  <a:gd name="connsiteX312" fmla="*/ 454025 w 628650"/>
                  <a:gd name="connsiteY312" fmla="*/ 1047750 h 2667346"/>
                  <a:gd name="connsiteX313" fmla="*/ 419100 w 628650"/>
                  <a:gd name="connsiteY313" fmla="*/ 1012825 h 2667346"/>
                  <a:gd name="connsiteX314" fmla="*/ 454025 w 628650"/>
                  <a:gd name="connsiteY314" fmla="*/ 977900 h 2667346"/>
                  <a:gd name="connsiteX315" fmla="*/ 314325 w 628650"/>
                  <a:gd name="connsiteY315" fmla="*/ 977900 h 2667346"/>
                  <a:gd name="connsiteX316" fmla="*/ 349250 w 628650"/>
                  <a:gd name="connsiteY316" fmla="*/ 1012825 h 2667346"/>
                  <a:gd name="connsiteX317" fmla="*/ 314325 w 628650"/>
                  <a:gd name="connsiteY317" fmla="*/ 1047750 h 2667346"/>
                  <a:gd name="connsiteX318" fmla="*/ 279400 w 628650"/>
                  <a:gd name="connsiteY318" fmla="*/ 1012825 h 2667346"/>
                  <a:gd name="connsiteX319" fmla="*/ 314325 w 628650"/>
                  <a:gd name="connsiteY319" fmla="*/ 977900 h 2667346"/>
                  <a:gd name="connsiteX320" fmla="*/ 174625 w 628650"/>
                  <a:gd name="connsiteY320" fmla="*/ 977900 h 2667346"/>
                  <a:gd name="connsiteX321" fmla="*/ 209550 w 628650"/>
                  <a:gd name="connsiteY321" fmla="*/ 1012825 h 2667346"/>
                  <a:gd name="connsiteX322" fmla="*/ 174625 w 628650"/>
                  <a:gd name="connsiteY322" fmla="*/ 1047750 h 2667346"/>
                  <a:gd name="connsiteX323" fmla="*/ 139700 w 628650"/>
                  <a:gd name="connsiteY323" fmla="*/ 1012825 h 2667346"/>
                  <a:gd name="connsiteX324" fmla="*/ 174625 w 628650"/>
                  <a:gd name="connsiteY324" fmla="*/ 977900 h 2667346"/>
                  <a:gd name="connsiteX325" fmla="*/ 34925 w 628650"/>
                  <a:gd name="connsiteY325" fmla="*/ 977900 h 2667346"/>
                  <a:gd name="connsiteX326" fmla="*/ 69850 w 628650"/>
                  <a:gd name="connsiteY326" fmla="*/ 1012825 h 2667346"/>
                  <a:gd name="connsiteX327" fmla="*/ 34925 w 628650"/>
                  <a:gd name="connsiteY327" fmla="*/ 1047750 h 2667346"/>
                  <a:gd name="connsiteX328" fmla="*/ 0 w 628650"/>
                  <a:gd name="connsiteY328" fmla="*/ 1012825 h 2667346"/>
                  <a:gd name="connsiteX329" fmla="*/ 34925 w 628650"/>
                  <a:gd name="connsiteY329" fmla="*/ 977900 h 2667346"/>
                  <a:gd name="connsiteX330" fmla="*/ 593725 w 628650"/>
                  <a:gd name="connsiteY330" fmla="*/ 838200 h 2667346"/>
                  <a:gd name="connsiteX331" fmla="*/ 628650 w 628650"/>
                  <a:gd name="connsiteY331" fmla="*/ 873125 h 2667346"/>
                  <a:gd name="connsiteX332" fmla="*/ 593725 w 628650"/>
                  <a:gd name="connsiteY332" fmla="*/ 908050 h 2667346"/>
                  <a:gd name="connsiteX333" fmla="*/ 558800 w 628650"/>
                  <a:gd name="connsiteY333" fmla="*/ 873125 h 2667346"/>
                  <a:gd name="connsiteX334" fmla="*/ 593725 w 628650"/>
                  <a:gd name="connsiteY334" fmla="*/ 838200 h 2667346"/>
                  <a:gd name="connsiteX335" fmla="*/ 454025 w 628650"/>
                  <a:gd name="connsiteY335" fmla="*/ 838200 h 2667346"/>
                  <a:gd name="connsiteX336" fmla="*/ 488950 w 628650"/>
                  <a:gd name="connsiteY336" fmla="*/ 873125 h 2667346"/>
                  <a:gd name="connsiteX337" fmla="*/ 454025 w 628650"/>
                  <a:gd name="connsiteY337" fmla="*/ 908050 h 2667346"/>
                  <a:gd name="connsiteX338" fmla="*/ 419100 w 628650"/>
                  <a:gd name="connsiteY338" fmla="*/ 873125 h 2667346"/>
                  <a:gd name="connsiteX339" fmla="*/ 454025 w 628650"/>
                  <a:gd name="connsiteY339" fmla="*/ 838200 h 2667346"/>
                  <a:gd name="connsiteX340" fmla="*/ 314325 w 628650"/>
                  <a:gd name="connsiteY340" fmla="*/ 838200 h 2667346"/>
                  <a:gd name="connsiteX341" fmla="*/ 349250 w 628650"/>
                  <a:gd name="connsiteY341" fmla="*/ 873125 h 2667346"/>
                  <a:gd name="connsiteX342" fmla="*/ 314325 w 628650"/>
                  <a:gd name="connsiteY342" fmla="*/ 908050 h 2667346"/>
                  <a:gd name="connsiteX343" fmla="*/ 279400 w 628650"/>
                  <a:gd name="connsiteY343" fmla="*/ 873125 h 2667346"/>
                  <a:gd name="connsiteX344" fmla="*/ 314325 w 628650"/>
                  <a:gd name="connsiteY344" fmla="*/ 838200 h 2667346"/>
                  <a:gd name="connsiteX345" fmla="*/ 174625 w 628650"/>
                  <a:gd name="connsiteY345" fmla="*/ 838200 h 2667346"/>
                  <a:gd name="connsiteX346" fmla="*/ 209550 w 628650"/>
                  <a:gd name="connsiteY346" fmla="*/ 873125 h 2667346"/>
                  <a:gd name="connsiteX347" fmla="*/ 174625 w 628650"/>
                  <a:gd name="connsiteY347" fmla="*/ 908050 h 2667346"/>
                  <a:gd name="connsiteX348" fmla="*/ 139700 w 628650"/>
                  <a:gd name="connsiteY348" fmla="*/ 873125 h 2667346"/>
                  <a:gd name="connsiteX349" fmla="*/ 174625 w 628650"/>
                  <a:gd name="connsiteY349" fmla="*/ 838200 h 2667346"/>
                  <a:gd name="connsiteX350" fmla="*/ 34925 w 628650"/>
                  <a:gd name="connsiteY350" fmla="*/ 838200 h 2667346"/>
                  <a:gd name="connsiteX351" fmla="*/ 69850 w 628650"/>
                  <a:gd name="connsiteY351" fmla="*/ 873125 h 2667346"/>
                  <a:gd name="connsiteX352" fmla="*/ 34925 w 628650"/>
                  <a:gd name="connsiteY352" fmla="*/ 908050 h 2667346"/>
                  <a:gd name="connsiteX353" fmla="*/ 0 w 628650"/>
                  <a:gd name="connsiteY353" fmla="*/ 873125 h 2667346"/>
                  <a:gd name="connsiteX354" fmla="*/ 34925 w 628650"/>
                  <a:gd name="connsiteY354" fmla="*/ 838200 h 2667346"/>
                  <a:gd name="connsiteX355" fmla="*/ 593725 w 628650"/>
                  <a:gd name="connsiteY355" fmla="*/ 698500 h 2667346"/>
                  <a:gd name="connsiteX356" fmla="*/ 628650 w 628650"/>
                  <a:gd name="connsiteY356" fmla="*/ 733425 h 2667346"/>
                  <a:gd name="connsiteX357" fmla="*/ 593725 w 628650"/>
                  <a:gd name="connsiteY357" fmla="*/ 768350 h 2667346"/>
                  <a:gd name="connsiteX358" fmla="*/ 558800 w 628650"/>
                  <a:gd name="connsiteY358" fmla="*/ 733425 h 2667346"/>
                  <a:gd name="connsiteX359" fmla="*/ 593725 w 628650"/>
                  <a:gd name="connsiteY359" fmla="*/ 698500 h 2667346"/>
                  <a:gd name="connsiteX360" fmla="*/ 454025 w 628650"/>
                  <a:gd name="connsiteY360" fmla="*/ 698500 h 2667346"/>
                  <a:gd name="connsiteX361" fmla="*/ 488950 w 628650"/>
                  <a:gd name="connsiteY361" fmla="*/ 733425 h 2667346"/>
                  <a:gd name="connsiteX362" fmla="*/ 454025 w 628650"/>
                  <a:gd name="connsiteY362" fmla="*/ 768350 h 2667346"/>
                  <a:gd name="connsiteX363" fmla="*/ 419100 w 628650"/>
                  <a:gd name="connsiteY363" fmla="*/ 733425 h 2667346"/>
                  <a:gd name="connsiteX364" fmla="*/ 454025 w 628650"/>
                  <a:gd name="connsiteY364" fmla="*/ 698500 h 2667346"/>
                  <a:gd name="connsiteX365" fmla="*/ 314325 w 628650"/>
                  <a:gd name="connsiteY365" fmla="*/ 698500 h 2667346"/>
                  <a:gd name="connsiteX366" fmla="*/ 349250 w 628650"/>
                  <a:gd name="connsiteY366" fmla="*/ 733425 h 2667346"/>
                  <a:gd name="connsiteX367" fmla="*/ 314325 w 628650"/>
                  <a:gd name="connsiteY367" fmla="*/ 768350 h 2667346"/>
                  <a:gd name="connsiteX368" fmla="*/ 279400 w 628650"/>
                  <a:gd name="connsiteY368" fmla="*/ 733425 h 2667346"/>
                  <a:gd name="connsiteX369" fmla="*/ 314325 w 628650"/>
                  <a:gd name="connsiteY369" fmla="*/ 698500 h 2667346"/>
                  <a:gd name="connsiteX370" fmla="*/ 174625 w 628650"/>
                  <a:gd name="connsiteY370" fmla="*/ 698500 h 2667346"/>
                  <a:gd name="connsiteX371" fmla="*/ 209550 w 628650"/>
                  <a:gd name="connsiteY371" fmla="*/ 733425 h 2667346"/>
                  <a:gd name="connsiteX372" fmla="*/ 174625 w 628650"/>
                  <a:gd name="connsiteY372" fmla="*/ 768350 h 2667346"/>
                  <a:gd name="connsiteX373" fmla="*/ 139700 w 628650"/>
                  <a:gd name="connsiteY373" fmla="*/ 733425 h 2667346"/>
                  <a:gd name="connsiteX374" fmla="*/ 174625 w 628650"/>
                  <a:gd name="connsiteY374" fmla="*/ 698500 h 2667346"/>
                  <a:gd name="connsiteX375" fmla="*/ 34925 w 628650"/>
                  <a:gd name="connsiteY375" fmla="*/ 698500 h 2667346"/>
                  <a:gd name="connsiteX376" fmla="*/ 69850 w 628650"/>
                  <a:gd name="connsiteY376" fmla="*/ 733425 h 2667346"/>
                  <a:gd name="connsiteX377" fmla="*/ 34925 w 628650"/>
                  <a:gd name="connsiteY377" fmla="*/ 768350 h 2667346"/>
                  <a:gd name="connsiteX378" fmla="*/ 0 w 628650"/>
                  <a:gd name="connsiteY378" fmla="*/ 733425 h 2667346"/>
                  <a:gd name="connsiteX379" fmla="*/ 34925 w 628650"/>
                  <a:gd name="connsiteY379" fmla="*/ 698500 h 2667346"/>
                  <a:gd name="connsiteX380" fmla="*/ 593725 w 628650"/>
                  <a:gd name="connsiteY380" fmla="*/ 558800 h 2667346"/>
                  <a:gd name="connsiteX381" fmla="*/ 628650 w 628650"/>
                  <a:gd name="connsiteY381" fmla="*/ 593725 h 2667346"/>
                  <a:gd name="connsiteX382" fmla="*/ 593725 w 628650"/>
                  <a:gd name="connsiteY382" fmla="*/ 628650 h 2667346"/>
                  <a:gd name="connsiteX383" fmla="*/ 558800 w 628650"/>
                  <a:gd name="connsiteY383" fmla="*/ 593725 h 2667346"/>
                  <a:gd name="connsiteX384" fmla="*/ 593725 w 628650"/>
                  <a:gd name="connsiteY384" fmla="*/ 558800 h 2667346"/>
                  <a:gd name="connsiteX385" fmla="*/ 454025 w 628650"/>
                  <a:gd name="connsiteY385" fmla="*/ 558800 h 2667346"/>
                  <a:gd name="connsiteX386" fmla="*/ 488950 w 628650"/>
                  <a:gd name="connsiteY386" fmla="*/ 593725 h 2667346"/>
                  <a:gd name="connsiteX387" fmla="*/ 454025 w 628650"/>
                  <a:gd name="connsiteY387" fmla="*/ 628650 h 2667346"/>
                  <a:gd name="connsiteX388" fmla="*/ 419100 w 628650"/>
                  <a:gd name="connsiteY388" fmla="*/ 593725 h 2667346"/>
                  <a:gd name="connsiteX389" fmla="*/ 454025 w 628650"/>
                  <a:gd name="connsiteY389" fmla="*/ 558800 h 2667346"/>
                  <a:gd name="connsiteX390" fmla="*/ 314325 w 628650"/>
                  <a:gd name="connsiteY390" fmla="*/ 558800 h 2667346"/>
                  <a:gd name="connsiteX391" fmla="*/ 349250 w 628650"/>
                  <a:gd name="connsiteY391" fmla="*/ 593725 h 2667346"/>
                  <a:gd name="connsiteX392" fmla="*/ 314325 w 628650"/>
                  <a:gd name="connsiteY392" fmla="*/ 628650 h 2667346"/>
                  <a:gd name="connsiteX393" fmla="*/ 279400 w 628650"/>
                  <a:gd name="connsiteY393" fmla="*/ 593725 h 2667346"/>
                  <a:gd name="connsiteX394" fmla="*/ 314325 w 628650"/>
                  <a:gd name="connsiteY394" fmla="*/ 558800 h 2667346"/>
                  <a:gd name="connsiteX395" fmla="*/ 174625 w 628650"/>
                  <a:gd name="connsiteY395" fmla="*/ 558800 h 2667346"/>
                  <a:gd name="connsiteX396" fmla="*/ 209550 w 628650"/>
                  <a:gd name="connsiteY396" fmla="*/ 593725 h 2667346"/>
                  <a:gd name="connsiteX397" fmla="*/ 174625 w 628650"/>
                  <a:gd name="connsiteY397" fmla="*/ 628650 h 2667346"/>
                  <a:gd name="connsiteX398" fmla="*/ 139700 w 628650"/>
                  <a:gd name="connsiteY398" fmla="*/ 593725 h 2667346"/>
                  <a:gd name="connsiteX399" fmla="*/ 174625 w 628650"/>
                  <a:gd name="connsiteY399" fmla="*/ 558800 h 2667346"/>
                  <a:gd name="connsiteX400" fmla="*/ 34925 w 628650"/>
                  <a:gd name="connsiteY400" fmla="*/ 558800 h 2667346"/>
                  <a:gd name="connsiteX401" fmla="*/ 69850 w 628650"/>
                  <a:gd name="connsiteY401" fmla="*/ 593725 h 2667346"/>
                  <a:gd name="connsiteX402" fmla="*/ 34925 w 628650"/>
                  <a:gd name="connsiteY402" fmla="*/ 628650 h 2667346"/>
                  <a:gd name="connsiteX403" fmla="*/ 0 w 628650"/>
                  <a:gd name="connsiteY403" fmla="*/ 593725 h 2667346"/>
                  <a:gd name="connsiteX404" fmla="*/ 34925 w 628650"/>
                  <a:gd name="connsiteY404" fmla="*/ 558800 h 2667346"/>
                  <a:gd name="connsiteX405" fmla="*/ 593725 w 628650"/>
                  <a:gd name="connsiteY405" fmla="*/ 419100 h 2667346"/>
                  <a:gd name="connsiteX406" fmla="*/ 628650 w 628650"/>
                  <a:gd name="connsiteY406" fmla="*/ 454025 h 2667346"/>
                  <a:gd name="connsiteX407" fmla="*/ 593725 w 628650"/>
                  <a:gd name="connsiteY407" fmla="*/ 488950 h 2667346"/>
                  <a:gd name="connsiteX408" fmla="*/ 558800 w 628650"/>
                  <a:gd name="connsiteY408" fmla="*/ 454025 h 2667346"/>
                  <a:gd name="connsiteX409" fmla="*/ 593725 w 628650"/>
                  <a:gd name="connsiteY409" fmla="*/ 419100 h 2667346"/>
                  <a:gd name="connsiteX410" fmla="*/ 454025 w 628650"/>
                  <a:gd name="connsiteY410" fmla="*/ 419100 h 2667346"/>
                  <a:gd name="connsiteX411" fmla="*/ 488950 w 628650"/>
                  <a:gd name="connsiteY411" fmla="*/ 454025 h 2667346"/>
                  <a:gd name="connsiteX412" fmla="*/ 454025 w 628650"/>
                  <a:gd name="connsiteY412" fmla="*/ 488950 h 2667346"/>
                  <a:gd name="connsiteX413" fmla="*/ 419100 w 628650"/>
                  <a:gd name="connsiteY413" fmla="*/ 454025 h 2667346"/>
                  <a:gd name="connsiteX414" fmla="*/ 454025 w 628650"/>
                  <a:gd name="connsiteY414" fmla="*/ 419100 h 2667346"/>
                  <a:gd name="connsiteX415" fmla="*/ 314325 w 628650"/>
                  <a:gd name="connsiteY415" fmla="*/ 419100 h 2667346"/>
                  <a:gd name="connsiteX416" fmla="*/ 349250 w 628650"/>
                  <a:gd name="connsiteY416" fmla="*/ 454025 h 2667346"/>
                  <a:gd name="connsiteX417" fmla="*/ 314325 w 628650"/>
                  <a:gd name="connsiteY417" fmla="*/ 488950 h 2667346"/>
                  <a:gd name="connsiteX418" fmla="*/ 279400 w 628650"/>
                  <a:gd name="connsiteY418" fmla="*/ 454025 h 2667346"/>
                  <a:gd name="connsiteX419" fmla="*/ 314325 w 628650"/>
                  <a:gd name="connsiteY419" fmla="*/ 419100 h 2667346"/>
                  <a:gd name="connsiteX420" fmla="*/ 174625 w 628650"/>
                  <a:gd name="connsiteY420" fmla="*/ 419100 h 2667346"/>
                  <a:gd name="connsiteX421" fmla="*/ 209550 w 628650"/>
                  <a:gd name="connsiteY421" fmla="*/ 454025 h 2667346"/>
                  <a:gd name="connsiteX422" fmla="*/ 174625 w 628650"/>
                  <a:gd name="connsiteY422" fmla="*/ 488950 h 2667346"/>
                  <a:gd name="connsiteX423" fmla="*/ 139700 w 628650"/>
                  <a:gd name="connsiteY423" fmla="*/ 454025 h 2667346"/>
                  <a:gd name="connsiteX424" fmla="*/ 174625 w 628650"/>
                  <a:gd name="connsiteY424" fmla="*/ 419100 h 2667346"/>
                  <a:gd name="connsiteX425" fmla="*/ 34925 w 628650"/>
                  <a:gd name="connsiteY425" fmla="*/ 419100 h 2667346"/>
                  <a:gd name="connsiteX426" fmla="*/ 69850 w 628650"/>
                  <a:gd name="connsiteY426" fmla="*/ 454025 h 2667346"/>
                  <a:gd name="connsiteX427" fmla="*/ 34925 w 628650"/>
                  <a:gd name="connsiteY427" fmla="*/ 488950 h 2667346"/>
                  <a:gd name="connsiteX428" fmla="*/ 0 w 628650"/>
                  <a:gd name="connsiteY428" fmla="*/ 454025 h 2667346"/>
                  <a:gd name="connsiteX429" fmla="*/ 34925 w 628650"/>
                  <a:gd name="connsiteY429" fmla="*/ 419100 h 2667346"/>
                  <a:gd name="connsiteX430" fmla="*/ 593725 w 628650"/>
                  <a:gd name="connsiteY430" fmla="*/ 279400 h 2667346"/>
                  <a:gd name="connsiteX431" fmla="*/ 628650 w 628650"/>
                  <a:gd name="connsiteY431" fmla="*/ 314325 h 2667346"/>
                  <a:gd name="connsiteX432" fmla="*/ 593725 w 628650"/>
                  <a:gd name="connsiteY432" fmla="*/ 349250 h 2667346"/>
                  <a:gd name="connsiteX433" fmla="*/ 558800 w 628650"/>
                  <a:gd name="connsiteY433" fmla="*/ 314325 h 2667346"/>
                  <a:gd name="connsiteX434" fmla="*/ 593725 w 628650"/>
                  <a:gd name="connsiteY434" fmla="*/ 279400 h 2667346"/>
                  <a:gd name="connsiteX435" fmla="*/ 454025 w 628650"/>
                  <a:gd name="connsiteY435" fmla="*/ 279400 h 2667346"/>
                  <a:gd name="connsiteX436" fmla="*/ 488950 w 628650"/>
                  <a:gd name="connsiteY436" fmla="*/ 314325 h 2667346"/>
                  <a:gd name="connsiteX437" fmla="*/ 454025 w 628650"/>
                  <a:gd name="connsiteY437" fmla="*/ 349250 h 2667346"/>
                  <a:gd name="connsiteX438" fmla="*/ 419100 w 628650"/>
                  <a:gd name="connsiteY438" fmla="*/ 314325 h 2667346"/>
                  <a:gd name="connsiteX439" fmla="*/ 454025 w 628650"/>
                  <a:gd name="connsiteY439" fmla="*/ 279400 h 2667346"/>
                  <a:gd name="connsiteX440" fmla="*/ 314325 w 628650"/>
                  <a:gd name="connsiteY440" fmla="*/ 279400 h 2667346"/>
                  <a:gd name="connsiteX441" fmla="*/ 349250 w 628650"/>
                  <a:gd name="connsiteY441" fmla="*/ 314325 h 2667346"/>
                  <a:gd name="connsiteX442" fmla="*/ 314325 w 628650"/>
                  <a:gd name="connsiteY442" fmla="*/ 349250 h 2667346"/>
                  <a:gd name="connsiteX443" fmla="*/ 279400 w 628650"/>
                  <a:gd name="connsiteY443" fmla="*/ 314325 h 2667346"/>
                  <a:gd name="connsiteX444" fmla="*/ 314325 w 628650"/>
                  <a:gd name="connsiteY444" fmla="*/ 279400 h 2667346"/>
                  <a:gd name="connsiteX445" fmla="*/ 174625 w 628650"/>
                  <a:gd name="connsiteY445" fmla="*/ 279400 h 2667346"/>
                  <a:gd name="connsiteX446" fmla="*/ 209550 w 628650"/>
                  <a:gd name="connsiteY446" fmla="*/ 314325 h 2667346"/>
                  <a:gd name="connsiteX447" fmla="*/ 174625 w 628650"/>
                  <a:gd name="connsiteY447" fmla="*/ 349250 h 2667346"/>
                  <a:gd name="connsiteX448" fmla="*/ 139700 w 628650"/>
                  <a:gd name="connsiteY448" fmla="*/ 314325 h 2667346"/>
                  <a:gd name="connsiteX449" fmla="*/ 174625 w 628650"/>
                  <a:gd name="connsiteY449" fmla="*/ 279400 h 2667346"/>
                  <a:gd name="connsiteX450" fmla="*/ 34925 w 628650"/>
                  <a:gd name="connsiteY450" fmla="*/ 279400 h 2667346"/>
                  <a:gd name="connsiteX451" fmla="*/ 69850 w 628650"/>
                  <a:gd name="connsiteY451" fmla="*/ 314325 h 2667346"/>
                  <a:gd name="connsiteX452" fmla="*/ 34925 w 628650"/>
                  <a:gd name="connsiteY452" fmla="*/ 349250 h 2667346"/>
                  <a:gd name="connsiteX453" fmla="*/ 0 w 628650"/>
                  <a:gd name="connsiteY453" fmla="*/ 314325 h 2667346"/>
                  <a:gd name="connsiteX454" fmla="*/ 34925 w 628650"/>
                  <a:gd name="connsiteY454" fmla="*/ 279400 h 2667346"/>
                  <a:gd name="connsiteX455" fmla="*/ 593725 w 628650"/>
                  <a:gd name="connsiteY455" fmla="*/ 139700 h 2667346"/>
                  <a:gd name="connsiteX456" fmla="*/ 628650 w 628650"/>
                  <a:gd name="connsiteY456" fmla="*/ 174625 h 2667346"/>
                  <a:gd name="connsiteX457" fmla="*/ 593725 w 628650"/>
                  <a:gd name="connsiteY457" fmla="*/ 209550 h 2667346"/>
                  <a:gd name="connsiteX458" fmla="*/ 558800 w 628650"/>
                  <a:gd name="connsiteY458" fmla="*/ 174625 h 2667346"/>
                  <a:gd name="connsiteX459" fmla="*/ 593725 w 628650"/>
                  <a:gd name="connsiteY459" fmla="*/ 139700 h 2667346"/>
                  <a:gd name="connsiteX460" fmla="*/ 454025 w 628650"/>
                  <a:gd name="connsiteY460" fmla="*/ 139700 h 2667346"/>
                  <a:gd name="connsiteX461" fmla="*/ 488950 w 628650"/>
                  <a:gd name="connsiteY461" fmla="*/ 174625 h 2667346"/>
                  <a:gd name="connsiteX462" fmla="*/ 454025 w 628650"/>
                  <a:gd name="connsiteY462" fmla="*/ 209550 h 2667346"/>
                  <a:gd name="connsiteX463" fmla="*/ 419100 w 628650"/>
                  <a:gd name="connsiteY463" fmla="*/ 174625 h 2667346"/>
                  <a:gd name="connsiteX464" fmla="*/ 454025 w 628650"/>
                  <a:gd name="connsiteY464" fmla="*/ 139700 h 2667346"/>
                  <a:gd name="connsiteX465" fmla="*/ 314325 w 628650"/>
                  <a:gd name="connsiteY465" fmla="*/ 139700 h 2667346"/>
                  <a:gd name="connsiteX466" fmla="*/ 349250 w 628650"/>
                  <a:gd name="connsiteY466" fmla="*/ 174625 h 2667346"/>
                  <a:gd name="connsiteX467" fmla="*/ 314325 w 628650"/>
                  <a:gd name="connsiteY467" fmla="*/ 209550 h 2667346"/>
                  <a:gd name="connsiteX468" fmla="*/ 279400 w 628650"/>
                  <a:gd name="connsiteY468" fmla="*/ 174625 h 2667346"/>
                  <a:gd name="connsiteX469" fmla="*/ 314325 w 628650"/>
                  <a:gd name="connsiteY469" fmla="*/ 139700 h 2667346"/>
                  <a:gd name="connsiteX470" fmla="*/ 174625 w 628650"/>
                  <a:gd name="connsiteY470" fmla="*/ 139700 h 2667346"/>
                  <a:gd name="connsiteX471" fmla="*/ 209550 w 628650"/>
                  <a:gd name="connsiteY471" fmla="*/ 174625 h 2667346"/>
                  <a:gd name="connsiteX472" fmla="*/ 174625 w 628650"/>
                  <a:gd name="connsiteY472" fmla="*/ 209550 h 2667346"/>
                  <a:gd name="connsiteX473" fmla="*/ 139700 w 628650"/>
                  <a:gd name="connsiteY473" fmla="*/ 174625 h 2667346"/>
                  <a:gd name="connsiteX474" fmla="*/ 174625 w 628650"/>
                  <a:gd name="connsiteY474" fmla="*/ 139700 h 2667346"/>
                  <a:gd name="connsiteX475" fmla="*/ 34925 w 628650"/>
                  <a:gd name="connsiteY475" fmla="*/ 139700 h 2667346"/>
                  <a:gd name="connsiteX476" fmla="*/ 69850 w 628650"/>
                  <a:gd name="connsiteY476" fmla="*/ 174625 h 2667346"/>
                  <a:gd name="connsiteX477" fmla="*/ 34925 w 628650"/>
                  <a:gd name="connsiteY477" fmla="*/ 209550 h 2667346"/>
                  <a:gd name="connsiteX478" fmla="*/ 0 w 628650"/>
                  <a:gd name="connsiteY478" fmla="*/ 174625 h 2667346"/>
                  <a:gd name="connsiteX479" fmla="*/ 34925 w 628650"/>
                  <a:gd name="connsiteY479" fmla="*/ 139700 h 2667346"/>
                  <a:gd name="connsiteX480" fmla="*/ 593725 w 628650"/>
                  <a:gd name="connsiteY480" fmla="*/ 0 h 2667346"/>
                  <a:gd name="connsiteX481" fmla="*/ 628650 w 628650"/>
                  <a:gd name="connsiteY481" fmla="*/ 34925 h 2667346"/>
                  <a:gd name="connsiteX482" fmla="*/ 593725 w 628650"/>
                  <a:gd name="connsiteY482" fmla="*/ 69850 h 2667346"/>
                  <a:gd name="connsiteX483" fmla="*/ 558800 w 628650"/>
                  <a:gd name="connsiteY483" fmla="*/ 34925 h 2667346"/>
                  <a:gd name="connsiteX484" fmla="*/ 593725 w 628650"/>
                  <a:gd name="connsiteY484" fmla="*/ 0 h 2667346"/>
                  <a:gd name="connsiteX485" fmla="*/ 454025 w 628650"/>
                  <a:gd name="connsiteY485" fmla="*/ 0 h 2667346"/>
                  <a:gd name="connsiteX486" fmla="*/ 488950 w 628650"/>
                  <a:gd name="connsiteY486" fmla="*/ 34925 h 2667346"/>
                  <a:gd name="connsiteX487" fmla="*/ 454025 w 628650"/>
                  <a:gd name="connsiteY487" fmla="*/ 69850 h 2667346"/>
                  <a:gd name="connsiteX488" fmla="*/ 419100 w 628650"/>
                  <a:gd name="connsiteY488" fmla="*/ 34925 h 2667346"/>
                  <a:gd name="connsiteX489" fmla="*/ 454025 w 628650"/>
                  <a:gd name="connsiteY489" fmla="*/ 0 h 2667346"/>
                  <a:gd name="connsiteX490" fmla="*/ 314325 w 628650"/>
                  <a:gd name="connsiteY490" fmla="*/ 0 h 2667346"/>
                  <a:gd name="connsiteX491" fmla="*/ 349250 w 628650"/>
                  <a:gd name="connsiteY491" fmla="*/ 34925 h 2667346"/>
                  <a:gd name="connsiteX492" fmla="*/ 314325 w 628650"/>
                  <a:gd name="connsiteY492" fmla="*/ 69850 h 2667346"/>
                  <a:gd name="connsiteX493" fmla="*/ 279400 w 628650"/>
                  <a:gd name="connsiteY493" fmla="*/ 34925 h 2667346"/>
                  <a:gd name="connsiteX494" fmla="*/ 314325 w 628650"/>
                  <a:gd name="connsiteY494" fmla="*/ 0 h 2667346"/>
                  <a:gd name="connsiteX495" fmla="*/ 174625 w 628650"/>
                  <a:gd name="connsiteY495" fmla="*/ 0 h 2667346"/>
                  <a:gd name="connsiteX496" fmla="*/ 209550 w 628650"/>
                  <a:gd name="connsiteY496" fmla="*/ 34925 h 2667346"/>
                  <a:gd name="connsiteX497" fmla="*/ 174625 w 628650"/>
                  <a:gd name="connsiteY497" fmla="*/ 69850 h 2667346"/>
                  <a:gd name="connsiteX498" fmla="*/ 139700 w 628650"/>
                  <a:gd name="connsiteY498" fmla="*/ 34925 h 2667346"/>
                  <a:gd name="connsiteX499" fmla="*/ 174625 w 628650"/>
                  <a:gd name="connsiteY499" fmla="*/ 0 h 2667346"/>
                  <a:gd name="connsiteX500" fmla="*/ 34925 w 628650"/>
                  <a:gd name="connsiteY500" fmla="*/ 0 h 2667346"/>
                  <a:gd name="connsiteX501" fmla="*/ 69850 w 628650"/>
                  <a:gd name="connsiteY501" fmla="*/ 34925 h 2667346"/>
                  <a:gd name="connsiteX502" fmla="*/ 34925 w 628650"/>
                  <a:gd name="connsiteY502" fmla="*/ 69850 h 2667346"/>
                  <a:gd name="connsiteX503" fmla="*/ 0 w 628650"/>
                  <a:gd name="connsiteY503" fmla="*/ 34925 h 2667346"/>
                  <a:gd name="connsiteX504" fmla="*/ 34925 w 628650"/>
                  <a:gd name="connsiteY504" fmla="*/ 0 h 266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</a:cxnLst>
                <a:rect l="l" t="t" r="r" b="b"/>
                <a:pathLst>
                  <a:path w="628650" h="2667346">
                    <a:moveTo>
                      <a:pt x="593725" y="2654300"/>
                    </a:moveTo>
                    <a:cubicBezTo>
                      <a:pt x="603364" y="2654300"/>
                      <a:pt x="612096" y="2658212"/>
                      <a:pt x="618417" y="2664533"/>
                    </a:cubicBezTo>
                    <a:lnTo>
                      <a:pt x="619583" y="2667346"/>
                    </a:lnTo>
                    <a:lnTo>
                      <a:pt x="567867" y="2667346"/>
                    </a:lnTo>
                    <a:lnTo>
                      <a:pt x="569033" y="2664533"/>
                    </a:lnTo>
                    <a:cubicBezTo>
                      <a:pt x="575355" y="2658212"/>
                      <a:pt x="584086" y="2654300"/>
                      <a:pt x="593725" y="2654300"/>
                    </a:cubicBezTo>
                    <a:close/>
                    <a:moveTo>
                      <a:pt x="454025" y="2654300"/>
                    </a:moveTo>
                    <a:cubicBezTo>
                      <a:pt x="463664" y="2654300"/>
                      <a:pt x="472396" y="2658212"/>
                      <a:pt x="478717" y="2664533"/>
                    </a:cubicBezTo>
                    <a:lnTo>
                      <a:pt x="479883" y="2667346"/>
                    </a:lnTo>
                    <a:lnTo>
                      <a:pt x="428167" y="2667346"/>
                    </a:lnTo>
                    <a:lnTo>
                      <a:pt x="429333" y="2664533"/>
                    </a:lnTo>
                    <a:cubicBezTo>
                      <a:pt x="435655" y="2658212"/>
                      <a:pt x="444386" y="2654300"/>
                      <a:pt x="454025" y="2654300"/>
                    </a:cubicBezTo>
                    <a:close/>
                    <a:moveTo>
                      <a:pt x="314325" y="2654300"/>
                    </a:moveTo>
                    <a:cubicBezTo>
                      <a:pt x="323964" y="2654300"/>
                      <a:pt x="332696" y="2658212"/>
                      <a:pt x="339017" y="2664533"/>
                    </a:cubicBezTo>
                    <a:lnTo>
                      <a:pt x="340183" y="2667346"/>
                    </a:lnTo>
                    <a:lnTo>
                      <a:pt x="288467" y="2667346"/>
                    </a:lnTo>
                    <a:lnTo>
                      <a:pt x="289633" y="2664533"/>
                    </a:lnTo>
                    <a:cubicBezTo>
                      <a:pt x="295955" y="2658212"/>
                      <a:pt x="304686" y="2654300"/>
                      <a:pt x="314325" y="2654300"/>
                    </a:cubicBezTo>
                    <a:close/>
                    <a:moveTo>
                      <a:pt x="174625" y="2654300"/>
                    </a:moveTo>
                    <a:cubicBezTo>
                      <a:pt x="184264" y="2654300"/>
                      <a:pt x="192996" y="2658212"/>
                      <a:pt x="199317" y="2664533"/>
                    </a:cubicBezTo>
                    <a:lnTo>
                      <a:pt x="200483" y="2667346"/>
                    </a:lnTo>
                    <a:lnTo>
                      <a:pt x="148767" y="2667346"/>
                    </a:lnTo>
                    <a:lnTo>
                      <a:pt x="149933" y="2664533"/>
                    </a:lnTo>
                    <a:cubicBezTo>
                      <a:pt x="156255" y="2658212"/>
                      <a:pt x="164986" y="2654300"/>
                      <a:pt x="174625" y="2654300"/>
                    </a:cubicBezTo>
                    <a:close/>
                    <a:moveTo>
                      <a:pt x="34925" y="2654300"/>
                    </a:moveTo>
                    <a:cubicBezTo>
                      <a:pt x="44564" y="2654300"/>
                      <a:pt x="53296" y="2658212"/>
                      <a:pt x="59617" y="2664533"/>
                    </a:cubicBezTo>
                    <a:lnTo>
                      <a:pt x="60783" y="2667346"/>
                    </a:lnTo>
                    <a:lnTo>
                      <a:pt x="9067" y="2667346"/>
                    </a:lnTo>
                    <a:lnTo>
                      <a:pt x="10233" y="2664533"/>
                    </a:lnTo>
                    <a:cubicBezTo>
                      <a:pt x="16555" y="2658212"/>
                      <a:pt x="25286" y="2654300"/>
                      <a:pt x="34925" y="2654300"/>
                    </a:cubicBezTo>
                    <a:close/>
                    <a:moveTo>
                      <a:pt x="593725" y="2514600"/>
                    </a:moveTo>
                    <a:cubicBezTo>
                      <a:pt x="613003" y="2514600"/>
                      <a:pt x="628650" y="2530246"/>
                      <a:pt x="628650" y="2549525"/>
                    </a:cubicBezTo>
                    <a:cubicBezTo>
                      <a:pt x="628650" y="2568803"/>
                      <a:pt x="613003" y="2584450"/>
                      <a:pt x="593725" y="2584450"/>
                    </a:cubicBezTo>
                    <a:cubicBezTo>
                      <a:pt x="574446" y="2584450"/>
                      <a:pt x="558800" y="2568803"/>
                      <a:pt x="558800" y="2549525"/>
                    </a:cubicBezTo>
                    <a:cubicBezTo>
                      <a:pt x="558800" y="2530246"/>
                      <a:pt x="574446" y="2514600"/>
                      <a:pt x="593725" y="2514600"/>
                    </a:cubicBezTo>
                    <a:close/>
                    <a:moveTo>
                      <a:pt x="454025" y="2514600"/>
                    </a:moveTo>
                    <a:cubicBezTo>
                      <a:pt x="473303" y="2514600"/>
                      <a:pt x="488950" y="2530246"/>
                      <a:pt x="488950" y="2549525"/>
                    </a:cubicBezTo>
                    <a:cubicBezTo>
                      <a:pt x="488950" y="2568803"/>
                      <a:pt x="473303" y="2584450"/>
                      <a:pt x="454025" y="2584450"/>
                    </a:cubicBezTo>
                    <a:cubicBezTo>
                      <a:pt x="434746" y="2584450"/>
                      <a:pt x="419100" y="2568803"/>
                      <a:pt x="419100" y="2549525"/>
                    </a:cubicBezTo>
                    <a:cubicBezTo>
                      <a:pt x="419100" y="2530246"/>
                      <a:pt x="434746" y="2514600"/>
                      <a:pt x="454025" y="2514600"/>
                    </a:cubicBezTo>
                    <a:close/>
                    <a:moveTo>
                      <a:pt x="314325" y="2514600"/>
                    </a:moveTo>
                    <a:cubicBezTo>
                      <a:pt x="333603" y="2514600"/>
                      <a:pt x="349250" y="2530246"/>
                      <a:pt x="349250" y="2549525"/>
                    </a:cubicBezTo>
                    <a:cubicBezTo>
                      <a:pt x="349250" y="2568803"/>
                      <a:pt x="333603" y="2584450"/>
                      <a:pt x="314325" y="2584450"/>
                    </a:cubicBezTo>
                    <a:cubicBezTo>
                      <a:pt x="295046" y="2584450"/>
                      <a:pt x="279400" y="2568803"/>
                      <a:pt x="279400" y="2549525"/>
                    </a:cubicBezTo>
                    <a:cubicBezTo>
                      <a:pt x="279400" y="2530246"/>
                      <a:pt x="295046" y="2514600"/>
                      <a:pt x="314325" y="2514600"/>
                    </a:cubicBezTo>
                    <a:close/>
                    <a:moveTo>
                      <a:pt x="174625" y="2514600"/>
                    </a:moveTo>
                    <a:cubicBezTo>
                      <a:pt x="193903" y="2514600"/>
                      <a:pt x="209550" y="2530246"/>
                      <a:pt x="209550" y="2549525"/>
                    </a:cubicBezTo>
                    <a:cubicBezTo>
                      <a:pt x="209550" y="2568803"/>
                      <a:pt x="193903" y="2584450"/>
                      <a:pt x="174625" y="2584450"/>
                    </a:cubicBezTo>
                    <a:cubicBezTo>
                      <a:pt x="155346" y="2584450"/>
                      <a:pt x="139700" y="2568803"/>
                      <a:pt x="139700" y="2549525"/>
                    </a:cubicBezTo>
                    <a:cubicBezTo>
                      <a:pt x="139700" y="2530246"/>
                      <a:pt x="155346" y="2514600"/>
                      <a:pt x="174625" y="2514600"/>
                    </a:cubicBezTo>
                    <a:close/>
                    <a:moveTo>
                      <a:pt x="34925" y="2514600"/>
                    </a:moveTo>
                    <a:cubicBezTo>
                      <a:pt x="54203" y="2514600"/>
                      <a:pt x="69850" y="2530246"/>
                      <a:pt x="69850" y="2549525"/>
                    </a:cubicBezTo>
                    <a:cubicBezTo>
                      <a:pt x="69850" y="2568803"/>
                      <a:pt x="54203" y="2584450"/>
                      <a:pt x="34925" y="2584450"/>
                    </a:cubicBezTo>
                    <a:cubicBezTo>
                      <a:pt x="15646" y="2584450"/>
                      <a:pt x="0" y="2568803"/>
                      <a:pt x="0" y="2549525"/>
                    </a:cubicBezTo>
                    <a:cubicBezTo>
                      <a:pt x="0" y="2530246"/>
                      <a:pt x="15646" y="2514600"/>
                      <a:pt x="34925" y="2514600"/>
                    </a:cubicBezTo>
                    <a:close/>
                    <a:moveTo>
                      <a:pt x="593725" y="2374900"/>
                    </a:moveTo>
                    <a:cubicBezTo>
                      <a:pt x="613003" y="2374900"/>
                      <a:pt x="628650" y="2390546"/>
                      <a:pt x="628650" y="2409825"/>
                    </a:cubicBezTo>
                    <a:cubicBezTo>
                      <a:pt x="628650" y="2429103"/>
                      <a:pt x="613003" y="2444750"/>
                      <a:pt x="593725" y="2444750"/>
                    </a:cubicBezTo>
                    <a:cubicBezTo>
                      <a:pt x="574446" y="2444750"/>
                      <a:pt x="558800" y="2429103"/>
                      <a:pt x="558800" y="2409825"/>
                    </a:cubicBezTo>
                    <a:cubicBezTo>
                      <a:pt x="558800" y="2390546"/>
                      <a:pt x="574446" y="2374900"/>
                      <a:pt x="593725" y="2374900"/>
                    </a:cubicBezTo>
                    <a:close/>
                    <a:moveTo>
                      <a:pt x="454025" y="2374900"/>
                    </a:moveTo>
                    <a:cubicBezTo>
                      <a:pt x="473303" y="2374900"/>
                      <a:pt x="488950" y="2390546"/>
                      <a:pt x="488950" y="2409825"/>
                    </a:cubicBezTo>
                    <a:cubicBezTo>
                      <a:pt x="488950" y="2429103"/>
                      <a:pt x="473303" y="2444750"/>
                      <a:pt x="454025" y="2444750"/>
                    </a:cubicBezTo>
                    <a:cubicBezTo>
                      <a:pt x="434746" y="2444750"/>
                      <a:pt x="419100" y="2429103"/>
                      <a:pt x="419100" y="2409825"/>
                    </a:cubicBezTo>
                    <a:cubicBezTo>
                      <a:pt x="419100" y="2390546"/>
                      <a:pt x="434746" y="2374900"/>
                      <a:pt x="454025" y="2374900"/>
                    </a:cubicBezTo>
                    <a:close/>
                    <a:moveTo>
                      <a:pt x="314325" y="2374900"/>
                    </a:moveTo>
                    <a:cubicBezTo>
                      <a:pt x="333603" y="2374900"/>
                      <a:pt x="349250" y="2390546"/>
                      <a:pt x="349250" y="2409825"/>
                    </a:cubicBezTo>
                    <a:cubicBezTo>
                      <a:pt x="349250" y="2429103"/>
                      <a:pt x="333603" y="2444750"/>
                      <a:pt x="314325" y="2444750"/>
                    </a:cubicBezTo>
                    <a:cubicBezTo>
                      <a:pt x="295046" y="2444750"/>
                      <a:pt x="279400" y="2429103"/>
                      <a:pt x="279400" y="2409825"/>
                    </a:cubicBezTo>
                    <a:cubicBezTo>
                      <a:pt x="279400" y="2390546"/>
                      <a:pt x="295046" y="2374900"/>
                      <a:pt x="314325" y="2374900"/>
                    </a:cubicBezTo>
                    <a:close/>
                    <a:moveTo>
                      <a:pt x="174625" y="2374900"/>
                    </a:moveTo>
                    <a:cubicBezTo>
                      <a:pt x="193903" y="2374900"/>
                      <a:pt x="209550" y="2390546"/>
                      <a:pt x="209550" y="2409825"/>
                    </a:cubicBezTo>
                    <a:cubicBezTo>
                      <a:pt x="209550" y="2429103"/>
                      <a:pt x="193903" y="2444750"/>
                      <a:pt x="174625" y="2444750"/>
                    </a:cubicBezTo>
                    <a:cubicBezTo>
                      <a:pt x="155346" y="2444750"/>
                      <a:pt x="139700" y="2429103"/>
                      <a:pt x="139700" y="2409825"/>
                    </a:cubicBezTo>
                    <a:cubicBezTo>
                      <a:pt x="139700" y="2390546"/>
                      <a:pt x="155346" y="2374900"/>
                      <a:pt x="174625" y="2374900"/>
                    </a:cubicBezTo>
                    <a:close/>
                    <a:moveTo>
                      <a:pt x="34925" y="2374900"/>
                    </a:moveTo>
                    <a:cubicBezTo>
                      <a:pt x="54203" y="2374900"/>
                      <a:pt x="69850" y="2390546"/>
                      <a:pt x="69850" y="2409825"/>
                    </a:cubicBezTo>
                    <a:cubicBezTo>
                      <a:pt x="69850" y="2429103"/>
                      <a:pt x="54203" y="2444750"/>
                      <a:pt x="34925" y="2444750"/>
                    </a:cubicBezTo>
                    <a:cubicBezTo>
                      <a:pt x="15646" y="2444750"/>
                      <a:pt x="0" y="2429103"/>
                      <a:pt x="0" y="2409825"/>
                    </a:cubicBezTo>
                    <a:cubicBezTo>
                      <a:pt x="0" y="2390546"/>
                      <a:pt x="15646" y="2374900"/>
                      <a:pt x="34925" y="2374900"/>
                    </a:cubicBezTo>
                    <a:close/>
                    <a:moveTo>
                      <a:pt x="593725" y="2235200"/>
                    </a:moveTo>
                    <a:cubicBezTo>
                      <a:pt x="613003" y="2235200"/>
                      <a:pt x="628650" y="2250846"/>
                      <a:pt x="628650" y="2270125"/>
                    </a:cubicBezTo>
                    <a:cubicBezTo>
                      <a:pt x="628650" y="2289403"/>
                      <a:pt x="613003" y="2305050"/>
                      <a:pt x="593725" y="2305050"/>
                    </a:cubicBezTo>
                    <a:cubicBezTo>
                      <a:pt x="574446" y="2305050"/>
                      <a:pt x="558800" y="2289403"/>
                      <a:pt x="558800" y="2270125"/>
                    </a:cubicBezTo>
                    <a:cubicBezTo>
                      <a:pt x="558800" y="2250846"/>
                      <a:pt x="574446" y="2235200"/>
                      <a:pt x="593725" y="2235200"/>
                    </a:cubicBezTo>
                    <a:close/>
                    <a:moveTo>
                      <a:pt x="454025" y="2235200"/>
                    </a:moveTo>
                    <a:cubicBezTo>
                      <a:pt x="473303" y="2235200"/>
                      <a:pt x="488950" y="2250846"/>
                      <a:pt x="488950" y="2270125"/>
                    </a:cubicBezTo>
                    <a:cubicBezTo>
                      <a:pt x="488950" y="2289403"/>
                      <a:pt x="473303" y="2305050"/>
                      <a:pt x="454025" y="2305050"/>
                    </a:cubicBezTo>
                    <a:cubicBezTo>
                      <a:pt x="434746" y="2305050"/>
                      <a:pt x="419100" y="2289403"/>
                      <a:pt x="419100" y="2270125"/>
                    </a:cubicBezTo>
                    <a:cubicBezTo>
                      <a:pt x="419100" y="2250846"/>
                      <a:pt x="434746" y="2235200"/>
                      <a:pt x="454025" y="2235200"/>
                    </a:cubicBezTo>
                    <a:close/>
                    <a:moveTo>
                      <a:pt x="314325" y="2235200"/>
                    </a:moveTo>
                    <a:cubicBezTo>
                      <a:pt x="333603" y="2235200"/>
                      <a:pt x="349250" y="2250846"/>
                      <a:pt x="349250" y="2270125"/>
                    </a:cubicBezTo>
                    <a:cubicBezTo>
                      <a:pt x="349250" y="2289403"/>
                      <a:pt x="333603" y="2305050"/>
                      <a:pt x="314325" y="2305050"/>
                    </a:cubicBezTo>
                    <a:cubicBezTo>
                      <a:pt x="295046" y="2305050"/>
                      <a:pt x="279400" y="2289403"/>
                      <a:pt x="279400" y="2270125"/>
                    </a:cubicBezTo>
                    <a:cubicBezTo>
                      <a:pt x="279400" y="2250846"/>
                      <a:pt x="295046" y="2235200"/>
                      <a:pt x="314325" y="2235200"/>
                    </a:cubicBezTo>
                    <a:close/>
                    <a:moveTo>
                      <a:pt x="174625" y="2235200"/>
                    </a:moveTo>
                    <a:cubicBezTo>
                      <a:pt x="193903" y="2235200"/>
                      <a:pt x="209550" y="2250846"/>
                      <a:pt x="209550" y="2270125"/>
                    </a:cubicBezTo>
                    <a:cubicBezTo>
                      <a:pt x="209550" y="2289403"/>
                      <a:pt x="193903" y="2305050"/>
                      <a:pt x="174625" y="2305050"/>
                    </a:cubicBezTo>
                    <a:cubicBezTo>
                      <a:pt x="155346" y="2305050"/>
                      <a:pt x="139700" y="2289403"/>
                      <a:pt x="139700" y="2270125"/>
                    </a:cubicBezTo>
                    <a:cubicBezTo>
                      <a:pt x="139700" y="2250846"/>
                      <a:pt x="155346" y="2235200"/>
                      <a:pt x="174625" y="2235200"/>
                    </a:cubicBezTo>
                    <a:close/>
                    <a:moveTo>
                      <a:pt x="34925" y="2235200"/>
                    </a:moveTo>
                    <a:cubicBezTo>
                      <a:pt x="54203" y="2235200"/>
                      <a:pt x="69850" y="2250846"/>
                      <a:pt x="69850" y="2270125"/>
                    </a:cubicBezTo>
                    <a:cubicBezTo>
                      <a:pt x="69850" y="2289403"/>
                      <a:pt x="54203" y="2305050"/>
                      <a:pt x="34925" y="2305050"/>
                    </a:cubicBezTo>
                    <a:cubicBezTo>
                      <a:pt x="15646" y="2305050"/>
                      <a:pt x="0" y="2289403"/>
                      <a:pt x="0" y="2270125"/>
                    </a:cubicBezTo>
                    <a:cubicBezTo>
                      <a:pt x="0" y="2250846"/>
                      <a:pt x="15646" y="2235200"/>
                      <a:pt x="34925" y="2235200"/>
                    </a:cubicBezTo>
                    <a:close/>
                    <a:moveTo>
                      <a:pt x="593725" y="2095500"/>
                    </a:moveTo>
                    <a:cubicBezTo>
                      <a:pt x="613003" y="2095500"/>
                      <a:pt x="628650" y="2111146"/>
                      <a:pt x="628650" y="2130425"/>
                    </a:cubicBezTo>
                    <a:cubicBezTo>
                      <a:pt x="628650" y="2149703"/>
                      <a:pt x="613003" y="2165350"/>
                      <a:pt x="593725" y="2165350"/>
                    </a:cubicBezTo>
                    <a:cubicBezTo>
                      <a:pt x="574446" y="2165350"/>
                      <a:pt x="558800" y="2149703"/>
                      <a:pt x="558800" y="2130425"/>
                    </a:cubicBezTo>
                    <a:cubicBezTo>
                      <a:pt x="558800" y="2111146"/>
                      <a:pt x="574446" y="2095500"/>
                      <a:pt x="593725" y="2095500"/>
                    </a:cubicBezTo>
                    <a:close/>
                    <a:moveTo>
                      <a:pt x="454025" y="2095500"/>
                    </a:moveTo>
                    <a:cubicBezTo>
                      <a:pt x="473303" y="2095500"/>
                      <a:pt x="488950" y="2111146"/>
                      <a:pt x="488950" y="2130425"/>
                    </a:cubicBezTo>
                    <a:cubicBezTo>
                      <a:pt x="488950" y="2149703"/>
                      <a:pt x="473303" y="2165350"/>
                      <a:pt x="454025" y="2165350"/>
                    </a:cubicBezTo>
                    <a:cubicBezTo>
                      <a:pt x="434746" y="2165350"/>
                      <a:pt x="419100" y="2149703"/>
                      <a:pt x="419100" y="2130425"/>
                    </a:cubicBezTo>
                    <a:cubicBezTo>
                      <a:pt x="419100" y="2111146"/>
                      <a:pt x="434746" y="2095500"/>
                      <a:pt x="454025" y="2095500"/>
                    </a:cubicBezTo>
                    <a:close/>
                    <a:moveTo>
                      <a:pt x="314325" y="2095500"/>
                    </a:moveTo>
                    <a:cubicBezTo>
                      <a:pt x="333603" y="2095500"/>
                      <a:pt x="349250" y="2111146"/>
                      <a:pt x="349250" y="2130425"/>
                    </a:cubicBezTo>
                    <a:cubicBezTo>
                      <a:pt x="349250" y="2149703"/>
                      <a:pt x="333603" y="2165350"/>
                      <a:pt x="314325" y="2165350"/>
                    </a:cubicBezTo>
                    <a:cubicBezTo>
                      <a:pt x="295046" y="2165350"/>
                      <a:pt x="279400" y="2149703"/>
                      <a:pt x="279400" y="2130425"/>
                    </a:cubicBezTo>
                    <a:cubicBezTo>
                      <a:pt x="279400" y="2111146"/>
                      <a:pt x="295046" y="2095500"/>
                      <a:pt x="314325" y="2095500"/>
                    </a:cubicBezTo>
                    <a:close/>
                    <a:moveTo>
                      <a:pt x="174625" y="2095500"/>
                    </a:moveTo>
                    <a:cubicBezTo>
                      <a:pt x="193903" y="2095500"/>
                      <a:pt x="209550" y="2111146"/>
                      <a:pt x="209550" y="2130425"/>
                    </a:cubicBezTo>
                    <a:cubicBezTo>
                      <a:pt x="209550" y="2149703"/>
                      <a:pt x="193903" y="2165350"/>
                      <a:pt x="174625" y="2165350"/>
                    </a:cubicBezTo>
                    <a:cubicBezTo>
                      <a:pt x="155346" y="2165350"/>
                      <a:pt x="139700" y="2149703"/>
                      <a:pt x="139700" y="2130425"/>
                    </a:cubicBezTo>
                    <a:cubicBezTo>
                      <a:pt x="139700" y="2111146"/>
                      <a:pt x="155346" y="2095500"/>
                      <a:pt x="174625" y="2095500"/>
                    </a:cubicBezTo>
                    <a:close/>
                    <a:moveTo>
                      <a:pt x="34925" y="2095500"/>
                    </a:moveTo>
                    <a:cubicBezTo>
                      <a:pt x="54203" y="2095500"/>
                      <a:pt x="69850" y="2111146"/>
                      <a:pt x="69850" y="2130425"/>
                    </a:cubicBezTo>
                    <a:cubicBezTo>
                      <a:pt x="69850" y="2149703"/>
                      <a:pt x="54203" y="2165350"/>
                      <a:pt x="34925" y="2165350"/>
                    </a:cubicBezTo>
                    <a:cubicBezTo>
                      <a:pt x="15646" y="2165350"/>
                      <a:pt x="0" y="2149703"/>
                      <a:pt x="0" y="2130425"/>
                    </a:cubicBezTo>
                    <a:cubicBezTo>
                      <a:pt x="0" y="2111146"/>
                      <a:pt x="15646" y="2095500"/>
                      <a:pt x="34925" y="2095500"/>
                    </a:cubicBezTo>
                    <a:close/>
                    <a:moveTo>
                      <a:pt x="593725" y="1955800"/>
                    </a:moveTo>
                    <a:cubicBezTo>
                      <a:pt x="613003" y="1955800"/>
                      <a:pt x="628650" y="1971446"/>
                      <a:pt x="628650" y="1990725"/>
                    </a:cubicBezTo>
                    <a:cubicBezTo>
                      <a:pt x="628650" y="2010003"/>
                      <a:pt x="613003" y="2025650"/>
                      <a:pt x="593725" y="2025650"/>
                    </a:cubicBezTo>
                    <a:cubicBezTo>
                      <a:pt x="574446" y="2025650"/>
                      <a:pt x="558800" y="2010003"/>
                      <a:pt x="558800" y="1990725"/>
                    </a:cubicBezTo>
                    <a:cubicBezTo>
                      <a:pt x="558800" y="1971446"/>
                      <a:pt x="574446" y="1955800"/>
                      <a:pt x="593725" y="1955800"/>
                    </a:cubicBezTo>
                    <a:close/>
                    <a:moveTo>
                      <a:pt x="454025" y="1955800"/>
                    </a:moveTo>
                    <a:cubicBezTo>
                      <a:pt x="473303" y="1955800"/>
                      <a:pt x="488950" y="1971446"/>
                      <a:pt x="488950" y="1990725"/>
                    </a:cubicBezTo>
                    <a:cubicBezTo>
                      <a:pt x="488950" y="2010003"/>
                      <a:pt x="473303" y="2025650"/>
                      <a:pt x="454025" y="2025650"/>
                    </a:cubicBezTo>
                    <a:cubicBezTo>
                      <a:pt x="434746" y="2025650"/>
                      <a:pt x="419100" y="2010003"/>
                      <a:pt x="419100" y="1990725"/>
                    </a:cubicBezTo>
                    <a:cubicBezTo>
                      <a:pt x="419100" y="1971446"/>
                      <a:pt x="434746" y="1955800"/>
                      <a:pt x="454025" y="1955800"/>
                    </a:cubicBezTo>
                    <a:close/>
                    <a:moveTo>
                      <a:pt x="314325" y="1955800"/>
                    </a:moveTo>
                    <a:cubicBezTo>
                      <a:pt x="333603" y="1955800"/>
                      <a:pt x="349250" y="1971446"/>
                      <a:pt x="349250" y="1990725"/>
                    </a:cubicBezTo>
                    <a:cubicBezTo>
                      <a:pt x="349250" y="2010003"/>
                      <a:pt x="333603" y="2025650"/>
                      <a:pt x="314325" y="2025650"/>
                    </a:cubicBezTo>
                    <a:cubicBezTo>
                      <a:pt x="295046" y="2025650"/>
                      <a:pt x="279400" y="2010003"/>
                      <a:pt x="279400" y="1990725"/>
                    </a:cubicBezTo>
                    <a:cubicBezTo>
                      <a:pt x="279400" y="1971446"/>
                      <a:pt x="295046" y="1955800"/>
                      <a:pt x="314325" y="1955800"/>
                    </a:cubicBezTo>
                    <a:close/>
                    <a:moveTo>
                      <a:pt x="174625" y="1955800"/>
                    </a:moveTo>
                    <a:cubicBezTo>
                      <a:pt x="193903" y="1955800"/>
                      <a:pt x="209550" y="1971446"/>
                      <a:pt x="209550" y="1990725"/>
                    </a:cubicBezTo>
                    <a:cubicBezTo>
                      <a:pt x="209550" y="2010003"/>
                      <a:pt x="193903" y="2025650"/>
                      <a:pt x="174625" y="2025650"/>
                    </a:cubicBezTo>
                    <a:cubicBezTo>
                      <a:pt x="155346" y="2025650"/>
                      <a:pt x="139700" y="2010003"/>
                      <a:pt x="139700" y="1990725"/>
                    </a:cubicBezTo>
                    <a:cubicBezTo>
                      <a:pt x="139700" y="1971446"/>
                      <a:pt x="155346" y="1955800"/>
                      <a:pt x="174625" y="1955800"/>
                    </a:cubicBezTo>
                    <a:close/>
                    <a:moveTo>
                      <a:pt x="34925" y="1955800"/>
                    </a:moveTo>
                    <a:cubicBezTo>
                      <a:pt x="54203" y="1955800"/>
                      <a:pt x="69850" y="1971446"/>
                      <a:pt x="69850" y="1990725"/>
                    </a:cubicBezTo>
                    <a:cubicBezTo>
                      <a:pt x="69850" y="2010003"/>
                      <a:pt x="54203" y="2025650"/>
                      <a:pt x="34925" y="2025650"/>
                    </a:cubicBezTo>
                    <a:cubicBezTo>
                      <a:pt x="15646" y="2025650"/>
                      <a:pt x="0" y="2010003"/>
                      <a:pt x="0" y="1990725"/>
                    </a:cubicBezTo>
                    <a:cubicBezTo>
                      <a:pt x="0" y="1971446"/>
                      <a:pt x="15646" y="1955800"/>
                      <a:pt x="34925" y="1955800"/>
                    </a:cubicBezTo>
                    <a:close/>
                    <a:moveTo>
                      <a:pt x="593725" y="1816100"/>
                    </a:moveTo>
                    <a:cubicBezTo>
                      <a:pt x="613003" y="1816100"/>
                      <a:pt x="628650" y="1831746"/>
                      <a:pt x="628650" y="1851025"/>
                    </a:cubicBezTo>
                    <a:cubicBezTo>
                      <a:pt x="628650" y="1870303"/>
                      <a:pt x="613003" y="1885950"/>
                      <a:pt x="593725" y="1885950"/>
                    </a:cubicBezTo>
                    <a:cubicBezTo>
                      <a:pt x="574446" y="1885950"/>
                      <a:pt x="558800" y="1870303"/>
                      <a:pt x="558800" y="1851025"/>
                    </a:cubicBezTo>
                    <a:cubicBezTo>
                      <a:pt x="558800" y="1831746"/>
                      <a:pt x="574446" y="1816100"/>
                      <a:pt x="593725" y="1816100"/>
                    </a:cubicBezTo>
                    <a:close/>
                    <a:moveTo>
                      <a:pt x="454025" y="1816100"/>
                    </a:moveTo>
                    <a:cubicBezTo>
                      <a:pt x="473303" y="1816100"/>
                      <a:pt x="488950" y="1831746"/>
                      <a:pt x="488950" y="1851025"/>
                    </a:cubicBezTo>
                    <a:cubicBezTo>
                      <a:pt x="488950" y="1870303"/>
                      <a:pt x="473303" y="1885950"/>
                      <a:pt x="454025" y="1885950"/>
                    </a:cubicBezTo>
                    <a:cubicBezTo>
                      <a:pt x="434746" y="1885950"/>
                      <a:pt x="419100" y="1870303"/>
                      <a:pt x="419100" y="1851025"/>
                    </a:cubicBezTo>
                    <a:cubicBezTo>
                      <a:pt x="419100" y="1831746"/>
                      <a:pt x="434746" y="1816100"/>
                      <a:pt x="454025" y="1816100"/>
                    </a:cubicBezTo>
                    <a:close/>
                    <a:moveTo>
                      <a:pt x="314325" y="1816100"/>
                    </a:moveTo>
                    <a:cubicBezTo>
                      <a:pt x="333603" y="1816100"/>
                      <a:pt x="349250" y="1831746"/>
                      <a:pt x="349250" y="1851025"/>
                    </a:cubicBezTo>
                    <a:cubicBezTo>
                      <a:pt x="349250" y="1870303"/>
                      <a:pt x="333603" y="1885950"/>
                      <a:pt x="314325" y="1885950"/>
                    </a:cubicBezTo>
                    <a:cubicBezTo>
                      <a:pt x="295046" y="1885950"/>
                      <a:pt x="279400" y="1870303"/>
                      <a:pt x="279400" y="1851025"/>
                    </a:cubicBezTo>
                    <a:cubicBezTo>
                      <a:pt x="279400" y="1831746"/>
                      <a:pt x="295046" y="1816100"/>
                      <a:pt x="314325" y="1816100"/>
                    </a:cubicBezTo>
                    <a:close/>
                    <a:moveTo>
                      <a:pt x="174625" y="1816100"/>
                    </a:moveTo>
                    <a:cubicBezTo>
                      <a:pt x="193903" y="1816100"/>
                      <a:pt x="209550" y="1831746"/>
                      <a:pt x="209550" y="1851025"/>
                    </a:cubicBezTo>
                    <a:cubicBezTo>
                      <a:pt x="209550" y="1870303"/>
                      <a:pt x="193903" y="1885950"/>
                      <a:pt x="174625" y="1885950"/>
                    </a:cubicBezTo>
                    <a:cubicBezTo>
                      <a:pt x="155346" y="1885950"/>
                      <a:pt x="139700" y="1870303"/>
                      <a:pt x="139700" y="1851025"/>
                    </a:cubicBezTo>
                    <a:cubicBezTo>
                      <a:pt x="139700" y="1831746"/>
                      <a:pt x="155346" y="1816100"/>
                      <a:pt x="174625" y="1816100"/>
                    </a:cubicBezTo>
                    <a:close/>
                    <a:moveTo>
                      <a:pt x="34925" y="1816100"/>
                    </a:moveTo>
                    <a:cubicBezTo>
                      <a:pt x="54203" y="1816100"/>
                      <a:pt x="69850" y="1831746"/>
                      <a:pt x="69850" y="1851025"/>
                    </a:cubicBezTo>
                    <a:cubicBezTo>
                      <a:pt x="69850" y="1870303"/>
                      <a:pt x="54203" y="1885950"/>
                      <a:pt x="34925" y="1885950"/>
                    </a:cubicBezTo>
                    <a:cubicBezTo>
                      <a:pt x="15646" y="1885950"/>
                      <a:pt x="0" y="1870303"/>
                      <a:pt x="0" y="1851025"/>
                    </a:cubicBezTo>
                    <a:cubicBezTo>
                      <a:pt x="0" y="1831746"/>
                      <a:pt x="15646" y="1816100"/>
                      <a:pt x="34925" y="1816100"/>
                    </a:cubicBezTo>
                    <a:close/>
                    <a:moveTo>
                      <a:pt x="593725" y="1676400"/>
                    </a:moveTo>
                    <a:cubicBezTo>
                      <a:pt x="613003" y="1676400"/>
                      <a:pt x="628650" y="1692046"/>
                      <a:pt x="628650" y="1711325"/>
                    </a:cubicBezTo>
                    <a:cubicBezTo>
                      <a:pt x="628650" y="1730603"/>
                      <a:pt x="613003" y="1746250"/>
                      <a:pt x="593725" y="1746250"/>
                    </a:cubicBezTo>
                    <a:cubicBezTo>
                      <a:pt x="574446" y="1746250"/>
                      <a:pt x="558800" y="1730603"/>
                      <a:pt x="558800" y="1711325"/>
                    </a:cubicBezTo>
                    <a:cubicBezTo>
                      <a:pt x="558800" y="1692046"/>
                      <a:pt x="574446" y="1676400"/>
                      <a:pt x="593725" y="1676400"/>
                    </a:cubicBezTo>
                    <a:close/>
                    <a:moveTo>
                      <a:pt x="454025" y="1676400"/>
                    </a:moveTo>
                    <a:cubicBezTo>
                      <a:pt x="473303" y="1676400"/>
                      <a:pt x="488950" y="1692046"/>
                      <a:pt x="488950" y="1711325"/>
                    </a:cubicBezTo>
                    <a:cubicBezTo>
                      <a:pt x="488950" y="1730603"/>
                      <a:pt x="473303" y="1746250"/>
                      <a:pt x="454025" y="1746250"/>
                    </a:cubicBezTo>
                    <a:cubicBezTo>
                      <a:pt x="434746" y="1746250"/>
                      <a:pt x="419100" y="1730603"/>
                      <a:pt x="419100" y="1711325"/>
                    </a:cubicBezTo>
                    <a:cubicBezTo>
                      <a:pt x="419100" y="1692046"/>
                      <a:pt x="434746" y="1676400"/>
                      <a:pt x="454025" y="1676400"/>
                    </a:cubicBezTo>
                    <a:close/>
                    <a:moveTo>
                      <a:pt x="314325" y="1676400"/>
                    </a:moveTo>
                    <a:cubicBezTo>
                      <a:pt x="333603" y="1676400"/>
                      <a:pt x="349250" y="1692046"/>
                      <a:pt x="349250" y="1711325"/>
                    </a:cubicBezTo>
                    <a:cubicBezTo>
                      <a:pt x="349250" y="1730603"/>
                      <a:pt x="333603" y="1746250"/>
                      <a:pt x="314325" y="1746250"/>
                    </a:cubicBezTo>
                    <a:cubicBezTo>
                      <a:pt x="295046" y="1746250"/>
                      <a:pt x="279400" y="1730603"/>
                      <a:pt x="279400" y="1711325"/>
                    </a:cubicBezTo>
                    <a:cubicBezTo>
                      <a:pt x="279400" y="1692046"/>
                      <a:pt x="295046" y="1676400"/>
                      <a:pt x="314325" y="1676400"/>
                    </a:cubicBezTo>
                    <a:close/>
                    <a:moveTo>
                      <a:pt x="174625" y="1676400"/>
                    </a:moveTo>
                    <a:cubicBezTo>
                      <a:pt x="193903" y="1676400"/>
                      <a:pt x="209550" y="1692046"/>
                      <a:pt x="209550" y="1711325"/>
                    </a:cubicBezTo>
                    <a:cubicBezTo>
                      <a:pt x="209550" y="1730603"/>
                      <a:pt x="193903" y="1746250"/>
                      <a:pt x="174625" y="1746250"/>
                    </a:cubicBezTo>
                    <a:cubicBezTo>
                      <a:pt x="155346" y="1746250"/>
                      <a:pt x="139700" y="1730603"/>
                      <a:pt x="139700" y="1711325"/>
                    </a:cubicBezTo>
                    <a:cubicBezTo>
                      <a:pt x="139700" y="1692046"/>
                      <a:pt x="155346" y="1676400"/>
                      <a:pt x="174625" y="1676400"/>
                    </a:cubicBezTo>
                    <a:close/>
                    <a:moveTo>
                      <a:pt x="34925" y="1676400"/>
                    </a:moveTo>
                    <a:cubicBezTo>
                      <a:pt x="54203" y="1676400"/>
                      <a:pt x="69850" y="1692046"/>
                      <a:pt x="69850" y="1711325"/>
                    </a:cubicBezTo>
                    <a:cubicBezTo>
                      <a:pt x="69850" y="1730603"/>
                      <a:pt x="54203" y="1746250"/>
                      <a:pt x="34925" y="1746250"/>
                    </a:cubicBezTo>
                    <a:cubicBezTo>
                      <a:pt x="15646" y="1746250"/>
                      <a:pt x="0" y="1730603"/>
                      <a:pt x="0" y="1711325"/>
                    </a:cubicBezTo>
                    <a:cubicBezTo>
                      <a:pt x="0" y="1692046"/>
                      <a:pt x="15646" y="1676400"/>
                      <a:pt x="34925" y="1676400"/>
                    </a:cubicBezTo>
                    <a:close/>
                    <a:moveTo>
                      <a:pt x="593725" y="1536700"/>
                    </a:moveTo>
                    <a:cubicBezTo>
                      <a:pt x="613003" y="1536700"/>
                      <a:pt x="628650" y="1552346"/>
                      <a:pt x="628650" y="1571625"/>
                    </a:cubicBezTo>
                    <a:cubicBezTo>
                      <a:pt x="628650" y="1590903"/>
                      <a:pt x="613003" y="1606550"/>
                      <a:pt x="593725" y="1606550"/>
                    </a:cubicBezTo>
                    <a:cubicBezTo>
                      <a:pt x="574446" y="1606550"/>
                      <a:pt x="558800" y="1590903"/>
                      <a:pt x="558800" y="1571625"/>
                    </a:cubicBezTo>
                    <a:cubicBezTo>
                      <a:pt x="558800" y="1552346"/>
                      <a:pt x="574446" y="1536700"/>
                      <a:pt x="593725" y="1536700"/>
                    </a:cubicBezTo>
                    <a:close/>
                    <a:moveTo>
                      <a:pt x="454025" y="1536700"/>
                    </a:moveTo>
                    <a:cubicBezTo>
                      <a:pt x="473303" y="1536700"/>
                      <a:pt x="488950" y="1552346"/>
                      <a:pt x="488950" y="1571625"/>
                    </a:cubicBezTo>
                    <a:cubicBezTo>
                      <a:pt x="488950" y="1590903"/>
                      <a:pt x="473303" y="1606550"/>
                      <a:pt x="454025" y="1606550"/>
                    </a:cubicBezTo>
                    <a:cubicBezTo>
                      <a:pt x="434746" y="1606550"/>
                      <a:pt x="419100" y="1590903"/>
                      <a:pt x="419100" y="1571625"/>
                    </a:cubicBezTo>
                    <a:cubicBezTo>
                      <a:pt x="419100" y="1552346"/>
                      <a:pt x="434746" y="1536700"/>
                      <a:pt x="454025" y="1536700"/>
                    </a:cubicBezTo>
                    <a:close/>
                    <a:moveTo>
                      <a:pt x="314325" y="1536700"/>
                    </a:moveTo>
                    <a:cubicBezTo>
                      <a:pt x="333603" y="1536700"/>
                      <a:pt x="349250" y="1552346"/>
                      <a:pt x="349250" y="1571625"/>
                    </a:cubicBezTo>
                    <a:cubicBezTo>
                      <a:pt x="349250" y="1590903"/>
                      <a:pt x="333603" y="1606550"/>
                      <a:pt x="314325" y="1606550"/>
                    </a:cubicBezTo>
                    <a:cubicBezTo>
                      <a:pt x="295046" y="1606550"/>
                      <a:pt x="279400" y="1590903"/>
                      <a:pt x="279400" y="1571625"/>
                    </a:cubicBezTo>
                    <a:cubicBezTo>
                      <a:pt x="279400" y="1552346"/>
                      <a:pt x="295046" y="1536700"/>
                      <a:pt x="314325" y="1536700"/>
                    </a:cubicBezTo>
                    <a:close/>
                    <a:moveTo>
                      <a:pt x="174625" y="1536700"/>
                    </a:moveTo>
                    <a:cubicBezTo>
                      <a:pt x="193903" y="1536700"/>
                      <a:pt x="209550" y="1552346"/>
                      <a:pt x="209550" y="1571625"/>
                    </a:cubicBezTo>
                    <a:cubicBezTo>
                      <a:pt x="209550" y="1590903"/>
                      <a:pt x="193903" y="1606550"/>
                      <a:pt x="174625" y="1606550"/>
                    </a:cubicBezTo>
                    <a:cubicBezTo>
                      <a:pt x="155346" y="1606550"/>
                      <a:pt x="139700" y="1590903"/>
                      <a:pt x="139700" y="1571625"/>
                    </a:cubicBezTo>
                    <a:cubicBezTo>
                      <a:pt x="139700" y="1552346"/>
                      <a:pt x="155346" y="1536700"/>
                      <a:pt x="174625" y="1536700"/>
                    </a:cubicBezTo>
                    <a:close/>
                    <a:moveTo>
                      <a:pt x="34925" y="1536700"/>
                    </a:moveTo>
                    <a:cubicBezTo>
                      <a:pt x="54203" y="1536700"/>
                      <a:pt x="69850" y="1552346"/>
                      <a:pt x="69850" y="1571625"/>
                    </a:cubicBezTo>
                    <a:cubicBezTo>
                      <a:pt x="69850" y="1590903"/>
                      <a:pt x="54203" y="1606550"/>
                      <a:pt x="34925" y="1606550"/>
                    </a:cubicBezTo>
                    <a:cubicBezTo>
                      <a:pt x="15646" y="1606550"/>
                      <a:pt x="0" y="1590903"/>
                      <a:pt x="0" y="1571625"/>
                    </a:cubicBezTo>
                    <a:cubicBezTo>
                      <a:pt x="0" y="1552346"/>
                      <a:pt x="15646" y="1536700"/>
                      <a:pt x="34925" y="1536700"/>
                    </a:cubicBezTo>
                    <a:close/>
                    <a:moveTo>
                      <a:pt x="593725" y="1397000"/>
                    </a:moveTo>
                    <a:cubicBezTo>
                      <a:pt x="613003" y="1397000"/>
                      <a:pt x="628650" y="1412646"/>
                      <a:pt x="628650" y="1431925"/>
                    </a:cubicBezTo>
                    <a:cubicBezTo>
                      <a:pt x="628650" y="1451203"/>
                      <a:pt x="613003" y="1466850"/>
                      <a:pt x="593725" y="1466850"/>
                    </a:cubicBezTo>
                    <a:cubicBezTo>
                      <a:pt x="574446" y="1466850"/>
                      <a:pt x="558800" y="1451203"/>
                      <a:pt x="558800" y="1431925"/>
                    </a:cubicBezTo>
                    <a:cubicBezTo>
                      <a:pt x="558800" y="1412646"/>
                      <a:pt x="574446" y="1397000"/>
                      <a:pt x="593725" y="1397000"/>
                    </a:cubicBezTo>
                    <a:close/>
                    <a:moveTo>
                      <a:pt x="454025" y="1397000"/>
                    </a:moveTo>
                    <a:cubicBezTo>
                      <a:pt x="473303" y="1397000"/>
                      <a:pt x="488950" y="1412646"/>
                      <a:pt x="488950" y="1431925"/>
                    </a:cubicBezTo>
                    <a:cubicBezTo>
                      <a:pt x="488950" y="1451203"/>
                      <a:pt x="473303" y="1466850"/>
                      <a:pt x="454025" y="1466850"/>
                    </a:cubicBezTo>
                    <a:cubicBezTo>
                      <a:pt x="434746" y="1466850"/>
                      <a:pt x="419100" y="1451203"/>
                      <a:pt x="419100" y="1431925"/>
                    </a:cubicBezTo>
                    <a:cubicBezTo>
                      <a:pt x="419100" y="1412646"/>
                      <a:pt x="434746" y="1397000"/>
                      <a:pt x="454025" y="1397000"/>
                    </a:cubicBezTo>
                    <a:close/>
                    <a:moveTo>
                      <a:pt x="314325" y="1397000"/>
                    </a:moveTo>
                    <a:cubicBezTo>
                      <a:pt x="333603" y="1397000"/>
                      <a:pt x="349250" y="1412646"/>
                      <a:pt x="349250" y="1431925"/>
                    </a:cubicBezTo>
                    <a:cubicBezTo>
                      <a:pt x="349250" y="1451203"/>
                      <a:pt x="333603" y="1466850"/>
                      <a:pt x="314325" y="1466850"/>
                    </a:cubicBezTo>
                    <a:cubicBezTo>
                      <a:pt x="295046" y="1466850"/>
                      <a:pt x="279400" y="1451203"/>
                      <a:pt x="279400" y="1431925"/>
                    </a:cubicBezTo>
                    <a:cubicBezTo>
                      <a:pt x="279400" y="1412646"/>
                      <a:pt x="295046" y="1397000"/>
                      <a:pt x="314325" y="1397000"/>
                    </a:cubicBezTo>
                    <a:close/>
                    <a:moveTo>
                      <a:pt x="174625" y="1397000"/>
                    </a:moveTo>
                    <a:cubicBezTo>
                      <a:pt x="193903" y="1397000"/>
                      <a:pt x="209550" y="1412646"/>
                      <a:pt x="209550" y="1431925"/>
                    </a:cubicBezTo>
                    <a:cubicBezTo>
                      <a:pt x="209550" y="1451203"/>
                      <a:pt x="193903" y="1466850"/>
                      <a:pt x="174625" y="1466850"/>
                    </a:cubicBezTo>
                    <a:cubicBezTo>
                      <a:pt x="155346" y="1466850"/>
                      <a:pt x="139700" y="1451203"/>
                      <a:pt x="139700" y="1431925"/>
                    </a:cubicBezTo>
                    <a:cubicBezTo>
                      <a:pt x="139700" y="1412646"/>
                      <a:pt x="155346" y="1397000"/>
                      <a:pt x="174625" y="1397000"/>
                    </a:cubicBezTo>
                    <a:close/>
                    <a:moveTo>
                      <a:pt x="34925" y="1397000"/>
                    </a:moveTo>
                    <a:cubicBezTo>
                      <a:pt x="54203" y="1397000"/>
                      <a:pt x="69850" y="1412646"/>
                      <a:pt x="69850" y="1431925"/>
                    </a:cubicBezTo>
                    <a:cubicBezTo>
                      <a:pt x="69850" y="1451203"/>
                      <a:pt x="54203" y="1466850"/>
                      <a:pt x="34925" y="1466850"/>
                    </a:cubicBezTo>
                    <a:cubicBezTo>
                      <a:pt x="15646" y="1466850"/>
                      <a:pt x="0" y="1451203"/>
                      <a:pt x="0" y="1431925"/>
                    </a:cubicBezTo>
                    <a:cubicBezTo>
                      <a:pt x="0" y="1412646"/>
                      <a:pt x="15646" y="1397000"/>
                      <a:pt x="34925" y="1397000"/>
                    </a:cubicBezTo>
                    <a:close/>
                    <a:moveTo>
                      <a:pt x="593725" y="1257300"/>
                    </a:moveTo>
                    <a:cubicBezTo>
                      <a:pt x="613003" y="1257300"/>
                      <a:pt x="628650" y="1272946"/>
                      <a:pt x="628650" y="1292225"/>
                    </a:cubicBezTo>
                    <a:cubicBezTo>
                      <a:pt x="628650" y="1311503"/>
                      <a:pt x="613003" y="1327150"/>
                      <a:pt x="593725" y="1327150"/>
                    </a:cubicBezTo>
                    <a:cubicBezTo>
                      <a:pt x="574446" y="1327150"/>
                      <a:pt x="558800" y="1311503"/>
                      <a:pt x="558800" y="1292225"/>
                    </a:cubicBezTo>
                    <a:cubicBezTo>
                      <a:pt x="558800" y="1272946"/>
                      <a:pt x="574446" y="1257300"/>
                      <a:pt x="593725" y="1257300"/>
                    </a:cubicBezTo>
                    <a:close/>
                    <a:moveTo>
                      <a:pt x="454025" y="1257300"/>
                    </a:moveTo>
                    <a:cubicBezTo>
                      <a:pt x="473303" y="1257300"/>
                      <a:pt x="488950" y="1272946"/>
                      <a:pt x="488950" y="1292225"/>
                    </a:cubicBezTo>
                    <a:cubicBezTo>
                      <a:pt x="488950" y="1311503"/>
                      <a:pt x="473303" y="1327150"/>
                      <a:pt x="454025" y="1327150"/>
                    </a:cubicBezTo>
                    <a:cubicBezTo>
                      <a:pt x="434746" y="1327150"/>
                      <a:pt x="419100" y="1311503"/>
                      <a:pt x="419100" y="1292225"/>
                    </a:cubicBezTo>
                    <a:cubicBezTo>
                      <a:pt x="419100" y="1272946"/>
                      <a:pt x="434746" y="1257300"/>
                      <a:pt x="454025" y="1257300"/>
                    </a:cubicBezTo>
                    <a:close/>
                    <a:moveTo>
                      <a:pt x="314325" y="1257300"/>
                    </a:moveTo>
                    <a:cubicBezTo>
                      <a:pt x="333603" y="1257300"/>
                      <a:pt x="349250" y="1272946"/>
                      <a:pt x="349250" y="1292225"/>
                    </a:cubicBezTo>
                    <a:cubicBezTo>
                      <a:pt x="349250" y="1311503"/>
                      <a:pt x="333603" y="1327150"/>
                      <a:pt x="314325" y="1327150"/>
                    </a:cubicBezTo>
                    <a:cubicBezTo>
                      <a:pt x="295046" y="1327150"/>
                      <a:pt x="279400" y="1311503"/>
                      <a:pt x="279400" y="1292225"/>
                    </a:cubicBezTo>
                    <a:cubicBezTo>
                      <a:pt x="279400" y="1272946"/>
                      <a:pt x="295046" y="1257300"/>
                      <a:pt x="314325" y="1257300"/>
                    </a:cubicBezTo>
                    <a:close/>
                    <a:moveTo>
                      <a:pt x="174625" y="1257300"/>
                    </a:moveTo>
                    <a:cubicBezTo>
                      <a:pt x="193903" y="1257300"/>
                      <a:pt x="209550" y="1272946"/>
                      <a:pt x="209550" y="1292225"/>
                    </a:cubicBezTo>
                    <a:cubicBezTo>
                      <a:pt x="209550" y="1311503"/>
                      <a:pt x="193903" y="1327150"/>
                      <a:pt x="174625" y="1327150"/>
                    </a:cubicBezTo>
                    <a:cubicBezTo>
                      <a:pt x="155346" y="1327150"/>
                      <a:pt x="139700" y="1311503"/>
                      <a:pt x="139700" y="1292225"/>
                    </a:cubicBezTo>
                    <a:cubicBezTo>
                      <a:pt x="139700" y="1272946"/>
                      <a:pt x="155346" y="1257300"/>
                      <a:pt x="174625" y="1257300"/>
                    </a:cubicBezTo>
                    <a:close/>
                    <a:moveTo>
                      <a:pt x="34925" y="1257300"/>
                    </a:moveTo>
                    <a:cubicBezTo>
                      <a:pt x="54203" y="1257300"/>
                      <a:pt x="69850" y="1272946"/>
                      <a:pt x="69850" y="1292225"/>
                    </a:cubicBezTo>
                    <a:cubicBezTo>
                      <a:pt x="69850" y="1311503"/>
                      <a:pt x="54203" y="1327150"/>
                      <a:pt x="34925" y="1327150"/>
                    </a:cubicBezTo>
                    <a:cubicBezTo>
                      <a:pt x="15646" y="1327150"/>
                      <a:pt x="0" y="1311503"/>
                      <a:pt x="0" y="1292225"/>
                    </a:cubicBezTo>
                    <a:cubicBezTo>
                      <a:pt x="0" y="1272946"/>
                      <a:pt x="15646" y="1257300"/>
                      <a:pt x="34925" y="1257300"/>
                    </a:cubicBezTo>
                    <a:close/>
                    <a:moveTo>
                      <a:pt x="593725" y="1117600"/>
                    </a:moveTo>
                    <a:cubicBezTo>
                      <a:pt x="613003" y="1117600"/>
                      <a:pt x="628650" y="1133246"/>
                      <a:pt x="628650" y="1152525"/>
                    </a:cubicBezTo>
                    <a:cubicBezTo>
                      <a:pt x="628650" y="1171803"/>
                      <a:pt x="613003" y="1187450"/>
                      <a:pt x="593725" y="1187450"/>
                    </a:cubicBezTo>
                    <a:cubicBezTo>
                      <a:pt x="574446" y="1187450"/>
                      <a:pt x="558800" y="1171803"/>
                      <a:pt x="558800" y="1152525"/>
                    </a:cubicBezTo>
                    <a:cubicBezTo>
                      <a:pt x="558800" y="1133246"/>
                      <a:pt x="574446" y="1117600"/>
                      <a:pt x="593725" y="1117600"/>
                    </a:cubicBezTo>
                    <a:close/>
                    <a:moveTo>
                      <a:pt x="454025" y="1117600"/>
                    </a:moveTo>
                    <a:cubicBezTo>
                      <a:pt x="473303" y="1117600"/>
                      <a:pt x="488950" y="1133246"/>
                      <a:pt x="488950" y="1152525"/>
                    </a:cubicBezTo>
                    <a:cubicBezTo>
                      <a:pt x="488950" y="1171803"/>
                      <a:pt x="473303" y="1187450"/>
                      <a:pt x="454025" y="1187450"/>
                    </a:cubicBezTo>
                    <a:cubicBezTo>
                      <a:pt x="434746" y="1187450"/>
                      <a:pt x="419100" y="1171803"/>
                      <a:pt x="419100" y="1152525"/>
                    </a:cubicBezTo>
                    <a:cubicBezTo>
                      <a:pt x="419100" y="1133246"/>
                      <a:pt x="434746" y="1117600"/>
                      <a:pt x="454025" y="1117600"/>
                    </a:cubicBezTo>
                    <a:close/>
                    <a:moveTo>
                      <a:pt x="314325" y="1117600"/>
                    </a:moveTo>
                    <a:cubicBezTo>
                      <a:pt x="333603" y="1117600"/>
                      <a:pt x="349250" y="1133246"/>
                      <a:pt x="349250" y="1152525"/>
                    </a:cubicBezTo>
                    <a:cubicBezTo>
                      <a:pt x="349250" y="1171803"/>
                      <a:pt x="333603" y="1187450"/>
                      <a:pt x="314325" y="1187450"/>
                    </a:cubicBezTo>
                    <a:cubicBezTo>
                      <a:pt x="295046" y="1187450"/>
                      <a:pt x="279400" y="1171803"/>
                      <a:pt x="279400" y="1152525"/>
                    </a:cubicBezTo>
                    <a:cubicBezTo>
                      <a:pt x="279400" y="1133246"/>
                      <a:pt x="295046" y="1117600"/>
                      <a:pt x="314325" y="1117600"/>
                    </a:cubicBezTo>
                    <a:close/>
                    <a:moveTo>
                      <a:pt x="174625" y="1117600"/>
                    </a:moveTo>
                    <a:cubicBezTo>
                      <a:pt x="193903" y="1117600"/>
                      <a:pt x="209550" y="1133246"/>
                      <a:pt x="209550" y="1152525"/>
                    </a:cubicBezTo>
                    <a:cubicBezTo>
                      <a:pt x="209550" y="1171803"/>
                      <a:pt x="193903" y="1187450"/>
                      <a:pt x="174625" y="1187450"/>
                    </a:cubicBezTo>
                    <a:cubicBezTo>
                      <a:pt x="155346" y="1187450"/>
                      <a:pt x="139700" y="1171803"/>
                      <a:pt x="139700" y="1152525"/>
                    </a:cubicBezTo>
                    <a:cubicBezTo>
                      <a:pt x="139700" y="1133246"/>
                      <a:pt x="155346" y="1117600"/>
                      <a:pt x="174625" y="1117600"/>
                    </a:cubicBezTo>
                    <a:close/>
                    <a:moveTo>
                      <a:pt x="34925" y="1117600"/>
                    </a:moveTo>
                    <a:cubicBezTo>
                      <a:pt x="54203" y="1117600"/>
                      <a:pt x="69850" y="1133246"/>
                      <a:pt x="69850" y="1152525"/>
                    </a:cubicBezTo>
                    <a:cubicBezTo>
                      <a:pt x="69850" y="1171803"/>
                      <a:pt x="54203" y="1187450"/>
                      <a:pt x="34925" y="1187450"/>
                    </a:cubicBezTo>
                    <a:cubicBezTo>
                      <a:pt x="15646" y="1187450"/>
                      <a:pt x="0" y="1171803"/>
                      <a:pt x="0" y="1152525"/>
                    </a:cubicBezTo>
                    <a:cubicBezTo>
                      <a:pt x="0" y="1133246"/>
                      <a:pt x="15646" y="1117600"/>
                      <a:pt x="34925" y="1117600"/>
                    </a:cubicBezTo>
                    <a:close/>
                    <a:moveTo>
                      <a:pt x="593725" y="977900"/>
                    </a:moveTo>
                    <a:cubicBezTo>
                      <a:pt x="613003" y="977900"/>
                      <a:pt x="628650" y="993546"/>
                      <a:pt x="628650" y="1012825"/>
                    </a:cubicBezTo>
                    <a:cubicBezTo>
                      <a:pt x="628650" y="1032103"/>
                      <a:pt x="613003" y="1047750"/>
                      <a:pt x="593725" y="1047750"/>
                    </a:cubicBezTo>
                    <a:cubicBezTo>
                      <a:pt x="574446" y="1047750"/>
                      <a:pt x="558800" y="1032103"/>
                      <a:pt x="558800" y="1012825"/>
                    </a:cubicBezTo>
                    <a:cubicBezTo>
                      <a:pt x="558800" y="993546"/>
                      <a:pt x="574446" y="977900"/>
                      <a:pt x="593725" y="977900"/>
                    </a:cubicBezTo>
                    <a:close/>
                    <a:moveTo>
                      <a:pt x="454025" y="977900"/>
                    </a:moveTo>
                    <a:cubicBezTo>
                      <a:pt x="473303" y="977900"/>
                      <a:pt x="488950" y="993546"/>
                      <a:pt x="488950" y="1012825"/>
                    </a:cubicBezTo>
                    <a:cubicBezTo>
                      <a:pt x="488950" y="1032103"/>
                      <a:pt x="473303" y="1047750"/>
                      <a:pt x="454025" y="1047750"/>
                    </a:cubicBezTo>
                    <a:cubicBezTo>
                      <a:pt x="434746" y="1047750"/>
                      <a:pt x="419100" y="1032103"/>
                      <a:pt x="419100" y="1012825"/>
                    </a:cubicBezTo>
                    <a:cubicBezTo>
                      <a:pt x="419100" y="993546"/>
                      <a:pt x="434746" y="977900"/>
                      <a:pt x="454025" y="977900"/>
                    </a:cubicBezTo>
                    <a:close/>
                    <a:moveTo>
                      <a:pt x="314325" y="977900"/>
                    </a:moveTo>
                    <a:cubicBezTo>
                      <a:pt x="333603" y="977900"/>
                      <a:pt x="349250" y="993546"/>
                      <a:pt x="349250" y="1012825"/>
                    </a:cubicBezTo>
                    <a:cubicBezTo>
                      <a:pt x="349250" y="1032103"/>
                      <a:pt x="333603" y="1047750"/>
                      <a:pt x="314325" y="1047750"/>
                    </a:cubicBezTo>
                    <a:cubicBezTo>
                      <a:pt x="295046" y="1047750"/>
                      <a:pt x="279400" y="1032103"/>
                      <a:pt x="279400" y="1012825"/>
                    </a:cubicBezTo>
                    <a:cubicBezTo>
                      <a:pt x="279400" y="993546"/>
                      <a:pt x="295046" y="977900"/>
                      <a:pt x="314325" y="977900"/>
                    </a:cubicBezTo>
                    <a:close/>
                    <a:moveTo>
                      <a:pt x="174625" y="977900"/>
                    </a:moveTo>
                    <a:cubicBezTo>
                      <a:pt x="193903" y="977900"/>
                      <a:pt x="209550" y="993546"/>
                      <a:pt x="209550" y="1012825"/>
                    </a:cubicBezTo>
                    <a:cubicBezTo>
                      <a:pt x="209550" y="1032103"/>
                      <a:pt x="193903" y="1047750"/>
                      <a:pt x="174625" y="1047750"/>
                    </a:cubicBezTo>
                    <a:cubicBezTo>
                      <a:pt x="155346" y="1047750"/>
                      <a:pt x="139700" y="1032103"/>
                      <a:pt x="139700" y="1012825"/>
                    </a:cubicBezTo>
                    <a:cubicBezTo>
                      <a:pt x="139700" y="993546"/>
                      <a:pt x="155346" y="977900"/>
                      <a:pt x="174625" y="977900"/>
                    </a:cubicBezTo>
                    <a:close/>
                    <a:moveTo>
                      <a:pt x="34925" y="977900"/>
                    </a:moveTo>
                    <a:cubicBezTo>
                      <a:pt x="54203" y="977900"/>
                      <a:pt x="69850" y="993546"/>
                      <a:pt x="69850" y="1012825"/>
                    </a:cubicBezTo>
                    <a:cubicBezTo>
                      <a:pt x="69850" y="1032103"/>
                      <a:pt x="54203" y="1047750"/>
                      <a:pt x="34925" y="1047750"/>
                    </a:cubicBezTo>
                    <a:cubicBezTo>
                      <a:pt x="15646" y="1047750"/>
                      <a:pt x="0" y="1032103"/>
                      <a:pt x="0" y="1012825"/>
                    </a:cubicBezTo>
                    <a:cubicBezTo>
                      <a:pt x="0" y="993546"/>
                      <a:pt x="15646" y="977900"/>
                      <a:pt x="34925" y="977900"/>
                    </a:cubicBezTo>
                    <a:close/>
                    <a:moveTo>
                      <a:pt x="593725" y="838200"/>
                    </a:moveTo>
                    <a:cubicBezTo>
                      <a:pt x="613003" y="838200"/>
                      <a:pt x="628650" y="853846"/>
                      <a:pt x="628650" y="873125"/>
                    </a:cubicBezTo>
                    <a:cubicBezTo>
                      <a:pt x="628650" y="892403"/>
                      <a:pt x="613003" y="908050"/>
                      <a:pt x="593725" y="908050"/>
                    </a:cubicBezTo>
                    <a:cubicBezTo>
                      <a:pt x="574446" y="908050"/>
                      <a:pt x="558800" y="892403"/>
                      <a:pt x="558800" y="873125"/>
                    </a:cubicBezTo>
                    <a:cubicBezTo>
                      <a:pt x="558800" y="853846"/>
                      <a:pt x="574446" y="838200"/>
                      <a:pt x="593725" y="838200"/>
                    </a:cubicBezTo>
                    <a:close/>
                    <a:moveTo>
                      <a:pt x="454025" y="838200"/>
                    </a:moveTo>
                    <a:cubicBezTo>
                      <a:pt x="473303" y="838200"/>
                      <a:pt x="488950" y="853846"/>
                      <a:pt x="488950" y="873125"/>
                    </a:cubicBezTo>
                    <a:cubicBezTo>
                      <a:pt x="488950" y="892403"/>
                      <a:pt x="473303" y="908050"/>
                      <a:pt x="454025" y="908050"/>
                    </a:cubicBezTo>
                    <a:cubicBezTo>
                      <a:pt x="434746" y="908050"/>
                      <a:pt x="419100" y="892403"/>
                      <a:pt x="419100" y="873125"/>
                    </a:cubicBezTo>
                    <a:cubicBezTo>
                      <a:pt x="419100" y="853846"/>
                      <a:pt x="434746" y="838200"/>
                      <a:pt x="454025" y="838200"/>
                    </a:cubicBezTo>
                    <a:close/>
                    <a:moveTo>
                      <a:pt x="314325" y="838200"/>
                    </a:moveTo>
                    <a:cubicBezTo>
                      <a:pt x="333603" y="838200"/>
                      <a:pt x="349250" y="853846"/>
                      <a:pt x="349250" y="873125"/>
                    </a:cubicBezTo>
                    <a:cubicBezTo>
                      <a:pt x="349250" y="892403"/>
                      <a:pt x="333603" y="908050"/>
                      <a:pt x="314325" y="908050"/>
                    </a:cubicBezTo>
                    <a:cubicBezTo>
                      <a:pt x="295046" y="908050"/>
                      <a:pt x="279400" y="892403"/>
                      <a:pt x="279400" y="873125"/>
                    </a:cubicBezTo>
                    <a:cubicBezTo>
                      <a:pt x="279400" y="853846"/>
                      <a:pt x="295046" y="838200"/>
                      <a:pt x="314325" y="838200"/>
                    </a:cubicBezTo>
                    <a:close/>
                    <a:moveTo>
                      <a:pt x="174625" y="838200"/>
                    </a:moveTo>
                    <a:cubicBezTo>
                      <a:pt x="193903" y="838200"/>
                      <a:pt x="209550" y="853846"/>
                      <a:pt x="209550" y="873125"/>
                    </a:cubicBezTo>
                    <a:cubicBezTo>
                      <a:pt x="209550" y="892403"/>
                      <a:pt x="193903" y="908050"/>
                      <a:pt x="174625" y="908050"/>
                    </a:cubicBezTo>
                    <a:cubicBezTo>
                      <a:pt x="155346" y="908050"/>
                      <a:pt x="139700" y="892403"/>
                      <a:pt x="139700" y="873125"/>
                    </a:cubicBezTo>
                    <a:cubicBezTo>
                      <a:pt x="139700" y="853846"/>
                      <a:pt x="155346" y="838200"/>
                      <a:pt x="174625" y="838200"/>
                    </a:cubicBezTo>
                    <a:close/>
                    <a:moveTo>
                      <a:pt x="34925" y="838200"/>
                    </a:moveTo>
                    <a:cubicBezTo>
                      <a:pt x="54203" y="838200"/>
                      <a:pt x="69850" y="853846"/>
                      <a:pt x="69850" y="873125"/>
                    </a:cubicBezTo>
                    <a:cubicBezTo>
                      <a:pt x="69850" y="892403"/>
                      <a:pt x="54203" y="908050"/>
                      <a:pt x="34925" y="908050"/>
                    </a:cubicBezTo>
                    <a:cubicBezTo>
                      <a:pt x="15646" y="908050"/>
                      <a:pt x="0" y="892403"/>
                      <a:pt x="0" y="873125"/>
                    </a:cubicBezTo>
                    <a:cubicBezTo>
                      <a:pt x="0" y="853846"/>
                      <a:pt x="15646" y="838200"/>
                      <a:pt x="34925" y="838200"/>
                    </a:cubicBezTo>
                    <a:close/>
                    <a:moveTo>
                      <a:pt x="593725" y="698500"/>
                    </a:moveTo>
                    <a:cubicBezTo>
                      <a:pt x="613003" y="698500"/>
                      <a:pt x="628650" y="714146"/>
                      <a:pt x="628650" y="733425"/>
                    </a:cubicBezTo>
                    <a:cubicBezTo>
                      <a:pt x="628650" y="752703"/>
                      <a:pt x="613003" y="768350"/>
                      <a:pt x="593725" y="768350"/>
                    </a:cubicBezTo>
                    <a:cubicBezTo>
                      <a:pt x="574446" y="768350"/>
                      <a:pt x="558800" y="752703"/>
                      <a:pt x="558800" y="733425"/>
                    </a:cubicBezTo>
                    <a:cubicBezTo>
                      <a:pt x="558800" y="714146"/>
                      <a:pt x="574446" y="698500"/>
                      <a:pt x="593725" y="698500"/>
                    </a:cubicBezTo>
                    <a:close/>
                    <a:moveTo>
                      <a:pt x="454025" y="698500"/>
                    </a:moveTo>
                    <a:cubicBezTo>
                      <a:pt x="473303" y="698500"/>
                      <a:pt x="488950" y="714146"/>
                      <a:pt x="488950" y="733425"/>
                    </a:cubicBezTo>
                    <a:cubicBezTo>
                      <a:pt x="488950" y="752703"/>
                      <a:pt x="473303" y="768350"/>
                      <a:pt x="454025" y="768350"/>
                    </a:cubicBezTo>
                    <a:cubicBezTo>
                      <a:pt x="434746" y="768350"/>
                      <a:pt x="419100" y="752703"/>
                      <a:pt x="419100" y="733425"/>
                    </a:cubicBezTo>
                    <a:cubicBezTo>
                      <a:pt x="419100" y="714146"/>
                      <a:pt x="434746" y="698500"/>
                      <a:pt x="454025" y="698500"/>
                    </a:cubicBezTo>
                    <a:close/>
                    <a:moveTo>
                      <a:pt x="314325" y="698500"/>
                    </a:moveTo>
                    <a:cubicBezTo>
                      <a:pt x="333603" y="698500"/>
                      <a:pt x="349250" y="714146"/>
                      <a:pt x="349250" y="733425"/>
                    </a:cubicBezTo>
                    <a:cubicBezTo>
                      <a:pt x="349250" y="752703"/>
                      <a:pt x="333603" y="768350"/>
                      <a:pt x="314325" y="768350"/>
                    </a:cubicBezTo>
                    <a:cubicBezTo>
                      <a:pt x="295046" y="768350"/>
                      <a:pt x="279400" y="752703"/>
                      <a:pt x="279400" y="733425"/>
                    </a:cubicBezTo>
                    <a:cubicBezTo>
                      <a:pt x="279400" y="714146"/>
                      <a:pt x="295046" y="698500"/>
                      <a:pt x="314325" y="698500"/>
                    </a:cubicBezTo>
                    <a:close/>
                    <a:moveTo>
                      <a:pt x="174625" y="698500"/>
                    </a:moveTo>
                    <a:cubicBezTo>
                      <a:pt x="193903" y="698500"/>
                      <a:pt x="209550" y="714146"/>
                      <a:pt x="209550" y="733425"/>
                    </a:cubicBezTo>
                    <a:cubicBezTo>
                      <a:pt x="209550" y="752703"/>
                      <a:pt x="193903" y="768350"/>
                      <a:pt x="174625" y="768350"/>
                    </a:cubicBezTo>
                    <a:cubicBezTo>
                      <a:pt x="155346" y="768350"/>
                      <a:pt x="139700" y="752703"/>
                      <a:pt x="139700" y="733425"/>
                    </a:cubicBezTo>
                    <a:cubicBezTo>
                      <a:pt x="139700" y="714146"/>
                      <a:pt x="155346" y="698500"/>
                      <a:pt x="174625" y="698500"/>
                    </a:cubicBezTo>
                    <a:close/>
                    <a:moveTo>
                      <a:pt x="34925" y="698500"/>
                    </a:moveTo>
                    <a:cubicBezTo>
                      <a:pt x="54203" y="698500"/>
                      <a:pt x="69850" y="714146"/>
                      <a:pt x="69850" y="733425"/>
                    </a:cubicBezTo>
                    <a:cubicBezTo>
                      <a:pt x="69850" y="752703"/>
                      <a:pt x="54203" y="768350"/>
                      <a:pt x="34925" y="768350"/>
                    </a:cubicBezTo>
                    <a:cubicBezTo>
                      <a:pt x="15646" y="768350"/>
                      <a:pt x="0" y="752703"/>
                      <a:pt x="0" y="733425"/>
                    </a:cubicBezTo>
                    <a:cubicBezTo>
                      <a:pt x="0" y="714146"/>
                      <a:pt x="15646" y="698500"/>
                      <a:pt x="34925" y="698500"/>
                    </a:cubicBezTo>
                    <a:close/>
                    <a:moveTo>
                      <a:pt x="593725" y="558800"/>
                    </a:moveTo>
                    <a:cubicBezTo>
                      <a:pt x="613003" y="558800"/>
                      <a:pt x="628650" y="574446"/>
                      <a:pt x="628650" y="593725"/>
                    </a:cubicBezTo>
                    <a:cubicBezTo>
                      <a:pt x="628650" y="613003"/>
                      <a:pt x="613003" y="628650"/>
                      <a:pt x="593725" y="628650"/>
                    </a:cubicBezTo>
                    <a:cubicBezTo>
                      <a:pt x="574446" y="628650"/>
                      <a:pt x="558800" y="613003"/>
                      <a:pt x="558800" y="593725"/>
                    </a:cubicBezTo>
                    <a:cubicBezTo>
                      <a:pt x="558800" y="574446"/>
                      <a:pt x="574446" y="558800"/>
                      <a:pt x="593725" y="558800"/>
                    </a:cubicBezTo>
                    <a:close/>
                    <a:moveTo>
                      <a:pt x="454025" y="558800"/>
                    </a:moveTo>
                    <a:cubicBezTo>
                      <a:pt x="473303" y="558800"/>
                      <a:pt x="488950" y="574446"/>
                      <a:pt x="488950" y="593725"/>
                    </a:cubicBezTo>
                    <a:cubicBezTo>
                      <a:pt x="488950" y="613003"/>
                      <a:pt x="473303" y="628650"/>
                      <a:pt x="454025" y="628650"/>
                    </a:cubicBezTo>
                    <a:cubicBezTo>
                      <a:pt x="434746" y="628650"/>
                      <a:pt x="419100" y="613003"/>
                      <a:pt x="419100" y="593725"/>
                    </a:cubicBezTo>
                    <a:cubicBezTo>
                      <a:pt x="419100" y="574446"/>
                      <a:pt x="434746" y="558800"/>
                      <a:pt x="454025" y="558800"/>
                    </a:cubicBezTo>
                    <a:close/>
                    <a:moveTo>
                      <a:pt x="314325" y="558800"/>
                    </a:moveTo>
                    <a:cubicBezTo>
                      <a:pt x="333603" y="558800"/>
                      <a:pt x="349250" y="574446"/>
                      <a:pt x="349250" y="593725"/>
                    </a:cubicBezTo>
                    <a:cubicBezTo>
                      <a:pt x="349250" y="613003"/>
                      <a:pt x="333603" y="628650"/>
                      <a:pt x="314325" y="628650"/>
                    </a:cubicBezTo>
                    <a:cubicBezTo>
                      <a:pt x="295046" y="628650"/>
                      <a:pt x="279400" y="613003"/>
                      <a:pt x="279400" y="593725"/>
                    </a:cubicBezTo>
                    <a:cubicBezTo>
                      <a:pt x="279400" y="574446"/>
                      <a:pt x="295046" y="558800"/>
                      <a:pt x="314325" y="558800"/>
                    </a:cubicBezTo>
                    <a:close/>
                    <a:moveTo>
                      <a:pt x="174625" y="558800"/>
                    </a:moveTo>
                    <a:cubicBezTo>
                      <a:pt x="193903" y="558800"/>
                      <a:pt x="209550" y="574446"/>
                      <a:pt x="209550" y="593725"/>
                    </a:cubicBezTo>
                    <a:cubicBezTo>
                      <a:pt x="209550" y="613003"/>
                      <a:pt x="193903" y="628650"/>
                      <a:pt x="174625" y="628650"/>
                    </a:cubicBezTo>
                    <a:cubicBezTo>
                      <a:pt x="155346" y="628650"/>
                      <a:pt x="139700" y="613003"/>
                      <a:pt x="139700" y="593725"/>
                    </a:cubicBezTo>
                    <a:cubicBezTo>
                      <a:pt x="139700" y="574446"/>
                      <a:pt x="155346" y="558800"/>
                      <a:pt x="174625" y="558800"/>
                    </a:cubicBezTo>
                    <a:close/>
                    <a:moveTo>
                      <a:pt x="34925" y="558800"/>
                    </a:moveTo>
                    <a:cubicBezTo>
                      <a:pt x="54203" y="558800"/>
                      <a:pt x="69850" y="574446"/>
                      <a:pt x="69850" y="593725"/>
                    </a:cubicBezTo>
                    <a:cubicBezTo>
                      <a:pt x="69850" y="613003"/>
                      <a:pt x="54203" y="628650"/>
                      <a:pt x="34925" y="628650"/>
                    </a:cubicBezTo>
                    <a:cubicBezTo>
                      <a:pt x="15646" y="628650"/>
                      <a:pt x="0" y="613003"/>
                      <a:pt x="0" y="593725"/>
                    </a:cubicBezTo>
                    <a:cubicBezTo>
                      <a:pt x="0" y="574446"/>
                      <a:pt x="15646" y="558800"/>
                      <a:pt x="34925" y="558800"/>
                    </a:cubicBezTo>
                    <a:close/>
                    <a:moveTo>
                      <a:pt x="593725" y="419100"/>
                    </a:moveTo>
                    <a:cubicBezTo>
                      <a:pt x="613003" y="419100"/>
                      <a:pt x="628650" y="434746"/>
                      <a:pt x="628650" y="454025"/>
                    </a:cubicBezTo>
                    <a:cubicBezTo>
                      <a:pt x="628650" y="473303"/>
                      <a:pt x="613003" y="488950"/>
                      <a:pt x="593725" y="488950"/>
                    </a:cubicBezTo>
                    <a:cubicBezTo>
                      <a:pt x="574446" y="488950"/>
                      <a:pt x="558800" y="473303"/>
                      <a:pt x="558800" y="454025"/>
                    </a:cubicBezTo>
                    <a:cubicBezTo>
                      <a:pt x="558800" y="434746"/>
                      <a:pt x="574446" y="419100"/>
                      <a:pt x="593725" y="419100"/>
                    </a:cubicBezTo>
                    <a:close/>
                    <a:moveTo>
                      <a:pt x="454025" y="419100"/>
                    </a:moveTo>
                    <a:cubicBezTo>
                      <a:pt x="473303" y="419100"/>
                      <a:pt x="488950" y="434746"/>
                      <a:pt x="488950" y="454025"/>
                    </a:cubicBezTo>
                    <a:cubicBezTo>
                      <a:pt x="488950" y="473303"/>
                      <a:pt x="473303" y="488950"/>
                      <a:pt x="454025" y="488950"/>
                    </a:cubicBezTo>
                    <a:cubicBezTo>
                      <a:pt x="434746" y="488950"/>
                      <a:pt x="419100" y="473303"/>
                      <a:pt x="419100" y="454025"/>
                    </a:cubicBezTo>
                    <a:cubicBezTo>
                      <a:pt x="419100" y="434746"/>
                      <a:pt x="434746" y="419100"/>
                      <a:pt x="454025" y="419100"/>
                    </a:cubicBezTo>
                    <a:close/>
                    <a:moveTo>
                      <a:pt x="314325" y="419100"/>
                    </a:moveTo>
                    <a:cubicBezTo>
                      <a:pt x="333603" y="419100"/>
                      <a:pt x="349250" y="434746"/>
                      <a:pt x="349250" y="454025"/>
                    </a:cubicBezTo>
                    <a:cubicBezTo>
                      <a:pt x="349250" y="473303"/>
                      <a:pt x="333603" y="488950"/>
                      <a:pt x="314325" y="488950"/>
                    </a:cubicBezTo>
                    <a:cubicBezTo>
                      <a:pt x="295046" y="488950"/>
                      <a:pt x="279400" y="473303"/>
                      <a:pt x="279400" y="454025"/>
                    </a:cubicBezTo>
                    <a:cubicBezTo>
                      <a:pt x="279400" y="434746"/>
                      <a:pt x="295046" y="419100"/>
                      <a:pt x="314325" y="419100"/>
                    </a:cubicBezTo>
                    <a:close/>
                    <a:moveTo>
                      <a:pt x="174625" y="419100"/>
                    </a:moveTo>
                    <a:cubicBezTo>
                      <a:pt x="193903" y="419100"/>
                      <a:pt x="209550" y="434746"/>
                      <a:pt x="209550" y="454025"/>
                    </a:cubicBezTo>
                    <a:cubicBezTo>
                      <a:pt x="209550" y="473303"/>
                      <a:pt x="193903" y="488950"/>
                      <a:pt x="174625" y="488950"/>
                    </a:cubicBezTo>
                    <a:cubicBezTo>
                      <a:pt x="155346" y="488950"/>
                      <a:pt x="139700" y="473303"/>
                      <a:pt x="139700" y="454025"/>
                    </a:cubicBezTo>
                    <a:cubicBezTo>
                      <a:pt x="139700" y="434746"/>
                      <a:pt x="155346" y="419100"/>
                      <a:pt x="174625" y="419100"/>
                    </a:cubicBezTo>
                    <a:close/>
                    <a:moveTo>
                      <a:pt x="34925" y="419100"/>
                    </a:moveTo>
                    <a:cubicBezTo>
                      <a:pt x="54203" y="419100"/>
                      <a:pt x="69850" y="434746"/>
                      <a:pt x="69850" y="454025"/>
                    </a:cubicBezTo>
                    <a:cubicBezTo>
                      <a:pt x="69850" y="473303"/>
                      <a:pt x="54203" y="488950"/>
                      <a:pt x="34925" y="488950"/>
                    </a:cubicBezTo>
                    <a:cubicBezTo>
                      <a:pt x="15646" y="488950"/>
                      <a:pt x="0" y="473303"/>
                      <a:pt x="0" y="454025"/>
                    </a:cubicBezTo>
                    <a:cubicBezTo>
                      <a:pt x="0" y="434746"/>
                      <a:pt x="15646" y="419100"/>
                      <a:pt x="34925" y="419100"/>
                    </a:cubicBezTo>
                    <a:close/>
                    <a:moveTo>
                      <a:pt x="593725" y="279400"/>
                    </a:moveTo>
                    <a:cubicBezTo>
                      <a:pt x="613003" y="279400"/>
                      <a:pt x="628650" y="295046"/>
                      <a:pt x="628650" y="314325"/>
                    </a:cubicBezTo>
                    <a:cubicBezTo>
                      <a:pt x="628650" y="333603"/>
                      <a:pt x="613003" y="349250"/>
                      <a:pt x="593725" y="349250"/>
                    </a:cubicBezTo>
                    <a:cubicBezTo>
                      <a:pt x="574446" y="349250"/>
                      <a:pt x="558800" y="333603"/>
                      <a:pt x="558800" y="314325"/>
                    </a:cubicBezTo>
                    <a:cubicBezTo>
                      <a:pt x="558800" y="295046"/>
                      <a:pt x="574446" y="279400"/>
                      <a:pt x="593725" y="279400"/>
                    </a:cubicBezTo>
                    <a:close/>
                    <a:moveTo>
                      <a:pt x="454025" y="279400"/>
                    </a:moveTo>
                    <a:cubicBezTo>
                      <a:pt x="473303" y="279400"/>
                      <a:pt x="488950" y="295046"/>
                      <a:pt x="488950" y="314325"/>
                    </a:cubicBezTo>
                    <a:cubicBezTo>
                      <a:pt x="488950" y="333603"/>
                      <a:pt x="473303" y="349250"/>
                      <a:pt x="454025" y="349250"/>
                    </a:cubicBezTo>
                    <a:cubicBezTo>
                      <a:pt x="434746" y="349250"/>
                      <a:pt x="419100" y="333603"/>
                      <a:pt x="419100" y="314325"/>
                    </a:cubicBezTo>
                    <a:cubicBezTo>
                      <a:pt x="419100" y="295046"/>
                      <a:pt x="434746" y="279400"/>
                      <a:pt x="454025" y="279400"/>
                    </a:cubicBezTo>
                    <a:close/>
                    <a:moveTo>
                      <a:pt x="314325" y="279400"/>
                    </a:moveTo>
                    <a:cubicBezTo>
                      <a:pt x="333603" y="279400"/>
                      <a:pt x="349250" y="295046"/>
                      <a:pt x="349250" y="314325"/>
                    </a:cubicBezTo>
                    <a:cubicBezTo>
                      <a:pt x="349250" y="333603"/>
                      <a:pt x="333603" y="349250"/>
                      <a:pt x="314325" y="349250"/>
                    </a:cubicBezTo>
                    <a:cubicBezTo>
                      <a:pt x="295046" y="349250"/>
                      <a:pt x="279400" y="333603"/>
                      <a:pt x="279400" y="314325"/>
                    </a:cubicBezTo>
                    <a:cubicBezTo>
                      <a:pt x="279400" y="295046"/>
                      <a:pt x="295046" y="279400"/>
                      <a:pt x="314325" y="279400"/>
                    </a:cubicBezTo>
                    <a:close/>
                    <a:moveTo>
                      <a:pt x="174625" y="279400"/>
                    </a:moveTo>
                    <a:cubicBezTo>
                      <a:pt x="193903" y="279400"/>
                      <a:pt x="209550" y="295046"/>
                      <a:pt x="209550" y="314325"/>
                    </a:cubicBezTo>
                    <a:cubicBezTo>
                      <a:pt x="209550" y="333603"/>
                      <a:pt x="193903" y="349250"/>
                      <a:pt x="174625" y="349250"/>
                    </a:cubicBezTo>
                    <a:cubicBezTo>
                      <a:pt x="155346" y="349250"/>
                      <a:pt x="139700" y="333603"/>
                      <a:pt x="139700" y="314325"/>
                    </a:cubicBezTo>
                    <a:cubicBezTo>
                      <a:pt x="139700" y="295046"/>
                      <a:pt x="155346" y="279400"/>
                      <a:pt x="174625" y="279400"/>
                    </a:cubicBezTo>
                    <a:close/>
                    <a:moveTo>
                      <a:pt x="34925" y="279400"/>
                    </a:moveTo>
                    <a:cubicBezTo>
                      <a:pt x="54203" y="279400"/>
                      <a:pt x="69850" y="295046"/>
                      <a:pt x="69850" y="314325"/>
                    </a:cubicBezTo>
                    <a:cubicBezTo>
                      <a:pt x="69850" y="333603"/>
                      <a:pt x="54203" y="349250"/>
                      <a:pt x="34925" y="349250"/>
                    </a:cubicBezTo>
                    <a:cubicBezTo>
                      <a:pt x="15646" y="349250"/>
                      <a:pt x="0" y="333603"/>
                      <a:pt x="0" y="314325"/>
                    </a:cubicBezTo>
                    <a:cubicBezTo>
                      <a:pt x="0" y="295046"/>
                      <a:pt x="15646" y="279400"/>
                      <a:pt x="34925" y="279400"/>
                    </a:cubicBezTo>
                    <a:close/>
                    <a:moveTo>
                      <a:pt x="593725" y="139700"/>
                    </a:moveTo>
                    <a:cubicBezTo>
                      <a:pt x="613003" y="139700"/>
                      <a:pt x="628650" y="155346"/>
                      <a:pt x="628650" y="174625"/>
                    </a:cubicBezTo>
                    <a:cubicBezTo>
                      <a:pt x="628650" y="193903"/>
                      <a:pt x="613003" y="209550"/>
                      <a:pt x="593725" y="209550"/>
                    </a:cubicBezTo>
                    <a:cubicBezTo>
                      <a:pt x="574446" y="209550"/>
                      <a:pt x="558800" y="193903"/>
                      <a:pt x="558800" y="174625"/>
                    </a:cubicBezTo>
                    <a:cubicBezTo>
                      <a:pt x="558800" y="155346"/>
                      <a:pt x="574446" y="139700"/>
                      <a:pt x="593725" y="139700"/>
                    </a:cubicBezTo>
                    <a:close/>
                    <a:moveTo>
                      <a:pt x="454025" y="139700"/>
                    </a:moveTo>
                    <a:cubicBezTo>
                      <a:pt x="473303" y="139700"/>
                      <a:pt x="488950" y="155346"/>
                      <a:pt x="488950" y="174625"/>
                    </a:cubicBezTo>
                    <a:cubicBezTo>
                      <a:pt x="488950" y="193903"/>
                      <a:pt x="473303" y="209550"/>
                      <a:pt x="454025" y="209550"/>
                    </a:cubicBezTo>
                    <a:cubicBezTo>
                      <a:pt x="434746" y="209550"/>
                      <a:pt x="419100" y="193903"/>
                      <a:pt x="419100" y="174625"/>
                    </a:cubicBezTo>
                    <a:cubicBezTo>
                      <a:pt x="419100" y="155346"/>
                      <a:pt x="434746" y="139700"/>
                      <a:pt x="454025" y="139700"/>
                    </a:cubicBezTo>
                    <a:close/>
                    <a:moveTo>
                      <a:pt x="314325" y="139700"/>
                    </a:moveTo>
                    <a:cubicBezTo>
                      <a:pt x="333603" y="139700"/>
                      <a:pt x="349250" y="155346"/>
                      <a:pt x="349250" y="174625"/>
                    </a:cubicBezTo>
                    <a:cubicBezTo>
                      <a:pt x="349250" y="193903"/>
                      <a:pt x="333603" y="209550"/>
                      <a:pt x="314325" y="209550"/>
                    </a:cubicBezTo>
                    <a:cubicBezTo>
                      <a:pt x="295046" y="209550"/>
                      <a:pt x="279400" y="193903"/>
                      <a:pt x="279400" y="174625"/>
                    </a:cubicBezTo>
                    <a:cubicBezTo>
                      <a:pt x="279400" y="155346"/>
                      <a:pt x="295046" y="139700"/>
                      <a:pt x="314325" y="139700"/>
                    </a:cubicBezTo>
                    <a:close/>
                    <a:moveTo>
                      <a:pt x="174625" y="139700"/>
                    </a:moveTo>
                    <a:cubicBezTo>
                      <a:pt x="193903" y="139700"/>
                      <a:pt x="209550" y="155346"/>
                      <a:pt x="209550" y="174625"/>
                    </a:cubicBezTo>
                    <a:cubicBezTo>
                      <a:pt x="209550" y="193903"/>
                      <a:pt x="193903" y="209550"/>
                      <a:pt x="174625" y="209550"/>
                    </a:cubicBezTo>
                    <a:cubicBezTo>
                      <a:pt x="155346" y="209550"/>
                      <a:pt x="139700" y="193903"/>
                      <a:pt x="139700" y="174625"/>
                    </a:cubicBezTo>
                    <a:cubicBezTo>
                      <a:pt x="139700" y="155346"/>
                      <a:pt x="155346" y="139700"/>
                      <a:pt x="174625" y="139700"/>
                    </a:cubicBezTo>
                    <a:close/>
                    <a:moveTo>
                      <a:pt x="34925" y="139700"/>
                    </a:moveTo>
                    <a:cubicBezTo>
                      <a:pt x="54203" y="139700"/>
                      <a:pt x="69850" y="155346"/>
                      <a:pt x="69850" y="174625"/>
                    </a:cubicBezTo>
                    <a:cubicBezTo>
                      <a:pt x="69850" y="193903"/>
                      <a:pt x="54203" y="209550"/>
                      <a:pt x="34925" y="209550"/>
                    </a:cubicBezTo>
                    <a:cubicBezTo>
                      <a:pt x="15646" y="209550"/>
                      <a:pt x="0" y="193903"/>
                      <a:pt x="0" y="174625"/>
                    </a:cubicBezTo>
                    <a:cubicBezTo>
                      <a:pt x="0" y="155346"/>
                      <a:pt x="15646" y="139700"/>
                      <a:pt x="34925" y="139700"/>
                    </a:cubicBezTo>
                    <a:close/>
                    <a:moveTo>
                      <a:pt x="593725" y="0"/>
                    </a:moveTo>
                    <a:cubicBezTo>
                      <a:pt x="613003" y="0"/>
                      <a:pt x="628650" y="15646"/>
                      <a:pt x="628650" y="34925"/>
                    </a:cubicBezTo>
                    <a:cubicBezTo>
                      <a:pt x="628650" y="54203"/>
                      <a:pt x="613003" y="69850"/>
                      <a:pt x="593725" y="69850"/>
                    </a:cubicBezTo>
                    <a:cubicBezTo>
                      <a:pt x="574446" y="69850"/>
                      <a:pt x="558800" y="54203"/>
                      <a:pt x="558800" y="34925"/>
                    </a:cubicBezTo>
                    <a:cubicBezTo>
                      <a:pt x="558800" y="15646"/>
                      <a:pt x="574446" y="0"/>
                      <a:pt x="593725" y="0"/>
                    </a:cubicBezTo>
                    <a:close/>
                    <a:moveTo>
                      <a:pt x="454025" y="0"/>
                    </a:moveTo>
                    <a:cubicBezTo>
                      <a:pt x="473303" y="0"/>
                      <a:pt x="488950" y="15646"/>
                      <a:pt x="488950" y="34925"/>
                    </a:cubicBezTo>
                    <a:cubicBezTo>
                      <a:pt x="488950" y="54203"/>
                      <a:pt x="473303" y="69850"/>
                      <a:pt x="454025" y="69850"/>
                    </a:cubicBezTo>
                    <a:cubicBezTo>
                      <a:pt x="434746" y="69850"/>
                      <a:pt x="419100" y="54203"/>
                      <a:pt x="419100" y="34925"/>
                    </a:cubicBezTo>
                    <a:cubicBezTo>
                      <a:pt x="419100" y="15646"/>
                      <a:pt x="434746" y="0"/>
                      <a:pt x="454025" y="0"/>
                    </a:cubicBezTo>
                    <a:close/>
                    <a:moveTo>
                      <a:pt x="314325" y="0"/>
                    </a:moveTo>
                    <a:cubicBezTo>
                      <a:pt x="333603" y="0"/>
                      <a:pt x="349250" y="15646"/>
                      <a:pt x="349250" y="34925"/>
                    </a:cubicBezTo>
                    <a:cubicBezTo>
                      <a:pt x="349250" y="54203"/>
                      <a:pt x="333603" y="69850"/>
                      <a:pt x="314325" y="69850"/>
                    </a:cubicBezTo>
                    <a:cubicBezTo>
                      <a:pt x="295046" y="69850"/>
                      <a:pt x="279400" y="54203"/>
                      <a:pt x="279400" y="34925"/>
                    </a:cubicBezTo>
                    <a:cubicBezTo>
                      <a:pt x="279400" y="15646"/>
                      <a:pt x="295046" y="0"/>
                      <a:pt x="314325" y="0"/>
                    </a:cubicBezTo>
                    <a:close/>
                    <a:moveTo>
                      <a:pt x="174625" y="0"/>
                    </a:moveTo>
                    <a:cubicBezTo>
                      <a:pt x="193903" y="0"/>
                      <a:pt x="209550" y="15646"/>
                      <a:pt x="209550" y="34925"/>
                    </a:cubicBezTo>
                    <a:cubicBezTo>
                      <a:pt x="209550" y="54203"/>
                      <a:pt x="193903" y="69850"/>
                      <a:pt x="174625" y="69850"/>
                    </a:cubicBezTo>
                    <a:cubicBezTo>
                      <a:pt x="155346" y="69850"/>
                      <a:pt x="139700" y="54203"/>
                      <a:pt x="139700" y="34925"/>
                    </a:cubicBezTo>
                    <a:cubicBezTo>
                      <a:pt x="139700" y="15646"/>
                      <a:pt x="155346" y="0"/>
                      <a:pt x="174625" y="0"/>
                    </a:cubicBezTo>
                    <a:close/>
                    <a:moveTo>
                      <a:pt x="34925" y="0"/>
                    </a:moveTo>
                    <a:cubicBezTo>
                      <a:pt x="54203" y="0"/>
                      <a:pt x="69850" y="15646"/>
                      <a:pt x="69850" y="34925"/>
                    </a:cubicBezTo>
                    <a:cubicBezTo>
                      <a:pt x="69850" y="54203"/>
                      <a:pt x="54203" y="69850"/>
                      <a:pt x="34925" y="69850"/>
                    </a:cubicBezTo>
                    <a:cubicBezTo>
                      <a:pt x="15646" y="69850"/>
                      <a:pt x="0" y="54203"/>
                      <a:pt x="0" y="34925"/>
                    </a:cubicBezTo>
                    <a:cubicBezTo>
                      <a:pt x="0" y="15646"/>
                      <a:pt x="15646" y="0"/>
                      <a:pt x="34925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8288" tIns="9144" rIns="18288" bIns="914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36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9A08BA0E-E1FF-B948-1732-9687BB31C774}"/>
                  </a:ext>
                </a:extLst>
              </p:cNvPr>
              <p:cNvSpPr txBox="1"/>
              <p:nvPr userDrawn="1"/>
            </p:nvSpPr>
            <p:spPr>
              <a:xfrm>
                <a:off x="9470920" y="1094760"/>
                <a:ext cx="2146421" cy="615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400" spc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20XX YEAR-END REPORT</a:t>
                </a:r>
                <a:endParaRPr lang="zh-CN" altLang="en-US" sz="4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4EE671B8-7F23-B1EA-7BA9-95A2FBE7E922}"/>
                  </a:ext>
                </a:extLst>
              </p:cNvPr>
              <p:cNvSpPr txBox="1"/>
              <p:nvPr userDrawn="1"/>
            </p:nvSpPr>
            <p:spPr>
              <a:xfrm>
                <a:off x="9470920" y="868993"/>
                <a:ext cx="1231106" cy="2257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lvl1pPr lvl="0" indent="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6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lvl="0"/>
                <a:r>
                  <a:rPr lang="zh-CN" altLang="en-US" dirty="0"/>
                  <a:t>年终述职报告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18550CB5-E9F2-C87E-9697-FE851D974084}"/>
                  </a:ext>
                </a:extLst>
              </p:cNvPr>
              <p:cNvSpPr txBox="1"/>
              <p:nvPr userDrawn="1"/>
            </p:nvSpPr>
            <p:spPr>
              <a:xfrm>
                <a:off x="9470920" y="543659"/>
                <a:ext cx="861060" cy="33861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>
                <a:lvl1pPr lvl="0" indent="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>
                    <a:ln w="1905">
                      <a:solidFill>
                        <a:schemeClr val="accent1"/>
                      </a:solidFill>
                    </a:ln>
                    <a:noFill/>
                    <a:latin typeface="+mj-ea"/>
                    <a:ea typeface="+mj-ea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lvl="0"/>
                <a:r>
                  <a:rPr lang="en-US" altLang="zh-CN" dirty="0"/>
                  <a:t>20XX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521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4A0CACC-5261-2477-3D4A-F5DF3AEED7FD}"/>
              </a:ext>
            </a:extLst>
          </p:cNvPr>
          <p:cNvSpPr/>
          <p:nvPr userDrawn="1"/>
        </p:nvSpPr>
        <p:spPr>
          <a:xfrm>
            <a:off x="-1" y="0"/>
            <a:ext cx="4980467" cy="1676400"/>
          </a:xfrm>
          <a:custGeom>
            <a:avLst/>
            <a:gdLst>
              <a:gd name="connsiteX0" fmla="*/ 0 w 4587544"/>
              <a:gd name="connsiteY0" fmla="*/ 0 h 1544144"/>
              <a:gd name="connsiteX1" fmla="*/ 4587544 w 4587544"/>
              <a:gd name="connsiteY1" fmla="*/ 0 h 1544144"/>
              <a:gd name="connsiteX2" fmla="*/ 4559861 w 4587544"/>
              <a:gd name="connsiteY2" fmla="*/ 19355 h 1544144"/>
              <a:gd name="connsiteX3" fmla="*/ 320149 w 4587544"/>
              <a:gd name="connsiteY3" fmla="*/ 1503547 h 1544144"/>
              <a:gd name="connsiteX4" fmla="*/ 0 w 4587544"/>
              <a:gd name="connsiteY4" fmla="*/ 1544144 h 154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7544" h="1544144">
                <a:moveTo>
                  <a:pt x="0" y="0"/>
                </a:moveTo>
                <a:lnTo>
                  <a:pt x="4587544" y="0"/>
                </a:lnTo>
                <a:lnTo>
                  <a:pt x="4559861" y="19355"/>
                </a:lnTo>
                <a:cubicBezTo>
                  <a:pt x="3483413" y="736000"/>
                  <a:pt x="2007856" y="1264971"/>
                  <a:pt x="320149" y="1503547"/>
                </a:cubicBezTo>
                <a:lnTo>
                  <a:pt x="0" y="154414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lumOff val="50000"/>
                </a:schemeClr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44C3081-62E6-2E05-A71F-CE176C44928B}"/>
              </a:ext>
            </a:extLst>
          </p:cNvPr>
          <p:cNvSpPr/>
          <p:nvPr userDrawn="1"/>
        </p:nvSpPr>
        <p:spPr>
          <a:xfrm rot="489840">
            <a:off x="5821258" y="2960944"/>
            <a:ext cx="6581474" cy="4386593"/>
          </a:xfrm>
          <a:custGeom>
            <a:avLst/>
            <a:gdLst>
              <a:gd name="connsiteX0" fmla="*/ 6087623 w 6581474"/>
              <a:gd name="connsiteY0" fmla="*/ 0 h 4386593"/>
              <a:gd name="connsiteX1" fmla="*/ 6581474 w 6581474"/>
              <a:gd name="connsiteY1" fmla="*/ 3442408 h 4386593"/>
              <a:gd name="connsiteX2" fmla="*/ 0 w 6581474"/>
              <a:gd name="connsiteY2" fmla="*/ 4386593 h 4386593"/>
              <a:gd name="connsiteX3" fmla="*/ 8093 w 6581474"/>
              <a:gd name="connsiteY3" fmla="*/ 4210756 h 4386593"/>
              <a:gd name="connsiteX4" fmla="*/ 5919509 w 6581474"/>
              <a:gd name="connsiteY4" fmla="*/ 26230 h 43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474" h="4386593">
                <a:moveTo>
                  <a:pt x="6087623" y="0"/>
                </a:moveTo>
                <a:lnTo>
                  <a:pt x="6581474" y="3442408"/>
                </a:lnTo>
                <a:lnTo>
                  <a:pt x="0" y="4386593"/>
                </a:lnTo>
                <a:lnTo>
                  <a:pt x="8093" y="4210756"/>
                </a:lnTo>
                <a:cubicBezTo>
                  <a:pt x="190151" y="2237447"/>
                  <a:pt x="2620347" y="590021"/>
                  <a:pt x="5919509" y="262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82D6BD2-63A5-5A9B-B802-B9C6F05586AF}"/>
              </a:ext>
            </a:extLst>
          </p:cNvPr>
          <p:cNvSpPr/>
          <p:nvPr userDrawn="1"/>
        </p:nvSpPr>
        <p:spPr>
          <a:xfrm rot="16200000" flipH="1">
            <a:off x="7934155" y="1813681"/>
            <a:ext cx="449302" cy="1906377"/>
          </a:xfrm>
          <a:custGeom>
            <a:avLst/>
            <a:gdLst>
              <a:gd name="connsiteX0" fmla="*/ 593725 w 628650"/>
              <a:gd name="connsiteY0" fmla="*/ 2654300 h 2667346"/>
              <a:gd name="connsiteX1" fmla="*/ 618417 w 628650"/>
              <a:gd name="connsiteY1" fmla="*/ 2664533 h 2667346"/>
              <a:gd name="connsiteX2" fmla="*/ 619583 w 628650"/>
              <a:gd name="connsiteY2" fmla="*/ 2667346 h 2667346"/>
              <a:gd name="connsiteX3" fmla="*/ 567867 w 628650"/>
              <a:gd name="connsiteY3" fmla="*/ 2667346 h 2667346"/>
              <a:gd name="connsiteX4" fmla="*/ 569033 w 628650"/>
              <a:gd name="connsiteY4" fmla="*/ 2664533 h 2667346"/>
              <a:gd name="connsiteX5" fmla="*/ 593725 w 628650"/>
              <a:gd name="connsiteY5" fmla="*/ 2654300 h 2667346"/>
              <a:gd name="connsiteX6" fmla="*/ 454025 w 628650"/>
              <a:gd name="connsiteY6" fmla="*/ 2654300 h 2667346"/>
              <a:gd name="connsiteX7" fmla="*/ 478717 w 628650"/>
              <a:gd name="connsiteY7" fmla="*/ 2664533 h 2667346"/>
              <a:gd name="connsiteX8" fmla="*/ 479883 w 628650"/>
              <a:gd name="connsiteY8" fmla="*/ 2667346 h 2667346"/>
              <a:gd name="connsiteX9" fmla="*/ 428167 w 628650"/>
              <a:gd name="connsiteY9" fmla="*/ 2667346 h 2667346"/>
              <a:gd name="connsiteX10" fmla="*/ 429333 w 628650"/>
              <a:gd name="connsiteY10" fmla="*/ 2664533 h 2667346"/>
              <a:gd name="connsiteX11" fmla="*/ 454025 w 628650"/>
              <a:gd name="connsiteY11" fmla="*/ 2654300 h 2667346"/>
              <a:gd name="connsiteX12" fmla="*/ 314325 w 628650"/>
              <a:gd name="connsiteY12" fmla="*/ 2654300 h 2667346"/>
              <a:gd name="connsiteX13" fmla="*/ 339017 w 628650"/>
              <a:gd name="connsiteY13" fmla="*/ 2664533 h 2667346"/>
              <a:gd name="connsiteX14" fmla="*/ 340183 w 628650"/>
              <a:gd name="connsiteY14" fmla="*/ 2667346 h 2667346"/>
              <a:gd name="connsiteX15" fmla="*/ 288467 w 628650"/>
              <a:gd name="connsiteY15" fmla="*/ 2667346 h 2667346"/>
              <a:gd name="connsiteX16" fmla="*/ 289633 w 628650"/>
              <a:gd name="connsiteY16" fmla="*/ 2664533 h 2667346"/>
              <a:gd name="connsiteX17" fmla="*/ 314325 w 628650"/>
              <a:gd name="connsiteY17" fmla="*/ 2654300 h 2667346"/>
              <a:gd name="connsiteX18" fmla="*/ 174625 w 628650"/>
              <a:gd name="connsiteY18" fmla="*/ 2654300 h 2667346"/>
              <a:gd name="connsiteX19" fmla="*/ 199317 w 628650"/>
              <a:gd name="connsiteY19" fmla="*/ 2664533 h 2667346"/>
              <a:gd name="connsiteX20" fmla="*/ 200483 w 628650"/>
              <a:gd name="connsiteY20" fmla="*/ 2667346 h 2667346"/>
              <a:gd name="connsiteX21" fmla="*/ 148767 w 628650"/>
              <a:gd name="connsiteY21" fmla="*/ 2667346 h 2667346"/>
              <a:gd name="connsiteX22" fmla="*/ 149933 w 628650"/>
              <a:gd name="connsiteY22" fmla="*/ 2664533 h 2667346"/>
              <a:gd name="connsiteX23" fmla="*/ 174625 w 628650"/>
              <a:gd name="connsiteY23" fmla="*/ 2654300 h 2667346"/>
              <a:gd name="connsiteX24" fmla="*/ 34925 w 628650"/>
              <a:gd name="connsiteY24" fmla="*/ 2654300 h 2667346"/>
              <a:gd name="connsiteX25" fmla="*/ 59617 w 628650"/>
              <a:gd name="connsiteY25" fmla="*/ 2664533 h 2667346"/>
              <a:gd name="connsiteX26" fmla="*/ 60783 w 628650"/>
              <a:gd name="connsiteY26" fmla="*/ 2667346 h 2667346"/>
              <a:gd name="connsiteX27" fmla="*/ 9067 w 628650"/>
              <a:gd name="connsiteY27" fmla="*/ 2667346 h 2667346"/>
              <a:gd name="connsiteX28" fmla="*/ 10233 w 628650"/>
              <a:gd name="connsiteY28" fmla="*/ 2664533 h 2667346"/>
              <a:gd name="connsiteX29" fmla="*/ 34925 w 628650"/>
              <a:gd name="connsiteY29" fmla="*/ 2654300 h 2667346"/>
              <a:gd name="connsiteX30" fmla="*/ 593725 w 628650"/>
              <a:gd name="connsiteY30" fmla="*/ 2514600 h 2667346"/>
              <a:gd name="connsiteX31" fmla="*/ 628650 w 628650"/>
              <a:gd name="connsiteY31" fmla="*/ 2549525 h 2667346"/>
              <a:gd name="connsiteX32" fmla="*/ 593725 w 628650"/>
              <a:gd name="connsiteY32" fmla="*/ 2584450 h 2667346"/>
              <a:gd name="connsiteX33" fmla="*/ 558800 w 628650"/>
              <a:gd name="connsiteY33" fmla="*/ 2549525 h 2667346"/>
              <a:gd name="connsiteX34" fmla="*/ 593725 w 628650"/>
              <a:gd name="connsiteY34" fmla="*/ 2514600 h 2667346"/>
              <a:gd name="connsiteX35" fmla="*/ 454025 w 628650"/>
              <a:gd name="connsiteY35" fmla="*/ 2514600 h 2667346"/>
              <a:gd name="connsiteX36" fmla="*/ 488950 w 628650"/>
              <a:gd name="connsiteY36" fmla="*/ 2549525 h 2667346"/>
              <a:gd name="connsiteX37" fmla="*/ 454025 w 628650"/>
              <a:gd name="connsiteY37" fmla="*/ 2584450 h 2667346"/>
              <a:gd name="connsiteX38" fmla="*/ 419100 w 628650"/>
              <a:gd name="connsiteY38" fmla="*/ 2549525 h 2667346"/>
              <a:gd name="connsiteX39" fmla="*/ 454025 w 628650"/>
              <a:gd name="connsiteY39" fmla="*/ 2514600 h 2667346"/>
              <a:gd name="connsiteX40" fmla="*/ 314325 w 628650"/>
              <a:gd name="connsiteY40" fmla="*/ 2514600 h 2667346"/>
              <a:gd name="connsiteX41" fmla="*/ 349250 w 628650"/>
              <a:gd name="connsiteY41" fmla="*/ 2549525 h 2667346"/>
              <a:gd name="connsiteX42" fmla="*/ 314325 w 628650"/>
              <a:gd name="connsiteY42" fmla="*/ 2584450 h 2667346"/>
              <a:gd name="connsiteX43" fmla="*/ 279400 w 628650"/>
              <a:gd name="connsiteY43" fmla="*/ 2549525 h 2667346"/>
              <a:gd name="connsiteX44" fmla="*/ 314325 w 628650"/>
              <a:gd name="connsiteY44" fmla="*/ 2514600 h 2667346"/>
              <a:gd name="connsiteX45" fmla="*/ 174625 w 628650"/>
              <a:gd name="connsiteY45" fmla="*/ 2514600 h 2667346"/>
              <a:gd name="connsiteX46" fmla="*/ 209550 w 628650"/>
              <a:gd name="connsiteY46" fmla="*/ 2549525 h 2667346"/>
              <a:gd name="connsiteX47" fmla="*/ 174625 w 628650"/>
              <a:gd name="connsiteY47" fmla="*/ 2584450 h 2667346"/>
              <a:gd name="connsiteX48" fmla="*/ 139700 w 628650"/>
              <a:gd name="connsiteY48" fmla="*/ 2549525 h 2667346"/>
              <a:gd name="connsiteX49" fmla="*/ 174625 w 628650"/>
              <a:gd name="connsiteY49" fmla="*/ 2514600 h 2667346"/>
              <a:gd name="connsiteX50" fmla="*/ 34925 w 628650"/>
              <a:gd name="connsiteY50" fmla="*/ 2514600 h 2667346"/>
              <a:gd name="connsiteX51" fmla="*/ 69850 w 628650"/>
              <a:gd name="connsiteY51" fmla="*/ 2549525 h 2667346"/>
              <a:gd name="connsiteX52" fmla="*/ 34925 w 628650"/>
              <a:gd name="connsiteY52" fmla="*/ 2584450 h 2667346"/>
              <a:gd name="connsiteX53" fmla="*/ 0 w 628650"/>
              <a:gd name="connsiteY53" fmla="*/ 2549525 h 2667346"/>
              <a:gd name="connsiteX54" fmla="*/ 34925 w 628650"/>
              <a:gd name="connsiteY54" fmla="*/ 2514600 h 2667346"/>
              <a:gd name="connsiteX55" fmla="*/ 593725 w 628650"/>
              <a:gd name="connsiteY55" fmla="*/ 2374900 h 2667346"/>
              <a:gd name="connsiteX56" fmla="*/ 628650 w 628650"/>
              <a:gd name="connsiteY56" fmla="*/ 2409825 h 2667346"/>
              <a:gd name="connsiteX57" fmla="*/ 593725 w 628650"/>
              <a:gd name="connsiteY57" fmla="*/ 2444750 h 2667346"/>
              <a:gd name="connsiteX58" fmla="*/ 558800 w 628650"/>
              <a:gd name="connsiteY58" fmla="*/ 2409825 h 2667346"/>
              <a:gd name="connsiteX59" fmla="*/ 593725 w 628650"/>
              <a:gd name="connsiteY59" fmla="*/ 2374900 h 2667346"/>
              <a:gd name="connsiteX60" fmla="*/ 454025 w 628650"/>
              <a:gd name="connsiteY60" fmla="*/ 2374900 h 2667346"/>
              <a:gd name="connsiteX61" fmla="*/ 488950 w 628650"/>
              <a:gd name="connsiteY61" fmla="*/ 2409825 h 2667346"/>
              <a:gd name="connsiteX62" fmla="*/ 454025 w 628650"/>
              <a:gd name="connsiteY62" fmla="*/ 2444750 h 2667346"/>
              <a:gd name="connsiteX63" fmla="*/ 419100 w 628650"/>
              <a:gd name="connsiteY63" fmla="*/ 2409825 h 2667346"/>
              <a:gd name="connsiteX64" fmla="*/ 454025 w 628650"/>
              <a:gd name="connsiteY64" fmla="*/ 2374900 h 2667346"/>
              <a:gd name="connsiteX65" fmla="*/ 314325 w 628650"/>
              <a:gd name="connsiteY65" fmla="*/ 2374900 h 2667346"/>
              <a:gd name="connsiteX66" fmla="*/ 349250 w 628650"/>
              <a:gd name="connsiteY66" fmla="*/ 2409825 h 2667346"/>
              <a:gd name="connsiteX67" fmla="*/ 314325 w 628650"/>
              <a:gd name="connsiteY67" fmla="*/ 2444750 h 2667346"/>
              <a:gd name="connsiteX68" fmla="*/ 279400 w 628650"/>
              <a:gd name="connsiteY68" fmla="*/ 2409825 h 2667346"/>
              <a:gd name="connsiteX69" fmla="*/ 314325 w 628650"/>
              <a:gd name="connsiteY69" fmla="*/ 2374900 h 2667346"/>
              <a:gd name="connsiteX70" fmla="*/ 174625 w 628650"/>
              <a:gd name="connsiteY70" fmla="*/ 2374900 h 2667346"/>
              <a:gd name="connsiteX71" fmla="*/ 209550 w 628650"/>
              <a:gd name="connsiteY71" fmla="*/ 2409825 h 2667346"/>
              <a:gd name="connsiteX72" fmla="*/ 174625 w 628650"/>
              <a:gd name="connsiteY72" fmla="*/ 2444750 h 2667346"/>
              <a:gd name="connsiteX73" fmla="*/ 139700 w 628650"/>
              <a:gd name="connsiteY73" fmla="*/ 2409825 h 2667346"/>
              <a:gd name="connsiteX74" fmla="*/ 174625 w 628650"/>
              <a:gd name="connsiteY74" fmla="*/ 2374900 h 2667346"/>
              <a:gd name="connsiteX75" fmla="*/ 34925 w 628650"/>
              <a:gd name="connsiteY75" fmla="*/ 2374900 h 2667346"/>
              <a:gd name="connsiteX76" fmla="*/ 69850 w 628650"/>
              <a:gd name="connsiteY76" fmla="*/ 2409825 h 2667346"/>
              <a:gd name="connsiteX77" fmla="*/ 34925 w 628650"/>
              <a:gd name="connsiteY77" fmla="*/ 2444750 h 2667346"/>
              <a:gd name="connsiteX78" fmla="*/ 0 w 628650"/>
              <a:gd name="connsiteY78" fmla="*/ 2409825 h 2667346"/>
              <a:gd name="connsiteX79" fmla="*/ 34925 w 628650"/>
              <a:gd name="connsiteY79" fmla="*/ 2374900 h 2667346"/>
              <a:gd name="connsiteX80" fmla="*/ 593725 w 628650"/>
              <a:gd name="connsiteY80" fmla="*/ 2235200 h 2667346"/>
              <a:gd name="connsiteX81" fmla="*/ 628650 w 628650"/>
              <a:gd name="connsiteY81" fmla="*/ 2270125 h 2667346"/>
              <a:gd name="connsiteX82" fmla="*/ 593725 w 628650"/>
              <a:gd name="connsiteY82" fmla="*/ 2305050 h 2667346"/>
              <a:gd name="connsiteX83" fmla="*/ 558800 w 628650"/>
              <a:gd name="connsiteY83" fmla="*/ 2270125 h 2667346"/>
              <a:gd name="connsiteX84" fmla="*/ 593725 w 628650"/>
              <a:gd name="connsiteY84" fmla="*/ 2235200 h 2667346"/>
              <a:gd name="connsiteX85" fmla="*/ 454025 w 628650"/>
              <a:gd name="connsiteY85" fmla="*/ 2235200 h 2667346"/>
              <a:gd name="connsiteX86" fmla="*/ 488950 w 628650"/>
              <a:gd name="connsiteY86" fmla="*/ 2270125 h 2667346"/>
              <a:gd name="connsiteX87" fmla="*/ 454025 w 628650"/>
              <a:gd name="connsiteY87" fmla="*/ 2305050 h 2667346"/>
              <a:gd name="connsiteX88" fmla="*/ 419100 w 628650"/>
              <a:gd name="connsiteY88" fmla="*/ 2270125 h 2667346"/>
              <a:gd name="connsiteX89" fmla="*/ 454025 w 628650"/>
              <a:gd name="connsiteY89" fmla="*/ 2235200 h 2667346"/>
              <a:gd name="connsiteX90" fmla="*/ 314325 w 628650"/>
              <a:gd name="connsiteY90" fmla="*/ 2235200 h 2667346"/>
              <a:gd name="connsiteX91" fmla="*/ 349250 w 628650"/>
              <a:gd name="connsiteY91" fmla="*/ 2270125 h 2667346"/>
              <a:gd name="connsiteX92" fmla="*/ 314325 w 628650"/>
              <a:gd name="connsiteY92" fmla="*/ 2305050 h 2667346"/>
              <a:gd name="connsiteX93" fmla="*/ 279400 w 628650"/>
              <a:gd name="connsiteY93" fmla="*/ 2270125 h 2667346"/>
              <a:gd name="connsiteX94" fmla="*/ 314325 w 628650"/>
              <a:gd name="connsiteY94" fmla="*/ 2235200 h 2667346"/>
              <a:gd name="connsiteX95" fmla="*/ 174625 w 628650"/>
              <a:gd name="connsiteY95" fmla="*/ 2235200 h 2667346"/>
              <a:gd name="connsiteX96" fmla="*/ 209550 w 628650"/>
              <a:gd name="connsiteY96" fmla="*/ 2270125 h 2667346"/>
              <a:gd name="connsiteX97" fmla="*/ 174625 w 628650"/>
              <a:gd name="connsiteY97" fmla="*/ 2305050 h 2667346"/>
              <a:gd name="connsiteX98" fmla="*/ 139700 w 628650"/>
              <a:gd name="connsiteY98" fmla="*/ 2270125 h 2667346"/>
              <a:gd name="connsiteX99" fmla="*/ 174625 w 628650"/>
              <a:gd name="connsiteY99" fmla="*/ 2235200 h 2667346"/>
              <a:gd name="connsiteX100" fmla="*/ 34925 w 628650"/>
              <a:gd name="connsiteY100" fmla="*/ 2235200 h 2667346"/>
              <a:gd name="connsiteX101" fmla="*/ 69850 w 628650"/>
              <a:gd name="connsiteY101" fmla="*/ 2270125 h 2667346"/>
              <a:gd name="connsiteX102" fmla="*/ 34925 w 628650"/>
              <a:gd name="connsiteY102" fmla="*/ 2305050 h 2667346"/>
              <a:gd name="connsiteX103" fmla="*/ 0 w 628650"/>
              <a:gd name="connsiteY103" fmla="*/ 2270125 h 2667346"/>
              <a:gd name="connsiteX104" fmla="*/ 34925 w 628650"/>
              <a:gd name="connsiteY104" fmla="*/ 2235200 h 2667346"/>
              <a:gd name="connsiteX105" fmla="*/ 593725 w 628650"/>
              <a:gd name="connsiteY105" fmla="*/ 2095500 h 2667346"/>
              <a:gd name="connsiteX106" fmla="*/ 628650 w 628650"/>
              <a:gd name="connsiteY106" fmla="*/ 2130425 h 2667346"/>
              <a:gd name="connsiteX107" fmla="*/ 593725 w 628650"/>
              <a:gd name="connsiteY107" fmla="*/ 2165350 h 2667346"/>
              <a:gd name="connsiteX108" fmla="*/ 558800 w 628650"/>
              <a:gd name="connsiteY108" fmla="*/ 2130425 h 2667346"/>
              <a:gd name="connsiteX109" fmla="*/ 593725 w 628650"/>
              <a:gd name="connsiteY109" fmla="*/ 2095500 h 2667346"/>
              <a:gd name="connsiteX110" fmla="*/ 454025 w 628650"/>
              <a:gd name="connsiteY110" fmla="*/ 2095500 h 2667346"/>
              <a:gd name="connsiteX111" fmla="*/ 488950 w 628650"/>
              <a:gd name="connsiteY111" fmla="*/ 2130425 h 2667346"/>
              <a:gd name="connsiteX112" fmla="*/ 454025 w 628650"/>
              <a:gd name="connsiteY112" fmla="*/ 2165350 h 2667346"/>
              <a:gd name="connsiteX113" fmla="*/ 419100 w 628650"/>
              <a:gd name="connsiteY113" fmla="*/ 2130425 h 2667346"/>
              <a:gd name="connsiteX114" fmla="*/ 454025 w 628650"/>
              <a:gd name="connsiteY114" fmla="*/ 2095500 h 2667346"/>
              <a:gd name="connsiteX115" fmla="*/ 314325 w 628650"/>
              <a:gd name="connsiteY115" fmla="*/ 2095500 h 2667346"/>
              <a:gd name="connsiteX116" fmla="*/ 349250 w 628650"/>
              <a:gd name="connsiteY116" fmla="*/ 2130425 h 2667346"/>
              <a:gd name="connsiteX117" fmla="*/ 314325 w 628650"/>
              <a:gd name="connsiteY117" fmla="*/ 2165350 h 2667346"/>
              <a:gd name="connsiteX118" fmla="*/ 279400 w 628650"/>
              <a:gd name="connsiteY118" fmla="*/ 2130425 h 2667346"/>
              <a:gd name="connsiteX119" fmla="*/ 314325 w 628650"/>
              <a:gd name="connsiteY119" fmla="*/ 2095500 h 2667346"/>
              <a:gd name="connsiteX120" fmla="*/ 174625 w 628650"/>
              <a:gd name="connsiteY120" fmla="*/ 2095500 h 2667346"/>
              <a:gd name="connsiteX121" fmla="*/ 209550 w 628650"/>
              <a:gd name="connsiteY121" fmla="*/ 2130425 h 2667346"/>
              <a:gd name="connsiteX122" fmla="*/ 174625 w 628650"/>
              <a:gd name="connsiteY122" fmla="*/ 2165350 h 2667346"/>
              <a:gd name="connsiteX123" fmla="*/ 139700 w 628650"/>
              <a:gd name="connsiteY123" fmla="*/ 2130425 h 2667346"/>
              <a:gd name="connsiteX124" fmla="*/ 174625 w 628650"/>
              <a:gd name="connsiteY124" fmla="*/ 2095500 h 2667346"/>
              <a:gd name="connsiteX125" fmla="*/ 34925 w 628650"/>
              <a:gd name="connsiteY125" fmla="*/ 2095500 h 2667346"/>
              <a:gd name="connsiteX126" fmla="*/ 69850 w 628650"/>
              <a:gd name="connsiteY126" fmla="*/ 2130425 h 2667346"/>
              <a:gd name="connsiteX127" fmla="*/ 34925 w 628650"/>
              <a:gd name="connsiteY127" fmla="*/ 2165350 h 2667346"/>
              <a:gd name="connsiteX128" fmla="*/ 0 w 628650"/>
              <a:gd name="connsiteY128" fmla="*/ 2130425 h 2667346"/>
              <a:gd name="connsiteX129" fmla="*/ 34925 w 628650"/>
              <a:gd name="connsiteY129" fmla="*/ 2095500 h 2667346"/>
              <a:gd name="connsiteX130" fmla="*/ 593725 w 628650"/>
              <a:gd name="connsiteY130" fmla="*/ 1955800 h 2667346"/>
              <a:gd name="connsiteX131" fmla="*/ 628650 w 628650"/>
              <a:gd name="connsiteY131" fmla="*/ 1990725 h 2667346"/>
              <a:gd name="connsiteX132" fmla="*/ 593725 w 628650"/>
              <a:gd name="connsiteY132" fmla="*/ 2025650 h 2667346"/>
              <a:gd name="connsiteX133" fmla="*/ 558800 w 628650"/>
              <a:gd name="connsiteY133" fmla="*/ 1990725 h 2667346"/>
              <a:gd name="connsiteX134" fmla="*/ 593725 w 628650"/>
              <a:gd name="connsiteY134" fmla="*/ 1955800 h 2667346"/>
              <a:gd name="connsiteX135" fmla="*/ 454025 w 628650"/>
              <a:gd name="connsiteY135" fmla="*/ 1955800 h 2667346"/>
              <a:gd name="connsiteX136" fmla="*/ 488950 w 628650"/>
              <a:gd name="connsiteY136" fmla="*/ 1990725 h 2667346"/>
              <a:gd name="connsiteX137" fmla="*/ 454025 w 628650"/>
              <a:gd name="connsiteY137" fmla="*/ 2025650 h 2667346"/>
              <a:gd name="connsiteX138" fmla="*/ 419100 w 628650"/>
              <a:gd name="connsiteY138" fmla="*/ 1990725 h 2667346"/>
              <a:gd name="connsiteX139" fmla="*/ 454025 w 628650"/>
              <a:gd name="connsiteY139" fmla="*/ 1955800 h 2667346"/>
              <a:gd name="connsiteX140" fmla="*/ 314325 w 628650"/>
              <a:gd name="connsiteY140" fmla="*/ 1955800 h 2667346"/>
              <a:gd name="connsiteX141" fmla="*/ 349250 w 628650"/>
              <a:gd name="connsiteY141" fmla="*/ 1990725 h 2667346"/>
              <a:gd name="connsiteX142" fmla="*/ 314325 w 628650"/>
              <a:gd name="connsiteY142" fmla="*/ 2025650 h 2667346"/>
              <a:gd name="connsiteX143" fmla="*/ 279400 w 628650"/>
              <a:gd name="connsiteY143" fmla="*/ 1990725 h 2667346"/>
              <a:gd name="connsiteX144" fmla="*/ 314325 w 628650"/>
              <a:gd name="connsiteY144" fmla="*/ 1955800 h 2667346"/>
              <a:gd name="connsiteX145" fmla="*/ 174625 w 628650"/>
              <a:gd name="connsiteY145" fmla="*/ 1955800 h 2667346"/>
              <a:gd name="connsiteX146" fmla="*/ 209550 w 628650"/>
              <a:gd name="connsiteY146" fmla="*/ 1990725 h 2667346"/>
              <a:gd name="connsiteX147" fmla="*/ 174625 w 628650"/>
              <a:gd name="connsiteY147" fmla="*/ 2025650 h 2667346"/>
              <a:gd name="connsiteX148" fmla="*/ 139700 w 628650"/>
              <a:gd name="connsiteY148" fmla="*/ 1990725 h 2667346"/>
              <a:gd name="connsiteX149" fmla="*/ 174625 w 628650"/>
              <a:gd name="connsiteY149" fmla="*/ 1955800 h 2667346"/>
              <a:gd name="connsiteX150" fmla="*/ 34925 w 628650"/>
              <a:gd name="connsiteY150" fmla="*/ 1955800 h 2667346"/>
              <a:gd name="connsiteX151" fmla="*/ 69850 w 628650"/>
              <a:gd name="connsiteY151" fmla="*/ 1990725 h 2667346"/>
              <a:gd name="connsiteX152" fmla="*/ 34925 w 628650"/>
              <a:gd name="connsiteY152" fmla="*/ 2025650 h 2667346"/>
              <a:gd name="connsiteX153" fmla="*/ 0 w 628650"/>
              <a:gd name="connsiteY153" fmla="*/ 1990725 h 2667346"/>
              <a:gd name="connsiteX154" fmla="*/ 34925 w 628650"/>
              <a:gd name="connsiteY154" fmla="*/ 1955800 h 2667346"/>
              <a:gd name="connsiteX155" fmla="*/ 593725 w 628650"/>
              <a:gd name="connsiteY155" fmla="*/ 1816100 h 2667346"/>
              <a:gd name="connsiteX156" fmla="*/ 628650 w 628650"/>
              <a:gd name="connsiteY156" fmla="*/ 1851025 h 2667346"/>
              <a:gd name="connsiteX157" fmla="*/ 593725 w 628650"/>
              <a:gd name="connsiteY157" fmla="*/ 1885950 h 2667346"/>
              <a:gd name="connsiteX158" fmla="*/ 558800 w 628650"/>
              <a:gd name="connsiteY158" fmla="*/ 1851025 h 2667346"/>
              <a:gd name="connsiteX159" fmla="*/ 593725 w 628650"/>
              <a:gd name="connsiteY159" fmla="*/ 1816100 h 2667346"/>
              <a:gd name="connsiteX160" fmla="*/ 454025 w 628650"/>
              <a:gd name="connsiteY160" fmla="*/ 1816100 h 2667346"/>
              <a:gd name="connsiteX161" fmla="*/ 488950 w 628650"/>
              <a:gd name="connsiteY161" fmla="*/ 1851025 h 2667346"/>
              <a:gd name="connsiteX162" fmla="*/ 454025 w 628650"/>
              <a:gd name="connsiteY162" fmla="*/ 1885950 h 2667346"/>
              <a:gd name="connsiteX163" fmla="*/ 419100 w 628650"/>
              <a:gd name="connsiteY163" fmla="*/ 1851025 h 2667346"/>
              <a:gd name="connsiteX164" fmla="*/ 454025 w 628650"/>
              <a:gd name="connsiteY164" fmla="*/ 1816100 h 2667346"/>
              <a:gd name="connsiteX165" fmla="*/ 314325 w 628650"/>
              <a:gd name="connsiteY165" fmla="*/ 1816100 h 2667346"/>
              <a:gd name="connsiteX166" fmla="*/ 349250 w 628650"/>
              <a:gd name="connsiteY166" fmla="*/ 1851025 h 2667346"/>
              <a:gd name="connsiteX167" fmla="*/ 314325 w 628650"/>
              <a:gd name="connsiteY167" fmla="*/ 1885950 h 2667346"/>
              <a:gd name="connsiteX168" fmla="*/ 279400 w 628650"/>
              <a:gd name="connsiteY168" fmla="*/ 1851025 h 2667346"/>
              <a:gd name="connsiteX169" fmla="*/ 314325 w 628650"/>
              <a:gd name="connsiteY169" fmla="*/ 1816100 h 2667346"/>
              <a:gd name="connsiteX170" fmla="*/ 174625 w 628650"/>
              <a:gd name="connsiteY170" fmla="*/ 1816100 h 2667346"/>
              <a:gd name="connsiteX171" fmla="*/ 209550 w 628650"/>
              <a:gd name="connsiteY171" fmla="*/ 1851025 h 2667346"/>
              <a:gd name="connsiteX172" fmla="*/ 174625 w 628650"/>
              <a:gd name="connsiteY172" fmla="*/ 1885950 h 2667346"/>
              <a:gd name="connsiteX173" fmla="*/ 139700 w 628650"/>
              <a:gd name="connsiteY173" fmla="*/ 1851025 h 2667346"/>
              <a:gd name="connsiteX174" fmla="*/ 174625 w 628650"/>
              <a:gd name="connsiteY174" fmla="*/ 1816100 h 2667346"/>
              <a:gd name="connsiteX175" fmla="*/ 34925 w 628650"/>
              <a:gd name="connsiteY175" fmla="*/ 1816100 h 2667346"/>
              <a:gd name="connsiteX176" fmla="*/ 69850 w 628650"/>
              <a:gd name="connsiteY176" fmla="*/ 1851025 h 2667346"/>
              <a:gd name="connsiteX177" fmla="*/ 34925 w 628650"/>
              <a:gd name="connsiteY177" fmla="*/ 1885950 h 2667346"/>
              <a:gd name="connsiteX178" fmla="*/ 0 w 628650"/>
              <a:gd name="connsiteY178" fmla="*/ 1851025 h 2667346"/>
              <a:gd name="connsiteX179" fmla="*/ 34925 w 628650"/>
              <a:gd name="connsiteY179" fmla="*/ 1816100 h 2667346"/>
              <a:gd name="connsiteX180" fmla="*/ 593725 w 628650"/>
              <a:gd name="connsiteY180" fmla="*/ 1676400 h 2667346"/>
              <a:gd name="connsiteX181" fmla="*/ 628650 w 628650"/>
              <a:gd name="connsiteY181" fmla="*/ 1711325 h 2667346"/>
              <a:gd name="connsiteX182" fmla="*/ 593725 w 628650"/>
              <a:gd name="connsiteY182" fmla="*/ 1746250 h 2667346"/>
              <a:gd name="connsiteX183" fmla="*/ 558800 w 628650"/>
              <a:gd name="connsiteY183" fmla="*/ 1711325 h 2667346"/>
              <a:gd name="connsiteX184" fmla="*/ 593725 w 628650"/>
              <a:gd name="connsiteY184" fmla="*/ 1676400 h 2667346"/>
              <a:gd name="connsiteX185" fmla="*/ 454025 w 628650"/>
              <a:gd name="connsiteY185" fmla="*/ 1676400 h 2667346"/>
              <a:gd name="connsiteX186" fmla="*/ 488950 w 628650"/>
              <a:gd name="connsiteY186" fmla="*/ 1711325 h 2667346"/>
              <a:gd name="connsiteX187" fmla="*/ 454025 w 628650"/>
              <a:gd name="connsiteY187" fmla="*/ 1746250 h 2667346"/>
              <a:gd name="connsiteX188" fmla="*/ 419100 w 628650"/>
              <a:gd name="connsiteY188" fmla="*/ 1711325 h 2667346"/>
              <a:gd name="connsiteX189" fmla="*/ 454025 w 628650"/>
              <a:gd name="connsiteY189" fmla="*/ 1676400 h 2667346"/>
              <a:gd name="connsiteX190" fmla="*/ 314325 w 628650"/>
              <a:gd name="connsiteY190" fmla="*/ 1676400 h 2667346"/>
              <a:gd name="connsiteX191" fmla="*/ 349250 w 628650"/>
              <a:gd name="connsiteY191" fmla="*/ 1711325 h 2667346"/>
              <a:gd name="connsiteX192" fmla="*/ 314325 w 628650"/>
              <a:gd name="connsiteY192" fmla="*/ 1746250 h 2667346"/>
              <a:gd name="connsiteX193" fmla="*/ 279400 w 628650"/>
              <a:gd name="connsiteY193" fmla="*/ 1711325 h 2667346"/>
              <a:gd name="connsiteX194" fmla="*/ 314325 w 628650"/>
              <a:gd name="connsiteY194" fmla="*/ 1676400 h 2667346"/>
              <a:gd name="connsiteX195" fmla="*/ 174625 w 628650"/>
              <a:gd name="connsiteY195" fmla="*/ 1676400 h 2667346"/>
              <a:gd name="connsiteX196" fmla="*/ 209550 w 628650"/>
              <a:gd name="connsiteY196" fmla="*/ 1711325 h 2667346"/>
              <a:gd name="connsiteX197" fmla="*/ 174625 w 628650"/>
              <a:gd name="connsiteY197" fmla="*/ 1746250 h 2667346"/>
              <a:gd name="connsiteX198" fmla="*/ 139700 w 628650"/>
              <a:gd name="connsiteY198" fmla="*/ 1711325 h 2667346"/>
              <a:gd name="connsiteX199" fmla="*/ 174625 w 628650"/>
              <a:gd name="connsiteY199" fmla="*/ 1676400 h 2667346"/>
              <a:gd name="connsiteX200" fmla="*/ 34925 w 628650"/>
              <a:gd name="connsiteY200" fmla="*/ 1676400 h 2667346"/>
              <a:gd name="connsiteX201" fmla="*/ 69850 w 628650"/>
              <a:gd name="connsiteY201" fmla="*/ 1711325 h 2667346"/>
              <a:gd name="connsiteX202" fmla="*/ 34925 w 628650"/>
              <a:gd name="connsiteY202" fmla="*/ 1746250 h 2667346"/>
              <a:gd name="connsiteX203" fmla="*/ 0 w 628650"/>
              <a:gd name="connsiteY203" fmla="*/ 1711325 h 2667346"/>
              <a:gd name="connsiteX204" fmla="*/ 34925 w 628650"/>
              <a:gd name="connsiteY204" fmla="*/ 1676400 h 2667346"/>
              <a:gd name="connsiteX205" fmla="*/ 593725 w 628650"/>
              <a:gd name="connsiteY205" fmla="*/ 1536700 h 2667346"/>
              <a:gd name="connsiteX206" fmla="*/ 628650 w 628650"/>
              <a:gd name="connsiteY206" fmla="*/ 1571625 h 2667346"/>
              <a:gd name="connsiteX207" fmla="*/ 593725 w 628650"/>
              <a:gd name="connsiteY207" fmla="*/ 1606550 h 2667346"/>
              <a:gd name="connsiteX208" fmla="*/ 558800 w 628650"/>
              <a:gd name="connsiteY208" fmla="*/ 1571625 h 2667346"/>
              <a:gd name="connsiteX209" fmla="*/ 593725 w 628650"/>
              <a:gd name="connsiteY209" fmla="*/ 1536700 h 2667346"/>
              <a:gd name="connsiteX210" fmla="*/ 454025 w 628650"/>
              <a:gd name="connsiteY210" fmla="*/ 1536700 h 2667346"/>
              <a:gd name="connsiteX211" fmla="*/ 488950 w 628650"/>
              <a:gd name="connsiteY211" fmla="*/ 1571625 h 2667346"/>
              <a:gd name="connsiteX212" fmla="*/ 454025 w 628650"/>
              <a:gd name="connsiteY212" fmla="*/ 1606550 h 2667346"/>
              <a:gd name="connsiteX213" fmla="*/ 419100 w 628650"/>
              <a:gd name="connsiteY213" fmla="*/ 1571625 h 2667346"/>
              <a:gd name="connsiteX214" fmla="*/ 454025 w 628650"/>
              <a:gd name="connsiteY214" fmla="*/ 1536700 h 2667346"/>
              <a:gd name="connsiteX215" fmla="*/ 314325 w 628650"/>
              <a:gd name="connsiteY215" fmla="*/ 1536700 h 2667346"/>
              <a:gd name="connsiteX216" fmla="*/ 349250 w 628650"/>
              <a:gd name="connsiteY216" fmla="*/ 1571625 h 2667346"/>
              <a:gd name="connsiteX217" fmla="*/ 314325 w 628650"/>
              <a:gd name="connsiteY217" fmla="*/ 1606550 h 2667346"/>
              <a:gd name="connsiteX218" fmla="*/ 279400 w 628650"/>
              <a:gd name="connsiteY218" fmla="*/ 1571625 h 2667346"/>
              <a:gd name="connsiteX219" fmla="*/ 314325 w 628650"/>
              <a:gd name="connsiteY219" fmla="*/ 1536700 h 2667346"/>
              <a:gd name="connsiteX220" fmla="*/ 174625 w 628650"/>
              <a:gd name="connsiteY220" fmla="*/ 1536700 h 2667346"/>
              <a:gd name="connsiteX221" fmla="*/ 209550 w 628650"/>
              <a:gd name="connsiteY221" fmla="*/ 1571625 h 2667346"/>
              <a:gd name="connsiteX222" fmla="*/ 174625 w 628650"/>
              <a:gd name="connsiteY222" fmla="*/ 1606550 h 2667346"/>
              <a:gd name="connsiteX223" fmla="*/ 139700 w 628650"/>
              <a:gd name="connsiteY223" fmla="*/ 1571625 h 2667346"/>
              <a:gd name="connsiteX224" fmla="*/ 174625 w 628650"/>
              <a:gd name="connsiteY224" fmla="*/ 1536700 h 2667346"/>
              <a:gd name="connsiteX225" fmla="*/ 34925 w 628650"/>
              <a:gd name="connsiteY225" fmla="*/ 1536700 h 2667346"/>
              <a:gd name="connsiteX226" fmla="*/ 69850 w 628650"/>
              <a:gd name="connsiteY226" fmla="*/ 1571625 h 2667346"/>
              <a:gd name="connsiteX227" fmla="*/ 34925 w 628650"/>
              <a:gd name="connsiteY227" fmla="*/ 1606550 h 2667346"/>
              <a:gd name="connsiteX228" fmla="*/ 0 w 628650"/>
              <a:gd name="connsiteY228" fmla="*/ 1571625 h 2667346"/>
              <a:gd name="connsiteX229" fmla="*/ 34925 w 628650"/>
              <a:gd name="connsiteY229" fmla="*/ 1536700 h 2667346"/>
              <a:gd name="connsiteX230" fmla="*/ 593725 w 628650"/>
              <a:gd name="connsiteY230" fmla="*/ 1397000 h 2667346"/>
              <a:gd name="connsiteX231" fmla="*/ 628650 w 628650"/>
              <a:gd name="connsiteY231" fmla="*/ 1431925 h 2667346"/>
              <a:gd name="connsiteX232" fmla="*/ 593725 w 628650"/>
              <a:gd name="connsiteY232" fmla="*/ 1466850 h 2667346"/>
              <a:gd name="connsiteX233" fmla="*/ 558800 w 628650"/>
              <a:gd name="connsiteY233" fmla="*/ 1431925 h 2667346"/>
              <a:gd name="connsiteX234" fmla="*/ 593725 w 628650"/>
              <a:gd name="connsiteY234" fmla="*/ 1397000 h 2667346"/>
              <a:gd name="connsiteX235" fmla="*/ 454025 w 628650"/>
              <a:gd name="connsiteY235" fmla="*/ 1397000 h 2667346"/>
              <a:gd name="connsiteX236" fmla="*/ 488950 w 628650"/>
              <a:gd name="connsiteY236" fmla="*/ 1431925 h 2667346"/>
              <a:gd name="connsiteX237" fmla="*/ 454025 w 628650"/>
              <a:gd name="connsiteY237" fmla="*/ 1466850 h 2667346"/>
              <a:gd name="connsiteX238" fmla="*/ 419100 w 628650"/>
              <a:gd name="connsiteY238" fmla="*/ 1431925 h 2667346"/>
              <a:gd name="connsiteX239" fmla="*/ 454025 w 628650"/>
              <a:gd name="connsiteY239" fmla="*/ 1397000 h 2667346"/>
              <a:gd name="connsiteX240" fmla="*/ 314325 w 628650"/>
              <a:gd name="connsiteY240" fmla="*/ 1397000 h 2667346"/>
              <a:gd name="connsiteX241" fmla="*/ 349250 w 628650"/>
              <a:gd name="connsiteY241" fmla="*/ 1431925 h 2667346"/>
              <a:gd name="connsiteX242" fmla="*/ 314325 w 628650"/>
              <a:gd name="connsiteY242" fmla="*/ 1466850 h 2667346"/>
              <a:gd name="connsiteX243" fmla="*/ 279400 w 628650"/>
              <a:gd name="connsiteY243" fmla="*/ 1431925 h 2667346"/>
              <a:gd name="connsiteX244" fmla="*/ 314325 w 628650"/>
              <a:gd name="connsiteY244" fmla="*/ 1397000 h 2667346"/>
              <a:gd name="connsiteX245" fmla="*/ 174625 w 628650"/>
              <a:gd name="connsiteY245" fmla="*/ 1397000 h 2667346"/>
              <a:gd name="connsiteX246" fmla="*/ 209550 w 628650"/>
              <a:gd name="connsiteY246" fmla="*/ 1431925 h 2667346"/>
              <a:gd name="connsiteX247" fmla="*/ 174625 w 628650"/>
              <a:gd name="connsiteY247" fmla="*/ 1466850 h 2667346"/>
              <a:gd name="connsiteX248" fmla="*/ 139700 w 628650"/>
              <a:gd name="connsiteY248" fmla="*/ 1431925 h 2667346"/>
              <a:gd name="connsiteX249" fmla="*/ 174625 w 628650"/>
              <a:gd name="connsiteY249" fmla="*/ 1397000 h 2667346"/>
              <a:gd name="connsiteX250" fmla="*/ 34925 w 628650"/>
              <a:gd name="connsiteY250" fmla="*/ 1397000 h 2667346"/>
              <a:gd name="connsiteX251" fmla="*/ 69850 w 628650"/>
              <a:gd name="connsiteY251" fmla="*/ 1431925 h 2667346"/>
              <a:gd name="connsiteX252" fmla="*/ 34925 w 628650"/>
              <a:gd name="connsiteY252" fmla="*/ 1466850 h 2667346"/>
              <a:gd name="connsiteX253" fmla="*/ 0 w 628650"/>
              <a:gd name="connsiteY253" fmla="*/ 1431925 h 2667346"/>
              <a:gd name="connsiteX254" fmla="*/ 34925 w 628650"/>
              <a:gd name="connsiteY254" fmla="*/ 1397000 h 2667346"/>
              <a:gd name="connsiteX255" fmla="*/ 593725 w 628650"/>
              <a:gd name="connsiteY255" fmla="*/ 1257300 h 2667346"/>
              <a:gd name="connsiteX256" fmla="*/ 628650 w 628650"/>
              <a:gd name="connsiteY256" fmla="*/ 1292225 h 2667346"/>
              <a:gd name="connsiteX257" fmla="*/ 593725 w 628650"/>
              <a:gd name="connsiteY257" fmla="*/ 1327150 h 2667346"/>
              <a:gd name="connsiteX258" fmla="*/ 558800 w 628650"/>
              <a:gd name="connsiteY258" fmla="*/ 1292225 h 2667346"/>
              <a:gd name="connsiteX259" fmla="*/ 593725 w 628650"/>
              <a:gd name="connsiteY259" fmla="*/ 1257300 h 2667346"/>
              <a:gd name="connsiteX260" fmla="*/ 454025 w 628650"/>
              <a:gd name="connsiteY260" fmla="*/ 1257300 h 2667346"/>
              <a:gd name="connsiteX261" fmla="*/ 488950 w 628650"/>
              <a:gd name="connsiteY261" fmla="*/ 1292225 h 2667346"/>
              <a:gd name="connsiteX262" fmla="*/ 454025 w 628650"/>
              <a:gd name="connsiteY262" fmla="*/ 1327150 h 2667346"/>
              <a:gd name="connsiteX263" fmla="*/ 419100 w 628650"/>
              <a:gd name="connsiteY263" fmla="*/ 1292225 h 2667346"/>
              <a:gd name="connsiteX264" fmla="*/ 454025 w 628650"/>
              <a:gd name="connsiteY264" fmla="*/ 1257300 h 2667346"/>
              <a:gd name="connsiteX265" fmla="*/ 314325 w 628650"/>
              <a:gd name="connsiteY265" fmla="*/ 1257300 h 2667346"/>
              <a:gd name="connsiteX266" fmla="*/ 349250 w 628650"/>
              <a:gd name="connsiteY266" fmla="*/ 1292225 h 2667346"/>
              <a:gd name="connsiteX267" fmla="*/ 314325 w 628650"/>
              <a:gd name="connsiteY267" fmla="*/ 1327150 h 2667346"/>
              <a:gd name="connsiteX268" fmla="*/ 279400 w 628650"/>
              <a:gd name="connsiteY268" fmla="*/ 1292225 h 2667346"/>
              <a:gd name="connsiteX269" fmla="*/ 314325 w 628650"/>
              <a:gd name="connsiteY269" fmla="*/ 1257300 h 2667346"/>
              <a:gd name="connsiteX270" fmla="*/ 174625 w 628650"/>
              <a:gd name="connsiteY270" fmla="*/ 1257300 h 2667346"/>
              <a:gd name="connsiteX271" fmla="*/ 209550 w 628650"/>
              <a:gd name="connsiteY271" fmla="*/ 1292225 h 2667346"/>
              <a:gd name="connsiteX272" fmla="*/ 174625 w 628650"/>
              <a:gd name="connsiteY272" fmla="*/ 1327150 h 2667346"/>
              <a:gd name="connsiteX273" fmla="*/ 139700 w 628650"/>
              <a:gd name="connsiteY273" fmla="*/ 1292225 h 2667346"/>
              <a:gd name="connsiteX274" fmla="*/ 174625 w 628650"/>
              <a:gd name="connsiteY274" fmla="*/ 1257300 h 2667346"/>
              <a:gd name="connsiteX275" fmla="*/ 34925 w 628650"/>
              <a:gd name="connsiteY275" fmla="*/ 1257300 h 2667346"/>
              <a:gd name="connsiteX276" fmla="*/ 69850 w 628650"/>
              <a:gd name="connsiteY276" fmla="*/ 1292225 h 2667346"/>
              <a:gd name="connsiteX277" fmla="*/ 34925 w 628650"/>
              <a:gd name="connsiteY277" fmla="*/ 1327150 h 2667346"/>
              <a:gd name="connsiteX278" fmla="*/ 0 w 628650"/>
              <a:gd name="connsiteY278" fmla="*/ 1292225 h 2667346"/>
              <a:gd name="connsiteX279" fmla="*/ 34925 w 628650"/>
              <a:gd name="connsiteY279" fmla="*/ 1257300 h 2667346"/>
              <a:gd name="connsiteX280" fmla="*/ 593725 w 628650"/>
              <a:gd name="connsiteY280" fmla="*/ 1117600 h 2667346"/>
              <a:gd name="connsiteX281" fmla="*/ 628650 w 628650"/>
              <a:gd name="connsiteY281" fmla="*/ 1152525 h 2667346"/>
              <a:gd name="connsiteX282" fmla="*/ 593725 w 628650"/>
              <a:gd name="connsiteY282" fmla="*/ 1187450 h 2667346"/>
              <a:gd name="connsiteX283" fmla="*/ 558800 w 628650"/>
              <a:gd name="connsiteY283" fmla="*/ 1152525 h 2667346"/>
              <a:gd name="connsiteX284" fmla="*/ 593725 w 628650"/>
              <a:gd name="connsiteY284" fmla="*/ 1117600 h 2667346"/>
              <a:gd name="connsiteX285" fmla="*/ 454025 w 628650"/>
              <a:gd name="connsiteY285" fmla="*/ 1117600 h 2667346"/>
              <a:gd name="connsiteX286" fmla="*/ 488950 w 628650"/>
              <a:gd name="connsiteY286" fmla="*/ 1152525 h 2667346"/>
              <a:gd name="connsiteX287" fmla="*/ 454025 w 628650"/>
              <a:gd name="connsiteY287" fmla="*/ 1187450 h 2667346"/>
              <a:gd name="connsiteX288" fmla="*/ 419100 w 628650"/>
              <a:gd name="connsiteY288" fmla="*/ 1152525 h 2667346"/>
              <a:gd name="connsiteX289" fmla="*/ 454025 w 628650"/>
              <a:gd name="connsiteY289" fmla="*/ 1117600 h 2667346"/>
              <a:gd name="connsiteX290" fmla="*/ 314325 w 628650"/>
              <a:gd name="connsiteY290" fmla="*/ 1117600 h 2667346"/>
              <a:gd name="connsiteX291" fmla="*/ 349250 w 628650"/>
              <a:gd name="connsiteY291" fmla="*/ 1152525 h 2667346"/>
              <a:gd name="connsiteX292" fmla="*/ 314325 w 628650"/>
              <a:gd name="connsiteY292" fmla="*/ 1187450 h 2667346"/>
              <a:gd name="connsiteX293" fmla="*/ 279400 w 628650"/>
              <a:gd name="connsiteY293" fmla="*/ 1152525 h 2667346"/>
              <a:gd name="connsiteX294" fmla="*/ 314325 w 628650"/>
              <a:gd name="connsiteY294" fmla="*/ 1117600 h 2667346"/>
              <a:gd name="connsiteX295" fmla="*/ 174625 w 628650"/>
              <a:gd name="connsiteY295" fmla="*/ 1117600 h 2667346"/>
              <a:gd name="connsiteX296" fmla="*/ 209550 w 628650"/>
              <a:gd name="connsiteY296" fmla="*/ 1152525 h 2667346"/>
              <a:gd name="connsiteX297" fmla="*/ 174625 w 628650"/>
              <a:gd name="connsiteY297" fmla="*/ 1187450 h 2667346"/>
              <a:gd name="connsiteX298" fmla="*/ 139700 w 628650"/>
              <a:gd name="connsiteY298" fmla="*/ 1152525 h 2667346"/>
              <a:gd name="connsiteX299" fmla="*/ 174625 w 628650"/>
              <a:gd name="connsiteY299" fmla="*/ 1117600 h 2667346"/>
              <a:gd name="connsiteX300" fmla="*/ 34925 w 628650"/>
              <a:gd name="connsiteY300" fmla="*/ 1117600 h 2667346"/>
              <a:gd name="connsiteX301" fmla="*/ 69850 w 628650"/>
              <a:gd name="connsiteY301" fmla="*/ 1152525 h 2667346"/>
              <a:gd name="connsiteX302" fmla="*/ 34925 w 628650"/>
              <a:gd name="connsiteY302" fmla="*/ 1187450 h 2667346"/>
              <a:gd name="connsiteX303" fmla="*/ 0 w 628650"/>
              <a:gd name="connsiteY303" fmla="*/ 1152525 h 2667346"/>
              <a:gd name="connsiteX304" fmla="*/ 34925 w 628650"/>
              <a:gd name="connsiteY304" fmla="*/ 1117600 h 2667346"/>
              <a:gd name="connsiteX305" fmla="*/ 593725 w 628650"/>
              <a:gd name="connsiteY305" fmla="*/ 977900 h 2667346"/>
              <a:gd name="connsiteX306" fmla="*/ 628650 w 628650"/>
              <a:gd name="connsiteY306" fmla="*/ 1012825 h 2667346"/>
              <a:gd name="connsiteX307" fmla="*/ 593725 w 628650"/>
              <a:gd name="connsiteY307" fmla="*/ 1047750 h 2667346"/>
              <a:gd name="connsiteX308" fmla="*/ 558800 w 628650"/>
              <a:gd name="connsiteY308" fmla="*/ 1012825 h 2667346"/>
              <a:gd name="connsiteX309" fmla="*/ 593725 w 628650"/>
              <a:gd name="connsiteY309" fmla="*/ 977900 h 2667346"/>
              <a:gd name="connsiteX310" fmla="*/ 454025 w 628650"/>
              <a:gd name="connsiteY310" fmla="*/ 977900 h 2667346"/>
              <a:gd name="connsiteX311" fmla="*/ 488950 w 628650"/>
              <a:gd name="connsiteY311" fmla="*/ 1012825 h 2667346"/>
              <a:gd name="connsiteX312" fmla="*/ 454025 w 628650"/>
              <a:gd name="connsiteY312" fmla="*/ 1047750 h 2667346"/>
              <a:gd name="connsiteX313" fmla="*/ 419100 w 628650"/>
              <a:gd name="connsiteY313" fmla="*/ 1012825 h 2667346"/>
              <a:gd name="connsiteX314" fmla="*/ 454025 w 628650"/>
              <a:gd name="connsiteY314" fmla="*/ 977900 h 2667346"/>
              <a:gd name="connsiteX315" fmla="*/ 314325 w 628650"/>
              <a:gd name="connsiteY315" fmla="*/ 977900 h 2667346"/>
              <a:gd name="connsiteX316" fmla="*/ 349250 w 628650"/>
              <a:gd name="connsiteY316" fmla="*/ 1012825 h 2667346"/>
              <a:gd name="connsiteX317" fmla="*/ 314325 w 628650"/>
              <a:gd name="connsiteY317" fmla="*/ 1047750 h 2667346"/>
              <a:gd name="connsiteX318" fmla="*/ 279400 w 628650"/>
              <a:gd name="connsiteY318" fmla="*/ 1012825 h 2667346"/>
              <a:gd name="connsiteX319" fmla="*/ 314325 w 628650"/>
              <a:gd name="connsiteY319" fmla="*/ 977900 h 2667346"/>
              <a:gd name="connsiteX320" fmla="*/ 174625 w 628650"/>
              <a:gd name="connsiteY320" fmla="*/ 977900 h 2667346"/>
              <a:gd name="connsiteX321" fmla="*/ 209550 w 628650"/>
              <a:gd name="connsiteY321" fmla="*/ 1012825 h 2667346"/>
              <a:gd name="connsiteX322" fmla="*/ 174625 w 628650"/>
              <a:gd name="connsiteY322" fmla="*/ 1047750 h 2667346"/>
              <a:gd name="connsiteX323" fmla="*/ 139700 w 628650"/>
              <a:gd name="connsiteY323" fmla="*/ 1012825 h 2667346"/>
              <a:gd name="connsiteX324" fmla="*/ 174625 w 628650"/>
              <a:gd name="connsiteY324" fmla="*/ 977900 h 2667346"/>
              <a:gd name="connsiteX325" fmla="*/ 34925 w 628650"/>
              <a:gd name="connsiteY325" fmla="*/ 977900 h 2667346"/>
              <a:gd name="connsiteX326" fmla="*/ 69850 w 628650"/>
              <a:gd name="connsiteY326" fmla="*/ 1012825 h 2667346"/>
              <a:gd name="connsiteX327" fmla="*/ 34925 w 628650"/>
              <a:gd name="connsiteY327" fmla="*/ 1047750 h 2667346"/>
              <a:gd name="connsiteX328" fmla="*/ 0 w 628650"/>
              <a:gd name="connsiteY328" fmla="*/ 1012825 h 2667346"/>
              <a:gd name="connsiteX329" fmla="*/ 34925 w 628650"/>
              <a:gd name="connsiteY329" fmla="*/ 977900 h 2667346"/>
              <a:gd name="connsiteX330" fmla="*/ 593725 w 628650"/>
              <a:gd name="connsiteY330" fmla="*/ 838200 h 2667346"/>
              <a:gd name="connsiteX331" fmla="*/ 628650 w 628650"/>
              <a:gd name="connsiteY331" fmla="*/ 873125 h 2667346"/>
              <a:gd name="connsiteX332" fmla="*/ 593725 w 628650"/>
              <a:gd name="connsiteY332" fmla="*/ 908050 h 2667346"/>
              <a:gd name="connsiteX333" fmla="*/ 558800 w 628650"/>
              <a:gd name="connsiteY333" fmla="*/ 873125 h 2667346"/>
              <a:gd name="connsiteX334" fmla="*/ 593725 w 628650"/>
              <a:gd name="connsiteY334" fmla="*/ 838200 h 2667346"/>
              <a:gd name="connsiteX335" fmla="*/ 454025 w 628650"/>
              <a:gd name="connsiteY335" fmla="*/ 838200 h 2667346"/>
              <a:gd name="connsiteX336" fmla="*/ 488950 w 628650"/>
              <a:gd name="connsiteY336" fmla="*/ 873125 h 2667346"/>
              <a:gd name="connsiteX337" fmla="*/ 454025 w 628650"/>
              <a:gd name="connsiteY337" fmla="*/ 908050 h 2667346"/>
              <a:gd name="connsiteX338" fmla="*/ 419100 w 628650"/>
              <a:gd name="connsiteY338" fmla="*/ 873125 h 2667346"/>
              <a:gd name="connsiteX339" fmla="*/ 454025 w 628650"/>
              <a:gd name="connsiteY339" fmla="*/ 838200 h 2667346"/>
              <a:gd name="connsiteX340" fmla="*/ 314325 w 628650"/>
              <a:gd name="connsiteY340" fmla="*/ 838200 h 2667346"/>
              <a:gd name="connsiteX341" fmla="*/ 349250 w 628650"/>
              <a:gd name="connsiteY341" fmla="*/ 873125 h 2667346"/>
              <a:gd name="connsiteX342" fmla="*/ 314325 w 628650"/>
              <a:gd name="connsiteY342" fmla="*/ 908050 h 2667346"/>
              <a:gd name="connsiteX343" fmla="*/ 279400 w 628650"/>
              <a:gd name="connsiteY343" fmla="*/ 873125 h 2667346"/>
              <a:gd name="connsiteX344" fmla="*/ 314325 w 628650"/>
              <a:gd name="connsiteY344" fmla="*/ 838200 h 2667346"/>
              <a:gd name="connsiteX345" fmla="*/ 174625 w 628650"/>
              <a:gd name="connsiteY345" fmla="*/ 838200 h 2667346"/>
              <a:gd name="connsiteX346" fmla="*/ 209550 w 628650"/>
              <a:gd name="connsiteY346" fmla="*/ 873125 h 2667346"/>
              <a:gd name="connsiteX347" fmla="*/ 174625 w 628650"/>
              <a:gd name="connsiteY347" fmla="*/ 908050 h 2667346"/>
              <a:gd name="connsiteX348" fmla="*/ 139700 w 628650"/>
              <a:gd name="connsiteY348" fmla="*/ 873125 h 2667346"/>
              <a:gd name="connsiteX349" fmla="*/ 174625 w 628650"/>
              <a:gd name="connsiteY349" fmla="*/ 838200 h 2667346"/>
              <a:gd name="connsiteX350" fmla="*/ 34925 w 628650"/>
              <a:gd name="connsiteY350" fmla="*/ 838200 h 2667346"/>
              <a:gd name="connsiteX351" fmla="*/ 69850 w 628650"/>
              <a:gd name="connsiteY351" fmla="*/ 873125 h 2667346"/>
              <a:gd name="connsiteX352" fmla="*/ 34925 w 628650"/>
              <a:gd name="connsiteY352" fmla="*/ 908050 h 2667346"/>
              <a:gd name="connsiteX353" fmla="*/ 0 w 628650"/>
              <a:gd name="connsiteY353" fmla="*/ 873125 h 2667346"/>
              <a:gd name="connsiteX354" fmla="*/ 34925 w 628650"/>
              <a:gd name="connsiteY354" fmla="*/ 838200 h 2667346"/>
              <a:gd name="connsiteX355" fmla="*/ 593725 w 628650"/>
              <a:gd name="connsiteY355" fmla="*/ 698500 h 2667346"/>
              <a:gd name="connsiteX356" fmla="*/ 628650 w 628650"/>
              <a:gd name="connsiteY356" fmla="*/ 733425 h 2667346"/>
              <a:gd name="connsiteX357" fmla="*/ 593725 w 628650"/>
              <a:gd name="connsiteY357" fmla="*/ 768350 h 2667346"/>
              <a:gd name="connsiteX358" fmla="*/ 558800 w 628650"/>
              <a:gd name="connsiteY358" fmla="*/ 733425 h 2667346"/>
              <a:gd name="connsiteX359" fmla="*/ 593725 w 628650"/>
              <a:gd name="connsiteY359" fmla="*/ 698500 h 2667346"/>
              <a:gd name="connsiteX360" fmla="*/ 454025 w 628650"/>
              <a:gd name="connsiteY360" fmla="*/ 698500 h 2667346"/>
              <a:gd name="connsiteX361" fmla="*/ 488950 w 628650"/>
              <a:gd name="connsiteY361" fmla="*/ 733425 h 2667346"/>
              <a:gd name="connsiteX362" fmla="*/ 454025 w 628650"/>
              <a:gd name="connsiteY362" fmla="*/ 768350 h 2667346"/>
              <a:gd name="connsiteX363" fmla="*/ 419100 w 628650"/>
              <a:gd name="connsiteY363" fmla="*/ 733425 h 2667346"/>
              <a:gd name="connsiteX364" fmla="*/ 454025 w 628650"/>
              <a:gd name="connsiteY364" fmla="*/ 698500 h 2667346"/>
              <a:gd name="connsiteX365" fmla="*/ 314325 w 628650"/>
              <a:gd name="connsiteY365" fmla="*/ 698500 h 2667346"/>
              <a:gd name="connsiteX366" fmla="*/ 349250 w 628650"/>
              <a:gd name="connsiteY366" fmla="*/ 733425 h 2667346"/>
              <a:gd name="connsiteX367" fmla="*/ 314325 w 628650"/>
              <a:gd name="connsiteY367" fmla="*/ 768350 h 2667346"/>
              <a:gd name="connsiteX368" fmla="*/ 279400 w 628650"/>
              <a:gd name="connsiteY368" fmla="*/ 733425 h 2667346"/>
              <a:gd name="connsiteX369" fmla="*/ 314325 w 628650"/>
              <a:gd name="connsiteY369" fmla="*/ 698500 h 2667346"/>
              <a:gd name="connsiteX370" fmla="*/ 174625 w 628650"/>
              <a:gd name="connsiteY370" fmla="*/ 698500 h 2667346"/>
              <a:gd name="connsiteX371" fmla="*/ 209550 w 628650"/>
              <a:gd name="connsiteY371" fmla="*/ 733425 h 2667346"/>
              <a:gd name="connsiteX372" fmla="*/ 174625 w 628650"/>
              <a:gd name="connsiteY372" fmla="*/ 768350 h 2667346"/>
              <a:gd name="connsiteX373" fmla="*/ 139700 w 628650"/>
              <a:gd name="connsiteY373" fmla="*/ 733425 h 2667346"/>
              <a:gd name="connsiteX374" fmla="*/ 174625 w 628650"/>
              <a:gd name="connsiteY374" fmla="*/ 698500 h 2667346"/>
              <a:gd name="connsiteX375" fmla="*/ 34925 w 628650"/>
              <a:gd name="connsiteY375" fmla="*/ 698500 h 2667346"/>
              <a:gd name="connsiteX376" fmla="*/ 69850 w 628650"/>
              <a:gd name="connsiteY376" fmla="*/ 733425 h 2667346"/>
              <a:gd name="connsiteX377" fmla="*/ 34925 w 628650"/>
              <a:gd name="connsiteY377" fmla="*/ 768350 h 2667346"/>
              <a:gd name="connsiteX378" fmla="*/ 0 w 628650"/>
              <a:gd name="connsiteY378" fmla="*/ 733425 h 2667346"/>
              <a:gd name="connsiteX379" fmla="*/ 34925 w 628650"/>
              <a:gd name="connsiteY379" fmla="*/ 698500 h 2667346"/>
              <a:gd name="connsiteX380" fmla="*/ 593725 w 628650"/>
              <a:gd name="connsiteY380" fmla="*/ 558800 h 2667346"/>
              <a:gd name="connsiteX381" fmla="*/ 628650 w 628650"/>
              <a:gd name="connsiteY381" fmla="*/ 593725 h 2667346"/>
              <a:gd name="connsiteX382" fmla="*/ 593725 w 628650"/>
              <a:gd name="connsiteY382" fmla="*/ 628650 h 2667346"/>
              <a:gd name="connsiteX383" fmla="*/ 558800 w 628650"/>
              <a:gd name="connsiteY383" fmla="*/ 593725 h 2667346"/>
              <a:gd name="connsiteX384" fmla="*/ 593725 w 628650"/>
              <a:gd name="connsiteY384" fmla="*/ 558800 h 2667346"/>
              <a:gd name="connsiteX385" fmla="*/ 454025 w 628650"/>
              <a:gd name="connsiteY385" fmla="*/ 558800 h 2667346"/>
              <a:gd name="connsiteX386" fmla="*/ 488950 w 628650"/>
              <a:gd name="connsiteY386" fmla="*/ 593725 h 2667346"/>
              <a:gd name="connsiteX387" fmla="*/ 454025 w 628650"/>
              <a:gd name="connsiteY387" fmla="*/ 628650 h 2667346"/>
              <a:gd name="connsiteX388" fmla="*/ 419100 w 628650"/>
              <a:gd name="connsiteY388" fmla="*/ 593725 h 2667346"/>
              <a:gd name="connsiteX389" fmla="*/ 454025 w 628650"/>
              <a:gd name="connsiteY389" fmla="*/ 558800 h 2667346"/>
              <a:gd name="connsiteX390" fmla="*/ 314325 w 628650"/>
              <a:gd name="connsiteY390" fmla="*/ 558800 h 2667346"/>
              <a:gd name="connsiteX391" fmla="*/ 349250 w 628650"/>
              <a:gd name="connsiteY391" fmla="*/ 593725 h 2667346"/>
              <a:gd name="connsiteX392" fmla="*/ 314325 w 628650"/>
              <a:gd name="connsiteY392" fmla="*/ 628650 h 2667346"/>
              <a:gd name="connsiteX393" fmla="*/ 279400 w 628650"/>
              <a:gd name="connsiteY393" fmla="*/ 593725 h 2667346"/>
              <a:gd name="connsiteX394" fmla="*/ 314325 w 628650"/>
              <a:gd name="connsiteY394" fmla="*/ 558800 h 2667346"/>
              <a:gd name="connsiteX395" fmla="*/ 174625 w 628650"/>
              <a:gd name="connsiteY395" fmla="*/ 558800 h 2667346"/>
              <a:gd name="connsiteX396" fmla="*/ 209550 w 628650"/>
              <a:gd name="connsiteY396" fmla="*/ 593725 h 2667346"/>
              <a:gd name="connsiteX397" fmla="*/ 174625 w 628650"/>
              <a:gd name="connsiteY397" fmla="*/ 628650 h 2667346"/>
              <a:gd name="connsiteX398" fmla="*/ 139700 w 628650"/>
              <a:gd name="connsiteY398" fmla="*/ 593725 h 2667346"/>
              <a:gd name="connsiteX399" fmla="*/ 174625 w 628650"/>
              <a:gd name="connsiteY399" fmla="*/ 558800 h 2667346"/>
              <a:gd name="connsiteX400" fmla="*/ 34925 w 628650"/>
              <a:gd name="connsiteY400" fmla="*/ 558800 h 2667346"/>
              <a:gd name="connsiteX401" fmla="*/ 69850 w 628650"/>
              <a:gd name="connsiteY401" fmla="*/ 593725 h 2667346"/>
              <a:gd name="connsiteX402" fmla="*/ 34925 w 628650"/>
              <a:gd name="connsiteY402" fmla="*/ 628650 h 2667346"/>
              <a:gd name="connsiteX403" fmla="*/ 0 w 628650"/>
              <a:gd name="connsiteY403" fmla="*/ 593725 h 2667346"/>
              <a:gd name="connsiteX404" fmla="*/ 34925 w 628650"/>
              <a:gd name="connsiteY404" fmla="*/ 558800 h 2667346"/>
              <a:gd name="connsiteX405" fmla="*/ 593725 w 628650"/>
              <a:gd name="connsiteY405" fmla="*/ 419100 h 2667346"/>
              <a:gd name="connsiteX406" fmla="*/ 628650 w 628650"/>
              <a:gd name="connsiteY406" fmla="*/ 454025 h 2667346"/>
              <a:gd name="connsiteX407" fmla="*/ 593725 w 628650"/>
              <a:gd name="connsiteY407" fmla="*/ 488950 h 2667346"/>
              <a:gd name="connsiteX408" fmla="*/ 558800 w 628650"/>
              <a:gd name="connsiteY408" fmla="*/ 454025 h 2667346"/>
              <a:gd name="connsiteX409" fmla="*/ 593725 w 628650"/>
              <a:gd name="connsiteY409" fmla="*/ 419100 h 2667346"/>
              <a:gd name="connsiteX410" fmla="*/ 454025 w 628650"/>
              <a:gd name="connsiteY410" fmla="*/ 419100 h 2667346"/>
              <a:gd name="connsiteX411" fmla="*/ 488950 w 628650"/>
              <a:gd name="connsiteY411" fmla="*/ 454025 h 2667346"/>
              <a:gd name="connsiteX412" fmla="*/ 454025 w 628650"/>
              <a:gd name="connsiteY412" fmla="*/ 488950 h 2667346"/>
              <a:gd name="connsiteX413" fmla="*/ 419100 w 628650"/>
              <a:gd name="connsiteY413" fmla="*/ 454025 h 2667346"/>
              <a:gd name="connsiteX414" fmla="*/ 454025 w 628650"/>
              <a:gd name="connsiteY414" fmla="*/ 419100 h 2667346"/>
              <a:gd name="connsiteX415" fmla="*/ 314325 w 628650"/>
              <a:gd name="connsiteY415" fmla="*/ 419100 h 2667346"/>
              <a:gd name="connsiteX416" fmla="*/ 349250 w 628650"/>
              <a:gd name="connsiteY416" fmla="*/ 454025 h 2667346"/>
              <a:gd name="connsiteX417" fmla="*/ 314325 w 628650"/>
              <a:gd name="connsiteY417" fmla="*/ 488950 h 2667346"/>
              <a:gd name="connsiteX418" fmla="*/ 279400 w 628650"/>
              <a:gd name="connsiteY418" fmla="*/ 454025 h 2667346"/>
              <a:gd name="connsiteX419" fmla="*/ 314325 w 628650"/>
              <a:gd name="connsiteY419" fmla="*/ 419100 h 2667346"/>
              <a:gd name="connsiteX420" fmla="*/ 174625 w 628650"/>
              <a:gd name="connsiteY420" fmla="*/ 419100 h 2667346"/>
              <a:gd name="connsiteX421" fmla="*/ 209550 w 628650"/>
              <a:gd name="connsiteY421" fmla="*/ 454025 h 2667346"/>
              <a:gd name="connsiteX422" fmla="*/ 174625 w 628650"/>
              <a:gd name="connsiteY422" fmla="*/ 488950 h 2667346"/>
              <a:gd name="connsiteX423" fmla="*/ 139700 w 628650"/>
              <a:gd name="connsiteY423" fmla="*/ 454025 h 2667346"/>
              <a:gd name="connsiteX424" fmla="*/ 174625 w 628650"/>
              <a:gd name="connsiteY424" fmla="*/ 419100 h 2667346"/>
              <a:gd name="connsiteX425" fmla="*/ 34925 w 628650"/>
              <a:gd name="connsiteY425" fmla="*/ 419100 h 2667346"/>
              <a:gd name="connsiteX426" fmla="*/ 69850 w 628650"/>
              <a:gd name="connsiteY426" fmla="*/ 454025 h 2667346"/>
              <a:gd name="connsiteX427" fmla="*/ 34925 w 628650"/>
              <a:gd name="connsiteY427" fmla="*/ 488950 h 2667346"/>
              <a:gd name="connsiteX428" fmla="*/ 0 w 628650"/>
              <a:gd name="connsiteY428" fmla="*/ 454025 h 2667346"/>
              <a:gd name="connsiteX429" fmla="*/ 34925 w 628650"/>
              <a:gd name="connsiteY429" fmla="*/ 419100 h 2667346"/>
              <a:gd name="connsiteX430" fmla="*/ 593725 w 628650"/>
              <a:gd name="connsiteY430" fmla="*/ 279400 h 2667346"/>
              <a:gd name="connsiteX431" fmla="*/ 628650 w 628650"/>
              <a:gd name="connsiteY431" fmla="*/ 314325 h 2667346"/>
              <a:gd name="connsiteX432" fmla="*/ 593725 w 628650"/>
              <a:gd name="connsiteY432" fmla="*/ 349250 h 2667346"/>
              <a:gd name="connsiteX433" fmla="*/ 558800 w 628650"/>
              <a:gd name="connsiteY433" fmla="*/ 314325 h 2667346"/>
              <a:gd name="connsiteX434" fmla="*/ 593725 w 628650"/>
              <a:gd name="connsiteY434" fmla="*/ 279400 h 2667346"/>
              <a:gd name="connsiteX435" fmla="*/ 454025 w 628650"/>
              <a:gd name="connsiteY435" fmla="*/ 279400 h 2667346"/>
              <a:gd name="connsiteX436" fmla="*/ 488950 w 628650"/>
              <a:gd name="connsiteY436" fmla="*/ 314325 h 2667346"/>
              <a:gd name="connsiteX437" fmla="*/ 454025 w 628650"/>
              <a:gd name="connsiteY437" fmla="*/ 349250 h 2667346"/>
              <a:gd name="connsiteX438" fmla="*/ 419100 w 628650"/>
              <a:gd name="connsiteY438" fmla="*/ 314325 h 2667346"/>
              <a:gd name="connsiteX439" fmla="*/ 454025 w 628650"/>
              <a:gd name="connsiteY439" fmla="*/ 279400 h 2667346"/>
              <a:gd name="connsiteX440" fmla="*/ 314325 w 628650"/>
              <a:gd name="connsiteY440" fmla="*/ 279400 h 2667346"/>
              <a:gd name="connsiteX441" fmla="*/ 349250 w 628650"/>
              <a:gd name="connsiteY441" fmla="*/ 314325 h 2667346"/>
              <a:gd name="connsiteX442" fmla="*/ 314325 w 628650"/>
              <a:gd name="connsiteY442" fmla="*/ 349250 h 2667346"/>
              <a:gd name="connsiteX443" fmla="*/ 279400 w 628650"/>
              <a:gd name="connsiteY443" fmla="*/ 314325 h 2667346"/>
              <a:gd name="connsiteX444" fmla="*/ 314325 w 628650"/>
              <a:gd name="connsiteY444" fmla="*/ 279400 h 2667346"/>
              <a:gd name="connsiteX445" fmla="*/ 174625 w 628650"/>
              <a:gd name="connsiteY445" fmla="*/ 279400 h 2667346"/>
              <a:gd name="connsiteX446" fmla="*/ 209550 w 628650"/>
              <a:gd name="connsiteY446" fmla="*/ 314325 h 2667346"/>
              <a:gd name="connsiteX447" fmla="*/ 174625 w 628650"/>
              <a:gd name="connsiteY447" fmla="*/ 349250 h 2667346"/>
              <a:gd name="connsiteX448" fmla="*/ 139700 w 628650"/>
              <a:gd name="connsiteY448" fmla="*/ 314325 h 2667346"/>
              <a:gd name="connsiteX449" fmla="*/ 174625 w 628650"/>
              <a:gd name="connsiteY449" fmla="*/ 279400 h 2667346"/>
              <a:gd name="connsiteX450" fmla="*/ 34925 w 628650"/>
              <a:gd name="connsiteY450" fmla="*/ 279400 h 2667346"/>
              <a:gd name="connsiteX451" fmla="*/ 69850 w 628650"/>
              <a:gd name="connsiteY451" fmla="*/ 314325 h 2667346"/>
              <a:gd name="connsiteX452" fmla="*/ 34925 w 628650"/>
              <a:gd name="connsiteY452" fmla="*/ 349250 h 2667346"/>
              <a:gd name="connsiteX453" fmla="*/ 0 w 628650"/>
              <a:gd name="connsiteY453" fmla="*/ 314325 h 2667346"/>
              <a:gd name="connsiteX454" fmla="*/ 34925 w 628650"/>
              <a:gd name="connsiteY454" fmla="*/ 279400 h 2667346"/>
              <a:gd name="connsiteX455" fmla="*/ 593725 w 628650"/>
              <a:gd name="connsiteY455" fmla="*/ 139700 h 2667346"/>
              <a:gd name="connsiteX456" fmla="*/ 628650 w 628650"/>
              <a:gd name="connsiteY456" fmla="*/ 174625 h 2667346"/>
              <a:gd name="connsiteX457" fmla="*/ 593725 w 628650"/>
              <a:gd name="connsiteY457" fmla="*/ 209550 h 2667346"/>
              <a:gd name="connsiteX458" fmla="*/ 558800 w 628650"/>
              <a:gd name="connsiteY458" fmla="*/ 174625 h 2667346"/>
              <a:gd name="connsiteX459" fmla="*/ 593725 w 628650"/>
              <a:gd name="connsiteY459" fmla="*/ 139700 h 2667346"/>
              <a:gd name="connsiteX460" fmla="*/ 454025 w 628650"/>
              <a:gd name="connsiteY460" fmla="*/ 139700 h 2667346"/>
              <a:gd name="connsiteX461" fmla="*/ 488950 w 628650"/>
              <a:gd name="connsiteY461" fmla="*/ 174625 h 2667346"/>
              <a:gd name="connsiteX462" fmla="*/ 454025 w 628650"/>
              <a:gd name="connsiteY462" fmla="*/ 209550 h 2667346"/>
              <a:gd name="connsiteX463" fmla="*/ 419100 w 628650"/>
              <a:gd name="connsiteY463" fmla="*/ 174625 h 2667346"/>
              <a:gd name="connsiteX464" fmla="*/ 454025 w 628650"/>
              <a:gd name="connsiteY464" fmla="*/ 139700 h 2667346"/>
              <a:gd name="connsiteX465" fmla="*/ 314325 w 628650"/>
              <a:gd name="connsiteY465" fmla="*/ 139700 h 2667346"/>
              <a:gd name="connsiteX466" fmla="*/ 349250 w 628650"/>
              <a:gd name="connsiteY466" fmla="*/ 174625 h 2667346"/>
              <a:gd name="connsiteX467" fmla="*/ 314325 w 628650"/>
              <a:gd name="connsiteY467" fmla="*/ 209550 h 2667346"/>
              <a:gd name="connsiteX468" fmla="*/ 279400 w 628650"/>
              <a:gd name="connsiteY468" fmla="*/ 174625 h 2667346"/>
              <a:gd name="connsiteX469" fmla="*/ 314325 w 628650"/>
              <a:gd name="connsiteY469" fmla="*/ 139700 h 2667346"/>
              <a:gd name="connsiteX470" fmla="*/ 174625 w 628650"/>
              <a:gd name="connsiteY470" fmla="*/ 139700 h 2667346"/>
              <a:gd name="connsiteX471" fmla="*/ 209550 w 628650"/>
              <a:gd name="connsiteY471" fmla="*/ 174625 h 2667346"/>
              <a:gd name="connsiteX472" fmla="*/ 174625 w 628650"/>
              <a:gd name="connsiteY472" fmla="*/ 209550 h 2667346"/>
              <a:gd name="connsiteX473" fmla="*/ 139700 w 628650"/>
              <a:gd name="connsiteY473" fmla="*/ 174625 h 2667346"/>
              <a:gd name="connsiteX474" fmla="*/ 174625 w 628650"/>
              <a:gd name="connsiteY474" fmla="*/ 139700 h 2667346"/>
              <a:gd name="connsiteX475" fmla="*/ 34925 w 628650"/>
              <a:gd name="connsiteY475" fmla="*/ 139700 h 2667346"/>
              <a:gd name="connsiteX476" fmla="*/ 69850 w 628650"/>
              <a:gd name="connsiteY476" fmla="*/ 174625 h 2667346"/>
              <a:gd name="connsiteX477" fmla="*/ 34925 w 628650"/>
              <a:gd name="connsiteY477" fmla="*/ 209550 h 2667346"/>
              <a:gd name="connsiteX478" fmla="*/ 0 w 628650"/>
              <a:gd name="connsiteY478" fmla="*/ 174625 h 2667346"/>
              <a:gd name="connsiteX479" fmla="*/ 34925 w 628650"/>
              <a:gd name="connsiteY479" fmla="*/ 139700 h 2667346"/>
              <a:gd name="connsiteX480" fmla="*/ 593725 w 628650"/>
              <a:gd name="connsiteY480" fmla="*/ 0 h 2667346"/>
              <a:gd name="connsiteX481" fmla="*/ 628650 w 628650"/>
              <a:gd name="connsiteY481" fmla="*/ 34925 h 2667346"/>
              <a:gd name="connsiteX482" fmla="*/ 593725 w 628650"/>
              <a:gd name="connsiteY482" fmla="*/ 69850 h 2667346"/>
              <a:gd name="connsiteX483" fmla="*/ 558800 w 628650"/>
              <a:gd name="connsiteY483" fmla="*/ 34925 h 2667346"/>
              <a:gd name="connsiteX484" fmla="*/ 593725 w 628650"/>
              <a:gd name="connsiteY484" fmla="*/ 0 h 2667346"/>
              <a:gd name="connsiteX485" fmla="*/ 454025 w 628650"/>
              <a:gd name="connsiteY485" fmla="*/ 0 h 2667346"/>
              <a:gd name="connsiteX486" fmla="*/ 488950 w 628650"/>
              <a:gd name="connsiteY486" fmla="*/ 34925 h 2667346"/>
              <a:gd name="connsiteX487" fmla="*/ 454025 w 628650"/>
              <a:gd name="connsiteY487" fmla="*/ 69850 h 2667346"/>
              <a:gd name="connsiteX488" fmla="*/ 419100 w 628650"/>
              <a:gd name="connsiteY488" fmla="*/ 34925 h 2667346"/>
              <a:gd name="connsiteX489" fmla="*/ 454025 w 628650"/>
              <a:gd name="connsiteY489" fmla="*/ 0 h 2667346"/>
              <a:gd name="connsiteX490" fmla="*/ 314325 w 628650"/>
              <a:gd name="connsiteY490" fmla="*/ 0 h 2667346"/>
              <a:gd name="connsiteX491" fmla="*/ 349250 w 628650"/>
              <a:gd name="connsiteY491" fmla="*/ 34925 h 2667346"/>
              <a:gd name="connsiteX492" fmla="*/ 314325 w 628650"/>
              <a:gd name="connsiteY492" fmla="*/ 69850 h 2667346"/>
              <a:gd name="connsiteX493" fmla="*/ 279400 w 628650"/>
              <a:gd name="connsiteY493" fmla="*/ 34925 h 2667346"/>
              <a:gd name="connsiteX494" fmla="*/ 314325 w 628650"/>
              <a:gd name="connsiteY494" fmla="*/ 0 h 2667346"/>
              <a:gd name="connsiteX495" fmla="*/ 174625 w 628650"/>
              <a:gd name="connsiteY495" fmla="*/ 0 h 2667346"/>
              <a:gd name="connsiteX496" fmla="*/ 209550 w 628650"/>
              <a:gd name="connsiteY496" fmla="*/ 34925 h 2667346"/>
              <a:gd name="connsiteX497" fmla="*/ 174625 w 628650"/>
              <a:gd name="connsiteY497" fmla="*/ 69850 h 2667346"/>
              <a:gd name="connsiteX498" fmla="*/ 139700 w 628650"/>
              <a:gd name="connsiteY498" fmla="*/ 34925 h 2667346"/>
              <a:gd name="connsiteX499" fmla="*/ 174625 w 628650"/>
              <a:gd name="connsiteY499" fmla="*/ 0 h 2667346"/>
              <a:gd name="connsiteX500" fmla="*/ 34925 w 628650"/>
              <a:gd name="connsiteY500" fmla="*/ 0 h 2667346"/>
              <a:gd name="connsiteX501" fmla="*/ 69850 w 628650"/>
              <a:gd name="connsiteY501" fmla="*/ 34925 h 2667346"/>
              <a:gd name="connsiteX502" fmla="*/ 34925 w 628650"/>
              <a:gd name="connsiteY502" fmla="*/ 69850 h 2667346"/>
              <a:gd name="connsiteX503" fmla="*/ 0 w 628650"/>
              <a:gd name="connsiteY503" fmla="*/ 34925 h 2667346"/>
              <a:gd name="connsiteX504" fmla="*/ 34925 w 628650"/>
              <a:gd name="connsiteY504" fmla="*/ 0 h 266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</a:cxnLst>
            <a:rect l="l" t="t" r="r" b="b"/>
            <a:pathLst>
              <a:path w="628650" h="2667346">
                <a:moveTo>
                  <a:pt x="593725" y="2654300"/>
                </a:moveTo>
                <a:cubicBezTo>
                  <a:pt x="603364" y="2654300"/>
                  <a:pt x="612096" y="2658212"/>
                  <a:pt x="618417" y="2664533"/>
                </a:cubicBezTo>
                <a:lnTo>
                  <a:pt x="619583" y="2667346"/>
                </a:lnTo>
                <a:lnTo>
                  <a:pt x="567867" y="2667346"/>
                </a:lnTo>
                <a:lnTo>
                  <a:pt x="569033" y="2664533"/>
                </a:lnTo>
                <a:cubicBezTo>
                  <a:pt x="575355" y="2658212"/>
                  <a:pt x="584086" y="2654300"/>
                  <a:pt x="593725" y="2654300"/>
                </a:cubicBezTo>
                <a:close/>
                <a:moveTo>
                  <a:pt x="454025" y="2654300"/>
                </a:moveTo>
                <a:cubicBezTo>
                  <a:pt x="463664" y="2654300"/>
                  <a:pt x="472396" y="2658212"/>
                  <a:pt x="478717" y="2664533"/>
                </a:cubicBezTo>
                <a:lnTo>
                  <a:pt x="479883" y="2667346"/>
                </a:lnTo>
                <a:lnTo>
                  <a:pt x="428167" y="2667346"/>
                </a:lnTo>
                <a:lnTo>
                  <a:pt x="429333" y="2664533"/>
                </a:lnTo>
                <a:cubicBezTo>
                  <a:pt x="435655" y="2658212"/>
                  <a:pt x="444386" y="2654300"/>
                  <a:pt x="454025" y="2654300"/>
                </a:cubicBezTo>
                <a:close/>
                <a:moveTo>
                  <a:pt x="314325" y="2654300"/>
                </a:moveTo>
                <a:cubicBezTo>
                  <a:pt x="323964" y="2654300"/>
                  <a:pt x="332696" y="2658212"/>
                  <a:pt x="339017" y="2664533"/>
                </a:cubicBezTo>
                <a:lnTo>
                  <a:pt x="340183" y="2667346"/>
                </a:lnTo>
                <a:lnTo>
                  <a:pt x="288467" y="2667346"/>
                </a:lnTo>
                <a:lnTo>
                  <a:pt x="289633" y="2664533"/>
                </a:lnTo>
                <a:cubicBezTo>
                  <a:pt x="295955" y="2658212"/>
                  <a:pt x="304686" y="2654300"/>
                  <a:pt x="314325" y="2654300"/>
                </a:cubicBezTo>
                <a:close/>
                <a:moveTo>
                  <a:pt x="174625" y="2654300"/>
                </a:moveTo>
                <a:cubicBezTo>
                  <a:pt x="184264" y="2654300"/>
                  <a:pt x="192996" y="2658212"/>
                  <a:pt x="199317" y="2664533"/>
                </a:cubicBezTo>
                <a:lnTo>
                  <a:pt x="200483" y="2667346"/>
                </a:lnTo>
                <a:lnTo>
                  <a:pt x="148767" y="2667346"/>
                </a:lnTo>
                <a:lnTo>
                  <a:pt x="149933" y="2664533"/>
                </a:lnTo>
                <a:cubicBezTo>
                  <a:pt x="156255" y="2658212"/>
                  <a:pt x="164986" y="2654300"/>
                  <a:pt x="174625" y="2654300"/>
                </a:cubicBezTo>
                <a:close/>
                <a:moveTo>
                  <a:pt x="34925" y="2654300"/>
                </a:moveTo>
                <a:cubicBezTo>
                  <a:pt x="44564" y="2654300"/>
                  <a:pt x="53296" y="2658212"/>
                  <a:pt x="59617" y="2664533"/>
                </a:cubicBezTo>
                <a:lnTo>
                  <a:pt x="60783" y="2667346"/>
                </a:lnTo>
                <a:lnTo>
                  <a:pt x="9067" y="2667346"/>
                </a:lnTo>
                <a:lnTo>
                  <a:pt x="10233" y="2664533"/>
                </a:lnTo>
                <a:cubicBezTo>
                  <a:pt x="16555" y="2658212"/>
                  <a:pt x="25286" y="2654300"/>
                  <a:pt x="34925" y="2654300"/>
                </a:cubicBezTo>
                <a:close/>
                <a:moveTo>
                  <a:pt x="593725" y="2514600"/>
                </a:moveTo>
                <a:cubicBezTo>
                  <a:pt x="613003" y="2514600"/>
                  <a:pt x="628650" y="2530246"/>
                  <a:pt x="628650" y="2549525"/>
                </a:cubicBezTo>
                <a:cubicBezTo>
                  <a:pt x="628650" y="2568803"/>
                  <a:pt x="613003" y="2584450"/>
                  <a:pt x="593725" y="2584450"/>
                </a:cubicBezTo>
                <a:cubicBezTo>
                  <a:pt x="574446" y="2584450"/>
                  <a:pt x="558800" y="2568803"/>
                  <a:pt x="558800" y="2549525"/>
                </a:cubicBezTo>
                <a:cubicBezTo>
                  <a:pt x="558800" y="2530246"/>
                  <a:pt x="574446" y="2514600"/>
                  <a:pt x="593725" y="2514600"/>
                </a:cubicBezTo>
                <a:close/>
                <a:moveTo>
                  <a:pt x="454025" y="2514600"/>
                </a:moveTo>
                <a:cubicBezTo>
                  <a:pt x="473303" y="2514600"/>
                  <a:pt x="488950" y="2530246"/>
                  <a:pt x="488950" y="2549525"/>
                </a:cubicBezTo>
                <a:cubicBezTo>
                  <a:pt x="488950" y="2568803"/>
                  <a:pt x="473303" y="2584450"/>
                  <a:pt x="454025" y="2584450"/>
                </a:cubicBezTo>
                <a:cubicBezTo>
                  <a:pt x="434746" y="2584450"/>
                  <a:pt x="419100" y="2568803"/>
                  <a:pt x="419100" y="2549525"/>
                </a:cubicBezTo>
                <a:cubicBezTo>
                  <a:pt x="419100" y="2530246"/>
                  <a:pt x="434746" y="2514600"/>
                  <a:pt x="454025" y="2514600"/>
                </a:cubicBezTo>
                <a:close/>
                <a:moveTo>
                  <a:pt x="314325" y="2514600"/>
                </a:moveTo>
                <a:cubicBezTo>
                  <a:pt x="333603" y="2514600"/>
                  <a:pt x="349250" y="2530246"/>
                  <a:pt x="349250" y="2549525"/>
                </a:cubicBezTo>
                <a:cubicBezTo>
                  <a:pt x="349250" y="2568803"/>
                  <a:pt x="333603" y="2584450"/>
                  <a:pt x="314325" y="2584450"/>
                </a:cubicBezTo>
                <a:cubicBezTo>
                  <a:pt x="295046" y="2584450"/>
                  <a:pt x="279400" y="2568803"/>
                  <a:pt x="279400" y="2549525"/>
                </a:cubicBezTo>
                <a:cubicBezTo>
                  <a:pt x="279400" y="2530246"/>
                  <a:pt x="295046" y="2514600"/>
                  <a:pt x="314325" y="2514600"/>
                </a:cubicBezTo>
                <a:close/>
                <a:moveTo>
                  <a:pt x="174625" y="2514600"/>
                </a:moveTo>
                <a:cubicBezTo>
                  <a:pt x="193903" y="2514600"/>
                  <a:pt x="209550" y="2530246"/>
                  <a:pt x="209550" y="2549525"/>
                </a:cubicBezTo>
                <a:cubicBezTo>
                  <a:pt x="209550" y="2568803"/>
                  <a:pt x="193903" y="2584450"/>
                  <a:pt x="174625" y="2584450"/>
                </a:cubicBezTo>
                <a:cubicBezTo>
                  <a:pt x="155346" y="2584450"/>
                  <a:pt x="139700" y="2568803"/>
                  <a:pt x="139700" y="2549525"/>
                </a:cubicBezTo>
                <a:cubicBezTo>
                  <a:pt x="139700" y="2530246"/>
                  <a:pt x="155346" y="2514600"/>
                  <a:pt x="174625" y="2514600"/>
                </a:cubicBezTo>
                <a:close/>
                <a:moveTo>
                  <a:pt x="34925" y="2514600"/>
                </a:moveTo>
                <a:cubicBezTo>
                  <a:pt x="54203" y="2514600"/>
                  <a:pt x="69850" y="2530246"/>
                  <a:pt x="69850" y="2549525"/>
                </a:cubicBezTo>
                <a:cubicBezTo>
                  <a:pt x="69850" y="2568803"/>
                  <a:pt x="54203" y="2584450"/>
                  <a:pt x="34925" y="2584450"/>
                </a:cubicBezTo>
                <a:cubicBezTo>
                  <a:pt x="15646" y="2584450"/>
                  <a:pt x="0" y="2568803"/>
                  <a:pt x="0" y="2549525"/>
                </a:cubicBezTo>
                <a:cubicBezTo>
                  <a:pt x="0" y="2530246"/>
                  <a:pt x="15646" y="2514600"/>
                  <a:pt x="34925" y="2514600"/>
                </a:cubicBezTo>
                <a:close/>
                <a:moveTo>
                  <a:pt x="593725" y="2374900"/>
                </a:moveTo>
                <a:cubicBezTo>
                  <a:pt x="613003" y="2374900"/>
                  <a:pt x="628650" y="2390546"/>
                  <a:pt x="628650" y="2409825"/>
                </a:cubicBezTo>
                <a:cubicBezTo>
                  <a:pt x="628650" y="2429103"/>
                  <a:pt x="613003" y="2444750"/>
                  <a:pt x="593725" y="2444750"/>
                </a:cubicBezTo>
                <a:cubicBezTo>
                  <a:pt x="574446" y="2444750"/>
                  <a:pt x="558800" y="2429103"/>
                  <a:pt x="558800" y="2409825"/>
                </a:cubicBezTo>
                <a:cubicBezTo>
                  <a:pt x="558800" y="2390546"/>
                  <a:pt x="574446" y="2374900"/>
                  <a:pt x="593725" y="2374900"/>
                </a:cubicBezTo>
                <a:close/>
                <a:moveTo>
                  <a:pt x="454025" y="2374900"/>
                </a:moveTo>
                <a:cubicBezTo>
                  <a:pt x="473303" y="2374900"/>
                  <a:pt x="488950" y="2390546"/>
                  <a:pt x="488950" y="2409825"/>
                </a:cubicBezTo>
                <a:cubicBezTo>
                  <a:pt x="488950" y="2429103"/>
                  <a:pt x="473303" y="2444750"/>
                  <a:pt x="454025" y="2444750"/>
                </a:cubicBezTo>
                <a:cubicBezTo>
                  <a:pt x="434746" y="2444750"/>
                  <a:pt x="419100" y="2429103"/>
                  <a:pt x="419100" y="2409825"/>
                </a:cubicBezTo>
                <a:cubicBezTo>
                  <a:pt x="419100" y="2390546"/>
                  <a:pt x="434746" y="2374900"/>
                  <a:pt x="454025" y="2374900"/>
                </a:cubicBezTo>
                <a:close/>
                <a:moveTo>
                  <a:pt x="314325" y="2374900"/>
                </a:moveTo>
                <a:cubicBezTo>
                  <a:pt x="333603" y="2374900"/>
                  <a:pt x="349250" y="2390546"/>
                  <a:pt x="349250" y="2409825"/>
                </a:cubicBezTo>
                <a:cubicBezTo>
                  <a:pt x="349250" y="2429103"/>
                  <a:pt x="333603" y="2444750"/>
                  <a:pt x="314325" y="2444750"/>
                </a:cubicBezTo>
                <a:cubicBezTo>
                  <a:pt x="295046" y="2444750"/>
                  <a:pt x="279400" y="2429103"/>
                  <a:pt x="279400" y="2409825"/>
                </a:cubicBezTo>
                <a:cubicBezTo>
                  <a:pt x="279400" y="2390546"/>
                  <a:pt x="295046" y="2374900"/>
                  <a:pt x="314325" y="2374900"/>
                </a:cubicBezTo>
                <a:close/>
                <a:moveTo>
                  <a:pt x="174625" y="2374900"/>
                </a:moveTo>
                <a:cubicBezTo>
                  <a:pt x="193903" y="2374900"/>
                  <a:pt x="209550" y="2390546"/>
                  <a:pt x="209550" y="2409825"/>
                </a:cubicBezTo>
                <a:cubicBezTo>
                  <a:pt x="209550" y="2429103"/>
                  <a:pt x="193903" y="2444750"/>
                  <a:pt x="174625" y="2444750"/>
                </a:cubicBezTo>
                <a:cubicBezTo>
                  <a:pt x="155346" y="2444750"/>
                  <a:pt x="139700" y="2429103"/>
                  <a:pt x="139700" y="2409825"/>
                </a:cubicBezTo>
                <a:cubicBezTo>
                  <a:pt x="139700" y="2390546"/>
                  <a:pt x="155346" y="2374900"/>
                  <a:pt x="174625" y="2374900"/>
                </a:cubicBezTo>
                <a:close/>
                <a:moveTo>
                  <a:pt x="34925" y="2374900"/>
                </a:moveTo>
                <a:cubicBezTo>
                  <a:pt x="54203" y="2374900"/>
                  <a:pt x="69850" y="2390546"/>
                  <a:pt x="69850" y="2409825"/>
                </a:cubicBezTo>
                <a:cubicBezTo>
                  <a:pt x="69850" y="2429103"/>
                  <a:pt x="54203" y="2444750"/>
                  <a:pt x="34925" y="2444750"/>
                </a:cubicBezTo>
                <a:cubicBezTo>
                  <a:pt x="15646" y="2444750"/>
                  <a:pt x="0" y="2429103"/>
                  <a:pt x="0" y="2409825"/>
                </a:cubicBezTo>
                <a:cubicBezTo>
                  <a:pt x="0" y="2390546"/>
                  <a:pt x="15646" y="2374900"/>
                  <a:pt x="34925" y="2374900"/>
                </a:cubicBezTo>
                <a:close/>
                <a:moveTo>
                  <a:pt x="593725" y="2235200"/>
                </a:moveTo>
                <a:cubicBezTo>
                  <a:pt x="613003" y="2235200"/>
                  <a:pt x="628650" y="2250846"/>
                  <a:pt x="628650" y="2270125"/>
                </a:cubicBezTo>
                <a:cubicBezTo>
                  <a:pt x="628650" y="2289403"/>
                  <a:pt x="613003" y="2305050"/>
                  <a:pt x="593725" y="2305050"/>
                </a:cubicBezTo>
                <a:cubicBezTo>
                  <a:pt x="574446" y="2305050"/>
                  <a:pt x="558800" y="2289403"/>
                  <a:pt x="558800" y="2270125"/>
                </a:cubicBezTo>
                <a:cubicBezTo>
                  <a:pt x="558800" y="2250846"/>
                  <a:pt x="574446" y="2235200"/>
                  <a:pt x="593725" y="2235200"/>
                </a:cubicBezTo>
                <a:close/>
                <a:moveTo>
                  <a:pt x="454025" y="2235200"/>
                </a:moveTo>
                <a:cubicBezTo>
                  <a:pt x="473303" y="2235200"/>
                  <a:pt x="488950" y="2250846"/>
                  <a:pt x="488950" y="2270125"/>
                </a:cubicBezTo>
                <a:cubicBezTo>
                  <a:pt x="488950" y="2289403"/>
                  <a:pt x="473303" y="2305050"/>
                  <a:pt x="454025" y="2305050"/>
                </a:cubicBezTo>
                <a:cubicBezTo>
                  <a:pt x="434746" y="2305050"/>
                  <a:pt x="419100" y="2289403"/>
                  <a:pt x="419100" y="2270125"/>
                </a:cubicBezTo>
                <a:cubicBezTo>
                  <a:pt x="419100" y="2250846"/>
                  <a:pt x="434746" y="2235200"/>
                  <a:pt x="454025" y="2235200"/>
                </a:cubicBezTo>
                <a:close/>
                <a:moveTo>
                  <a:pt x="314325" y="2235200"/>
                </a:moveTo>
                <a:cubicBezTo>
                  <a:pt x="333603" y="2235200"/>
                  <a:pt x="349250" y="2250846"/>
                  <a:pt x="349250" y="2270125"/>
                </a:cubicBezTo>
                <a:cubicBezTo>
                  <a:pt x="349250" y="2289403"/>
                  <a:pt x="333603" y="2305050"/>
                  <a:pt x="314325" y="2305050"/>
                </a:cubicBezTo>
                <a:cubicBezTo>
                  <a:pt x="295046" y="2305050"/>
                  <a:pt x="279400" y="2289403"/>
                  <a:pt x="279400" y="2270125"/>
                </a:cubicBezTo>
                <a:cubicBezTo>
                  <a:pt x="279400" y="2250846"/>
                  <a:pt x="295046" y="2235200"/>
                  <a:pt x="314325" y="2235200"/>
                </a:cubicBezTo>
                <a:close/>
                <a:moveTo>
                  <a:pt x="174625" y="2235200"/>
                </a:moveTo>
                <a:cubicBezTo>
                  <a:pt x="193903" y="2235200"/>
                  <a:pt x="209550" y="2250846"/>
                  <a:pt x="209550" y="2270125"/>
                </a:cubicBezTo>
                <a:cubicBezTo>
                  <a:pt x="209550" y="2289403"/>
                  <a:pt x="193903" y="2305050"/>
                  <a:pt x="174625" y="2305050"/>
                </a:cubicBezTo>
                <a:cubicBezTo>
                  <a:pt x="155346" y="2305050"/>
                  <a:pt x="139700" y="2289403"/>
                  <a:pt x="139700" y="2270125"/>
                </a:cubicBezTo>
                <a:cubicBezTo>
                  <a:pt x="139700" y="2250846"/>
                  <a:pt x="155346" y="2235200"/>
                  <a:pt x="174625" y="2235200"/>
                </a:cubicBezTo>
                <a:close/>
                <a:moveTo>
                  <a:pt x="34925" y="2235200"/>
                </a:moveTo>
                <a:cubicBezTo>
                  <a:pt x="54203" y="2235200"/>
                  <a:pt x="69850" y="2250846"/>
                  <a:pt x="69850" y="2270125"/>
                </a:cubicBezTo>
                <a:cubicBezTo>
                  <a:pt x="69850" y="2289403"/>
                  <a:pt x="54203" y="2305050"/>
                  <a:pt x="34925" y="2305050"/>
                </a:cubicBezTo>
                <a:cubicBezTo>
                  <a:pt x="15646" y="2305050"/>
                  <a:pt x="0" y="2289403"/>
                  <a:pt x="0" y="2270125"/>
                </a:cubicBezTo>
                <a:cubicBezTo>
                  <a:pt x="0" y="2250846"/>
                  <a:pt x="15646" y="2235200"/>
                  <a:pt x="34925" y="2235200"/>
                </a:cubicBezTo>
                <a:close/>
                <a:moveTo>
                  <a:pt x="593725" y="2095500"/>
                </a:moveTo>
                <a:cubicBezTo>
                  <a:pt x="613003" y="2095500"/>
                  <a:pt x="628650" y="2111146"/>
                  <a:pt x="628650" y="2130425"/>
                </a:cubicBezTo>
                <a:cubicBezTo>
                  <a:pt x="628650" y="2149703"/>
                  <a:pt x="613003" y="2165350"/>
                  <a:pt x="593725" y="2165350"/>
                </a:cubicBezTo>
                <a:cubicBezTo>
                  <a:pt x="574446" y="2165350"/>
                  <a:pt x="558800" y="2149703"/>
                  <a:pt x="558800" y="2130425"/>
                </a:cubicBezTo>
                <a:cubicBezTo>
                  <a:pt x="558800" y="2111146"/>
                  <a:pt x="574446" y="2095500"/>
                  <a:pt x="593725" y="2095500"/>
                </a:cubicBezTo>
                <a:close/>
                <a:moveTo>
                  <a:pt x="454025" y="2095500"/>
                </a:moveTo>
                <a:cubicBezTo>
                  <a:pt x="473303" y="2095500"/>
                  <a:pt x="488950" y="2111146"/>
                  <a:pt x="488950" y="2130425"/>
                </a:cubicBezTo>
                <a:cubicBezTo>
                  <a:pt x="488950" y="2149703"/>
                  <a:pt x="473303" y="2165350"/>
                  <a:pt x="454025" y="2165350"/>
                </a:cubicBezTo>
                <a:cubicBezTo>
                  <a:pt x="434746" y="2165350"/>
                  <a:pt x="419100" y="2149703"/>
                  <a:pt x="419100" y="2130425"/>
                </a:cubicBezTo>
                <a:cubicBezTo>
                  <a:pt x="419100" y="2111146"/>
                  <a:pt x="434746" y="2095500"/>
                  <a:pt x="454025" y="2095500"/>
                </a:cubicBezTo>
                <a:close/>
                <a:moveTo>
                  <a:pt x="314325" y="2095500"/>
                </a:moveTo>
                <a:cubicBezTo>
                  <a:pt x="333603" y="2095500"/>
                  <a:pt x="349250" y="2111146"/>
                  <a:pt x="349250" y="2130425"/>
                </a:cubicBezTo>
                <a:cubicBezTo>
                  <a:pt x="349250" y="2149703"/>
                  <a:pt x="333603" y="2165350"/>
                  <a:pt x="314325" y="2165350"/>
                </a:cubicBezTo>
                <a:cubicBezTo>
                  <a:pt x="295046" y="2165350"/>
                  <a:pt x="279400" y="2149703"/>
                  <a:pt x="279400" y="2130425"/>
                </a:cubicBezTo>
                <a:cubicBezTo>
                  <a:pt x="279400" y="2111146"/>
                  <a:pt x="295046" y="2095500"/>
                  <a:pt x="314325" y="2095500"/>
                </a:cubicBezTo>
                <a:close/>
                <a:moveTo>
                  <a:pt x="174625" y="2095500"/>
                </a:moveTo>
                <a:cubicBezTo>
                  <a:pt x="193903" y="2095500"/>
                  <a:pt x="209550" y="2111146"/>
                  <a:pt x="209550" y="2130425"/>
                </a:cubicBezTo>
                <a:cubicBezTo>
                  <a:pt x="209550" y="2149703"/>
                  <a:pt x="193903" y="2165350"/>
                  <a:pt x="174625" y="2165350"/>
                </a:cubicBezTo>
                <a:cubicBezTo>
                  <a:pt x="155346" y="2165350"/>
                  <a:pt x="139700" y="2149703"/>
                  <a:pt x="139700" y="2130425"/>
                </a:cubicBezTo>
                <a:cubicBezTo>
                  <a:pt x="139700" y="2111146"/>
                  <a:pt x="155346" y="2095500"/>
                  <a:pt x="174625" y="2095500"/>
                </a:cubicBezTo>
                <a:close/>
                <a:moveTo>
                  <a:pt x="34925" y="2095500"/>
                </a:moveTo>
                <a:cubicBezTo>
                  <a:pt x="54203" y="2095500"/>
                  <a:pt x="69850" y="2111146"/>
                  <a:pt x="69850" y="2130425"/>
                </a:cubicBezTo>
                <a:cubicBezTo>
                  <a:pt x="69850" y="2149703"/>
                  <a:pt x="54203" y="2165350"/>
                  <a:pt x="34925" y="2165350"/>
                </a:cubicBezTo>
                <a:cubicBezTo>
                  <a:pt x="15646" y="2165350"/>
                  <a:pt x="0" y="2149703"/>
                  <a:pt x="0" y="2130425"/>
                </a:cubicBezTo>
                <a:cubicBezTo>
                  <a:pt x="0" y="2111146"/>
                  <a:pt x="15646" y="2095500"/>
                  <a:pt x="34925" y="2095500"/>
                </a:cubicBezTo>
                <a:close/>
                <a:moveTo>
                  <a:pt x="593725" y="1955800"/>
                </a:moveTo>
                <a:cubicBezTo>
                  <a:pt x="613003" y="1955800"/>
                  <a:pt x="628650" y="1971446"/>
                  <a:pt x="628650" y="1990725"/>
                </a:cubicBezTo>
                <a:cubicBezTo>
                  <a:pt x="628650" y="2010003"/>
                  <a:pt x="613003" y="2025650"/>
                  <a:pt x="593725" y="2025650"/>
                </a:cubicBezTo>
                <a:cubicBezTo>
                  <a:pt x="574446" y="2025650"/>
                  <a:pt x="558800" y="2010003"/>
                  <a:pt x="558800" y="1990725"/>
                </a:cubicBezTo>
                <a:cubicBezTo>
                  <a:pt x="558800" y="1971446"/>
                  <a:pt x="574446" y="1955800"/>
                  <a:pt x="593725" y="1955800"/>
                </a:cubicBezTo>
                <a:close/>
                <a:moveTo>
                  <a:pt x="454025" y="1955800"/>
                </a:moveTo>
                <a:cubicBezTo>
                  <a:pt x="473303" y="1955800"/>
                  <a:pt x="488950" y="1971446"/>
                  <a:pt x="488950" y="1990725"/>
                </a:cubicBezTo>
                <a:cubicBezTo>
                  <a:pt x="488950" y="2010003"/>
                  <a:pt x="473303" y="2025650"/>
                  <a:pt x="454025" y="2025650"/>
                </a:cubicBezTo>
                <a:cubicBezTo>
                  <a:pt x="434746" y="2025650"/>
                  <a:pt x="419100" y="2010003"/>
                  <a:pt x="419100" y="1990725"/>
                </a:cubicBezTo>
                <a:cubicBezTo>
                  <a:pt x="419100" y="1971446"/>
                  <a:pt x="434746" y="1955800"/>
                  <a:pt x="454025" y="1955800"/>
                </a:cubicBezTo>
                <a:close/>
                <a:moveTo>
                  <a:pt x="314325" y="1955800"/>
                </a:moveTo>
                <a:cubicBezTo>
                  <a:pt x="333603" y="1955800"/>
                  <a:pt x="349250" y="1971446"/>
                  <a:pt x="349250" y="1990725"/>
                </a:cubicBezTo>
                <a:cubicBezTo>
                  <a:pt x="349250" y="2010003"/>
                  <a:pt x="333603" y="2025650"/>
                  <a:pt x="314325" y="2025650"/>
                </a:cubicBezTo>
                <a:cubicBezTo>
                  <a:pt x="295046" y="2025650"/>
                  <a:pt x="279400" y="2010003"/>
                  <a:pt x="279400" y="1990725"/>
                </a:cubicBezTo>
                <a:cubicBezTo>
                  <a:pt x="279400" y="1971446"/>
                  <a:pt x="295046" y="1955800"/>
                  <a:pt x="314325" y="1955800"/>
                </a:cubicBezTo>
                <a:close/>
                <a:moveTo>
                  <a:pt x="174625" y="1955800"/>
                </a:moveTo>
                <a:cubicBezTo>
                  <a:pt x="193903" y="1955800"/>
                  <a:pt x="209550" y="1971446"/>
                  <a:pt x="209550" y="1990725"/>
                </a:cubicBezTo>
                <a:cubicBezTo>
                  <a:pt x="209550" y="2010003"/>
                  <a:pt x="193903" y="2025650"/>
                  <a:pt x="174625" y="2025650"/>
                </a:cubicBezTo>
                <a:cubicBezTo>
                  <a:pt x="155346" y="2025650"/>
                  <a:pt x="139700" y="2010003"/>
                  <a:pt x="139700" y="1990725"/>
                </a:cubicBezTo>
                <a:cubicBezTo>
                  <a:pt x="139700" y="1971446"/>
                  <a:pt x="155346" y="1955800"/>
                  <a:pt x="174625" y="1955800"/>
                </a:cubicBezTo>
                <a:close/>
                <a:moveTo>
                  <a:pt x="34925" y="1955800"/>
                </a:moveTo>
                <a:cubicBezTo>
                  <a:pt x="54203" y="1955800"/>
                  <a:pt x="69850" y="1971446"/>
                  <a:pt x="69850" y="1990725"/>
                </a:cubicBezTo>
                <a:cubicBezTo>
                  <a:pt x="69850" y="2010003"/>
                  <a:pt x="54203" y="2025650"/>
                  <a:pt x="34925" y="2025650"/>
                </a:cubicBezTo>
                <a:cubicBezTo>
                  <a:pt x="15646" y="2025650"/>
                  <a:pt x="0" y="2010003"/>
                  <a:pt x="0" y="1990725"/>
                </a:cubicBezTo>
                <a:cubicBezTo>
                  <a:pt x="0" y="1971446"/>
                  <a:pt x="15646" y="1955800"/>
                  <a:pt x="34925" y="1955800"/>
                </a:cubicBezTo>
                <a:close/>
                <a:moveTo>
                  <a:pt x="593725" y="1816100"/>
                </a:moveTo>
                <a:cubicBezTo>
                  <a:pt x="613003" y="1816100"/>
                  <a:pt x="628650" y="1831746"/>
                  <a:pt x="628650" y="1851025"/>
                </a:cubicBezTo>
                <a:cubicBezTo>
                  <a:pt x="628650" y="1870303"/>
                  <a:pt x="613003" y="1885950"/>
                  <a:pt x="593725" y="1885950"/>
                </a:cubicBezTo>
                <a:cubicBezTo>
                  <a:pt x="574446" y="1885950"/>
                  <a:pt x="558800" y="1870303"/>
                  <a:pt x="558800" y="1851025"/>
                </a:cubicBezTo>
                <a:cubicBezTo>
                  <a:pt x="558800" y="1831746"/>
                  <a:pt x="574446" y="1816100"/>
                  <a:pt x="593725" y="1816100"/>
                </a:cubicBezTo>
                <a:close/>
                <a:moveTo>
                  <a:pt x="454025" y="1816100"/>
                </a:moveTo>
                <a:cubicBezTo>
                  <a:pt x="473303" y="1816100"/>
                  <a:pt x="488950" y="1831746"/>
                  <a:pt x="488950" y="1851025"/>
                </a:cubicBezTo>
                <a:cubicBezTo>
                  <a:pt x="488950" y="1870303"/>
                  <a:pt x="473303" y="1885950"/>
                  <a:pt x="454025" y="1885950"/>
                </a:cubicBezTo>
                <a:cubicBezTo>
                  <a:pt x="434746" y="1885950"/>
                  <a:pt x="419100" y="1870303"/>
                  <a:pt x="419100" y="1851025"/>
                </a:cubicBezTo>
                <a:cubicBezTo>
                  <a:pt x="419100" y="1831746"/>
                  <a:pt x="434746" y="1816100"/>
                  <a:pt x="454025" y="1816100"/>
                </a:cubicBezTo>
                <a:close/>
                <a:moveTo>
                  <a:pt x="314325" y="1816100"/>
                </a:moveTo>
                <a:cubicBezTo>
                  <a:pt x="333603" y="1816100"/>
                  <a:pt x="349250" y="1831746"/>
                  <a:pt x="349250" y="1851025"/>
                </a:cubicBezTo>
                <a:cubicBezTo>
                  <a:pt x="349250" y="1870303"/>
                  <a:pt x="333603" y="1885950"/>
                  <a:pt x="314325" y="1885950"/>
                </a:cubicBezTo>
                <a:cubicBezTo>
                  <a:pt x="295046" y="1885950"/>
                  <a:pt x="279400" y="1870303"/>
                  <a:pt x="279400" y="1851025"/>
                </a:cubicBezTo>
                <a:cubicBezTo>
                  <a:pt x="279400" y="1831746"/>
                  <a:pt x="295046" y="1816100"/>
                  <a:pt x="314325" y="1816100"/>
                </a:cubicBezTo>
                <a:close/>
                <a:moveTo>
                  <a:pt x="174625" y="1816100"/>
                </a:moveTo>
                <a:cubicBezTo>
                  <a:pt x="193903" y="1816100"/>
                  <a:pt x="209550" y="1831746"/>
                  <a:pt x="209550" y="1851025"/>
                </a:cubicBezTo>
                <a:cubicBezTo>
                  <a:pt x="209550" y="1870303"/>
                  <a:pt x="193903" y="1885950"/>
                  <a:pt x="174625" y="1885950"/>
                </a:cubicBezTo>
                <a:cubicBezTo>
                  <a:pt x="155346" y="1885950"/>
                  <a:pt x="139700" y="1870303"/>
                  <a:pt x="139700" y="1851025"/>
                </a:cubicBezTo>
                <a:cubicBezTo>
                  <a:pt x="139700" y="1831746"/>
                  <a:pt x="155346" y="1816100"/>
                  <a:pt x="174625" y="1816100"/>
                </a:cubicBezTo>
                <a:close/>
                <a:moveTo>
                  <a:pt x="34925" y="1816100"/>
                </a:moveTo>
                <a:cubicBezTo>
                  <a:pt x="54203" y="1816100"/>
                  <a:pt x="69850" y="1831746"/>
                  <a:pt x="69850" y="1851025"/>
                </a:cubicBezTo>
                <a:cubicBezTo>
                  <a:pt x="69850" y="1870303"/>
                  <a:pt x="54203" y="1885950"/>
                  <a:pt x="34925" y="1885950"/>
                </a:cubicBezTo>
                <a:cubicBezTo>
                  <a:pt x="15646" y="1885950"/>
                  <a:pt x="0" y="1870303"/>
                  <a:pt x="0" y="1851025"/>
                </a:cubicBezTo>
                <a:cubicBezTo>
                  <a:pt x="0" y="1831746"/>
                  <a:pt x="15646" y="1816100"/>
                  <a:pt x="34925" y="1816100"/>
                </a:cubicBezTo>
                <a:close/>
                <a:moveTo>
                  <a:pt x="593725" y="1676400"/>
                </a:moveTo>
                <a:cubicBezTo>
                  <a:pt x="613003" y="1676400"/>
                  <a:pt x="628650" y="1692046"/>
                  <a:pt x="628650" y="1711325"/>
                </a:cubicBezTo>
                <a:cubicBezTo>
                  <a:pt x="628650" y="1730603"/>
                  <a:pt x="613003" y="1746250"/>
                  <a:pt x="593725" y="1746250"/>
                </a:cubicBezTo>
                <a:cubicBezTo>
                  <a:pt x="574446" y="1746250"/>
                  <a:pt x="558800" y="1730603"/>
                  <a:pt x="558800" y="1711325"/>
                </a:cubicBezTo>
                <a:cubicBezTo>
                  <a:pt x="558800" y="1692046"/>
                  <a:pt x="574446" y="1676400"/>
                  <a:pt x="593725" y="1676400"/>
                </a:cubicBezTo>
                <a:close/>
                <a:moveTo>
                  <a:pt x="454025" y="1676400"/>
                </a:moveTo>
                <a:cubicBezTo>
                  <a:pt x="473303" y="1676400"/>
                  <a:pt x="488950" y="1692046"/>
                  <a:pt x="488950" y="1711325"/>
                </a:cubicBezTo>
                <a:cubicBezTo>
                  <a:pt x="488950" y="1730603"/>
                  <a:pt x="473303" y="1746250"/>
                  <a:pt x="454025" y="1746250"/>
                </a:cubicBezTo>
                <a:cubicBezTo>
                  <a:pt x="434746" y="1746250"/>
                  <a:pt x="419100" y="1730603"/>
                  <a:pt x="419100" y="1711325"/>
                </a:cubicBezTo>
                <a:cubicBezTo>
                  <a:pt x="419100" y="1692046"/>
                  <a:pt x="434746" y="1676400"/>
                  <a:pt x="454025" y="1676400"/>
                </a:cubicBezTo>
                <a:close/>
                <a:moveTo>
                  <a:pt x="314325" y="1676400"/>
                </a:moveTo>
                <a:cubicBezTo>
                  <a:pt x="333603" y="1676400"/>
                  <a:pt x="349250" y="1692046"/>
                  <a:pt x="349250" y="1711325"/>
                </a:cubicBezTo>
                <a:cubicBezTo>
                  <a:pt x="349250" y="1730603"/>
                  <a:pt x="333603" y="1746250"/>
                  <a:pt x="314325" y="1746250"/>
                </a:cubicBezTo>
                <a:cubicBezTo>
                  <a:pt x="295046" y="1746250"/>
                  <a:pt x="279400" y="1730603"/>
                  <a:pt x="279400" y="1711325"/>
                </a:cubicBezTo>
                <a:cubicBezTo>
                  <a:pt x="279400" y="1692046"/>
                  <a:pt x="295046" y="1676400"/>
                  <a:pt x="314325" y="1676400"/>
                </a:cubicBezTo>
                <a:close/>
                <a:moveTo>
                  <a:pt x="174625" y="1676400"/>
                </a:moveTo>
                <a:cubicBezTo>
                  <a:pt x="193903" y="1676400"/>
                  <a:pt x="209550" y="1692046"/>
                  <a:pt x="209550" y="1711325"/>
                </a:cubicBezTo>
                <a:cubicBezTo>
                  <a:pt x="209550" y="1730603"/>
                  <a:pt x="193903" y="1746250"/>
                  <a:pt x="174625" y="1746250"/>
                </a:cubicBezTo>
                <a:cubicBezTo>
                  <a:pt x="155346" y="1746250"/>
                  <a:pt x="139700" y="1730603"/>
                  <a:pt x="139700" y="1711325"/>
                </a:cubicBezTo>
                <a:cubicBezTo>
                  <a:pt x="139700" y="1692046"/>
                  <a:pt x="155346" y="1676400"/>
                  <a:pt x="174625" y="1676400"/>
                </a:cubicBezTo>
                <a:close/>
                <a:moveTo>
                  <a:pt x="34925" y="1676400"/>
                </a:moveTo>
                <a:cubicBezTo>
                  <a:pt x="54203" y="1676400"/>
                  <a:pt x="69850" y="1692046"/>
                  <a:pt x="69850" y="1711325"/>
                </a:cubicBezTo>
                <a:cubicBezTo>
                  <a:pt x="69850" y="1730603"/>
                  <a:pt x="54203" y="1746250"/>
                  <a:pt x="34925" y="1746250"/>
                </a:cubicBezTo>
                <a:cubicBezTo>
                  <a:pt x="15646" y="1746250"/>
                  <a:pt x="0" y="1730603"/>
                  <a:pt x="0" y="1711325"/>
                </a:cubicBezTo>
                <a:cubicBezTo>
                  <a:pt x="0" y="1692046"/>
                  <a:pt x="15646" y="1676400"/>
                  <a:pt x="34925" y="1676400"/>
                </a:cubicBezTo>
                <a:close/>
                <a:moveTo>
                  <a:pt x="593725" y="1536700"/>
                </a:moveTo>
                <a:cubicBezTo>
                  <a:pt x="613003" y="1536700"/>
                  <a:pt x="628650" y="1552346"/>
                  <a:pt x="628650" y="1571625"/>
                </a:cubicBezTo>
                <a:cubicBezTo>
                  <a:pt x="628650" y="1590903"/>
                  <a:pt x="613003" y="1606550"/>
                  <a:pt x="593725" y="1606550"/>
                </a:cubicBezTo>
                <a:cubicBezTo>
                  <a:pt x="574446" y="1606550"/>
                  <a:pt x="558800" y="1590903"/>
                  <a:pt x="558800" y="1571625"/>
                </a:cubicBezTo>
                <a:cubicBezTo>
                  <a:pt x="558800" y="1552346"/>
                  <a:pt x="574446" y="1536700"/>
                  <a:pt x="593725" y="1536700"/>
                </a:cubicBezTo>
                <a:close/>
                <a:moveTo>
                  <a:pt x="454025" y="1536700"/>
                </a:moveTo>
                <a:cubicBezTo>
                  <a:pt x="473303" y="1536700"/>
                  <a:pt x="488950" y="1552346"/>
                  <a:pt x="488950" y="1571625"/>
                </a:cubicBezTo>
                <a:cubicBezTo>
                  <a:pt x="488950" y="1590903"/>
                  <a:pt x="473303" y="1606550"/>
                  <a:pt x="454025" y="1606550"/>
                </a:cubicBezTo>
                <a:cubicBezTo>
                  <a:pt x="434746" y="1606550"/>
                  <a:pt x="419100" y="1590903"/>
                  <a:pt x="419100" y="1571625"/>
                </a:cubicBezTo>
                <a:cubicBezTo>
                  <a:pt x="419100" y="1552346"/>
                  <a:pt x="434746" y="1536700"/>
                  <a:pt x="454025" y="1536700"/>
                </a:cubicBezTo>
                <a:close/>
                <a:moveTo>
                  <a:pt x="314325" y="1536700"/>
                </a:moveTo>
                <a:cubicBezTo>
                  <a:pt x="333603" y="1536700"/>
                  <a:pt x="349250" y="1552346"/>
                  <a:pt x="349250" y="1571625"/>
                </a:cubicBezTo>
                <a:cubicBezTo>
                  <a:pt x="349250" y="1590903"/>
                  <a:pt x="333603" y="1606550"/>
                  <a:pt x="314325" y="1606550"/>
                </a:cubicBezTo>
                <a:cubicBezTo>
                  <a:pt x="295046" y="1606550"/>
                  <a:pt x="279400" y="1590903"/>
                  <a:pt x="279400" y="1571625"/>
                </a:cubicBezTo>
                <a:cubicBezTo>
                  <a:pt x="279400" y="1552346"/>
                  <a:pt x="295046" y="1536700"/>
                  <a:pt x="314325" y="1536700"/>
                </a:cubicBezTo>
                <a:close/>
                <a:moveTo>
                  <a:pt x="174625" y="1536700"/>
                </a:moveTo>
                <a:cubicBezTo>
                  <a:pt x="193903" y="1536700"/>
                  <a:pt x="209550" y="1552346"/>
                  <a:pt x="209550" y="1571625"/>
                </a:cubicBezTo>
                <a:cubicBezTo>
                  <a:pt x="209550" y="1590903"/>
                  <a:pt x="193903" y="1606550"/>
                  <a:pt x="174625" y="1606550"/>
                </a:cubicBezTo>
                <a:cubicBezTo>
                  <a:pt x="155346" y="1606550"/>
                  <a:pt x="139700" y="1590903"/>
                  <a:pt x="139700" y="1571625"/>
                </a:cubicBezTo>
                <a:cubicBezTo>
                  <a:pt x="139700" y="1552346"/>
                  <a:pt x="155346" y="1536700"/>
                  <a:pt x="174625" y="1536700"/>
                </a:cubicBezTo>
                <a:close/>
                <a:moveTo>
                  <a:pt x="34925" y="1536700"/>
                </a:moveTo>
                <a:cubicBezTo>
                  <a:pt x="54203" y="1536700"/>
                  <a:pt x="69850" y="1552346"/>
                  <a:pt x="69850" y="1571625"/>
                </a:cubicBezTo>
                <a:cubicBezTo>
                  <a:pt x="69850" y="1590903"/>
                  <a:pt x="54203" y="1606550"/>
                  <a:pt x="34925" y="1606550"/>
                </a:cubicBezTo>
                <a:cubicBezTo>
                  <a:pt x="15646" y="1606550"/>
                  <a:pt x="0" y="1590903"/>
                  <a:pt x="0" y="1571625"/>
                </a:cubicBezTo>
                <a:cubicBezTo>
                  <a:pt x="0" y="1552346"/>
                  <a:pt x="15646" y="1536700"/>
                  <a:pt x="34925" y="1536700"/>
                </a:cubicBezTo>
                <a:close/>
                <a:moveTo>
                  <a:pt x="593725" y="1397000"/>
                </a:moveTo>
                <a:cubicBezTo>
                  <a:pt x="613003" y="1397000"/>
                  <a:pt x="628650" y="1412646"/>
                  <a:pt x="628650" y="1431925"/>
                </a:cubicBezTo>
                <a:cubicBezTo>
                  <a:pt x="628650" y="1451203"/>
                  <a:pt x="613003" y="1466850"/>
                  <a:pt x="593725" y="1466850"/>
                </a:cubicBezTo>
                <a:cubicBezTo>
                  <a:pt x="574446" y="1466850"/>
                  <a:pt x="558800" y="1451203"/>
                  <a:pt x="558800" y="1431925"/>
                </a:cubicBezTo>
                <a:cubicBezTo>
                  <a:pt x="558800" y="1412646"/>
                  <a:pt x="574446" y="1397000"/>
                  <a:pt x="593725" y="1397000"/>
                </a:cubicBezTo>
                <a:close/>
                <a:moveTo>
                  <a:pt x="454025" y="1397000"/>
                </a:moveTo>
                <a:cubicBezTo>
                  <a:pt x="473303" y="1397000"/>
                  <a:pt x="488950" y="1412646"/>
                  <a:pt x="488950" y="1431925"/>
                </a:cubicBezTo>
                <a:cubicBezTo>
                  <a:pt x="488950" y="1451203"/>
                  <a:pt x="473303" y="1466850"/>
                  <a:pt x="454025" y="1466850"/>
                </a:cubicBezTo>
                <a:cubicBezTo>
                  <a:pt x="434746" y="1466850"/>
                  <a:pt x="419100" y="1451203"/>
                  <a:pt x="419100" y="1431925"/>
                </a:cubicBezTo>
                <a:cubicBezTo>
                  <a:pt x="419100" y="1412646"/>
                  <a:pt x="434746" y="1397000"/>
                  <a:pt x="454025" y="1397000"/>
                </a:cubicBezTo>
                <a:close/>
                <a:moveTo>
                  <a:pt x="314325" y="1397000"/>
                </a:moveTo>
                <a:cubicBezTo>
                  <a:pt x="333603" y="1397000"/>
                  <a:pt x="349250" y="1412646"/>
                  <a:pt x="349250" y="1431925"/>
                </a:cubicBezTo>
                <a:cubicBezTo>
                  <a:pt x="349250" y="1451203"/>
                  <a:pt x="333603" y="1466850"/>
                  <a:pt x="314325" y="1466850"/>
                </a:cubicBezTo>
                <a:cubicBezTo>
                  <a:pt x="295046" y="1466850"/>
                  <a:pt x="279400" y="1451203"/>
                  <a:pt x="279400" y="1431925"/>
                </a:cubicBezTo>
                <a:cubicBezTo>
                  <a:pt x="279400" y="1412646"/>
                  <a:pt x="295046" y="1397000"/>
                  <a:pt x="314325" y="1397000"/>
                </a:cubicBezTo>
                <a:close/>
                <a:moveTo>
                  <a:pt x="174625" y="1397000"/>
                </a:moveTo>
                <a:cubicBezTo>
                  <a:pt x="193903" y="1397000"/>
                  <a:pt x="209550" y="1412646"/>
                  <a:pt x="209550" y="1431925"/>
                </a:cubicBezTo>
                <a:cubicBezTo>
                  <a:pt x="209550" y="1451203"/>
                  <a:pt x="193903" y="1466850"/>
                  <a:pt x="174625" y="1466850"/>
                </a:cubicBezTo>
                <a:cubicBezTo>
                  <a:pt x="155346" y="1466850"/>
                  <a:pt x="139700" y="1451203"/>
                  <a:pt x="139700" y="1431925"/>
                </a:cubicBezTo>
                <a:cubicBezTo>
                  <a:pt x="139700" y="1412646"/>
                  <a:pt x="155346" y="1397000"/>
                  <a:pt x="174625" y="1397000"/>
                </a:cubicBezTo>
                <a:close/>
                <a:moveTo>
                  <a:pt x="34925" y="1397000"/>
                </a:moveTo>
                <a:cubicBezTo>
                  <a:pt x="54203" y="1397000"/>
                  <a:pt x="69850" y="1412646"/>
                  <a:pt x="69850" y="1431925"/>
                </a:cubicBezTo>
                <a:cubicBezTo>
                  <a:pt x="69850" y="1451203"/>
                  <a:pt x="54203" y="1466850"/>
                  <a:pt x="34925" y="1466850"/>
                </a:cubicBezTo>
                <a:cubicBezTo>
                  <a:pt x="15646" y="1466850"/>
                  <a:pt x="0" y="1451203"/>
                  <a:pt x="0" y="1431925"/>
                </a:cubicBezTo>
                <a:cubicBezTo>
                  <a:pt x="0" y="1412646"/>
                  <a:pt x="15646" y="1397000"/>
                  <a:pt x="34925" y="1397000"/>
                </a:cubicBezTo>
                <a:close/>
                <a:moveTo>
                  <a:pt x="593725" y="1257300"/>
                </a:moveTo>
                <a:cubicBezTo>
                  <a:pt x="613003" y="1257300"/>
                  <a:pt x="628650" y="1272946"/>
                  <a:pt x="628650" y="1292225"/>
                </a:cubicBezTo>
                <a:cubicBezTo>
                  <a:pt x="628650" y="1311503"/>
                  <a:pt x="613003" y="1327150"/>
                  <a:pt x="593725" y="1327150"/>
                </a:cubicBezTo>
                <a:cubicBezTo>
                  <a:pt x="574446" y="1327150"/>
                  <a:pt x="558800" y="1311503"/>
                  <a:pt x="558800" y="1292225"/>
                </a:cubicBezTo>
                <a:cubicBezTo>
                  <a:pt x="558800" y="1272946"/>
                  <a:pt x="574446" y="1257300"/>
                  <a:pt x="593725" y="1257300"/>
                </a:cubicBezTo>
                <a:close/>
                <a:moveTo>
                  <a:pt x="454025" y="1257300"/>
                </a:moveTo>
                <a:cubicBezTo>
                  <a:pt x="473303" y="1257300"/>
                  <a:pt x="488950" y="1272946"/>
                  <a:pt x="488950" y="1292225"/>
                </a:cubicBezTo>
                <a:cubicBezTo>
                  <a:pt x="488950" y="1311503"/>
                  <a:pt x="473303" y="1327150"/>
                  <a:pt x="454025" y="1327150"/>
                </a:cubicBezTo>
                <a:cubicBezTo>
                  <a:pt x="434746" y="1327150"/>
                  <a:pt x="419100" y="1311503"/>
                  <a:pt x="419100" y="1292225"/>
                </a:cubicBezTo>
                <a:cubicBezTo>
                  <a:pt x="419100" y="1272946"/>
                  <a:pt x="434746" y="1257300"/>
                  <a:pt x="454025" y="1257300"/>
                </a:cubicBezTo>
                <a:close/>
                <a:moveTo>
                  <a:pt x="314325" y="1257300"/>
                </a:moveTo>
                <a:cubicBezTo>
                  <a:pt x="333603" y="1257300"/>
                  <a:pt x="349250" y="1272946"/>
                  <a:pt x="349250" y="1292225"/>
                </a:cubicBezTo>
                <a:cubicBezTo>
                  <a:pt x="349250" y="1311503"/>
                  <a:pt x="333603" y="1327150"/>
                  <a:pt x="314325" y="1327150"/>
                </a:cubicBezTo>
                <a:cubicBezTo>
                  <a:pt x="295046" y="1327150"/>
                  <a:pt x="279400" y="1311503"/>
                  <a:pt x="279400" y="1292225"/>
                </a:cubicBezTo>
                <a:cubicBezTo>
                  <a:pt x="279400" y="1272946"/>
                  <a:pt x="295046" y="1257300"/>
                  <a:pt x="314325" y="1257300"/>
                </a:cubicBezTo>
                <a:close/>
                <a:moveTo>
                  <a:pt x="174625" y="1257300"/>
                </a:moveTo>
                <a:cubicBezTo>
                  <a:pt x="193903" y="1257300"/>
                  <a:pt x="209550" y="1272946"/>
                  <a:pt x="209550" y="1292225"/>
                </a:cubicBezTo>
                <a:cubicBezTo>
                  <a:pt x="209550" y="1311503"/>
                  <a:pt x="193903" y="1327150"/>
                  <a:pt x="174625" y="1327150"/>
                </a:cubicBezTo>
                <a:cubicBezTo>
                  <a:pt x="155346" y="1327150"/>
                  <a:pt x="139700" y="1311503"/>
                  <a:pt x="139700" y="1292225"/>
                </a:cubicBezTo>
                <a:cubicBezTo>
                  <a:pt x="139700" y="1272946"/>
                  <a:pt x="155346" y="1257300"/>
                  <a:pt x="174625" y="1257300"/>
                </a:cubicBezTo>
                <a:close/>
                <a:moveTo>
                  <a:pt x="34925" y="1257300"/>
                </a:moveTo>
                <a:cubicBezTo>
                  <a:pt x="54203" y="1257300"/>
                  <a:pt x="69850" y="1272946"/>
                  <a:pt x="69850" y="1292225"/>
                </a:cubicBezTo>
                <a:cubicBezTo>
                  <a:pt x="69850" y="1311503"/>
                  <a:pt x="54203" y="1327150"/>
                  <a:pt x="34925" y="1327150"/>
                </a:cubicBezTo>
                <a:cubicBezTo>
                  <a:pt x="15646" y="1327150"/>
                  <a:pt x="0" y="1311503"/>
                  <a:pt x="0" y="1292225"/>
                </a:cubicBezTo>
                <a:cubicBezTo>
                  <a:pt x="0" y="1272946"/>
                  <a:pt x="15646" y="1257300"/>
                  <a:pt x="34925" y="1257300"/>
                </a:cubicBezTo>
                <a:close/>
                <a:moveTo>
                  <a:pt x="593725" y="1117600"/>
                </a:moveTo>
                <a:cubicBezTo>
                  <a:pt x="613003" y="1117600"/>
                  <a:pt x="628650" y="1133246"/>
                  <a:pt x="628650" y="1152525"/>
                </a:cubicBezTo>
                <a:cubicBezTo>
                  <a:pt x="628650" y="1171803"/>
                  <a:pt x="613003" y="1187450"/>
                  <a:pt x="593725" y="1187450"/>
                </a:cubicBezTo>
                <a:cubicBezTo>
                  <a:pt x="574446" y="1187450"/>
                  <a:pt x="558800" y="1171803"/>
                  <a:pt x="558800" y="1152525"/>
                </a:cubicBezTo>
                <a:cubicBezTo>
                  <a:pt x="558800" y="1133246"/>
                  <a:pt x="574446" y="1117600"/>
                  <a:pt x="593725" y="1117600"/>
                </a:cubicBezTo>
                <a:close/>
                <a:moveTo>
                  <a:pt x="454025" y="1117600"/>
                </a:moveTo>
                <a:cubicBezTo>
                  <a:pt x="473303" y="1117600"/>
                  <a:pt x="488950" y="1133246"/>
                  <a:pt x="488950" y="1152525"/>
                </a:cubicBezTo>
                <a:cubicBezTo>
                  <a:pt x="488950" y="1171803"/>
                  <a:pt x="473303" y="1187450"/>
                  <a:pt x="454025" y="1187450"/>
                </a:cubicBezTo>
                <a:cubicBezTo>
                  <a:pt x="434746" y="1187450"/>
                  <a:pt x="419100" y="1171803"/>
                  <a:pt x="419100" y="1152525"/>
                </a:cubicBezTo>
                <a:cubicBezTo>
                  <a:pt x="419100" y="1133246"/>
                  <a:pt x="434746" y="1117600"/>
                  <a:pt x="454025" y="1117600"/>
                </a:cubicBezTo>
                <a:close/>
                <a:moveTo>
                  <a:pt x="314325" y="1117600"/>
                </a:moveTo>
                <a:cubicBezTo>
                  <a:pt x="333603" y="1117600"/>
                  <a:pt x="349250" y="1133246"/>
                  <a:pt x="349250" y="1152525"/>
                </a:cubicBezTo>
                <a:cubicBezTo>
                  <a:pt x="349250" y="1171803"/>
                  <a:pt x="333603" y="1187450"/>
                  <a:pt x="314325" y="1187450"/>
                </a:cubicBezTo>
                <a:cubicBezTo>
                  <a:pt x="295046" y="1187450"/>
                  <a:pt x="279400" y="1171803"/>
                  <a:pt x="279400" y="1152525"/>
                </a:cubicBezTo>
                <a:cubicBezTo>
                  <a:pt x="279400" y="1133246"/>
                  <a:pt x="295046" y="1117600"/>
                  <a:pt x="314325" y="1117600"/>
                </a:cubicBezTo>
                <a:close/>
                <a:moveTo>
                  <a:pt x="174625" y="1117600"/>
                </a:moveTo>
                <a:cubicBezTo>
                  <a:pt x="193903" y="1117600"/>
                  <a:pt x="209550" y="1133246"/>
                  <a:pt x="209550" y="1152525"/>
                </a:cubicBezTo>
                <a:cubicBezTo>
                  <a:pt x="209550" y="1171803"/>
                  <a:pt x="193903" y="1187450"/>
                  <a:pt x="174625" y="1187450"/>
                </a:cubicBezTo>
                <a:cubicBezTo>
                  <a:pt x="155346" y="1187450"/>
                  <a:pt x="139700" y="1171803"/>
                  <a:pt x="139700" y="1152525"/>
                </a:cubicBezTo>
                <a:cubicBezTo>
                  <a:pt x="139700" y="1133246"/>
                  <a:pt x="155346" y="1117600"/>
                  <a:pt x="174625" y="1117600"/>
                </a:cubicBezTo>
                <a:close/>
                <a:moveTo>
                  <a:pt x="34925" y="1117600"/>
                </a:moveTo>
                <a:cubicBezTo>
                  <a:pt x="54203" y="1117600"/>
                  <a:pt x="69850" y="1133246"/>
                  <a:pt x="69850" y="1152525"/>
                </a:cubicBezTo>
                <a:cubicBezTo>
                  <a:pt x="69850" y="1171803"/>
                  <a:pt x="54203" y="1187450"/>
                  <a:pt x="34925" y="1187450"/>
                </a:cubicBezTo>
                <a:cubicBezTo>
                  <a:pt x="15646" y="1187450"/>
                  <a:pt x="0" y="1171803"/>
                  <a:pt x="0" y="1152525"/>
                </a:cubicBezTo>
                <a:cubicBezTo>
                  <a:pt x="0" y="1133246"/>
                  <a:pt x="15646" y="1117600"/>
                  <a:pt x="34925" y="1117600"/>
                </a:cubicBezTo>
                <a:close/>
                <a:moveTo>
                  <a:pt x="593725" y="977900"/>
                </a:moveTo>
                <a:cubicBezTo>
                  <a:pt x="613003" y="977900"/>
                  <a:pt x="628650" y="993546"/>
                  <a:pt x="628650" y="1012825"/>
                </a:cubicBezTo>
                <a:cubicBezTo>
                  <a:pt x="628650" y="1032103"/>
                  <a:pt x="613003" y="1047750"/>
                  <a:pt x="593725" y="1047750"/>
                </a:cubicBezTo>
                <a:cubicBezTo>
                  <a:pt x="574446" y="1047750"/>
                  <a:pt x="558800" y="1032103"/>
                  <a:pt x="558800" y="1012825"/>
                </a:cubicBezTo>
                <a:cubicBezTo>
                  <a:pt x="558800" y="993546"/>
                  <a:pt x="574446" y="977900"/>
                  <a:pt x="593725" y="977900"/>
                </a:cubicBezTo>
                <a:close/>
                <a:moveTo>
                  <a:pt x="454025" y="977900"/>
                </a:moveTo>
                <a:cubicBezTo>
                  <a:pt x="473303" y="977900"/>
                  <a:pt x="488950" y="993546"/>
                  <a:pt x="488950" y="1012825"/>
                </a:cubicBezTo>
                <a:cubicBezTo>
                  <a:pt x="488950" y="1032103"/>
                  <a:pt x="473303" y="1047750"/>
                  <a:pt x="454025" y="1047750"/>
                </a:cubicBezTo>
                <a:cubicBezTo>
                  <a:pt x="434746" y="1047750"/>
                  <a:pt x="419100" y="1032103"/>
                  <a:pt x="419100" y="1012825"/>
                </a:cubicBezTo>
                <a:cubicBezTo>
                  <a:pt x="419100" y="993546"/>
                  <a:pt x="434746" y="977900"/>
                  <a:pt x="454025" y="977900"/>
                </a:cubicBezTo>
                <a:close/>
                <a:moveTo>
                  <a:pt x="314325" y="977900"/>
                </a:moveTo>
                <a:cubicBezTo>
                  <a:pt x="333603" y="977900"/>
                  <a:pt x="349250" y="993546"/>
                  <a:pt x="349250" y="1012825"/>
                </a:cubicBezTo>
                <a:cubicBezTo>
                  <a:pt x="349250" y="1032103"/>
                  <a:pt x="333603" y="1047750"/>
                  <a:pt x="314325" y="1047750"/>
                </a:cubicBezTo>
                <a:cubicBezTo>
                  <a:pt x="295046" y="1047750"/>
                  <a:pt x="279400" y="1032103"/>
                  <a:pt x="279400" y="1012825"/>
                </a:cubicBezTo>
                <a:cubicBezTo>
                  <a:pt x="279400" y="993546"/>
                  <a:pt x="295046" y="977900"/>
                  <a:pt x="314325" y="977900"/>
                </a:cubicBezTo>
                <a:close/>
                <a:moveTo>
                  <a:pt x="174625" y="977900"/>
                </a:moveTo>
                <a:cubicBezTo>
                  <a:pt x="193903" y="977900"/>
                  <a:pt x="209550" y="993546"/>
                  <a:pt x="209550" y="1012825"/>
                </a:cubicBezTo>
                <a:cubicBezTo>
                  <a:pt x="209550" y="1032103"/>
                  <a:pt x="193903" y="1047750"/>
                  <a:pt x="174625" y="1047750"/>
                </a:cubicBezTo>
                <a:cubicBezTo>
                  <a:pt x="155346" y="1047750"/>
                  <a:pt x="139700" y="1032103"/>
                  <a:pt x="139700" y="1012825"/>
                </a:cubicBezTo>
                <a:cubicBezTo>
                  <a:pt x="139700" y="993546"/>
                  <a:pt x="155346" y="977900"/>
                  <a:pt x="174625" y="977900"/>
                </a:cubicBezTo>
                <a:close/>
                <a:moveTo>
                  <a:pt x="34925" y="977900"/>
                </a:moveTo>
                <a:cubicBezTo>
                  <a:pt x="54203" y="977900"/>
                  <a:pt x="69850" y="993546"/>
                  <a:pt x="69850" y="1012825"/>
                </a:cubicBezTo>
                <a:cubicBezTo>
                  <a:pt x="69850" y="1032103"/>
                  <a:pt x="54203" y="1047750"/>
                  <a:pt x="34925" y="1047750"/>
                </a:cubicBezTo>
                <a:cubicBezTo>
                  <a:pt x="15646" y="1047750"/>
                  <a:pt x="0" y="1032103"/>
                  <a:pt x="0" y="1012825"/>
                </a:cubicBezTo>
                <a:cubicBezTo>
                  <a:pt x="0" y="993546"/>
                  <a:pt x="15646" y="977900"/>
                  <a:pt x="34925" y="977900"/>
                </a:cubicBezTo>
                <a:close/>
                <a:moveTo>
                  <a:pt x="593725" y="838200"/>
                </a:moveTo>
                <a:cubicBezTo>
                  <a:pt x="613003" y="838200"/>
                  <a:pt x="628650" y="853846"/>
                  <a:pt x="628650" y="873125"/>
                </a:cubicBezTo>
                <a:cubicBezTo>
                  <a:pt x="628650" y="892403"/>
                  <a:pt x="613003" y="908050"/>
                  <a:pt x="593725" y="908050"/>
                </a:cubicBezTo>
                <a:cubicBezTo>
                  <a:pt x="574446" y="908050"/>
                  <a:pt x="558800" y="892403"/>
                  <a:pt x="558800" y="873125"/>
                </a:cubicBezTo>
                <a:cubicBezTo>
                  <a:pt x="558800" y="853846"/>
                  <a:pt x="574446" y="838200"/>
                  <a:pt x="593725" y="838200"/>
                </a:cubicBezTo>
                <a:close/>
                <a:moveTo>
                  <a:pt x="454025" y="838200"/>
                </a:moveTo>
                <a:cubicBezTo>
                  <a:pt x="473303" y="838200"/>
                  <a:pt x="488950" y="853846"/>
                  <a:pt x="488950" y="873125"/>
                </a:cubicBezTo>
                <a:cubicBezTo>
                  <a:pt x="488950" y="892403"/>
                  <a:pt x="473303" y="908050"/>
                  <a:pt x="454025" y="908050"/>
                </a:cubicBezTo>
                <a:cubicBezTo>
                  <a:pt x="434746" y="908050"/>
                  <a:pt x="419100" y="892403"/>
                  <a:pt x="419100" y="873125"/>
                </a:cubicBezTo>
                <a:cubicBezTo>
                  <a:pt x="419100" y="853846"/>
                  <a:pt x="434746" y="838200"/>
                  <a:pt x="454025" y="838200"/>
                </a:cubicBezTo>
                <a:close/>
                <a:moveTo>
                  <a:pt x="314325" y="838200"/>
                </a:moveTo>
                <a:cubicBezTo>
                  <a:pt x="333603" y="838200"/>
                  <a:pt x="349250" y="853846"/>
                  <a:pt x="349250" y="873125"/>
                </a:cubicBezTo>
                <a:cubicBezTo>
                  <a:pt x="349250" y="892403"/>
                  <a:pt x="333603" y="908050"/>
                  <a:pt x="314325" y="908050"/>
                </a:cubicBezTo>
                <a:cubicBezTo>
                  <a:pt x="295046" y="908050"/>
                  <a:pt x="279400" y="892403"/>
                  <a:pt x="279400" y="873125"/>
                </a:cubicBezTo>
                <a:cubicBezTo>
                  <a:pt x="279400" y="853846"/>
                  <a:pt x="295046" y="838200"/>
                  <a:pt x="314325" y="838200"/>
                </a:cubicBezTo>
                <a:close/>
                <a:moveTo>
                  <a:pt x="174625" y="838200"/>
                </a:moveTo>
                <a:cubicBezTo>
                  <a:pt x="193903" y="838200"/>
                  <a:pt x="209550" y="853846"/>
                  <a:pt x="209550" y="873125"/>
                </a:cubicBezTo>
                <a:cubicBezTo>
                  <a:pt x="209550" y="892403"/>
                  <a:pt x="193903" y="908050"/>
                  <a:pt x="174625" y="908050"/>
                </a:cubicBezTo>
                <a:cubicBezTo>
                  <a:pt x="155346" y="908050"/>
                  <a:pt x="139700" y="892403"/>
                  <a:pt x="139700" y="873125"/>
                </a:cubicBezTo>
                <a:cubicBezTo>
                  <a:pt x="139700" y="853846"/>
                  <a:pt x="155346" y="838200"/>
                  <a:pt x="174625" y="838200"/>
                </a:cubicBezTo>
                <a:close/>
                <a:moveTo>
                  <a:pt x="34925" y="838200"/>
                </a:moveTo>
                <a:cubicBezTo>
                  <a:pt x="54203" y="838200"/>
                  <a:pt x="69850" y="853846"/>
                  <a:pt x="69850" y="873125"/>
                </a:cubicBezTo>
                <a:cubicBezTo>
                  <a:pt x="69850" y="892403"/>
                  <a:pt x="54203" y="908050"/>
                  <a:pt x="34925" y="908050"/>
                </a:cubicBezTo>
                <a:cubicBezTo>
                  <a:pt x="15646" y="908050"/>
                  <a:pt x="0" y="892403"/>
                  <a:pt x="0" y="873125"/>
                </a:cubicBezTo>
                <a:cubicBezTo>
                  <a:pt x="0" y="853846"/>
                  <a:pt x="15646" y="838200"/>
                  <a:pt x="34925" y="838200"/>
                </a:cubicBezTo>
                <a:close/>
                <a:moveTo>
                  <a:pt x="593725" y="698500"/>
                </a:moveTo>
                <a:cubicBezTo>
                  <a:pt x="613003" y="698500"/>
                  <a:pt x="628650" y="714146"/>
                  <a:pt x="628650" y="733425"/>
                </a:cubicBezTo>
                <a:cubicBezTo>
                  <a:pt x="628650" y="752703"/>
                  <a:pt x="613003" y="768350"/>
                  <a:pt x="593725" y="768350"/>
                </a:cubicBezTo>
                <a:cubicBezTo>
                  <a:pt x="574446" y="768350"/>
                  <a:pt x="558800" y="752703"/>
                  <a:pt x="558800" y="733425"/>
                </a:cubicBezTo>
                <a:cubicBezTo>
                  <a:pt x="558800" y="714146"/>
                  <a:pt x="574446" y="698500"/>
                  <a:pt x="593725" y="698500"/>
                </a:cubicBezTo>
                <a:close/>
                <a:moveTo>
                  <a:pt x="454025" y="698500"/>
                </a:moveTo>
                <a:cubicBezTo>
                  <a:pt x="473303" y="698500"/>
                  <a:pt x="488950" y="714146"/>
                  <a:pt x="488950" y="733425"/>
                </a:cubicBezTo>
                <a:cubicBezTo>
                  <a:pt x="488950" y="752703"/>
                  <a:pt x="473303" y="768350"/>
                  <a:pt x="454025" y="768350"/>
                </a:cubicBezTo>
                <a:cubicBezTo>
                  <a:pt x="434746" y="768350"/>
                  <a:pt x="419100" y="752703"/>
                  <a:pt x="419100" y="733425"/>
                </a:cubicBezTo>
                <a:cubicBezTo>
                  <a:pt x="419100" y="714146"/>
                  <a:pt x="434746" y="698500"/>
                  <a:pt x="454025" y="698500"/>
                </a:cubicBezTo>
                <a:close/>
                <a:moveTo>
                  <a:pt x="314325" y="698500"/>
                </a:moveTo>
                <a:cubicBezTo>
                  <a:pt x="333603" y="698500"/>
                  <a:pt x="349250" y="714146"/>
                  <a:pt x="349250" y="733425"/>
                </a:cubicBezTo>
                <a:cubicBezTo>
                  <a:pt x="349250" y="752703"/>
                  <a:pt x="333603" y="768350"/>
                  <a:pt x="314325" y="768350"/>
                </a:cubicBezTo>
                <a:cubicBezTo>
                  <a:pt x="295046" y="768350"/>
                  <a:pt x="279400" y="752703"/>
                  <a:pt x="279400" y="733425"/>
                </a:cubicBezTo>
                <a:cubicBezTo>
                  <a:pt x="279400" y="714146"/>
                  <a:pt x="295046" y="698500"/>
                  <a:pt x="314325" y="698500"/>
                </a:cubicBezTo>
                <a:close/>
                <a:moveTo>
                  <a:pt x="174625" y="698500"/>
                </a:moveTo>
                <a:cubicBezTo>
                  <a:pt x="193903" y="698500"/>
                  <a:pt x="209550" y="714146"/>
                  <a:pt x="209550" y="733425"/>
                </a:cubicBezTo>
                <a:cubicBezTo>
                  <a:pt x="209550" y="752703"/>
                  <a:pt x="193903" y="768350"/>
                  <a:pt x="174625" y="768350"/>
                </a:cubicBezTo>
                <a:cubicBezTo>
                  <a:pt x="155346" y="768350"/>
                  <a:pt x="139700" y="752703"/>
                  <a:pt x="139700" y="733425"/>
                </a:cubicBezTo>
                <a:cubicBezTo>
                  <a:pt x="139700" y="714146"/>
                  <a:pt x="155346" y="698500"/>
                  <a:pt x="174625" y="698500"/>
                </a:cubicBezTo>
                <a:close/>
                <a:moveTo>
                  <a:pt x="34925" y="698500"/>
                </a:moveTo>
                <a:cubicBezTo>
                  <a:pt x="54203" y="698500"/>
                  <a:pt x="69850" y="714146"/>
                  <a:pt x="69850" y="733425"/>
                </a:cubicBezTo>
                <a:cubicBezTo>
                  <a:pt x="69850" y="752703"/>
                  <a:pt x="54203" y="768350"/>
                  <a:pt x="34925" y="768350"/>
                </a:cubicBezTo>
                <a:cubicBezTo>
                  <a:pt x="15646" y="768350"/>
                  <a:pt x="0" y="752703"/>
                  <a:pt x="0" y="733425"/>
                </a:cubicBezTo>
                <a:cubicBezTo>
                  <a:pt x="0" y="714146"/>
                  <a:pt x="15646" y="698500"/>
                  <a:pt x="34925" y="698500"/>
                </a:cubicBezTo>
                <a:close/>
                <a:moveTo>
                  <a:pt x="593725" y="558800"/>
                </a:moveTo>
                <a:cubicBezTo>
                  <a:pt x="613003" y="558800"/>
                  <a:pt x="628650" y="574446"/>
                  <a:pt x="628650" y="593725"/>
                </a:cubicBezTo>
                <a:cubicBezTo>
                  <a:pt x="628650" y="613003"/>
                  <a:pt x="613003" y="628650"/>
                  <a:pt x="593725" y="628650"/>
                </a:cubicBezTo>
                <a:cubicBezTo>
                  <a:pt x="574446" y="628650"/>
                  <a:pt x="558800" y="613003"/>
                  <a:pt x="558800" y="593725"/>
                </a:cubicBezTo>
                <a:cubicBezTo>
                  <a:pt x="558800" y="574446"/>
                  <a:pt x="574446" y="558800"/>
                  <a:pt x="593725" y="558800"/>
                </a:cubicBezTo>
                <a:close/>
                <a:moveTo>
                  <a:pt x="454025" y="558800"/>
                </a:moveTo>
                <a:cubicBezTo>
                  <a:pt x="473303" y="558800"/>
                  <a:pt x="488950" y="574446"/>
                  <a:pt x="488950" y="593725"/>
                </a:cubicBezTo>
                <a:cubicBezTo>
                  <a:pt x="488950" y="613003"/>
                  <a:pt x="473303" y="628650"/>
                  <a:pt x="454025" y="628650"/>
                </a:cubicBezTo>
                <a:cubicBezTo>
                  <a:pt x="434746" y="628650"/>
                  <a:pt x="419100" y="613003"/>
                  <a:pt x="419100" y="593725"/>
                </a:cubicBezTo>
                <a:cubicBezTo>
                  <a:pt x="419100" y="574446"/>
                  <a:pt x="434746" y="558800"/>
                  <a:pt x="454025" y="558800"/>
                </a:cubicBezTo>
                <a:close/>
                <a:moveTo>
                  <a:pt x="314325" y="558800"/>
                </a:moveTo>
                <a:cubicBezTo>
                  <a:pt x="333603" y="558800"/>
                  <a:pt x="349250" y="574446"/>
                  <a:pt x="349250" y="593725"/>
                </a:cubicBezTo>
                <a:cubicBezTo>
                  <a:pt x="349250" y="613003"/>
                  <a:pt x="333603" y="628650"/>
                  <a:pt x="314325" y="628650"/>
                </a:cubicBezTo>
                <a:cubicBezTo>
                  <a:pt x="295046" y="628650"/>
                  <a:pt x="279400" y="613003"/>
                  <a:pt x="279400" y="593725"/>
                </a:cubicBezTo>
                <a:cubicBezTo>
                  <a:pt x="279400" y="574446"/>
                  <a:pt x="295046" y="558800"/>
                  <a:pt x="314325" y="558800"/>
                </a:cubicBezTo>
                <a:close/>
                <a:moveTo>
                  <a:pt x="174625" y="558800"/>
                </a:moveTo>
                <a:cubicBezTo>
                  <a:pt x="193903" y="558800"/>
                  <a:pt x="209550" y="574446"/>
                  <a:pt x="209550" y="593725"/>
                </a:cubicBezTo>
                <a:cubicBezTo>
                  <a:pt x="209550" y="613003"/>
                  <a:pt x="193903" y="628650"/>
                  <a:pt x="174625" y="628650"/>
                </a:cubicBezTo>
                <a:cubicBezTo>
                  <a:pt x="155346" y="628650"/>
                  <a:pt x="139700" y="613003"/>
                  <a:pt x="139700" y="593725"/>
                </a:cubicBezTo>
                <a:cubicBezTo>
                  <a:pt x="139700" y="574446"/>
                  <a:pt x="155346" y="558800"/>
                  <a:pt x="174625" y="558800"/>
                </a:cubicBezTo>
                <a:close/>
                <a:moveTo>
                  <a:pt x="34925" y="558800"/>
                </a:moveTo>
                <a:cubicBezTo>
                  <a:pt x="54203" y="558800"/>
                  <a:pt x="69850" y="574446"/>
                  <a:pt x="69850" y="593725"/>
                </a:cubicBezTo>
                <a:cubicBezTo>
                  <a:pt x="69850" y="613003"/>
                  <a:pt x="54203" y="628650"/>
                  <a:pt x="34925" y="628650"/>
                </a:cubicBezTo>
                <a:cubicBezTo>
                  <a:pt x="15646" y="628650"/>
                  <a:pt x="0" y="613003"/>
                  <a:pt x="0" y="593725"/>
                </a:cubicBezTo>
                <a:cubicBezTo>
                  <a:pt x="0" y="574446"/>
                  <a:pt x="15646" y="558800"/>
                  <a:pt x="34925" y="558800"/>
                </a:cubicBezTo>
                <a:close/>
                <a:moveTo>
                  <a:pt x="593725" y="419100"/>
                </a:moveTo>
                <a:cubicBezTo>
                  <a:pt x="613003" y="419100"/>
                  <a:pt x="628650" y="434746"/>
                  <a:pt x="628650" y="454025"/>
                </a:cubicBezTo>
                <a:cubicBezTo>
                  <a:pt x="628650" y="473303"/>
                  <a:pt x="613003" y="488950"/>
                  <a:pt x="593725" y="488950"/>
                </a:cubicBezTo>
                <a:cubicBezTo>
                  <a:pt x="574446" y="488950"/>
                  <a:pt x="558800" y="473303"/>
                  <a:pt x="558800" y="454025"/>
                </a:cubicBezTo>
                <a:cubicBezTo>
                  <a:pt x="558800" y="434746"/>
                  <a:pt x="574446" y="419100"/>
                  <a:pt x="593725" y="419100"/>
                </a:cubicBezTo>
                <a:close/>
                <a:moveTo>
                  <a:pt x="454025" y="419100"/>
                </a:moveTo>
                <a:cubicBezTo>
                  <a:pt x="473303" y="419100"/>
                  <a:pt x="488950" y="434746"/>
                  <a:pt x="488950" y="454025"/>
                </a:cubicBezTo>
                <a:cubicBezTo>
                  <a:pt x="488950" y="473303"/>
                  <a:pt x="473303" y="488950"/>
                  <a:pt x="454025" y="488950"/>
                </a:cubicBezTo>
                <a:cubicBezTo>
                  <a:pt x="434746" y="488950"/>
                  <a:pt x="419100" y="473303"/>
                  <a:pt x="419100" y="454025"/>
                </a:cubicBezTo>
                <a:cubicBezTo>
                  <a:pt x="419100" y="434746"/>
                  <a:pt x="434746" y="419100"/>
                  <a:pt x="454025" y="419100"/>
                </a:cubicBezTo>
                <a:close/>
                <a:moveTo>
                  <a:pt x="314325" y="419100"/>
                </a:moveTo>
                <a:cubicBezTo>
                  <a:pt x="333603" y="419100"/>
                  <a:pt x="349250" y="434746"/>
                  <a:pt x="349250" y="454025"/>
                </a:cubicBezTo>
                <a:cubicBezTo>
                  <a:pt x="349250" y="473303"/>
                  <a:pt x="333603" y="488950"/>
                  <a:pt x="314325" y="488950"/>
                </a:cubicBezTo>
                <a:cubicBezTo>
                  <a:pt x="295046" y="488950"/>
                  <a:pt x="279400" y="473303"/>
                  <a:pt x="279400" y="454025"/>
                </a:cubicBezTo>
                <a:cubicBezTo>
                  <a:pt x="279400" y="434746"/>
                  <a:pt x="295046" y="419100"/>
                  <a:pt x="314325" y="419100"/>
                </a:cubicBezTo>
                <a:close/>
                <a:moveTo>
                  <a:pt x="174625" y="419100"/>
                </a:moveTo>
                <a:cubicBezTo>
                  <a:pt x="193903" y="419100"/>
                  <a:pt x="209550" y="434746"/>
                  <a:pt x="209550" y="454025"/>
                </a:cubicBezTo>
                <a:cubicBezTo>
                  <a:pt x="209550" y="473303"/>
                  <a:pt x="193903" y="488950"/>
                  <a:pt x="174625" y="488950"/>
                </a:cubicBezTo>
                <a:cubicBezTo>
                  <a:pt x="155346" y="488950"/>
                  <a:pt x="139700" y="473303"/>
                  <a:pt x="139700" y="454025"/>
                </a:cubicBezTo>
                <a:cubicBezTo>
                  <a:pt x="139700" y="434746"/>
                  <a:pt x="155346" y="419100"/>
                  <a:pt x="174625" y="419100"/>
                </a:cubicBezTo>
                <a:close/>
                <a:moveTo>
                  <a:pt x="34925" y="419100"/>
                </a:moveTo>
                <a:cubicBezTo>
                  <a:pt x="54203" y="419100"/>
                  <a:pt x="69850" y="434746"/>
                  <a:pt x="69850" y="454025"/>
                </a:cubicBezTo>
                <a:cubicBezTo>
                  <a:pt x="69850" y="473303"/>
                  <a:pt x="54203" y="488950"/>
                  <a:pt x="34925" y="488950"/>
                </a:cubicBezTo>
                <a:cubicBezTo>
                  <a:pt x="15646" y="488950"/>
                  <a:pt x="0" y="473303"/>
                  <a:pt x="0" y="454025"/>
                </a:cubicBezTo>
                <a:cubicBezTo>
                  <a:pt x="0" y="434746"/>
                  <a:pt x="15646" y="419100"/>
                  <a:pt x="34925" y="419100"/>
                </a:cubicBezTo>
                <a:close/>
                <a:moveTo>
                  <a:pt x="593725" y="279400"/>
                </a:moveTo>
                <a:cubicBezTo>
                  <a:pt x="613003" y="279400"/>
                  <a:pt x="628650" y="295046"/>
                  <a:pt x="628650" y="314325"/>
                </a:cubicBezTo>
                <a:cubicBezTo>
                  <a:pt x="628650" y="333603"/>
                  <a:pt x="613003" y="349250"/>
                  <a:pt x="593725" y="349250"/>
                </a:cubicBezTo>
                <a:cubicBezTo>
                  <a:pt x="574446" y="349250"/>
                  <a:pt x="558800" y="333603"/>
                  <a:pt x="558800" y="314325"/>
                </a:cubicBezTo>
                <a:cubicBezTo>
                  <a:pt x="558800" y="295046"/>
                  <a:pt x="574446" y="279400"/>
                  <a:pt x="593725" y="279400"/>
                </a:cubicBezTo>
                <a:close/>
                <a:moveTo>
                  <a:pt x="454025" y="279400"/>
                </a:moveTo>
                <a:cubicBezTo>
                  <a:pt x="473303" y="279400"/>
                  <a:pt x="488950" y="295046"/>
                  <a:pt x="488950" y="314325"/>
                </a:cubicBezTo>
                <a:cubicBezTo>
                  <a:pt x="488950" y="333603"/>
                  <a:pt x="473303" y="349250"/>
                  <a:pt x="454025" y="349250"/>
                </a:cubicBezTo>
                <a:cubicBezTo>
                  <a:pt x="434746" y="349250"/>
                  <a:pt x="419100" y="333603"/>
                  <a:pt x="419100" y="314325"/>
                </a:cubicBezTo>
                <a:cubicBezTo>
                  <a:pt x="419100" y="295046"/>
                  <a:pt x="434746" y="279400"/>
                  <a:pt x="454025" y="279400"/>
                </a:cubicBezTo>
                <a:close/>
                <a:moveTo>
                  <a:pt x="314325" y="279400"/>
                </a:moveTo>
                <a:cubicBezTo>
                  <a:pt x="333603" y="279400"/>
                  <a:pt x="349250" y="295046"/>
                  <a:pt x="349250" y="314325"/>
                </a:cubicBezTo>
                <a:cubicBezTo>
                  <a:pt x="349250" y="333603"/>
                  <a:pt x="333603" y="349250"/>
                  <a:pt x="314325" y="349250"/>
                </a:cubicBezTo>
                <a:cubicBezTo>
                  <a:pt x="295046" y="349250"/>
                  <a:pt x="279400" y="333603"/>
                  <a:pt x="279400" y="314325"/>
                </a:cubicBezTo>
                <a:cubicBezTo>
                  <a:pt x="279400" y="295046"/>
                  <a:pt x="295046" y="279400"/>
                  <a:pt x="314325" y="279400"/>
                </a:cubicBezTo>
                <a:close/>
                <a:moveTo>
                  <a:pt x="174625" y="279400"/>
                </a:moveTo>
                <a:cubicBezTo>
                  <a:pt x="193903" y="279400"/>
                  <a:pt x="209550" y="295046"/>
                  <a:pt x="209550" y="314325"/>
                </a:cubicBezTo>
                <a:cubicBezTo>
                  <a:pt x="209550" y="333603"/>
                  <a:pt x="193903" y="349250"/>
                  <a:pt x="174625" y="349250"/>
                </a:cubicBezTo>
                <a:cubicBezTo>
                  <a:pt x="155346" y="349250"/>
                  <a:pt x="139700" y="333603"/>
                  <a:pt x="139700" y="314325"/>
                </a:cubicBezTo>
                <a:cubicBezTo>
                  <a:pt x="139700" y="295046"/>
                  <a:pt x="155346" y="279400"/>
                  <a:pt x="174625" y="279400"/>
                </a:cubicBezTo>
                <a:close/>
                <a:moveTo>
                  <a:pt x="34925" y="279400"/>
                </a:moveTo>
                <a:cubicBezTo>
                  <a:pt x="54203" y="279400"/>
                  <a:pt x="69850" y="295046"/>
                  <a:pt x="69850" y="314325"/>
                </a:cubicBezTo>
                <a:cubicBezTo>
                  <a:pt x="69850" y="333603"/>
                  <a:pt x="54203" y="349250"/>
                  <a:pt x="34925" y="349250"/>
                </a:cubicBezTo>
                <a:cubicBezTo>
                  <a:pt x="15646" y="349250"/>
                  <a:pt x="0" y="333603"/>
                  <a:pt x="0" y="314325"/>
                </a:cubicBezTo>
                <a:cubicBezTo>
                  <a:pt x="0" y="295046"/>
                  <a:pt x="15646" y="279400"/>
                  <a:pt x="34925" y="279400"/>
                </a:cubicBezTo>
                <a:close/>
                <a:moveTo>
                  <a:pt x="593725" y="139700"/>
                </a:moveTo>
                <a:cubicBezTo>
                  <a:pt x="613003" y="139700"/>
                  <a:pt x="628650" y="155346"/>
                  <a:pt x="628650" y="174625"/>
                </a:cubicBezTo>
                <a:cubicBezTo>
                  <a:pt x="628650" y="193903"/>
                  <a:pt x="613003" y="209550"/>
                  <a:pt x="593725" y="209550"/>
                </a:cubicBezTo>
                <a:cubicBezTo>
                  <a:pt x="574446" y="209550"/>
                  <a:pt x="558800" y="193903"/>
                  <a:pt x="558800" y="174625"/>
                </a:cubicBezTo>
                <a:cubicBezTo>
                  <a:pt x="558800" y="155346"/>
                  <a:pt x="574446" y="139700"/>
                  <a:pt x="593725" y="139700"/>
                </a:cubicBezTo>
                <a:close/>
                <a:moveTo>
                  <a:pt x="454025" y="139700"/>
                </a:moveTo>
                <a:cubicBezTo>
                  <a:pt x="473303" y="139700"/>
                  <a:pt x="488950" y="155346"/>
                  <a:pt x="488950" y="174625"/>
                </a:cubicBezTo>
                <a:cubicBezTo>
                  <a:pt x="488950" y="193903"/>
                  <a:pt x="473303" y="209550"/>
                  <a:pt x="454025" y="209550"/>
                </a:cubicBezTo>
                <a:cubicBezTo>
                  <a:pt x="434746" y="209550"/>
                  <a:pt x="419100" y="193903"/>
                  <a:pt x="419100" y="174625"/>
                </a:cubicBezTo>
                <a:cubicBezTo>
                  <a:pt x="419100" y="155346"/>
                  <a:pt x="434746" y="139700"/>
                  <a:pt x="454025" y="139700"/>
                </a:cubicBezTo>
                <a:close/>
                <a:moveTo>
                  <a:pt x="314325" y="139700"/>
                </a:moveTo>
                <a:cubicBezTo>
                  <a:pt x="333603" y="139700"/>
                  <a:pt x="349250" y="155346"/>
                  <a:pt x="349250" y="174625"/>
                </a:cubicBezTo>
                <a:cubicBezTo>
                  <a:pt x="349250" y="193903"/>
                  <a:pt x="333603" y="209550"/>
                  <a:pt x="314325" y="209550"/>
                </a:cubicBezTo>
                <a:cubicBezTo>
                  <a:pt x="295046" y="209550"/>
                  <a:pt x="279400" y="193903"/>
                  <a:pt x="279400" y="174625"/>
                </a:cubicBezTo>
                <a:cubicBezTo>
                  <a:pt x="279400" y="155346"/>
                  <a:pt x="295046" y="139700"/>
                  <a:pt x="314325" y="139700"/>
                </a:cubicBezTo>
                <a:close/>
                <a:moveTo>
                  <a:pt x="174625" y="139700"/>
                </a:moveTo>
                <a:cubicBezTo>
                  <a:pt x="193903" y="139700"/>
                  <a:pt x="209550" y="155346"/>
                  <a:pt x="209550" y="174625"/>
                </a:cubicBezTo>
                <a:cubicBezTo>
                  <a:pt x="209550" y="193903"/>
                  <a:pt x="193903" y="209550"/>
                  <a:pt x="174625" y="209550"/>
                </a:cubicBezTo>
                <a:cubicBezTo>
                  <a:pt x="155346" y="209550"/>
                  <a:pt x="139700" y="193903"/>
                  <a:pt x="139700" y="174625"/>
                </a:cubicBezTo>
                <a:cubicBezTo>
                  <a:pt x="139700" y="155346"/>
                  <a:pt x="155346" y="139700"/>
                  <a:pt x="174625" y="139700"/>
                </a:cubicBezTo>
                <a:close/>
                <a:moveTo>
                  <a:pt x="34925" y="139700"/>
                </a:moveTo>
                <a:cubicBezTo>
                  <a:pt x="54203" y="139700"/>
                  <a:pt x="69850" y="155346"/>
                  <a:pt x="69850" y="174625"/>
                </a:cubicBezTo>
                <a:cubicBezTo>
                  <a:pt x="69850" y="193903"/>
                  <a:pt x="54203" y="209550"/>
                  <a:pt x="34925" y="209550"/>
                </a:cubicBezTo>
                <a:cubicBezTo>
                  <a:pt x="15646" y="209550"/>
                  <a:pt x="0" y="193903"/>
                  <a:pt x="0" y="174625"/>
                </a:cubicBezTo>
                <a:cubicBezTo>
                  <a:pt x="0" y="155346"/>
                  <a:pt x="15646" y="139700"/>
                  <a:pt x="34925" y="139700"/>
                </a:cubicBezTo>
                <a:close/>
                <a:moveTo>
                  <a:pt x="593725" y="0"/>
                </a:moveTo>
                <a:cubicBezTo>
                  <a:pt x="613003" y="0"/>
                  <a:pt x="628650" y="15646"/>
                  <a:pt x="628650" y="34925"/>
                </a:cubicBezTo>
                <a:cubicBezTo>
                  <a:pt x="628650" y="54203"/>
                  <a:pt x="613003" y="69850"/>
                  <a:pt x="593725" y="69850"/>
                </a:cubicBezTo>
                <a:cubicBezTo>
                  <a:pt x="574446" y="69850"/>
                  <a:pt x="558800" y="54203"/>
                  <a:pt x="558800" y="34925"/>
                </a:cubicBezTo>
                <a:cubicBezTo>
                  <a:pt x="558800" y="15646"/>
                  <a:pt x="574446" y="0"/>
                  <a:pt x="593725" y="0"/>
                </a:cubicBezTo>
                <a:close/>
                <a:moveTo>
                  <a:pt x="454025" y="0"/>
                </a:moveTo>
                <a:cubicBezTo>
                  <a:pt x="473303" y="0"/>
                  <a:pt x="488950" y="15646"/>
                  <a:pt x="488950" y="34925"/>
                </a:cubicBezTo>
                <a:cubicBezTo>
                  <a:pt x="488950" y="54203"/>
                  <a:pt x="473303" y="69850"/>
                  <a:pt x="454025" y="69850"/>
                </a:cubicBezTo>
                <a:cubicBezTo>
                  <a:pt x="434746" y="69850"/>
                  <a:pt x="419100" y="54203"/>
                  <a:pt x="419100" y="34925"/>
                </a:cubicBezTo>
                <a:cubicBezTo>
                  <a:pt x="419100" y="15646"/>
                  <a:pt x="434746" y="0"/>
                  <a:pt x="454025" y="0"/>
                </a:cubicBezTo>
                <a:close/>
                <a:moveTo>
                  <a:pt x="314325" y="0"/>
                </a:moveTo>
                <a:cubicBezTo>
                  <a:pt x="333603" y="0"/>
                  <a:pt x="349250" y="15646"/>
                  <a:pt x="349250" y="34925"/>
                </a:cubicBezTo>
                <a:cubicBezTo>
                  <a:pt x="349250" y="54203"/>
                  <a:pt x="333603" y="69850"/>
                  <a:pt x="314325" y="69850"/>
                </a:cubicBezTo>
                <a:cubicBezTo>
                  <a:pt x="295046" y="69850"/>
                  <a:pt x="279400" y="54203"/>
                  <a:pt x="279400" y="34925"/>
                </a:cubicBezTo>
                <a:cubicBezTo>
                  <a:pt x="279400" y="15646"/>
                  <a:pt x="295046" y="0"/>
                  <a:pt x="314325" y="0"/>
                </a:cubicBezTo>
                <a:close/>
                <a:moveTo>
                  <a:pt x="174625" y="0"/>
                </a:moveTo>
                <a:cubicBezTo>
                  <a:pt x="193903" y="0"/>
                  <a:pt x="209550" y="15646"/>
                  <a:pt x="209550" y="34925"/>
                </a:cubicBezTo>
                <a:cubicBezTo>
                  <a:pt x="209550" y="54203"/>
                  <a:pt x="193903" y="69850"/>
                  <a:pt x="174625" y="69850"/>
                </a:cubicBezTo>
                <a:cubicBezTo>
                  <a:pt x="155346" y="69850"/>
                  <a:pt x="139700" y="54203"/>
                  <a:pt x="139700" y="34925"/>
                </a:cubicBezTo>
                <a:cubicBezTo>
                  <a:pt x="139700" y="15646"/>
                  <a:pt x="155346" y="0"/>
                  <a:pt x="174625" y="0"/>
                </a:cubicBezTo>
                <a:close/>
                <a:moveTo>
                  <a:pt x="34925" y="0"/>
                </a:moveTo>
                <a:cubicBezTo>
                  <a:pt x="54203" y="0"/>
                  <a:pt x="69850" y="15646"/>
                  <a:pt x="69850" y="34925"/>
                </a:cubicBezTo>
                <a:cubicBezTo>
                  <a:pt x="69850" y="54203"/>
                  <a:pt x="54203" y="69850"/>
                  <a:pt x="34925" y="69850"/>
                </a:cubicBezTo>
                <a:cubicBezTo>
                  <a:pt x="15646" y="69850"/>
                  <a:pt x="0" y="54203"/>
                  <a:pt x="0" y="34925"/>
                </a:cubicBezTo>
                <a:cubicBezTo>
                  <a:pt x="0" y="15646"/>
                  <a:pt x="15646" y="0"/>
                  <a:pt x="3492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95CAF5E-AFC4-FE3D-90B9-9265795BA397}"/>
              </a:ext>
            </a:extLst>
          </p:cNvPr>
          <p:cNvSpPr/>
          <p:nvPr userDrawn="1"/>
        </p:nvSpPr>
        <p:spPr>
          <a:xfrm>
            <a:off x="0" y="0"/>
            <a:ext cx="4587544" cy="1544144"/>
          </a:xfrm>
          <a:custGeom>
            <a:avLst/>
            <a:gdLst>
              <a:gd name="connsiteX0" fmla="*/ 0 w 4587544"/>
              <a:gd name="connsiteY0" fmla="*/ 0 h 1544144"/>
              <a:gd name="connsiteX1" fmla="*/ 4587544 w 4587544"/>
              <a:gd name="connsiteY1" fmla="*/ 0 h 1544144"/>
              <a:gd name="connsiteX2" fmla="*/ 4559861 w 4587544"/>
              <a:gd name="connsiteY2" fmla="*/ 19355 h 1544144"/>
              <a:gd name="connsiteX3" fmla="*/ 320149 w 4587544"/>
              <a:gd name="connsiteY3" fmla="*/ 1503547 h 1544144"/>
              <a:gd name="connsiteX4" fmla="*/ 0 w 4587544"/>
              <a:gd name="connsiteY4" fmla="*/ 1544144 h 154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7544" h="1544144">
                <a:moveTo>
                  <a:pt x="0" y="0"/>
                </a:moveTo>
                <a:lnTo>
                  <a:pt x="4587544" y="0"/>
                </a:lnTo>
                <a:lnTo>
                  <a:pt x="4559861" y="19355"/>
                </a:lnTo>
                <a:cubicBezTo>
                  <a:pt x="3483413" y="736000"/>
                  <a:pt x="2007856" y="1264971"/>
                  <a:pt x="320149" y="1503547"/>
                </a:cubicBezTo>
                <a:lnTo>
                  <a:pt x="0" y="154414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E4BA49D-6401-640E-676E-0553E4B17CB9}"/>
              </a:ext>
            </a:extLst>
          </p:cNvPr>
          <p:cNvSpPr/>
          <p:nvPr userDrawn="1"/>
        </p:nvSpPr>
        <p:spPr>
          <a:xfrm rot="16200000" flipH="1">
            <a:off x="1387351" y="4963074"/>
            <a:ext cx="449302" cy="1906377"/>
          </a:xfrm>
          <a:custGeom>
            <a:avLst/>
            <a:gdLst>
              <a:gd name="connsiteX0" fmla="*/ 593725 w 628650"/>
              <a:gd name="connsiteY0" fmla="*/ 2654300 h 2667346"/>
              <a:gd name="connsiteX1" fmla="*/ 618417 w 628650"/>
              <a:gd name="connsiteY1" fmla="*/ 2664533 h 2667346"/>
              <a:gd name="connsiteX2" fmla="*/ 619583 w 628650"/>
              <a:gd name="connsiteY2" fmla="*/ 2667346 h 2667346"/>
              <a:gd name="connsiteX3" fmla="*/ 567867 w 628650"/>
              <a:gd name="connsiteY3" fmla="*/ 2667346 h 2667346"/>
              <a:gd name="connsiteX4" fmla="*/ 569033 w 628650"/>
              <a:gd name="connsiteY4" fmla="*/ 2664533 h 2667346"/>
              <a:gd name="connsiteX5" fmla="*/ 593725 w 628650"/>
              <a:gd name="connsiteY5" fmla="*/ 2654300 h 2667346"/>
              <a:gd name="connsiteX6" fmla="*/ 454025 w 628650"/>
              <a:gd name="connsiteY6" fmla="*/ 2654300 h 2667346"/>
              <a:gd name="connsiteX7" fmla="*/ 478717 w 628650"/>
              <a:gd name="connsiteY7" fmla="*/ 2664533 h 2667346"/>
              <a:gd name="connsiteX8" fmla="*/ 479883 w 628650"/>
              <a:gd name="connsiteY8" fmla="*/ 2667346 h 2667346"/>
              <a:gd name="connsiteX9" fmla="*/ 428167 w 628650"/>
              <a:gd name="connsiteY9" fmla="*/ 2667346 h 2667346"/>
              <a:gd name="connsiteX10" fmla="*/ 429333 w 628650"/>
              <a:gd name="connsiteY10" fmla="*/ 2664533 h 2667346"/>
              <a:gd name="connsiteX11" fmla="*/ 454025 w 628650"/>
              <a:gd name="connsiteY11" fmla="*/ 2654300 h 2667346"/>
              <a:gd name="connsiteX12" fmla="*/ 314325 w 628650"/>
              <a:gd name="connsiteY12" fmla="*/ 2654300 h 2667346"/>
              <a:gd name="connsiteX13" fmla="*/ 339017 w 628650"/>
              <a:gd name="connsiteY13" fmla="*/ 2664533 h 2667346"/>
              <a:gd name="connsiteX14" fmla="*/ 340183 w 628650"/>
              <a:gd name="connsiteY14" fmla="*/ 2667346 h 2667346"/>
              <a:gd name="connsiteX15" fmla="*/ 288467 w 628650"/>
              <a:gd name="connsiteY15" fmla="*/ 2667346 h 2667346"/>
              <a:gd name="connsiteX16" fmla="*/ 289633 w 628650"/>
              <a:gd name="connsiteY16" fmla="*/ 2664533 h 2667346"/>
              <a:gd name="connsiteX17" fmla="*/ 314325 w 628650"/>
              <a:gd name="connsiteY17" fmla="*/ 2654300 h 2667346"/>
              <a:gd name="connsiteX18" fmla="*/ 174625 w 628650"/>
              <a:gd name="connsiteY18" fmla="*/ 2654300 h 2667346"/>
              <a:gd name="connsiteX19" fmla="*/ 199317 w 628650"/>
              <a:gd name="connsiteY19" fmla="*/ 2664533 h 2667346"/>
              <a:gd name="connsiteX20" fmla="*/ 200483 w 628650"/>
              <a:gd name="connsiteY20" fmla="*/ 2667346 h 2667346"/>
              <a:gd name="connsiteX21" fmla="*/ 148767 w 628650"/>
              <a:gd name="connsiteY21" fmla="*/ 2667346 h 2667346"/>
              <a:gd name="connsiteX22" fmla="*/ 149933 w 628650"/>
              <a:gd name="connsiteY22" fmla="*/ 2664533 h 2667346"/>
              <a:gd name="connsiteX23" fmla="*/ 174625 w 628650"/>
              <a:gd name="connsiteY23" fmla="*/ 2654300 h 2667346"/>
              <a:gd name="connsiteX24" fmla="*/ 34925 w 628650"/>
              <a:gd name="connsiteY24" fmla="*/ 2654300 h 2667346"/>
              <a:gd name="connsiteX25" fmla="*/ 59617 w 628650"/>
              <a:gd name="connsiteY25" fmla="*/ 2664533 h 2667346"/>
              <a:gd name="connsiteX26" fmla="*/ 60783 w 628650"/>
              <a:gd name="connsiteY26" fmla="*/ 2667346 h 2667346"/>
              <a:gd name="connsiteX27" fmla="*/ 9067 w 628650"/>
              <a:gd name="connsiteY27" fmla="*/ 2667346 h 2667346"/>
              <a:gd name="connsiteX28" fmla="*/ 10233 w 628650"/>
              <a:gd name="connsiteY28" fmla="*/ 2664533 h 2667346"/>
              <a:gd name="connsiteX29" fmla="*/ 34925 w 628650"/>
              <a:gd name="connsiteY29" fmla="*/ 2654300 h 2667346"/>
              <a:gd name="connsiteX30" fmla="*/ 593725 w 628650"/>
              <a:gd name="connsiteY30" fmla="*/ 2514600 h 2667346"/>
              <a:gd name="connsiteX31" fmla="*/ 628650 w 628650"/>
              <a:gd name="connsiteY31" fmla="*/ 2549525 h 2667346"/>
              <a:gd name="connsiteX32" fmla="*/ 593725 w 628650"/>
              <a:gd name="connsiteY32" fmla="*/ 2584450 h 2667346"/>
              <a:gd name="connsiteX33" fmla="*/ 558800 w 628650"/>
              <a:gd name="connsiteY33" fmla="*/ 2549525 h 2667346"/>
              <a:gd name="connsiteX34" fmla="*/ 593725 w 628650"/>
              <a:gd name="connsiteY34" fmla="*/ 2514600 h 2667346"/>
              <a:gd name="connsiteX35" fmla="*/ 454025 w 628650"/>
              <a:gd name="connsiteY35" fmla="*/ 2514600 h 2667346"/>
              <a:gd name="connsiteX36" fmla="*/ 488950 w 628650"/>
              <a:gd name="connsiteY36" fmla="*/ 2549525 h 2667346"/>
              <a:gd name="connsiteX37" fmla="*/ 454025 w 628650"/>
              <a:gd name="connsiteY37" fmla="*/ 2584450 h 2667346"/>
              <a:gd name="connsiteX38" fmla="*/ 419100 w 628650"/>
              <a:gd name="connsiteY38" fmla="*/ 2549525 h 2667346"/>
              <a:gd name="connsiteX39" fmla="*/ 454025 w 628650"/>
              <a:gd name="connsiteY39" fmla="*/ 2514600 h 2667346"/>
              <a:gd name="connsiteX40" fmla="*/ 314325 w 628650"/>
              <a:gd name="connsiteY40" fmla="*/ 2514600 h 2667346"/>
              <a:gd name="connsiteX41" fmla="*/ 349250 w 628650"/>
              <a:gd name="connsiteY41" fmla="*/ 2549525 h 2667346"/>
              <a:gd name="connsiteX42" fmla="*/ 314325 w 628650"/>
              <a:gd name="connsiteY42" fmla="*/ 2584450 h 2667346"/>
              <a:gd name="connsiteX43" fmla="*/ 279400 w 628650"/>
              <a:gd name="connsiteY43" fmla="*/ 2549525 h 2667346"/>
              <a:gd name="connsiteX44" fmla="*/ 314325 w 628650"/>
              <a:gd name="connsiteY44" fmla="*/ 2514600 h 2667346"/>
              <a:gd name="connsiteX45" fmla="*/ 174625 w 628650"/>
              <a:gd name="connsiteY45" fmla="*/ 2514600 h 2667346"/>
              <a:gd name="connsiteX46" fmla="*/ 209550 w 628650"/>
              <a:gd name="connsiteY46" fmla="*/ 2549525 h 2667346"/>
              <a:gd name="connsiteX47" fmla="*/ 174625 w 628650"/>
              <a:gd name="connsiteY47" fmla="*/ 2584450 h 2667346"/>
              <a:gd name="connsiteX48" fmla="*/ 139700 w 628650"/>
              <a:gd name="connsiteY48" fmla="*/ 2549525 h 2667346"/>
              <a:gd name="connsiteX49" fmla="*/ 174625 w 628650"/>
              <a:gd name="connsiteY49" fmla="*/ 2514600 h 2667346"/>
              <a:gd name="connsiteX50" fmla="*/ 34925 w 628650"/>
              <a:gd name="connsiteY50" fmla="*/ 2514600 h 2667346"/>
              <a:gd name="connsiteX51" fmla="*/ 69850 w 628650"/>
              <a:gd name="connsiteY51" fmla="*/ 2549525 h 2667346"/>
              <a:gd name="connsiteX52" fmla="*/ 34925 w 628650"/>
              <a:gd name="connsiteY52" fmla="*/ 2584450 h 2667346"/>
              <a:gd name="connsiteX53" fmla="*/ 0 w 628650"/>
              <a:gd name="connsiteY53" fmla="*/ 2549525 h 2667346"/>
              <a:gd name="connsiteX54" fmla="*/ 34925 w 628650"/>
              <a:gd name="connsiteY54" fmla="*/ 2514600 h 2667346"/>
              <a:gd name="connsiteX55" fmla="*/ 593725 w 628650"/>
              <a:gd name="connsiteY55" fmla="*/ 2374900 h 2667346"/>
              <a:gd name="connsiteX56" fmla="*/ 628650 w 628650"/>
              <a:gd name="connsiteY56" fmla="*/ 2409825 h 2667346"/>
              <a:gd name="connsiteX57" fmla="*/ 593725 w 628650"/>
              <a:gd name="connsiteY57" fmla="*/ 2444750 h 2667346"/>
              <a:gd name="connsiteX58" fmla="*/ 558800 w 628650"/>
              <a:gd name="connsiteY58" fmla="*/ 2409825 h 2667346"/>
              <a:gd name="connsiteX59" fmla="*/ 593725 w 628650"/>
              <a:gd name="connsiteY59" fmla="*/ 2374900 h 2667346"/>
              <a:gd name="connsiteX60" fmla="*/ 454025 w 628650"/>
              <a:gd name="connsiteY60" fmla="*/ 2374900 h 2667346"/>
              <a:gd name="connsiteX61" fmla="*/ 488950 w 628650"/>
              <a:gd name="connsiteY61" fmla="*/ 2409825 h 2667346"/>
              <a:gd name="connsiteX62" fmla="*/ 454025 w 628650"/>
              <a:gd name="connsiteY62" fmla="*/ 2444750 h 2667346"/>
              <a:gd name="connsiteX63" fmla="*/ 419100 w 628650"/>
              <a:gd name="connsiteY63" fmla="*/ 2409825 h 2667346"/>
              <a:gd name="connsiteX64" fmla="*/ 454025 w 628650"/>
              <a:gd name="connsiteY64" fmla="*/ 2374900 h 2667346"/>
              <a:gd name="connsiteX65" fmla="*/ 314325 w 628650"/>
              <a:gd name="connsiteY65" fmla="*/ 2374900 h 2667346"/>
              <a:gd name="connsiteX66" fmla="*/ 349250 w 628650"/>
              <a:gd name="connsiteY66" fmla="*/ 2409825 h 2667346"/>
              <a:gd name="connsiteX67" fmla="*/ 314325 w 628650"/>
              <a:gd name="connsiteY67" fmla="*/ 2444750 h 2667346"/>
              <a:gd name="connsiteX68" fmla="*/ 279400 w 628650"/>
              <a:gd name="connsiteY68" fmla="*/ 2409825 h 2667346"/>
              <a:gd name="connsiteX69" fmla="*/ 314325 w 628650"/>
              <a:gd name="connsiteY69" fmla="*/ 2374900 h 2667346"/>
              <a:gd name="connsiteX70" fmla="*/ 174625 w 628650"/>
              <a:gd name="connsiteY70" fmla="*/ 2374900 h 2667346"/>
              <a:gd name="connsiteX71" fmla="*/ 209550 w 628650"/>
              <a:gd name="connsiteY71" fmla="*/ 2409825 h 2667346"/>
              <a:gd name="connsiteX72" fmla="*/ 174625 w 628650"/>
              <a:gd name="connsiteY72" fmla="*/ 2444750 h 2667346"/>
              <a:gd name="connsiteX73" fmla="*/ 139700 w 628650"/>
              <a:gd name="connsiteY73" fmla="*/ 2409825 h 2667346"/>
              <a:gd name="connsiteX74" fmla="*/ 174625 w 628650"/>
              <a:gd name="connsiteY74" fmla="*/ 2374900 h 2667346"/>
              <a:gd name="connsiteX75" fmla="*/ 34925 w 628650"/>
              <a:gd name="connsiteY75" fmla="*/ 2374900 h 2667346"/>
              <a:gd name="connsiteX76" fmla="*/ 69850 w 628650"/>
              <a:gd name="connsiteY76" fmla="*/ 2409825 h 2667346"/>
              <a:gd name="connsiteX77" fmla="*/ 34925 w 628650"/>
              <a:gd name="connsiteY77" fmla="*/ 2444750 h 2667346"/>
              <a:gd name="connsiteX78" fmla="*/ 0 w 628650"/>
              <a:gd name="connsiteY78" fmla="*/ 2409825 h 2667346"/>
              <a:gd name="connsiteX79" fmla="*/ 34925 w 628650"/>
              <a:gd name="connsiteY79" fmla="*/ 2374900 h 2667346"/>
              <a:gd name="connsiteX80" fmla="*/ 593725 w 628650"/>
              <a:gd name="connsiteY80" fmla="*/ 2235200 h 2667346"/>
              <a:gd name="connsiteX81" fmla="*/ 628650 w 628650"/>
              <a:gd name="connsiteY81" fmla="*/ 2270125 h 2667346"/>
              <a:gd name="connsiteX82" fmla="*/ 593725 w 628650"/>
              <a:gd name="connsiteY82" fmla="*/ 2305050 h 2667346"/>
              <a:gd name="connsiteX83" fmla="*/ 558800 w 628650"/>
              <a:gd name="connsiteY83" fmla="*/ 2270125 h 2667346"/>
              <a:gd name="connsiteX84" fmla="*/ 593725 w 628650"/>
              <a:gd name="connsiteY84" fmla="*/ 2235200 h 2667346"/>
              <a:gd name="connsiteX85" fmla="*/ 454025 w 628650"/>
              <a:gd name="connsiteY85" fmla="*/ 2235200 h 2667346"/>
              <a:gd name="connsiteX86" fmla="*/ 488950 w 628650"/>
              <a:gd name="connsiteY86" fmla="*/ 2270125 h 2667346"/>
              <a:gd name="connsiteX87" fmla="*/ 454025 w 628650"/>
              <a:gd name="connsiteY87" fmla="*/ 2305050 h 2667346"/>
              <a:gd name="connsiteX88" fmla="*/ 419100 w 628650"/>
              <a:gd name="connsiteY88" fmla="*/ 2270125 h 2667346"/>
              <a:gd name="connsiteX89" fmla="*/ 454025 w 628650"/>
              <a:gd name="connsiteY89" fmla="*/ 2235200 h 2667346"/>
              <a:gd name="connsiteX90" fmla="*/ 314325 w 628650"/>
              <a:gd name="connsiteY90" fmla="*/ 2235200 h 2667346"/>
              <a:gd name="connsiteX91" fmla="*/ 349250 w 628650"/>
              <a:gd name="connsiteY91" fmla="*/ 2270125 h 2667346"/>
              <a:gd name="connsiteX92" fmla="*/ 314325 w 628650"/>
              <a:gd name="connsiteY92" fmla="*/ 2305050 h 2667346"/>
              <a:gd name="connsiteX93" fmla="*/ 279400 w 628650"/>
              <a:gd name="connsiteY93" fmla="*/ 2270125 h 2667346"/>
              <a:gd name="connsiteX94" fmla="*/ 314325 w 628650"/>
              <a:gd name="connsiteY94" fmla="*/ 2235200 h 2667346"/>
              <a:gd name="connsiteX95" fmla="*/ 174625 w 628650"/>
              <a:gd name="connsiteY95" fmla="*/ 2235200 h 2667346"/>
              <a:gd name="connsiteX96" fmla="*/ 209550 w 628650"/>
              <a:gd name="connsiteY96" fmla="*/ 2270125 h 2667346"/>
              <a:gd name="connsiteX97" fmla="*/ 174625 w 628650"/>
              <a:gd name="connsiteY97" fmla="*/ 2305050 h 2667346"/>
              <a:gd name="connsiteX98" fmla="*/ 139700 w 628650"/>
              <a:gd name="connsiteY98" fmla="*/ 2270125 h 2667346"/>
              <a:gd name="connsiteX99" fmla="*/ 174625 w 628650"/>
              <a:gd name="connsiteY99" fmla="*/ 2235200 h 2667346"/>
              <a:gd name="connsiteX100" fmla="*/ 34925 w 628650"/>
              <a:gd name="connsiteY100" fmla="*/ 2235200 h 2667346"/>
              <a:gd name="connsiteX101" fmla="*/ 69850 w 628650"/>
              <a:gd name="connsiteY101" fmla="*/ 2270125 h 2667346"/>
              <a:gd name="connsiteX102" fmla="*/ 34925 w 628650"/>
              <a:gd name="connsiteY102" fmla="*/ 2305050 h 2667346"/>
              <a:gd name="connsiteX103" fmla="*/ 0 w 628650"/>
              <a:gd name="connsiteY103" fmla="*/ 2270125 h 2667346"/>
              <a:gd name="connsiteX104" fmla="*/ 34925 w 628650"/>
              <a:gd name="connsiteY104" fmla="*/ 2235200 h 2667346"/>
              <a:gd name="connsiteX105" fmla="*/ 593725 w 628650"/>
              <a:gd name="connsiteY105" fmla="*/ 2095500 h 2667346"/>
              <a:gd name="connsiteX106" fmla="*/ 628650 w 628650"/>
              <a:gd name="connsiteY106" fmla="*/ 2130425 h 2667346"/>
              <a:gd name="connsiteX107" fmla="*/ 593725 w 628650"/>
              <a:gd name="connsiteY107" fmla="*/ 2165350 h 2667346"/>
              <a:gd name="connsiteX108" fmla="*/ 558800 w 628650"/>
              <a:gd name="connsiteY108" fmla="*/ 2130425 h 2667346"/>
              <a:gd name="connsiteX109" fmla="*/ 593725 w 628650"/>
              <a:gd name="connsiteY109" fmla="*/ 2095500 h 2667346"/>
              <a:gd name="connsiteX110" fmla="*/ 454025 w 628650"/>
              <a:gd name="connsiteY110" fmla="*/ 2095500 h 2667346"/>
              <a:gd name="connsiteX111" fmla="*/ 488950 w 628650"/>
              <a:gd name="connsiteY111" fmla="*/ 2130425 h 2667346"/>
              <a:gd name="connsiteX112" fmla="*/ 454025 w 628650"/>
              <a:gd name="connsiteY112" fmla="*/ 2165350 h 2667346"/>
              <a:gd name="connsiteX113" fmla="*/ 419100 w 628650"/>
              <a:gd name="connsiteY113" fmla="*/ 2130425 h 2667346"/>
              <a:gd name="connsiteX114" fmla="*/ 454025 w 628650"/>
              <a:gd name="connsiteY114" fmla="*/ 2095500 h 2667346"/>
              <a:gd name="connsiteX115" fmla="*/ 314325 w 628650"/>
              <a:gd name="connsiteY115" fmla="*/ 2095500 h 2667346"/>
              <a:gd name="connsiteX116" fmla="*/ 349250 w 628650"/>
              <a:gd name="connsiteY116" fmla="*/ 2130425 h 2667346"/>
              <a:gd name="connsiteX117" fmla="*/ 314325 w 628650"/>
              <a:gd name="connsiteY117" fmla="*/ 2165350 h 2667346"/>
              <a:gd name="connsiteX118" fmla="*/ 279400 w 628650"/>
              <a:gd name="connsiteY118" fmla="*/ 2130425 h 2667346"/>
              <a:gd name="connsiteX119" fmla="*/ 314325 w 628650"/>
              <a:gd name="connsiteY119" fmla="*/ 2095500 h 2667346"/>
              <a:gd name="connsiteX120" fmla="*/ 174625 w 628650"/>
              <a:gd name="connsiteY120" fmla="*/ 2095500 h 2667346"/>
              <a:gd name="connsiteX121" fmla="*/ 209550 w 628650"/>
              <a:gd name="connsiteY121" fmla="*/ 2130425 h 2667346"/>
              <a:gd name="connsiteX122" fmla="*/ 174625 w 628650"/>
              <a:gd name="connsiteY122" fmla="*/ 2165350 h 2667346"/>
              <a:gd name="connsiteX123" fmla="*/ 139700 w 628650"/>
              <a:gd name="connsiteY123" fmla="*/ 2130425 h 2667346"/>
              <a:gd name="connsiteX124" fmla="*/ 174625 w 628650"/>
              <a:gd name="connsiteY124" fmla="*/ 2095500 h 2667346"/>
              <a:gd name="connsiteX125" fmla="*/ 34925 w 628650"/>
              <a:gd name="connsiteY125" fmla="*/ 2095500 h 2667346"/>
              <a:gd name="connsiteX126" fmla="*/ 69850 w 628650"/>
              <a:gd name="connsiteY126" fmla="*/ 2130425 h 2667346"/>
              <a:gd name="connsiteX127" fmla="*/ 34925 w 628650"/>
              <a:gd name="connsiteY127" fmla="*/ 2165350 h 2667346"/>
              <a:gd name="connsiteX128" fmla="*/ 0 w 628650"/>
              <a:gd name="connsiteY128" fmla="*/ 2130425 h 2667346"/>
              <a:gd name="connsiteX129" fmla="*/ 34925 w 628650"/>
              <a:gd name="connsiteY129" fmla="*/ 2095500 h 2667346"/>
              <a:gd name="connsiteX130" fmla="*/ 593725 w 628650"/>
              <a:gd name="connsiteY130" fmla="*/ 1955800 h 2667346"/>
              <a:gd name="connsiteX131" fmla="*/ 628650 w 628650"/>
              <a:gd name="connsiteY131" fmla="*/ 1990725 h 2667346"/>
              <a:gd name="connsiteX132" fmla="*/ 593725 w 628650"/>
              <a:gd name="connsiteY132" fmla="*/ 2025650 h 2667346"/>
              <a:gd name="connsiteX133" fmla="*/ 558800 w 628650"/>
              <a:gd name="connsiteY133" fmla="*/ 1990725 h 2667346"/>
              <a:gd name="connsiteX134" fmla="*/ 593725 w 628650"/>
              <a:gd name="connsiteY134" fmla="*/ 1955800 h 2667346"/>
              <a:gd name="connsiteX135" fmla="*/ 454025 w 628650"/>
              <a:gd name="connsiteY135" fmla="*/ 1955800 h 2667346"/>
              <a:gd name="connsiteX136" fmla="*/ 488950 w 628650"/>
              <a:gd name="connsiteY136" fmla="*/ 1990725 h 2667346"/>
              <a:gd name="connsiteX137" fmla="*/ 454025 w 628650"/>
              <a:gd name="connsiteY137" fmla="*/ 2025650 h 2667346"/>
              <a:gd name="connsiteX138" fmla="*/ 419100 w 628650"/>
              <a:gd name="connsiteY138" fmla="*/ 1990725 h 2667346"/>
              <a:gd name="connsiteX139" fmla="*/ 454025 w 628650"/>
              <a:gd name="connsiteY139" fmla="*/ 1955800 h 2667346"/>
              <a:gd name="connsiteX140" fmla="*/ 314325 w 628650"/>
              <a:gd name="connsiteY140" fmla="*/ 1955800 h 2667346"/>
              <a:gd name="connsiteX141" fmla="*/ 349250 w 628650"/>
              <a:gd name="connsiteY141" fmla="*/ 1990725 h 2667346"/>
              <a:gd name="connsiteX142" fmla="*/ 314325 w 628650"/>
              <a:gd name="connsiteY142" fmla="*/ 2025650 h 2667346"/>
              <a:gd name="connsiteX143" fmla="*/ 279400 w 628650"/>
              <a:gd name="connsiteY143" fmla="*/ 1990725 h 2667346"/>
              <a:gd name="connsiteX144" fmla="*/ 314325 w 628650"/>
              <a:gd name="connsiteY144" fmla="*/ 1955800 h 2667346"/>
              <a:gd name="connsiteX145" fmla="*/ 174625 w 628650"/>
              <a:gd name="connsiteY145" fmla="*/ 1955800 h 2667346"/>
              <a:gd name="connsiteX146" fmla="*/ 209550 w 628650"/>
              <a:gd name="connsiteY146" fmla="*/ 1990725 h 2667346"/>
              <a:gd name="connsiteX147" fmla="*/ 174625 w 628650"/>
              <a:gd name="connsiteY147" fmla="*/ 2025650 h 2667346"/>
              <a:gd name="connsiteX148" fmla="*/ 139700 w 628650"/>
              <a:gd name="connsiteY148" fmla="*/ 1990725 h 2667346"/>
              <a:gd name="connsiteX149" fmla="*/ 174625 w 628650"/>
              <a:gd name="connsiteY149" fmla="*/ 1955800 h 2667346"/>
              <a:gd name="connsiteX150" fmla="*/ 34925 w 628650"/>
              <a:gd name="connsiteY150" fmla="*/ 1955800 h 2667346"/>
              <a:gd name="connsiteX151" fmla="*/ 69850 w 628650"/>
              <a:gd name="connsiteY151" fmla="*/ 1990725 h 2667346"/>
              <a:gd name="connsiteX152" fmla="*/ 34925 w 628650"/>
              <a:gd name="connsiteY152" fmla="*/ 2025650 h 2667346"/>
              <a:gd name="connsiteX153" fmla="*/ 0 w 628650"/>
              <a:gd name="connsiteY153" fmla="*/ 1990725 h 2667346"/>
              <a:gd name="connsiteX154" fmla="*/ 34925 w 628650"/>
              <a:gd name="connsiteY154" fmla="*/ 1955800 h 2667346"/>
              <a:gd name="connsiteX155" fmla="*/ 593725 w 628650"/>
              <a:gd name="connsiteY155" fmla="*/ 1816100 h 2667346"/>
              <a:gd name="connsiteX156" fmla="*/ 628650 w 628650"/>
              <a:gd name="connsiteY156" fmla="*/ 1851025 h 2667346"/>
              <a:gd name="connsiteX157" fmla="*/ 593725 w 628650"/>
              <a:gd name="connsiteY157" fmla="*/ 1885950 h 2667346"/>
              <a:gd name="connsiteX158" fmla="*/ 558800 w 628650"/>
              <a:gd name="connsiteY158" fmla="*/ 1851025 h 2667346"/>
              <a:gd name="connsiteX159" fmla="*/ 593725 w 628650"/>
              <a:gd name="connsiteY159" fmla="*/ 1816100 h 2667346"/>
              <a:gd name="connsiteX160" fmla="*/ 454025 w 628650"/>
              <a:gd name="connsiteY160" fmla="*/ 1816100 h 2667346"/>
              <a:gd name="connsiteX161" fmla="*/ 488950 w 628650"/>
              <a:gd name="connsiteY161" fmla="*/ 1851025 h 2667346"/>
              <a:gd name="connsiteX162" fmla="*/ 454025 w 628650"/>
              <a:gd name="connsiteY162" fmla="*/ 1885950 h 2667346"/>
              <a:gd name="connsiteX163" fmla="*/ 419100 w 628650"/>
              <a:gd name="connsiteY163" fmla="*/ 1851025 h 2667346"/>
              <a:gd name="connsiteX164" fmla="*/ 454025 w 628650"/>
              <a:gd name="connsiteY164" fmla="*/ 1816100 h 2667346"/>
              <a:gd name="connsiteX165" fmla="*/ 314325 w 628650"/>
              <a:gd name="connsiteY165" fmla="*/ 1816100 h 2667346"/>
              <a:gd name="connsiteX166" fmla="*/ 349250 w 628650"/>
              <a:gd name="connsiteY166" fmla="*/ 1851025 h 2667346"/>
              <a:gd name="connsiteX167" fmla="*/ 314325 w 628650"/>
              <a:gd name="connsiteY167" fmla="*/ 1885950 h 2667346"/>
              <a:gd name="connsiteX168" fmla="*/ 279400 w 628650"/>
              <a:gd name="connsiteY168" fmla="*/ 1851025 h 2667346"/>
              <a:gd name="connsiteX169" fmla="*/ 314325 w 628650"/>
              <a:gd name="connsiteY169" fmla="*/ 1816100 h 2667346"/>
              <a:gd name="connsiteX170" fmla="*/ 174625 w 628650"/>
              <a:gd name="connsiteY170" fmla="*/ 1816100 h 2667346"/>
              <a:gd name="connsiteX171" fmla="*/ 209550 w 628650"/>
              <a:gd name="connsiteY171" fmla="*/ 1851025 h 2667346"/>
              <a:gd name="connsiteX172" fmla="*/ 174625 w 628650"/>
              <a:gd name="connsiteY172" fmla="*/ 1885950 h 2667346"/>
              <a:gd name="connsiteX173" fmla="*/ 139700 w 628650"/>
              <a:gd name="connsiteY173" fmla="*/ 1851025 h 2667346"/>
              <a:gd name="connsiteX174" fmla="*/ 174625 w 628650"/>
              <a:gd name="connsiteY174" fmla="*/ 1816100 h 2667346"/>
              <a:gd name="connsiteX175" fmla="*/ 34925 w 628650"/>
              <a:gd name="connsiteY175" fmla="*/ 1816100 h 2667346"/>
              <a:gd name="connsiteX176" fmla="*/ 69850 w 628650"/>
              <a:gd name="connsiteY176" fmla="*/ 1851025 h 2667346"/>
              <a:gd name="connsiteX177" fmla="*/ 34925 w 628650"/>
              <a:gd name="connsiteY177" fmla="*/ 1885950 h 2667346"/>
              <a:gd name="connsiteX178" fmla="*/ 0 w 628650"/>
              <a:gd name="connsiteY178" fmla="*/ 1851025 h 2667346"/>
              <a:gd name="connsiteX179" fmla="*/ 34925 w 628650"/>
              <a:gd name="connsiteY179" fmla="*/ 1816100 h 2667346"/>
              <a:gd name="connsiteX180" fmla="*/ 593725 w 628650"/>
              <a:gd name="connsiteY180" fmla="*/ 1676400 h 2667346"/>
              <a:gd name="connsiteX181" fmla="*/ 628650 w 628650"/>
              <a:gd name="connsiteY181" fmla="*/ 1711325 h 2667346"/>
              <a:gd name="connsiteX182" fmla="*/ 593725 w 628650"/>
              <a:gd name="connsiteY182" fmla="*/ 1746250 h 2667346"/>
              <a:gd name="connsiteX183" fmla="*/ 558800 w 628650"/>
              <a:gd name="connsiteY183" fmla="*/ 1711325 h 2667346"/>
              <a:gd name="connsiteX184" fmla="*/ 593725 w 628650"/>
              <a:gd name="connsiteY184" fmla="*/ 1676400 h 2667346"/>
              <a:gd name="connsiteX185" fmla="*/ 454025 w 628650"/>
              <a:gd name="connsiteY185" fmla="*/ 1676400 h 2667346"/>
              <a:gd name="connsiteX186" fmla="*/ 488950 w 628650"/>
              <a:gd name="connsiteY186" fmla="*/ 1711325 h 2667346"/>
              <a:gd name="connsiteX187" fmla="*/ 454025 w 628650"/>
              <a:gd name="connsiteY187" fmla="*/ 1746250 h 2667346"/>
              <a:gd name="connsiteX188" fmla="*/ 419100 w 628650"/>
              <a:gd name="connsiteY188" fmla="*/ 1711325 h 2667346"/>
              <a:gd name="connsiteX189" fmla="*/ 454025 w 628650"/>
              <a:gd name="connsiteY189" fmla="*/ 1676400 h 2667346"/>
              <a:gd name="connsiteX190" fmla="*/ 314325 w 628650"/>
              <a:gd name="connsiteY190" fmla="*/ 1676400 h 2667346"/>
              <a:gd name="connsiteX191" fmla="*/ 349250 w 628650"/>
              <a:gd name="connsiteY191" fmla="*/ 1711325 h 2667346"/>
              <a:gd name="connsiteX192" fmla="*/ 314325 w 628650"/>
              <a:gd name="connsiteY192" fmla="*/ 1746250 h 2667346"/>
              <a:gd name="connsiteX193" fmla="*/ 279400 w 628650"/>
              <a:gd name="connsiteY193" fmla="*/ 1711325 h 2667346"/>
              <a:gd name="connsiteX194" fmla="*/ 314325 w 628650"/>
              <a:gd name="connsiteY194" fmla="*/ 1676400 h 2667346"/>
              <a:gd name="connsiteX195" fmla="*/ 174625 w 628650"/>
              <a:gd name="connsiteY195" fmla="*/ 1676400 h 2667346"/>
              <a:gd name="connsiteX196" fmla="*/ 209550 w 628650"/>
              <a:gd name="connsiteY196" fmla="*/ 1711325 h 2667346"/>
              <a:gd name="connsiteX197" fmla="*/ 174625 w 628650"/>
              <a:gd name="connsiteY197" fmla="*/ 1746250 h 2667346"/>
              <a:gd name="connsiteX198" fmla="*/ 139700 w 628650"/>
              <a:gd name="connsiteY198" fmla="*/ 1711325 h 2667346"/>
              <a:gd name="connsiteX199" fmla="*/ 174625 w 628650"/>
              <a:gd name="connsiteY199" fmla="*/ 1676400 h 2667346"/>
              <a:gd name="connsiteX200" fmla="*/ 34925 w 628650"/>
              <a:gd name="connsiteY200" fmla="*/ 1676400 h 2667346"/>
              <a:gd name="connsiteX201" fmla="*/ 69850 w 628650"/>
              <a:gd name="connsiteY201" fmla="*/ 1711325 h 2667346"/>
              <a:gd name="connsiteX202" fmla="*/ 34925 w 628650"/>
              <a:gd name="connsiteY202" fmla="*/ 1746250 h 2667346"/>
              <a:gd name="connsiteX203" fmla="*/ 0 w 628650"/>
              <a:gd name="connsiteY203" fmla="*/ 1711325 h 2667346"/>
              <a:gd name="connsiteX204" fmla="*/ 34925 w 628650"/>
              <a:gd name="connsiteY204" fmla="*/ 1676400 h 2667346"/>
              <a:gd name="connsiteX205" fmla="*/ 593725 w 628650"/>
              <a:gd name="connsiteY205" fmla="*/ 1536700 h 2667346"/>
              <a:gd name="connsiteX206" fmla="*/ 628650 w 628650"/>
              <a:gd name="connsiteY206" fmla="*/ 1571625 h 2667346"/>
              <a:gd name="connsiteX207" fmla="*/ 593725 w 628650"/>
              <a:gd name="connsiteY207" fmla="*/ 1606550 h 2667346"/>
              <a:gd name="connsiteX208" fmla="*/ 558800 w 628650"/>
              <a:gd name="connsiteY208" fmla="*/ 1571625 h 2667346"/>
              <a:gd name="connsiteX209" fmla="*/ 593725 w 628650"/>
              <a:gd name="connsiteY209" fmla="*/ 1536700 h 2667346"/>
              <a:gd name="connsiteX210" fmla="*/ 454025 w 628650"/>
              <a:gd name="connsiteY210" fmla="*/ 1536700 h 2667346"/>
              <a:gd name="connsiteX211" fmla="*/ 488950 w 628650"/>
              <a:gd name="connsiteY211" fmla="*/ 1571625 h 2667346"/>
              <a:gd name="connsiteX212" fmla="*/ 454025 w 628650"/>
              <a:gd name="connsiteY212" fmla="*/ 1606550 h 2667346"/>
              <a:gd name="connsiteX213" fmla="*/ 419100 w 628650"/>
              <a:gd name="connsiteY213" fmla="*/ 1571625 h 2667346"/>
              <a:gd name="connsiteX214" fmla="*/ 454025 w 628650"/>
              <a:gd name="connsiteY214" fmla="*/ 1536700 h 2667346"/>
              <a:gd name="connsiteX215" fmla="*/ 314325 w 628650"/>
              <a:gd name="connsiteY215" fmla="*/ 1536700 h 2667346"/>
              <a:gd name="connsiteX216" fmla="*/ 349250 w 628650"/>
              <a:gd name="connsiteY216" fmla="*/ 1571625 h 2667346"/>
              <a:gd name="connsiteX217" fmla="*/ 314325 w 628650"/>
              <a:gd name="connsiteY217" fmla="*/ 1606550 h 2667346"/>
              <a:gd name="connsiteX218" fmla="*/ 279400 w 628650"/>
              <a:gd name="connsiteY218" fmla="*/ 1571625 h 2667346"/>
              <a:gd name="connsiteX219" fmla="*/ 314325 w 628650"/>
              <a:gd name="connsiteY219" fmla="*/ 1536700 h 2667346"/>
              <a:gd name="connsiteX220" fmla="*/ 174625 w 628650"/>
              <a:gd name="connsiteY220" fmla="*/ 1536700 h 2667346"/>
              <a:gd name="connsiteX221" fmla="*/ 209550 w 628650"/>
              <a:gd name="connsiteY221" fmla="*/ 1571625 h 2667346"/>
              <a:gd name="connsiteX222" fmla="*/ 174625 w 628650"/>
              <a:gd name="connsiteY222" fmla="*/ 1606550 h 2667346"/>
              <a:gd name="connsiteX223" fmla="*/ 139700 w 628650"/>
              <a:gd name="connsiteY223" fmla="*/ 1571625 h 2667346"/>
              <a:gd name="connsiteX224" fmla="*/ 174625 w 628650"/>
              <a:gd name="connsiteY224" fmla="*/ 1536700 h 2667346"/>
              <a:gd name="connsiteX225" fmla="*/ 34925 w 628650"/>
              <a:gd name="connsiteY225" fmla="*/ 1536700 h 2667346"/>
              <a:gd name="connsiteX226" fmla="*/ 69850 w 628650"/>
              <a:gd name="connsiteY226" fmla="*/ 1571625 h 2667346"/>
              <a:gd name="connsiteX227" fmla="*/ 34925 w 628650"/>
              <a:gd name="connsiteY227" fmla="*/ 1606550 h 2667346"/>
              <a:gd name="connsiteX228" fmla="*/ 0 w 628650"/>
              <a:gd name="connsiteY228" fmla="*/ 1571625 h 2667346"/>
              <a:gd name="connsiteX229" fmla="*/ 34925 w 628650"/>
              <a:gd name="connsiteY229" fmla="*/ 1536700 h 2667346"/>
              <a:gd name="connsiteX230" fmla="*/ 593725 w 628650"/>
              <a:gd name="connsiteY230" fmla="*/ 1397000 h 2667346"/>
              <a:gd name="connsiteX231" fmla="*/ 628650 w 628650"/>
              <a:gd name="connsiteY231" fmla="*/ 1431925 h 2667346"/>
              <a:gd name="connsiteX232" fmla="*/ 593725 w 628650"/>
              <a:gd name="connsiteY232" fmla="*/ 1466850 h 2667346"/>
              <a:gd name="connsiteX233" fmla="*/ 558800 w 628650"/>
              <a:gd name="connsiteY233" fmla="*/ 1431925 h 2667346"/>
              <a:gd name="connsiteX234" fmla="*/ 593725 w 628650"/>
              <a:gd name="connsiteY234" fmla="*/ 1397000 h 2667346"/>
              <a:gd name="connsiteX235" fmla="*/ 454025 w 628650"/>
              <a:gd name="connsiteY235" fmla="*/ 1397000 h 2667346"/>
              <a:gd name="connsiteX236" fmla="*/ 488950 w 628650"/>
              <a:gd name="connsiteY236" fmla="*/ 1431925 h 2667346"/>
              <a:gd name="connsiteX237" fmla="*/ 454025 w 628650"/>
              <a:gd name="connsiteY237" fmla="*/ 1466850 h 2667346"/>
              <a:gd name="connsiteX238" fmla="*/ 419100 w 628650"/>
              <a:gd name="connsiteY238" fmla="*/ 1431925 h 2667346"/>
              <a:gd name="connsiteX239" fmla="*/ 454025 w 628650"/>
              <a:gd name="connsiteY239" fmla="*/ 1397000 h 2667346"/>
              <a:gd name="connsiteX240" fmla="*/ 314325 w 628650"/>
              <a:gd name="connsiteY240" fmla="*/ 1397000 h 2667346"/>
              <a:gd name="connsiteX241" fmla="*/ 349250 w 628650"/>
              <a:gd name="connsiteY241" fmla="*/ 1431925 h 2667346"/>
              <a:gd name="connsiteX242" fmla="*/ 314325 w 628650"/>
              <a:gd name="connsiteY242" fmla="*/ 1466850 h 2667346"/>
              <a:gd name="connsiteX243" fmla="*/ 279400 w 628650"/>
              <a:gd name="connsiteY243" fmla="*/ 1431925 h 2667346"/>
              <a:gd name="connsiteX244" fmla="*/ 314325 w 628650"/>
              <a:gd name="connsiteY244" fmla="*/ 1397000 h 2667346"/>
              <a:gd name="connsiteX245" fmla="*/ 174625 w 628650"/>
              <a:gd name="connsiteY245" fmla="*/ 1397000 h 2667346"/>
              <a:gd name="connsiteX246" fmla="*/ 209550 w 628650"/>
              <a:gd name="connsiteY246" fmla="*/ 1431925 h 2667346"/>
              <a:gd name="connsiteX247" fmla="*/ 174625 w 628650"/>
              <a:gd name="connsiteY247" fmla="*/ 1466850 h 2667346"/>
              <a:gd name="connsiteX248" fmla="*/ 139700 w 628650"/>
              <a:gd name="connsiteY248" fmla="*/ 1431925 h 2667346"/>
              <a:gd name="connsiteX249" fmla="*/ 174625 w 628650"/>
              <a:gd name="connsiteY249" fmla="*/ 1397000 h 2667346"/>
              <a:gd name="connsiteX250" fmla="*/ 34925 w 628650"/>
              <a:gd name="connsiteY250" fmla="*/ 1397000 h 2667346"/>
              <a:gd name="connsiteX251" fmla="*/ 69850 w 628650"/>
              <a:gd name="connsiteY251" fmla="*/ 1431925 h 2667346"/>
              <a:gd name="connsiteX252" fmla="*/ 34925 w 628650"/>
              <a:gd name="connsiteY252" fmla="*/ 1466850 h 2667346"/>
              <a:gd name="connsiteX253" fmla="*/ 0 w 628650"/>
              <a:gd name="connsiteY253" fmla="*/ 1431925 h 2667346"/>
              <a:gd name="connsiteX254" fmla="*/ 34925 w 628650"/>
              <a:gd name="connsiteY254" fmla="*/ 1397000 h 2667346"/>
              <a:gd name="connsiteX255" fmla="*/ 593725 w 628650"/>
              <a:gd name="connsiteY255" fmla="*/ 1257300 h 2667346"/>
              <a:gd name="connsiteX256" fmla="*/ 628650 w 628650"/>
              <a:gd name="connsiteY256" fmla="*/ 1292225 h 2667346"/>
              <a:gd name="connsiteX257" fmla="*/ 593725 w 628650"/>
              <a:gd name="connsiteY257" fmla="*/ 1327150 h 2667346"/>
              <a:gd name="connsiteX258" fmla="*/ 558800 w 628650"/>
              <a:gd name="connsiteY258" fmla="*/ 1292225 h 2667346"/>
              <a:gd name="connsiteX259" fmla="*/ 593725 w 628650"/>
              <a:gd name="connsiteY259" fmla="*/ 1257300 h 2667346"/>
              <a:gd name="connsiteX260" fmla="*/ 454025 w 628650"/>
              <a:gd name="connsiteY260" fmla="*/ 1257300 h 2667346"/>
              <a:gd name="connsiteX261" fmla="*/ 488950 w 628650"/>
              <a:gd name="connsiteY261" fmla="*/ 1292225 h 2667346"/>
              <a:gd name="connsiteX262" fmla="*/ 454025 w 628650"/>
              <a:gd name="connsiteY262" fmla="*/ 1327150 h 2667346"/>
              <a:gd name="connsiteX263" fmla="*/ 419100 w 628650"/>
              <a:gd name="connsiteY263" fmla="*/ 1292225 h 2667346"/>
              <a:gd name="connsiteX264" fmla="*/ 454025 w 628650"/>
              <a:gd name="connsiteY264" fmla="*/ 1257300 h 2667346"/>
              <a:gd name="connsiteX265" fmla="*/ 314325 w 628650"/>
              <a:gd name="connsiteY265" fmla="*/ 1257300 h 2667346"/>
              <a:gd name="connsiteX266" fmla="*/ 349250 w 628650"/>
              <a:gd name="connsiteY266" fmla="*/ 1292225 h 2667346"/>
              <a:gd name="connsiteX267" fmla="*/ 314325 w 628650"/>
              <a:gd name="connsiteY267" fmla="*/ 1327150 h 2667346"/>
              <a:gd name="connsiteX268" fmla="*/ 279400 w 628650"/>
              <a:gd name="connsiteY268" fmla="*/ 1292225 h 2667346"/>
              <a:gd name="connsiteX269" fmla="*/ 314325 w 628650"/>
              <a:gd name="connsiteY269" fmla="*/ 1257300 h 2667346"/>
              <a:gd name="connsiteX270" fmla="*/ 174625 w 628650"/>
              <a:gd name="connsiteY270" fmla="*/ 1257300 h 2667346"/>
              <a:gd name="connsiteX271" fmla="*/ 209550 w 628650"/>
              <a:gd name="connsiteY271" fmla="*/ 1292225 h 2667346"/>
              <a:gd name="connsiteX272" fmla="*/ 174625 w 628650"/>
              <a:gd name="connsiteY272" fmla="*/ 1327150 h 2667346"/>
              <a:gd name="connsiteX273" fmla="*/ 139700 w 628650"/>
              <a:gd name="connsiteY273" fmla="*/ 1292225 h 2667346"/>
              <a:gd name="connsiteX274" fmla="*/ 174625 w 628650"/>
              <a:gd name="connsiteY274" fmla="*/ 1257300 h 2667346"/>
              <a:gd name="connsiteX275" fmla="*/ 34925 w 628650"/>
              <a:gd name="connsiteY275" fmla="*/ 1257300 h 2667346"/>
              <a:gd name="connsiteX276" fmla="*/ 69850 w 628650"/>
              <a:gd name="connsiteY276" fmla="*/ 1292225 h 2667346"/>
              <a:gd name="connsiteX277" fmla="*/ 34925 w 628650"/>
              <a:gd name="connsiteY277" fmla="*/ 1327150 h 2667346"/>
              <a:gd name="connsiteX278" fmla="*/ 0 w 628650"/>
              <a:gd name="connsiteY278" fmla="*/ 1292225 h 2667346"/>
              <a:gd name="connsiteX279" fmla="*/ 34925 w 628650"/>
              <a:gd name="connsiteY279" fmla="*/ 1257300 h 2667346"/>
              <a:gd name="connsiteX280" fmla="*/ 593725 w 628650"/>
              <a:gd name="connsiteY280" fmla="*/ 1117600 h 2667346"/>
              <a:gd name="connsiteX281" fmla="*/ 628650 w 628650"/>
              <a:gd name="connsiteY281" fmla="*/ 1152525 h 2667346"/>
              <a:gd name="connsiteX282" fmla="*/ 593725 w 628650"/>
              <a:gd name="connsiteY282" fmla="*/ 1187450 h 2667346"/>
              <a:gd name="connsiteX283" fmla="*/ 558800 w 628650"/>
              <a:gd name="connsiteY283" fmla="*/ 1152525 h 2667346"/>
              <a:gd name="connsiteX284" fmla="*/ 593725 w 628650"/>
              <a:gd name="connsiteY284" fmla="*/ 1117600 h 2667346"/>
              <a:gd name="connsiteX285" fmla="*/ 454025 w 628650"/>
              <a:gd name="connsiteY285" fmla="*/ 1117600 h 2667346"/>
              <a:gd name="connsiteX286" fmla="*/ 488950 w 628650"/>
              <a:gd name="connsiteY286" fmla="*/ 1152525 h 2667346"/>
              <a:gd name="connsiteX287" fmla="*/ 454025 w 628650"/>
              <a:gd name="connsiteY287" fmla="*/ 1187450 h 2667346"/>
              <a:gd name="connsiteX288" fmla="*/ 419100 w 628650"/>
              <a:gd name="connsiteY288" fmla="*/ 1152525 h 2667346"/>
              <a:gd name="connsiteX289" fmla="*/ 454025 w 628650"/>
              <a:gd name="connsiteY289" fmla="*/ 1117600 h 2667346"/>
              <a:gd name="connsiteX290" fmla="*/ 314325 w 628650"/>
              <a:gd name="connsiteY290" fmla="*/ 1117600 h 2667346"/>
              <a:gd name="connsiteX291" fmla="*/ 349250 w 628650"/>
              <a:gd name="connsiteY291" fmla="*/ 1152525 h 2667346"/>
              <a:gd name="connsiteX292" fmla="*/ 314325 w 628650"/>
              <a:gd name="connsiteY292" fmla="*/ 1187450 h 2667346"/>
              <a:gd name="connsiteX293" fmla="*/ 279400 w 628650"/>
              <a:gd name="connsiteY293" fmla="*/ 1152525 h 2667346"/>
              <a:gd name="connsiteX294" fmla="*/ 314325 w 628650"/>
              <a:gd name="connsiteY294" fmla="*/ 1117600 h 2667346"/>
              <a:gd name="connsiteX295" fmla="*/ 174625 w 628650"/>
              <a:gd name="connsiteY295" fmla="*/ 1117600 h 2667346"/>
              <a:gd name="connsiteX296" fmla="*/ 209550 w 628650"/>
              <a:gd name="connsiteY296" fmla="*/ 1152525 h 2667346"/>
              <a:gd name="connsiteX297" fmla="*/ 174625 w 628650"/>
              <a:gd name="connsiteY297" fmla="*/ 1187450 h 2667346"/>
              <a:gd name="connsiteX298" fmla="*/ 139700 w 628650"/>
              <a:gd name="connsiteY298" fmla="*/ 1152525 h 2667346"/>
              <a:gd name="connsiteX299" fmla="*/ 174625 w 628650"/>
              <a:gd name="connsiteY299" fmla="*/ 1117600 h 2667346"/>
              <a:gd name="connsiteX300" fmla="*/ 34925 w 628650"/>
              <a:gd name="connsiteY300" fmla="*/ 1117600 h 2667346"/>
              <a:gd name="connsiteX301" fmla="*/ 69850 w 628650"/>
              <a:gd name="connsiteY301" fmla="*/ 1152525 h 2667346"/>
              <a:gd name="connsiteX302" fmla="*/ 34925 w 628650"/>
              <a:gd name="connsiteY302" fmla="*/ 1187450 h 2667346"/>
              <a:gd name="connsiteX303" fmla="*/ 0 w 628650"/>
              <a:gd name="connsiteY303" fmla="*/ 1152525 h 2667346"/>
              <a:gd name="connsiteX304" fmla="*/ 34925 w 628650"/>
              <a:gd name="connsiteY304" fmla="*/ 1117600 h 2667346"/>
              <a:gd name="connsiteX305" fmla="*/ 593725 w 628650"/>
              <a:gd name="connsiteY305" fmla="*/ 977900 h 2667346"/>
              <a:gd name="connsiteX306" fmla="*/ 628650 w 628650"/>
              <a:gd name="connsiteY306" fmla="*/ 1012825 h 2667346"/>
              <a:gd name="connsiteX307" fmla="*/ 593725 w 628650"/>
              <a:gd name="connsiteY307" fmla="*/ 1047750 h 2667346"/>
              <a:gd name="connsiteX308" fmla="*/ 558800 w 628650"/>
              <a:gd name="connsiteY308" fmla="*/ 1012825 h 2667346"/>
              <a:gd name="connsiteX309" fmla="*/ 593725 w 628650"/>
              <a:gd name="connsiteY309" fmla="*/ 977900 h 2667346"/>
              <a:gd name="connsiteX310" fmla="*/ 454025 w 628650"/>
              <a:gd name="connsiteY310" fmla="*/ 977900 h 2667346"/>
              <a:gd name="connsiteX311" fmla="*/ 488950 w 628650"/>
              <a:gd name="connsiteY311" fmla="*/ 1012825 h 2667346"/>
              <a:gd name="connsiteX312" fmla="*/ 454025 w 628650"/>
              <a:gd name="connsiteY312" fmla="*/ 1047750 h 2667346"/>
              <a:gd name="connsiteX313" fmla="*/ 419100 w 628650"/>
              <a:gd name="connsiteY313" fmla="*/ 1012825 h 2667346"/>
              <a:gd name="connsiteX314" fmla="*/ 454025 w 628650"/>
              <a:gd name="connsiteY314" fmla="*/ 977900 h 2667346"/>
              <a:gd name="connsiteX315" fmla="*/ 314325 w 628650"/>
              <a:gd name="connsiteY315" fmla="*/ 977900 h 2667346"/>
              <a:gd name="connsiteX316" fmla="*/ 349250 w 628650"/>
              <a:gd name="connsiteY316" fmla="*/ 1012825 h 2667346"/>
              <a:gd name="connsiteX317" fmla="*/ 314325 w 628650"/>
              <a:gd name="connsiteY317" fmla="*/ 1047750 h 2667346"/>
              <a:gd name="connsiteX318" fmla="*/ 279400 w 628650"/>
              <a:gd name="connsiteY318" fmla="*/ 1012825 h 2667346"/>
              <a:gd name="connsiteX319" fmla="*/ 314325 w 628650"/>
              <a:gd name="connsiteY319" fmla="*/ 977900 h 2667346"/>
              <a:gd name="connsiteX320" fmla="*/ 174625 w 628650"/>
              <a:gd name="connsiteY320" fmla="*/ 977900 h 2667346"/>
              <a:gd name="connsiteX321" fmla="*/ 209550 w 628650"/>
              <a:gd name="connsiteY321" fmla="*/ 1012825 h 2667346"/>
              <a:gd name="connsiteX322" fmla="*/ 174625 w 628650"/>
              <a:gd name="connsiteY322" fmla="*/ 1047750 h 2667346"/>
              <a:gd name="connsiteX323" fmla="*/ 139700 w 628650"/>
              <a:gd name="connsiteY323" fmla="*/ 1012825 h 2667346"/>
              <a:gd name="connsiteX324" fmla="*/ 174625 w 628650"/>
              <a:gd name="connsiteY324" fmla="*/ 977900 h 2667346"/>
              <a:gd name="connsiteX325" fmla="*/ 34925 w 628650"/>
              <a:gd name="connsiteY325" fmla="*/ 977900 h 2667346"/>
              <a:gd name="connsiteX326" fmla="*/ 69850 w 628650"/>
              <a:gd name="connsiteY326" fmla="*/ 1012825 h 2667346"/>
              <a:gd name="connsiteX327" fmla="*/ 34925 w 628650"/>
              <a:gd name="connsiteY327" fmla="*/ 1047750 h 2667346"/>
              <a:gd name="connsiteX328" fmla="*/ 0 w 628650"/>
              <a:gd name="connsiteY328" fmla="*/ 1012825 h 2667346"/>
              <a:gd name="connsiteX329" fmla="*/ 34925 w 628650"/>
              <a:gd name="connsiteY329" fmla="*/ 977900 h 2667346"/>
              <a:gd name="connsiteX330" fmla="*/ 593725 w 628650"/>
              <a:gd name="connsiteY330" fmla="*/ 838200 h 2667346"/>
              <a:gd name="connsiteX331" fmla="*/ 628650 w 628650"/>
              <a:gd name="connsiteY331" fmla="*/ 873125 h 2667346"/>
              <a:gd name="connsiteX332" fmla="*/ 593725 w 628650"/>
              <a:gd name="connsiteY332" fmla="*/ 908050 h 2667346"/>
              <a:gd name="connsiteX333" fmla="*/ 558800 w 628650"/>
              <a:gd name="connsiteY333" fmla="*/ 873125 h 2667346"/>
              <a:gd name="connsiteX334" fmla="*/ 593725 w 628650"/>
              <a:gd name="connsiteY334" fmla="*/ 838200 h 2667346"/>
              <a:gd name="connsiteX335" fmla="*/ 454025 w 628650"/>
              <a:gd name="connsiteY335" fmla="*/ 838200 h 2667346"/>
              <a:gd name="connsiteX336" fmla="*/ 488950 w 628650"/>
              <a:gd name="connsiteY336" fmla="*/ 873125 h 2667346"/>
              <a:gd name="connsiteX337" fmla="*/ 454025 w 628650"/>
              <a:gd name="connsiteY337" fmla="*/ 908050 h 2667346"/>
              <a:gd name="connsiteX338" fmla="*/ 419100 w 628650"/>
              <a:gd name="connsiteY338" fmla="*/ 873125 h 2667346"/>
              <a:gd name="connsiteX339" fmla="*/ 454025 w 628650"/>
              <a:gd name="connsiteY339" fmla="*/ 838200 h 2667346"/>
              <a:gd name="connsiteX340" fmla="*/ 314325 w 628650"/>
              <a:gd name="connsiteY340" fmla="*/ 838200 h 2667346"/>
              <a:gd name="connsiteX341" fmla="*/ 349250 w 628650"/>
              <a:gd name="connsiteY341" fmla="*/ 873125 h 2667346"/>
              <a:gd name="connsiteX342" fmla="*/ 314325 w 628650"/>
              <a:gd name="connsiteY342" fmla="*/ 908050 h 2667346"/>
              <a:gd name="connsiteX343" fmla="*/ 279400 w 628650"/>
              <a:gd name="connsiteY343" fmla="*/ 873125 h 2667346"/>
              <a:gd name="connsiteX344" fmla="*/ 314325 w 628650"/>
              <a:gd name="connsiteY344" fmla="*/ 838200 h 2667346"/>
              <a:gd name="connsiteX345" fmla="*/ 174625 w 628650"/>
              <a:gd name="connsiteY345" fmla="*/ 838200 h 2667346"/>
              <a:gd name="connsiteX346" fmla="*/ 209550 w 628650"/>
              <a:gd name="connsiteY346" fmla="*/ 873125 h 2667346"/>
              <a:gd name="connsiteX347" fmla="*/ 174625 w 628650"/>
              <a:gd name="connsiteY347" fmla="*/ 908050 h 2667346"/>
              <a:gd name="connsiteX348" fmla="*/ 139700 w 628650"/>
              <a:gd name="connsiteY348" fmla="*/ 873125 h 2667346"/>
              <a:gd name="connsiteX349" fmla="*/ 174625 w 628650"/>
              <a:gd name="connsiteY349" fmla="*/ 838200 h 2667346"/>
              <a:gd name="connsiteX350" fmla="*/ 34925 w 628650"/>
              <a:gd name="connsiteY350" fmla="*/ 838200 h 2667346"/>
              <a:gd name="connsiteX351" fmla="*/ 69850 w 628650"/>
              <a:gd name="connsiteY351" fmla="*/ 873125 h 2667346"/>
              <a:gd name="connsiteX352" fmla="*/ 34925 w 628650"/>
              <a:gd name="connsiteY352" fmla="*/ 908050 h 2667346"/>
              <a:gd name="connsiteX353" fmla="*/ 0 w 628650"/>
              <a:gd name="connsiteY353" fmla="*/ 873125 h 2667346"/>
              <a:gd name="connsiteX354" fmla="*/ 34925 w 628650"/>
              <a:gd name="connsiteY354" fmla="*/ 838200 h 2667346"/>
              <a:gd name="connsiteX355" fmla="*/ 593725 w 628650"/>
              <a:gd name="connsiteY355" fmla="*/ 698500 h 2667346"/>
              <a:gd name="connsiteX356" fmla="*/ 628650 w 628650"/>
              <a:gd name="connsiteY356" fmla="*/ 733425 h 2667346"/>
              <a:gd name="connsiteX357" fmla="*/ 593725 w 628650"/>
              <a:gd name="connsiteY357" fmla="*/ 768350 h 2667346"/>
              <a:gd name="connsiteX358" fmla="*/ 558800 w 628650"/>
              <a:gd name="connsiteY358" fmla="*/ 733425 h 2667346"/>
              <a:gd name="connsiteX359" fmla="*/ 593725 w 628650"/>
              <a:gd name="connsiteY359" fmla="*/ 698500 h 2667346"/>
              <a:gd name="connsiteX360" fmla="*/ 454025 w 628650"/>
              <a:gd name="connsiteY360" fmla="*/ 698500 h 2667346"/>
              <a:gd name="connsiteX361" fmla="*/ 488950 w 628650"/>
              <a:gd name="connsiteY361" fmla="*/ 733425 h 2667346"/>
              <a:gd name="connsiteX362" fmla="*/ 454025 w 628650"/>
              <a:gd name="connsiteY362" fmla="*/ 768350 h 2667346"/>
              <a:gd name="connsiteX363" fmla="*/ 419100 w 628650"/>
              <a:gd name="connsiteY363" fmla="*/ 733425 h 2667346"/>
              <a:gd name="connsiteX364" fmla="*/ 454025 w 628650"/>
              <a:gd name="connsiteY364" fmla="*/ 698500 h 2667346"/>
              <a:gd name="connsiteX365" fmla="*/ 314325 w 628650"/>
              <a:gd name="connsiteY365" fmla="*/ 698500 h 2667346"/>
              <a:gd name="connsiteX366" fmla="*/ 349250 w 628650"/>
              <a:gd name="connsiteY366" fmla="*/ 733425 h 2667346"/>
              <a:gd name="connsiteX367" fmla="*/ 314325 w 628650"/>
              <a:gd name="connsiteY367" fmla="*/ 768350 h 2667346"/>
              <a:gd name="connsiteX368" fmla="*/ 279400 w 628650"/>
              <a:gd name="connsiteY368" fmla="*/ 733425 h 2667346"/>
              <a:gd name="connsiteX369" fmla="*/ 314325 w 628650"/>
              <a:gd name="connsiteY369" fmla="*/ 698500 h 2667346"/>
              <a:gd name="connsiteX370" fmla="*/ 174625 w 628650"/>
              <a:gd name="connsiteY370" fmla="*/ 698500 h 2667346"/>
              <a:gd name="connsiteX371" fmla="*/ 209550 w 628650"/>
              <a:gd name="connsiteY371" fmla="*/ 733425 h 2667346"/>
              <a:gd name="connsiteX372" fmla="*/ 174625 w 628650"/>
              <a:gd name="connsiteY372" fmla="*/ 768350 h 2667346"/>
              <a:gd name="connsiteX373" fmla="*/ 139700 w 628650"/>
              <a:gd name="connsiteY373" fmla="*/ 733425 h 2667346"/>
              <a:gd name="connsiteX374" fmla="*/ 174625 w 628650"/>
              <a:gd name="connsiteY374" fmla="*/ 698500 h 2667346"/>
              <a:gd name="connsiteX375" fmla="*/ 34925 w 628650"/>
              <a:gd name="connsiteY375" fmla="*/ 698500 h 2667346"/>
              <a:gd name="connsiteX376" fmla="*/ 69850 w 628650"/>
              <a:gd name="connsiteY376" fmla="*/ 733425 h 2667346"/>
              <a:gd name="connsiteX377" fmla="*/ 34925 w 628650"/>
              <a:gd name="connsiteY377" fmla="*/ 768350 h 2667346"/>
              <a:gd name="connsiteX378" fmla="*/ 0 w 628650"/>
              <a:gd name="connsiteY378" fmla="*/ 733425 h 2667346"/>
              <a:gd name="connsiteX379" fmla="*/ 34925 w 628650"/>
              <a:gd name="connsiteY379" fmla="*/ 698500 h 2667346"/>
              <a:gd name="connsiteX380" fmla="*/ 593725 w 628650"/>
              <a:gd name="connsiteY380" fmla="*/ 558800 h 2667346"/>
              <a:gd name="connsiteX381" fmla="*/ 628650 w 628650"/>
              <a:gd name="connsiteY381" fmla="*/ 593725 h 2667346"/>
              <a:gd name="connsiteX382" fmla="*/ 593725 w 628650"/>
              <a:gd name="connsiteY382" fmla="*/ 628650 h 2667346"/>
              <a:gd name="connsiteX383" fmla="*/ 558800 w 628650"/>
              <a:gd name="connsiteY383" fmla="*/ 593725 h 2667346"/>
              <a:gd name="connsiteX384" fmla="*/ 593725 w 628650"/>
              <a:gd name="connsiteY384" fmla="*/ 558800 h 2667346"/>
              <a:gd name="connsiteX385" fmla="*/ 454025 w 628650"/>
              <a:gd name="connsiteY385" fmla="*/ 558800 h 2667346"/>
              <a:gd name="connsiteX386" fmla="*/ 488950 w 628650"/>
              <a:gd name="connsiteY386" fmla="*/ 593725 h 2667346"/>
              <a:gd name="connsiteX387" fmla="*/ 454025 w 628650"/>
              <a:gd name="connsiteY387" fmla="*/ 628650 h 2667346"/>
              <a:gd name="connsiteX388" fmla="*/ 419100 w 628650"/>
              <a:gd name="connsiteY388" fmla="*/ 593725 h 2667346"/>
              <a:gd name="connsiteX389" fmla="*/ 454025 w 628650"/>
              <a:gd name="connsiteY389" fmla="*/ 558800 h 2667346"/>
              <a:gd name="connsiteX390" fmla="*/ 314325 w 628650"/>
              <a:gd name="connsiteY390" fmla="*/ 558800 h 2667346"/>
              <a:gd name="connsiteX391" fmla="*/ 349250 w 628650"/>
              <a:gd name="connsiteY391" fmla="*/ 593725 h 2667346"/>
              <a:gd name="connsiteX392" fmla="*/ 314325 w 628650"/>
              <a:gd name="connsiteY392" fmla="*/ 628650 h 2667346"/>
              <a:gd name="connsiteX393" fmla="*/ 279400 w 628650"/>
              <a:gd name="connsiteY393" fmla="*/ 593725 h 2667346"/>
              <a:gd name="connsiteX394" fmla="*/ 314325 w 628650"/>
              <a:gd name="connsiteY394" fmla="*/ 558800 h 2667346"/>
              <a:gd name="connsiteX395" fmla="*/ 174625 w 628650"/>
              <a:gd name="connsiteY395" fmla="*/ 558800 h 2667346"/>
              <a:gd name="connsiteX396" fmla="*/ 209550 w 628650"/>
              <a:gd name="connsiteY396" fmla="*/ 593725 h 2667346"/>
              <a:gd name="connsiteX397" fmla="*/ 174625 w 628650"/>
              <a:gd name="connsiteY397" fmla="*/ 628650 h 2667346"/>
              <a:gd name="connsiteX398" fmla="*/ 139700 w 628650"/>
              <a:gd name="connsiteY398" fmla="*/ 593725 h 2667346"/>
              <a:gd name="connsiteX399" fmla="*/ 174625 w 628650"/>
              <a:gd name="connsiteY399" fmla="*/ 558800 h 2667346"/>
              <a:gd name="connsiteX400" fmla="*/ 34925 w 628650"/>
              <a:gd name="connsiteY400" fmla="*/ 558800 h 2667346"/>
              <a:gd name="connsiteX401" fmla="*/ 69850 w 628650"/>
              <a:gd name="connsiteY401" fmla="*/ 593725 h 2667346"/>
              <a:gd name="connsiteX402" fmla="*/ 34925 w 628650"/>
              <a:gd name="connsiteY402" fmla="*/ 628650 h 2667346"/>
              <a:gd name="connsiteX403" fmla="*/ 0 w 628650"/>
              <a:gd name="connsiteY403" fmla="*/ 593725 h 2667346"/>
              <a:gd name="connsiteX404" fmla="*/ 34925 w 628650"/>
              <a:gd name="connsiteY404" fmla="*/ 558800 h 2667346"/>
              <a:gd name="connsiteX405" fmla="*/ 593725 w 628650"/>
              <a:gd name="connsiteY405" fmla="*/ 419100 h 2667346"/>
              <a:gd name="connsiteX406" fmla="*/ 628650 w 628650"/>
              <a:gd name="connsiteY406" fmla="*/ 454025 h 2667346"/>
              <a:gd name="connsiteX407" fmla="*/ 593725 w 628650"/>
              <a:gd name="connsiteY407" fmla="*/ 488950 h 2667346"/>
              <a:gd name="connsiteX408" fmla="*/ 558800 w 628650"/>
              <a:gd name="connsiteY408" fmla="*/ 454025 h 2667346"/>
              <a:gd name="connsiteX409" fmla="*/ 593725 w 628650"/>
              <a:gd name="connsiteY409" fmla="*/ 419100 h 2667346"/>
              <a:gd name="connsiteX410" fmla="*/ 454025 w 628650"/>
              <a:gd name="connsiteY410" fmla="*/ 419100 h 2667346"/>
              <a:gd name="connsiteX411" fmla="*/ 488950 w 628650"/>
              <a:gd name="connsiteY411" fmla="*/ 454025 h 2667346"/>
              <a:gd name="connsiteX412" fmla="*/ 454025 w 628650"/>
              <a:gd name="connsiteY412" fmla="*/ 488950 h 2667346"/>
              <a:gd name="connsiteX413" fmla="*/ 419100 w 628650"/>
              <a:gd name="connsiteY413" fmla="*/ 454025 h 2667346"/>
              <a:gd name="connsiteX414" fmla="*/ 454025 w 628650"/>
              <a:gd name="connsiteY414" fmla="*/ 419100 h 2667346"/>
              <a:gd name="connsiteX415" fmla="*/ 314325 w 628650"/>
              <a:gd name="connsiteY415" fmla="*/ 419100 h 2667346"/>
              <a:gd name="connsiteX416" fmla="*/ 349250 w 628650"/>
              <a:gd name="connsiteY416" fmla="*/ 454025 h 2667346"/>
              <a:gd name="connsiteX417" fmla="*/ 314325 w 628650"/>
              <a:gd name="connsiteY417" fmla="*/ 488950 h 2667346"/>
              <a:gd name="connsiteX418" fmla="*/ 279400 w 628650"/>
              <a:gd name="connsiteY418" fmla="*/ 454025 h 2667346"/>
              <a:gd name="connsiteX419" fmla="*/ 314325 w 628650"/>
              <a:gd name="connsiteY419" fmla="*/ 419100 h 2667346"/>
              <a:gd name="connsiteX420" fmla="*/ 174625 w 628650"/>
              <a:gd name="connsiteY420" fmla="*/ 419100 h 2667346"/>
              <a:gd name="connsiteX421" fmla="*/ 209550 w 628650"/>
              <a:gd name="connsiteY421" fmla="*/ 454025 h 2667346"/>
              <a:gd name="connsiteX422" fmla="*/ 174625 w 628650"/>
              <a:gd name="connsiteY422" fmla="*/ 488950 h 2667346"/>
              <a:gd name="connsiteX423" fmla="*/ 139700 w 628650"/>
              <a:gd name="connsiteY423" fmla="*/ 454025 h 2667346"/>
              <a:gd name="connsiteX424" fmla="*/ 174625 w 628650"/>
              <a:gd name="connsiteY424" fmla="*/ 419100 h 2667346"/>
              <a:gd name="connsiteX425" fmla="*/ 34925 w 628650"/>
              <a:gd name="connsiteY425" fmla="*/ 419100 h 2667346"/>
              <a:gd name="connsiteX426" fmla="*/ 69850 w 628650"/>
              <a:gd name="connsiteY426" fmla="*/ 454025 h 2667346"/>
              <a:gd name="connsiteX427" fmla="*/ 34925 w 628650"/>
              <a:gd name="connsiteY427" fmla="*/ 488950 h 2667346"/>
              <a:gd name="connsiteX428" fmla="*/ 0 w 628650"/>
              <a:gd name="connsiteY428" fmla="*/ 454025 h 2667346"/>
              <a:gd name="connsiteX429" fmla="*/ 34925 w 628650"/>
              <a:gd name="connsiteY429" fmla="*/ 419100 h 2667346"/>
              <a:gd name="connsiteX430" fmla="*/ 593725 w 628650"/>
              <a:gd name="connsiteY430" fmla="*/ 279400 h 2667346"/>
              <a:gd name="connsiteX431" fmla="*/ 628650 w 628650"/>
              <a:gd name="connsiteY431" fmla="*/ 314325 h 2667346"/>
              <a:gd name="connsiteX432" fmla="*/ 593725 w 628650"/>
              <a:gd name="connsiteY432" fmla="*/ 349250 h 2667346"/>
              <a:gd name="connsiteX433" fmla="*/ 558800 w 628650"/>
              <a:gd name="connsiteY433" fmla="*/ 314325 h 2667346"/>
              <a:gd name="connsiteX434" fmla="*/ 593725 w 628650"/>
              <a:gd name="connsiteY434" fmla="*/ 279400 h 2667346"/>
              <a:gd name="connsiteX435" fmla="*/ 454025 w 628650"/>
              <a:gd name="connsiteY435" fmla="*/ 279400 h 2667346"/>
              <a:gd name="connsiteX436" fmla="*/ 488950 w 628650"/>
              <a:gd name="connsiteY436" fmla="*/ 314325 h 2667346"/>
              <a:gd name="connsiteX437" fmla="*/ 454025 w 628650"/>
              <a:gd name="connsiteY437" fmla="*/ 349250 h 2667346"/>
              <a:gd name="connsiteX438" fmla="*/ 419100 w 628650"/>
              <a:gd name="connsiteY438" fmla="*/ 314325 h 2667346"/>
              <a:gd name="connsiteX439" fmla="*/ 454025 w 628650"/>
              <a:gd name="connsiteY439" fmla="*/ 279400 h 2667346"/>
              <a:gd name="connsiteX440" fmla="*/ 314325 w 628650"/>
              <a:gd name="connsiteY440" fmla="*/ 279400 h 2667346"/>
              <a:gd name="connsiteX441" fmla="*/ 349250 w 628650"/>
              <a:gd name="connsiteY441" fmla="*/ 314325 h 2667346"/>
              <a:gd name="connsiteX442" fmla="*/ 314325 w 628650"/>
              <a:gd name="connsiteY442" fmla="*/ 349250 h 2667346"/>
              <a:gd name="connsiteX443" fmla="*/ 279400 w 628650"/>
              <a:gd name="connsiteY443" fmla="*/ 314325 h 2667346"/>
              <a:gd name="connsiteX444" fmla="*/ 314325 w 628650"/>
              <a:gd name="connsiteY444" fmla="*/ 279400 h 2667346"/>
              <a:gd name="connsiteX445" fmla="*/ 174625 w 628650"/>
              <a:gd name="connsiteY445" fmla="*/ 279400 h 2667346"/>
              <a:gd name="connsiteX446" fmla="*/ 209550 w 628650"/>
              <a:gd name="connsiteY446" fmla="*/ 314325 h 2667346"/>
              <a:gd name="connsiteX447" fmla="*/ 174625 w 628650"/>
              <a:gd name="connsiteY447" fmla="*/ 349250 h 2667346"/>
              <a:gd name="connsiteX448" fmla="*/ 139700 w 628650"/>
              <a:gd name="connsiteY448" fmla="*/ 314325 h 2667346"/>
              <a:gd name="connsiteX449" fmla="*/ 174625 w 628650"/>
              <a:gd name="connsiteY449" fmla="*/ 279400 h 2667346"/>
              <a:gd name="connsiteX450" fmla="*/ 34925 w 628650"/>
              <a:gd name="connsiteY450" fmla="*/ 279400 h 2667346"/>
              <a:gd name="connsiteX451" fmla="*/ 69850 w 628650"/>
              <a:gd name="connsiteY451" fmla="*/ 314325 h 2667346"/>
              <a:gd name="connsiteX452" fmla="*/ 34925 w 628650"/>
              <a:gd name="connsiteY452" fmla="*/ 349250 h 2667346"/>
              <a:gd name="connsiteX453" fmla="*/ 0 w 628650"/>
              <a:gd name="connsiteY453" fmla="*/ 314325 h 2667346"/>
              <a:gd name="connsiteX454" fmla="*/ 34925 w 628650"/>
              <a:gd name="connsiteY454" fmla="*/ 279400 h 2667346"/>
              <a:gd name="connsiteX455" fmla="*/ 593725 w 628650"/>
              <a:gd name="connsiteY455" fmla="*/ 139700 h 2667346"/>
              <a:gd name="connsiteX456" fmla="*/ 628650 w 628650"/>
              <a:gd name="connsiteY456" fmla="*/ 174625 h 2667346"/>
              <a:gd name="connsiteX457" fmla="*/ 593725 w 628650"/>
              <a:gd name="connsiteY457" fmla="*/ 209550 h 2667346"/>
              <a:gd name="connsiteX458" fmla="*/ 558800 w 628650"/>
              <a:gd name="connsiteY458" fmla="*/ 174625 h 2667346"/>
              <a:gd name="connsiteX459" fmla="*/ 593725 w 628650"/>
              <a:gd name="connsiteY459" fmla="*/ 139700 h 2667346"/>
              <a:gd name="connsiteX460" fmla="*/ 454025 w 628650"/>
              <a:gd name="connsiteY460" fmla="*/ 139700 h 2667346"/>
              <a:gd name="connsiteX461" fmla="*/ 488950 w 628650"/>
              <a:gd name="connsiteY461" fmla="*/ 174625 h 2667346"/>
              <a:gd name="connsiteX462" fmla="*/ 454025 w 628650"/>
              <a:gd name="connsiteY462" fmla="*/ 209550 h 2667346"/>
              <a:gd name="connsiteX463" fmla="*/ 419100 w 628650"/>
              <a:gd name="connsiteY463" fmla="*/ 174625 h 2667346"/>
              <a:gd name="connsiteX464" fmla="*/ 454025 w 628650"/>
              <a:gd name="connsiteY464" fmla="*/ 139700 h 2667346"/>
              <a:gd name="connsiteX465" fmla="*/ 314325 w 628650"/>
              <a:gd name="connsiteY465" fmla="*/ 139700 h 2667346"/>
              <a:gd name="connsiteX466" fmla="*/ 349250 w 628650"/>
              <a:gd name="connsiteY466" fmla="*/ 174625 h 2667346"/>
              <a:gd name="connsiteX467" fmla="*/ 314325 w 628650"/>
              <a:gd name="connsiteY467" fmla="*/ 209550 h 2667346"/>
              <a:gd name="connsiteX468" fmla="*/ 279400 w 628650"/>
              <a:gd name="connsiteY468" fmla="*/ 174625 h 2667346"/>
              <a:gd name="connsiteX469" fmla="*/ 314325 w 628650"/>
              <a:gd name="connsiteY469" fmla="*/ 139700 h 2667346"/>
              <a:gd name="connsiteX470" fmla="*/ 174625 w 628650"/>
              <a:gd name="connsiteY470" fmla="*/ 139700 h 2667346"/>
              <a:gd name="connsiteX471" fmla="*/ 209550 w 628650"/>
              <a:gd name="connsiteY471" fmla="*/ 174625 h 2667346"/>
              <a:gd name="connsiteX472" fmla="*/ 174625 w 628650"/>
              <a:gd name="connsiteY472" fmla="*/ 209550 h 2667346"/>
              <a:gd name="connsiteX473" fmla="*/ 139700 w 628650"/>
              <a:gd name="connsiteY473" fmla="*/ 174625 h 2667346"/>
              <a:gd name="connsiteX474" fmla="*/ 174625 w 628650"/>
              <a:gd name="connsiteY474" fmla="*/ 139700 h 2667346"/>
              <a:gd name="connsiteX475" fmla="*/ 34925 w 628650"/>
              <a:gd name="connsiteY475" fmla="*/ 139700 h 2667346"/>
              <a:gd name="connsiteX476" fmla="*/ 69850 w 628650"/>
              <a:gd name="connsiteY476" fmla="*/ 174625 h 2667346"/>
              <a:gd name="connsiteX477" fmla="*/ 34925 w 628650"/>
              <a:gd name="connsiteY477" fmla="*/ 209550 h 2667346"/>
              <a:gd name="connsiteX478" fmla="*/ 0 w 628650"/>
              <a:gd name="connsiteY478" fmla="*/ 174625 h 2667346"/>
              <a:gd name="connsiteX479" fmla="*/ 34925 w 628650"/>
              <a:gd name="connsiteY479" fmla="*/ 139700 h 2667346"/>
              <a:gd name="connsiteX480" fmla="*/ 593725 w 628650"/>
              <a:gd name="connsiteY480" fmla="*/ 0 h 2667346"/>
              <a:gd name="connsiteX481" fmla="*/ 628650 w 628650"/>
              <a:gd name="connsiteY481" fmla="*/ 34925 h 2667346"/>
              <a:gd name="connsiteX482" fmla="*/ 593725 w 628650"/>
              <a:gd name="connsiteY482" fmla="*/ 69850 h 2667346"/>
              <a:gd name="connsiteX483" fmla="*/ 558800 w 628650"/>
              <a:gd name="connsiteY483" fmla="*/ 34925 h 2667346"/>
              <a:gd name="connsiteX484" fmla="*/ 593725 w 628650"/>
              <a:gd name="connsiteY484" fmla="*/ 0 h 2667346"/>
              <a:gd name="connsiteX485" fmla="*/ 454025 w 628650"/>
              <a:gd name="connsiteY485" fmla="*/ 0 h 2667346"/>
              <a:gd name="connsiteX486" fmla="*/ 488950 w 628650"/>
              <a:gd name="connsiteY486" fmla="*/ 34925 h 2667346"/>
              <a:gd name="connsiteX487" fmla="*/ 454025 w 628650"/>
              <a:gd name="connsiteY487" fmla="*/ 69850 h 2667346"/>
              <a:gd name="connsiteX488" fmla="*/ 419100 w 628650"/>
              <a:gd name="connsiteY488" fmla="*/ 34925 h 2667346"/>
              <a:gd name="connsiteX489" fmla="*/ 454025 w 628650"/>
              <a:gd name="connsiteY489" fmla="*/ 0 h 2667346"/>
              <a:gd name="connsiteX490" fmla="*/ 314325 w 628650"/>
              <a:gd name="connsiteY490" fmla="*/ 0 h 2667346"/>
              <a:gd name="connsiteX491" fmla="*/ 349250 w 628650"/>
              <a:gd name="connsiteY491" fmla="*/ 34925 h 2667346"/>
              <a:gd name="connsiteX492" fmla="*/ 314325 w 628650"/>
              <a:gd name="connsiteY492" fmla="*/ 69850 h 2667346"/>
              <a:gd name="connsiteX493" fmla="*/ 279400 w 628650"/>
              <a:gd name="connsiteY493" fmla="*/ 34925 h 2667346"/>
              <a:gd name="connsiteX494" fmla="*/ 314325 w 628650"/>
              <a:gd name="connsiteY494" fmla="*/ 0 h 2667346"/>
              <a:gd name="connsiteX495" fmla="*/ 174625 w 628650"/>
              <a:gd name="connsiteY495" fmla="*/ 0 h 2667346"/>
              <a:gd name="connsiteX496" fmla="*/ 209550 w 628650"/>
              <a:gd name="connsiteY496" fmla="*/ 34925 h 2667346"/>
              <a:gd name="connsiteX497" fmla="*/ 174625 w 628650"/>
              <a:gd name="connsiteY497" fmla="*/ 69850 h 2667346"/>
              <a:gd name="connsiteX498" fmla="*/ 139700 w 628650"/>
              <a:gd name="connsiteY498" fmla="*/ 34925 h 2667346"/>
              <a:gd name="connsiteX499" fmla="*/ 174625 w 628650"/>
              <a:gd name="connsiteY499" fmla="*/ 0 h 2667346"/>
              <a:gd name="connsiteX500" fmla="*/ 34925 w 628650"/>
              <a:gd name="connsiteY500" fmla="*/ 0 h 2667346"/>
              <a:gd name="connsiteX501" fmla="*/ 69850 w 628650"/>
              <a:gd name="connsiteY501" fmla="*/ 34925 h 2667346"/>
              <a:gd name="connsiteX502" fmla="*/ 34925 w 628650"/>
              <a:gd name="connsiteY502" fmla="*/ 69850 h 2667346"/>
              <a:gd name="connsiteX503" fmla="*/ 0 w 628650"/>
              <a:gd name="connsiteY503" fmla="*/ 34925 h 2667346"/>
              <a:gd name="connsiteX504" fmla="*/ 34925 w 628650"/>
              <a:gd name="connsiteY504" fmla="*/ 0 h 266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</a:cxnLst>
            <a:rect l="l" t="t" r="r" b="b"/>
            <a:pathLst>
              <a:path w="628650" h="2667346">
                <a:moveTo>
                  <a:pt x="593725" y="2654300"/>
                </a:moveTo>
                <a:cubicBezTo>
                  <a:pt x="603364" y="2654300"/>
                  <a:pt x="612096" y="2658212"/>
                  <a:pt x="618417" y="2664533"/>
                </a:cubicBezTo>
                <a:lnTo>
                  <a:pt x="619583" y="2667346"/>
                </a:lnTo>
                <a:lnTo>
                  <a:pt x="567867" y="2667346"/>
                </a:lnTo>
                <a:lnTo>
                  <a:pt x="569033" y="2664533"/>
                </a:lnTo>
                <a:cubicBezTo>
                  <a:pt x="575355" y="2658212"/>
                  <a:pt x="584086" y="2654300"/>
                  <a:pt x="593725" y="2654300"/>
                </a:cubicBezTo>
                <a:close/>
                <a:moveTo>
                  <a:pt x="454025" y="2654300"/>
                </a:moveTo>
                <a:cubicBezTo>
                  <a:pt x="463664" y="2654300"/>
                  <a:pt x="472396" y="2658212"/>
                  <a:pt x="478717" y="2664533"/>
                </a:cubicBezTo>
                <a:lnTo>
                  <a:pt x="479883" y="2667346"/>
                </a:lnTo>
                <a:lnTo>
                  <a:pt x="428167" y="2667346"/>
                </a:lnTo>
                <a:lnTo>
                  <a:pt x="429333" y="2664533"/>
                </a:lnTo>
                <a:cubicBezTo>
                  <a:pt x="435655" y="2658212"/>
                  <a:pt x="444386" y="2654300"/>
                  <a:pt x="454025" y="2654300"/>
                </a:cubicBezTo>
                <a:close/>
                <a:moveTo>
                  <a:pt x="314325" y="2654300"/>
                </a:moveTo>
                <a:cubicBezTo>
                  <a:pt x="323964" y="2654300"/>
                  <a:pt x="332696" y="2658212"/>
                  <a:pt x="339017" y="2664533"/>
                </a:cubicBezTo>
                <a:lnTo>
                  <a:pt x="340183" y="2667346"/>
                </a:lnTo>
                <a:lnTo>
                  <a:pt x="288467" y="2667346"/>
                </a:lnTo>
                <a:lnTo>
                  <a:pt x="289633" y="2664533"/>
                </a:lnTo>
                <a:cubicBezTo>
                  <a:pt x="295955" y="2658212"/>
                  <a:pt x="304686" y="2654300"/>
                  <a:pt x="314325" y="2654300"/>
                </a:cubicBezTo>
                <a:close/>
                <a:moveTo>
                  <a:pt x="174625" y="2654300"/>
                </a:moveTo>
                <a:cubicBezTo>
                  <a:pt x="184264" y="2654300"/>
                  <a:pt x="192996" y="2658212"/>
                  <a:pt x="199317" y="2664533"/>
                </a:cubicBezTo>
                <a:lnTo>
                  <a:pt x="200483" y="2667346"/>
                </a:lnTo>
                <a:lnTo>
                  <a:pt x="148767" y="2667346"/>
                </a:lnTo>
                <a:lnTo>
                  <a:pt x="149933" y="2664533"/>
                </a:lnTo>
                <a:cubicBezTo>
                  <a:pt x="156255" y="2658212"/>
                  <a:pt x="164986" y="2654300"/>
                  <a:pt x="174625" y="2654300"/>
                </a:cubicBezTo>
                <a:close/>
                <a:moveTo>
                  <a:pt x="34925" y="2654300"/>
                </a:moveTo>
                <a:cubicBezTo>
                  <a:pt x="44564" y="2654300"/>
                  <a:pt x="53296" y="2658212"/>
                  <a:pt x="59617" y="2664533"/>
                </a:cubicBezTo>
                <a:lnTo>
                  <a:pt x="60783" y="2667346"/>
                </a:lnTo>
                <a:lnTo>
                  <a:pt x="9067" y="2667346"/>
                </a:lnTo>
                <a:lnTo>
                  <a:pt x="10233" y="2664533"/>
                </a:lnTo>
                <a:cubicBezTo>
                  <a:pt x="16555" y="2658212"/>
                  <a:pt x="25286" y="2654300"/>
                  <a:pt x="34925" y="2654300"/>
                </a:cubicBezTo>
                <a:close/>
                <a:moveTo>
                  <a:pt x="593725" y="2514600"/>
                </a:moveTo>
                <a:cubicBezTo>
                  <a:pt x="613003" y="2514600"/>
                  <a:pt x="628650" y="2530246"/>
                  <a:pt x="628650" y="2549525"/>
                </a:cubicBezTo>
                <a:cubicBezTo>
                  <a:pt x="628650" y="2568803"/>
                  <a:pt x="613003" y="2584450"/>
                  <a:pt x="593725" y="2584450"/>
                </a:cubicBezTo>
                <a:cubicBezTo>
                  <a:pt x="574446" y="2584450"/>
                  <a:pt x="558800" y="2568803"/>
                  <a:pt x="558800" y="2549525"/>
                </a:cubicBezTo>
                <a:cubicBezTo>
                  <a:pt x="558800" y="2530246"/>
                  <a:pt x="574446" y="2514600"/>
                  <a:pt x="593725" y="2514600"/>
                </a:cubicBezTo>
                <a:close/>
                <a:moveTo>
                  <a:pt x="454025" y="2514600"/>
                </a:moveTo>
                <a:cubicBezTo>
                  <a:pt x="473303" y="2514600"/>
                  <a:pt x="488950" y="2530246"/>
                  <a:pt x="488950" y="2549525"/>
                </a:cubicBezTo>
                <a:cubicBezTo>
                  <a:pt x="488950" y="2568803"/>
                  <a:pt x="473303" y="2584450"/>
                  <a:pt x="454025" y="2584450"/>
                </a:cubicBezTo>
                <a:cubicBezTo>
                  <a:pt x="434746" y="2584450"/>
                  <a:pt x="419100" y="2568803"/>
                  <a:pt x="419100" y="2549525"/>
                </a:cubicBezTo>
                <a:cubicBezTo>
                  <a:pt x="419100" y="2530246"/>
                  <a:pt x="434746" y="2514600"/>
                  <a:pt x="454025" y="2514600"/>
                </a:cubicBezTo>
                <a:close/>
                <a:moveTo>
                  <a:pt x="314325" y="2514600"/>
                </a:moveTo>
                <a:cubicBezTo>
                  <a:pt x="333603" y="2514600"/>
                  <a:pt x="349250" y="2530246"/>
                  <a:pt x="349250" y="2549525"/>
                </a:cubicBezTo>
                <a:cubicBezTo>
                  <a:pt x="349250" y="2568803"/>
                  <a:pt x="333603" y="2584450"/>
                  <a:pt x="314325" y="2584450"/>
                </a:cubicBezTo>
                <a:cubicBezTo>
                  <a:pt x="295046" y="2584450"/>
                  <a:pt x="279400" y="2568803"/>
                  <a:pt x="279400" y="2549525"/>
                </a:cubicBezTo>
                <a:cubicBezTo>
                  <a:pt x="279400" y="2530246"/>
                  <a:pt x="295046" y="2514600"/>
                  <a:pt x="314325" y="2514600"/>
                </a:cubicBezTo>
                <a:close/>
                <a:moveTo>
                  <a:pt x="174625" y="2514600"/>
                </a:moveTo>
                <a:cubicBezTo>
                  <a:pt x="193903" y="2514600"/>
                  <a:pt x="209550" y="2530246"/>
                  <a:pt x="209550" y="2549525"/>
                </a:cubicBezTo>
                <a:cubicBezTo>
                  <a:pt x="209550" y="2568803"/>
                  <a:pt x="193903" y="2584450"/>
                  <a:pt x="174625" y="2584450"/>
                </a:cubicBezTo>
                <a:cubicBezTo>
                  <a:pt x="155346" y="2584450"/>
                  <a:pt x="139700" y="2568803"/>
                  <a:pt x="139700" y="2549525"/>
                </a:cubicBezTo>
                <a:cubicBezTo>
                  <a:pt x="139700" y="2530246"/>
                  <a:pt x="155346" y="2514600"/>
                  <a:pt x="174625" y="2514600"/>
                </a:cubicBezTo>
                <a:close/>
                <a:moveTo>
                  <a:pt x="34925" y="2514600"/>
                </a:moveTo>
                <a:cubicBezTo>
                  <a:pt x="54203" y="2514600"/>
                  <a:pt x="69850" y="2530246"/>
                  <a:pt x="69850" y="2549525"/>
                </a:cubicBezTo>
                <a:cubicBezTo>
                  <a:pt x="69850" y="2568803"/>
                  <a:pt x="54203" y="2584450"/>
                  <a:pt x="34925" y="2584450"/>
                </a:cubicBezTo>
                <a:cubicBezTo>
                  <a:pt x="15646" y="2584450"/>
                  <a:pt x="0" y="2568803"/>
                  <a:pt x="0" y="2549525"/>
                </a:cubicBezTo>
                <a:cubicBezTo>
                  <a:pt x="0" y="2530246"/>
                  <a:pt x="15646" y="2514600"/>
                  <a:pt x="34925" y="2514600"/>
                </a:cubicBezTo>
                <a:close/>
                <a:moveTo>
                  <a:pt x="593725" y="2374900"/>
                </a:moveTo>
                <a:cubicBezTo>
                  <a:pt x="613003" y="2374900"/>
                  <a:pt x="628650" y="2390546"/>
                  <a:pt x="628650" y="2409825"/>
                </a:cubicBezTo>
                <a:cubicBezTo>
                  <a:pt x="628650" y="2429103"/>
                  <a:pt x="613003" y="2444750"/>
                  <a:pt x="593725" y="2444750"/>
                </a:cubicBezTo>
                <a:cubicBezTo>
                  <a:pt x="574446" y="2444750"/>
                  <a:pt x="558800" y="2429103"/>
                  <a:pt x="558800" y="2409825"/>
                </a:cubicBezTo>
                <a:cubicBezTo>
                  <a:pt x="558800" y="2390546"/>
                  <a:pt x="574446" y="2374900"/>
                  <a:pt x="593725" y="2374900"/>
                </a:cubicBezTo>
                <a:close/>
                <a:moveTo>
                  <a:pt x="454025" y="2374900"/>
                </a:moveTo>
                <a:cubicBezTo>
                  <a:pt x="473303" y="2374900"/>
                  <a:pt x="488950" y="2390546"/>
                  <a:pt x="488950" y="2409825"/>
                </a:cubicBezTo>
                <a:cubicBezTo>
                  <a:pt x="488950" y="2429103"/>
                  <a:pt x="473303" y="2444750"/>
                  <a:pt x="454025" y="2444750"/>
                </a:cubicBezTo>
                <a:cubicBezTo>
                  <a:pt x="434746" y="2444750"/>
                  <a:pt x="419100" y="2429103"/>
                  <a:pt x="419100" y="2409825"/>
                </a:cubicBezTo>
                <a:cubicBezTo>
                  <a:pt x="419100" y="2390546"/>
                  <a:pt x="434746" y="2374900"/>
                  <a:pt x="454025" y="2374900"/>
                </a:cubicBezTo>
                <a:close/>
                <a:moveTo>
                  <a:pt x="314325" y="2374900"/>
                </a:moveTo>
                <a:cubicBezTo>
                  <a:pt x="333603" y="2374900"/>
                  <a:pt x="349250" y="2390546"/>
                  <a:pt x="349250" y="2409825"/>
                </a:cubicBezTo>
                <a:cubicBezTo>
                  <a:pt x="349250" y="2429103"/>
                  <a:pt x="333603" y="2444750"/>
                  <a:pt x="314325" y="2444750"/>
                </a:cubicBezTo>
                <a:cubicBezTo>
                  <a:pt x="295046" y="2444750"/>
                  <a:pt x="279400" y="2429103"/>
                  <a:pt x="279400" y="2409825"/>
                </a:cubicBezTo>
                <a:cubicBezTo>
                  <a:pt x="279400" y="2390546"/>
                  <a:pt x="295046" y="2374900"/>
                  <a:pt x="314325" y="2374900"/>
                </a:cubicBezTo>
                <a:close/>
                <a:moveTo>
                  <a:pt x="174625" y="2374900"/>
                </a:moveTo>
                <a:cubicBezTo>
                  <a:pt x="193903" y="2374900"/>
                  <a:pt x="209550" y="2390546"/>
                  <a:pt x="209550" y="2409825"/>
                </a:cubicBezTo>
                <a:cubicBezTo>
                  <a:pt x="209550" y="2429103"/>
                  <a:pt x="193903" y="2444750"/>
                  <a:pt x="174625" y="2444750"/>
                </a:cubicBezTo>
                <a:cubicBezTo>
                  <a:pt x="155346" y="2444750"/>
                  <a:pt x="139700" y="2429103"/>
                  <a:pt x="139700" y="2409825"/>
                </a:cubicBezTo>
                <a:cubicBezTo>
                  <a:pt x="139700" y="2390546"/>
                  <a:pt x="155346" y="2374900"/>
                  <a:pt x="174625" y="2374900"/>
                </a:cubicBezTo>
                <a:close/>
                <a:moveTo>
                  <a:pt x="34925" y="2374900"/>
                </a:moveTo>
                <a:cubicBezTo>
                  <a:pt x="54203" y="2374900"/>
                  <a:pt x="69850" y="2390546"/>
                  <a:pt x="69850" y="2409825"/>
                </a:cubicBezTo>
                <a:cubicBezTo>
                  <a:pt x="69850" y="2429103"/>
                  <a:pt x="54203" y="2444750"/>
                  <a:pt x="34925" y="2444750"/>
                </a:cubicBezTo>
                <a:cubicBezTo>
                  <a:pt x="15646" y="2444750"/>
                  <a:pt x="0" y="2429103"/>
                  <a:pt x="0" y="2409825"/>
                </a:cubicBezTo>
                <a:cubicBezTo>
                  <a:pt x="0" y="2390546"/>
                  <a:pt x="15646" y="2374900"/>
                  <a:pt x="34925" y="2374900"/>
                </a:cubicBezTo>
                <a:close/>
                <a:moveTo>
                  <a:pt x="593725" y="2235200"/>
                </a:moveTo>
                <a:cubicBezTo>
                  <a:pt x="613003" y="2235200"/>
                  <a:pt x="628650" y="2250846"/>
                  <a:pt x="628650" y="2270125"/>
                </a:cubicBezTo>
                <a:cubicBezTo>
                  <a:pt x="628650" y="2289403"/>
                  <a:pt x="613003" y="2305050"/>
                  <a:pt x="593725" y="2305050"/>
                </a:cubicBezTo>
                <a:cubicBezTo>
                  <a:pt x="574446" y="2305050"/>
                  <a:pt x="558800" y="2289403"/>
                  <a:pt x="558800" y="2270125"/>
                </a:cubicBezTo>
                <a:cubicBezTo>
                  <a:pt x="558800" y="2250846"/>
                  <a:pt x="574446" y="2235200"/>
                  <a:pt x="593725" y="2235200"/>
                </a:cubicBezTo>
                <a:close/>
                <a:moveTo>
                  <a:pt x="454025" y="2235200"/>
                </a:moveTo>
                <a:cubicBezTo>
                  <a:pt x="473303" y="2235200"/>
                  <a:pt x="488950" y="2250846"/>
                  <a:pt x="488950" y="2270125"/>
                </a:cubicBezTo>
                <a:cubicBezTo>
                  <a:pt x="488950" y="2289403"/>
                  <a:pt x="473303" y="2305050"/>
                  <a:pt x="454025" y="2305050"/>
                </a:cubicBezTo>
                <a:cubicBezTo>
                  <a:pt x="434746" y="2305050"/>
                  <a:pt x="419100" y="2289403"/>
                  <a:pt x="419100" y="2270125"/>
                </a:cubicBezTo>
                <a:cubicBezTo>
                  <a:pt x="419100" y="2250846"/>
                  <a:pt x="434746" y="2235200"/>
                  <a:pt x="454025" y="2235200"/>
                </a:cubicBezTo>
                <a:close/>
                <a:moveTo>
                  <a:pt x="314325" y="2235200"/>
                </a:moveTo>
                <a:cubicBezTo>
                  <a:pt x="333603" y="2235200"/>
                  <a:pt x="349250" y="2250846"/>
                  <a:pt x="349250" y="2270125"/>
                </a:cubicBezTo>
                <a:cubicBezTo>
                  <a:pt x="349250" y="2289403"/>
                  <a:pt x="333603" y="2305050"/>
                  <a:pt x="314325" y="2305050"/>
                </a:cubicBezTo>
                <a:cubicBezTo>
                  <a:pt x="295046" y="2305050"/>
                  <a:pt x="279400" y="2289403"/>
                  <a:pt x="279400" y="2270125"/>
                </a:cubicBezTo>
                <a:cubicBezTo>
                  <a:pt x="279400" y="2250846"/>
                  <a:pt x="295046" y="2235200"/>
                  <a:pt x="314325" y="2235200"/>
                </a:cubicBezTo>
                <a:close/>
                <a:moveTo>
                  <a:pt x="174625" y="2235200"/>
                </a:moveTo>
                <a:cubicBezTo>
                  <a:pt x="193903" y="2235200"/>
                  <a:pt x="209550" y="2250846"/>
                  <a:pt x="209550" y="2270125"/>
                </a:cubicBezTo>
                <a:cubicBezTo>
                  <a:pt x="209550" y="2289403"/>
                  <a:pt x="193903" y="2305050"/>
                  <a:pt x="174625" y="2305050"/>
                </a:cubicBezTo>
                <a:cubicBezTo>
                  <a:pt x="155346" y="2305050"/>
                  <a:pt x="139700" y="2289403"/>
                  <a:pt x="139700" y="2270125"/>
                </a:cubicBezTo>
                <a:cubicBezTo>
                  <a:pt x="139700" y="2250846"/>
                  <a:pt x="155346" y="2235200"/>
                  <a:pt x="174625" y="2235200"/>
                </a:cubicBezTo>
                <a:close/>
                <a:moveTo>
                  <a:pt x="34925" y="2235200"/>
                </a:moveTo>
                <a:cubicBezTo>
                  <a:pt x="54203" y="2235200"/>
                  <a:pt x="69850" y="2250846"/>
                  <a:pt x="69850" y="2270125"/>
                </a:cubicBezTo>
                <a:cubicBezTo>
                  <a:pt x="69850" y="2289403"/>
                  <a:pt x="54203" y="2305050"/>
                  <a:pt x="34925" y="2305050"/>
                </a:cubicBezTo>
                <a:cubicBezTo>
                  <a:pt x="15646" y="2305050"/>
                  <a:pt x="0" y="2289403"/>
                  <a:pt x="0" y="2270125"/>
                </a:cubicBezTo>
                <a:cubicBezTo>
                  <a:pt x="0" y="2250846"/>
                  <a:pt x="15646" y="2235200"/>
                  <a:pt x="34925" y="2235200"/>
                </a:cubicBezTo>
                <a:close/>
                <a:moveTo>
                  <a:pt x="593725" y="2095500"/>
                </a:moveTo>
                <a:cubicBezTo>
                  <a:pt x="613003" y="2095500"/>
                  <a:pt x="628650" y="2111146"/>
                  <a:pt x="628650" y="2130425"/>
                </a:cubicBezTo>
                <a:cubicBezTo>
                  <a:pt x="628650" y="2149703"/>
                  <a:pt x="613003" y="2165350"/>
                  <a:pt x="593725" y="2165350"/>
                </a:cubicBezTo>
                <a:cubicBezTo>
                  <a:pt x="574446" y="2165350"/>
                  <a:pt x="558800" y="2149703"/>
                  <a:pt x="558800" y="2130425"/>
                </a:cubicBezTo>
                <a:cubicBezTo>
                  <a:pt x="558800" y="2111146"/>
                  <a:pt x="574446" y="2095500"/>
                  <a:pt x="593725" y="2095500"/>
                </a:cubicBezTo>
                <a:close/>
                <a:moveTo>
                  <a:pt x="454025" y="2095500"/>
                </a:moveTo>
                <a:cubicBezTo>
                  <a:pt x="473303" y="2095500"/>
                  <a:pt x="488950" y="2111146"/>
                  <a:pt x="488950" y="2130425"/>
                </a:cubicBezTo>
                <a:cubicBezTo>
                  <a:pt x="488950" y="2149703"/>
                  <a:pt x="473303" y="2165350"/>
                  <a:pt x="454025" y="2165350"/>
                </a:cubicBezTo>
                <a:cubicBezTo>
                  <a:pt x="434746" y="2165350"/>
                  <a:pt x="419100" y="2149703"/>
                  <a:pt x="419100" y="2130425"/>
                </a:cubicBezTo>
                <a:cubicBezTo>
                  <a:pt x="419100" y="2111146"/>
                  <a:pt x="434746" y="2095500"/>
                  <a:pt x="454025" y="2095500"/>
                </a:cubicBezTo>
                <a:close/>
                <a:moveTo>
                  <a:pt x="314325" y="2095500"/>
                </a:moveTo>
                <a:cubicBezTo>
                  <a:pt x="333603" y="2095500"/>
                  <a:pt x="349250" y="2111146"/>
                  <a:pt x="349250" y="2130425"/>
                </a:cubicBezTo>
                <a:cubicBezTo>
                  <a:pt x="349250" y="2149703"/>
                  <a:pt x="333603" y="2165350"/>
                  <a:pt x="314325" y="2165350"/>
                </a:cubicBezTo>
                <a:cubicBezTo>
                  <a:pt x="295046" y="2165350"/>
                  <a:pt x="279400" y="2149703"/>
                  <a:pt x="279400" y="2130425"/>
                </a:cubicBezTo>
                <a:cubicBezTo>
                  <a:pt x="279400" y="2111146"/>
                  <a:pt x="295046" y="2095500"/>
                  <a:pt x="314325" y="2095500"/>
                </a:cubicBezTo>
                <a:close/>
                <a:moveTo>
                  <a:pt x="174625" y="2095500"/>
                </a:moveTo>
                <a:cubicBezTo>
                  <a:pt x="193903" y="2095500"/>
                  <a:pt x="209550" y="2111146"/>
                  <a:pt x="209550" y="2130425"/>
                </a:cubicBezTo>
                <a:cubicBezTo>
                  <a:pt x="209550" y="2149703"/>
                  <a:pt x="193903" y="2165350"/>
                  <a:pt x="174625" y="2165350"/>
                </a:cubicBezTo>
                <a:cubicBezTo>
                  <a:pt x="155346" y="2165350"/>
                  <a:pt x="139700" y="2149703"/>
                  <a:pt x="139700" y="2130425"/>
                </a:cubicBezTo>
                <a:cubicBezTo>
                  <a:pt x="139700" y="2111146"/>
                  <a:pt x="155346" y="2095500"/>
                  <a:pt x="174625" y="2095500"/>
                </a:cubicBezTo>
                <a:close/>
                <a:moveTo>
                  <a:pt x="34925" y="2095500"/>
                </a:moveTo>
                <a:cubicBezTo>
                  <a:pt x="54203" y="2095500"/>
                  <a:pt x="69850" y="2111146"/>
                  <a:pt x="69850" y="2130425"/>
                </a:cubicBezTo>
                <a:cubicBezTo>
                  <a:pt x="69850" y="2149703"/>
                  <a:pt x="54203" y="2165350"/>
                  <a:pt x="34925" y="2165350"/>
                </a:cubicBezTo>
                <a:cubicBezTo>
                  <a:pt x="15646" y="2165350"/>
                  <a:pt x="0" y="2149703"/>
                  <a:pt x="0" y="2130425"/>
                </a:cubicBezTo>
                <a:cubicBezTo>
                  <a:pt x="0" y="2111146"/>
                  <a:pt x="15646" y="2095500"/>
                  <a:pt x="34925" y="2095500"/>
                </a:cubicBezTo>
                <a:close/>
                <a:moveTo>
                  <a:pt x="593725" y="1955800"/>
                </a:moveTo>
                <a:cubicBezTo>
                  <a:pt x="613003" y="1955800"/>
                  <a:pt x="628650" y="1971446"/>
                  <a:pt x="628650" y="1990725"/>
                </a:cubicBezTo>
                <a:cubicBezTo>
                  <a:pt x="628650" y="2010003"/>
                  <a:pt x="613003" y="2025650"/>
                  <a:pt x="593725" y="2025650"/>
                </a:cubicBezTo>
                <a:cubicBezTo>
                  <a:pt x="574446" y="2025650"/>
                  <a:pt x="558800" y="2010003"/>
                  <a:pt x="558800" y="1990725"/>
                </a:cubicBezTo>
                <a:cubicBezTo>
                  <a:pt x="558800" y="1971446"/>
                  <a:pt x="574446" y="1955800"/>
                  <a:pt x="593725" y="1955800"/>
                </a:cubicBezTo>
                <a:close/>
                <a:moveTo>
                  <a:pt x="454025" y="1955800"/>
                </a:moveTo>
                <a:cubicBezTo>
                  <a:pt x="473303" y="1955800"/>
                  <a:pt x="488950" y="1971446"/>
                  <a:pt x="488950" y="1990725"/>
                </a:cubicBezTo>
                <a:cubicBezTo>
                  <a:pt x="488950" y="2010003"/>
                  <a:pt x="473303" y="2025650"/>
                  <a:pt x="454025" y="2025650"/>
                </a:cubicBezTo>
                <a:cubicBezTo>
                  <a:pt x="434746" y="2025650"/>
                  <a:pt x="419100" y="2010003"/>
                  <a:pt x="419100" y="1990725"/>
                </a:cubicBezTo>
                <a:cubicBezTo>
                  <a:pt x="419100" y="1971446"/>
                  <a:pt x="434746" y="1955800"/>
                  <a:pt x="454025" y="1955800"/>
                </a:cubicBezTo>
                <a:close/>
                <a:moveTo>
                  <a:pt x="314325" y="1955800"/>
                </a:moveTo>
                <a:cubicBezTo>
                  <a:pt x="333603" y="1955800"/>
                  <a:pt x="349250" y="1971446"/>
                  <a:pt x="349250" y="1990725"/>
                </a:cubicBezTo>
                <a:cubicBezTo>
                  <a:pt x="349250" y="2010003"/>
                  <a:pt x="333603" y="2025650"/>
                  <a:pt x="314325" y="2025650"/>
                </a:cubicBezTo>
                <a:cubicBezTo>
                  <a:pt x="295046" y="2025650"/>
                  <a:pt x="279400" y="2010003"/>
                  <a:pt x="279400" y="1990725"/>
                </a:cubicBezTo>
                <a:cubicBezTo>
                  <a:pt x="279400" y="1971446"/>
                  <a:pt x="295046" y="1955800"/>
                  <a:pt x="314325" y="1955800"/>
                </a:cubicBezTo>
                <a:close/>
                <a:moveTo>
                  <a:pt x="174625" y="1955800"/>
                </a:moveTo>
                <a:cubicBezTo>
                  <a:pt x="193903" y="1955800"/>
                  <a:pt x="209550" y="1971446"/>
                  <a:pt x="209550" y="1990725"/>
                </a:cubicBezTo>
                <a:cubicBezTo>
                  <a:pt x="209550" y="2010003"/>
                  <a:pt x="193903" y="2025650"/>
                  <a:pt x="174625" y="2025650"/>
                </a:cubicBezTo>
                <a:cubicBezTo>
                  <a:pt x="155346" y="2025650"/>
                  <a:pt x="139700" y="2010003"/>
                  <a:pt x="139700" y="1990725"/>
                </a:cubicBezTo>
                <a:cubicBezTo>
                  <a:pt x="139700" y="1971446"/>
                  <a:pt x="155346" y="1955800"/>
                  <a:pt x="174625" y="1955800"/>
                </a:cubicBezTo>
                <a:close/>
                <a:moveTo>
                  <a:pt x="34925" y="1955800"/>
                </a:moveTo>
                <a:cubicBezTo>
                  <a:pt x="54203" y="1955800"/>
                  <a:pt x="69850" y="1971446"/>
                  <a:pt x="69850" y="1990725"/>
                </a:cubicBezTo>
                <a:cubicBezTo>
                  <a:pt x="69850" y="2010003"/>
                  <a:pt x="54203" y="2025650"/>
                  <a:pt x="34925" y="2025650"/>
                </a:cubicBezTo>
                <a:cubicBezTo>
                  <a:pt x="15646" y="2025650"/>
                  <a:pt x="0" y="2010003"/>
                  <a:pt x="0" y="1990725"/>
                </a:cubicBezTo>
                <a:cubicBezTo>
                  <a:pt x="0" y="1971446"/>
                  <a:pt x="15646" y="1955800"/>
                  <a:pt x="34925" y="1955800"/>
                </a:cubicBezTo>
                <a:close/>
                <a:moveTo>
                  <a:pt x="593725" y="1816100"/>
                </a:moveTo>
                <a:cubicBezTo>
                  <a:pt x="613003" y="1816100"/>
                  <a:pt x="628650" y="1831746"/>
                  <a:pt x="628650" y="1851025"/>
                </a:cubicBezTo>
                <a:cubicBezTo>
                  <a:pt x="628650" y="1870303"/>
                  <a:pt x="613003" y="1885950"/>
                  <a:pt x="593725" y="1885950"/>
                </a:cubicBezTo>
                <a:cubicBezTo>
                  <a:pt x="574446" y="1885950"/>
                  <a:pt x="558800" y="1870303"/>
                  <a:pt x="558800" y="1851025"/>
                </a:cubicBezTo>
                <a:cubicBezTo>
                  <a:pt x="558800" y="1831746"/>
                  <a:pt x="574446" y="1816100"/>
                  <a:pt x="593725" y="1816100"/>
                </a:cubicBezTo>
                <a:close/>
                <a:moveTo>
                  <a:pt x="454025" y="1816100"/>
                </a:moveTo>
                <a:cubicBezTo>
                  <a:pt x="473303" y="1816100"/>
                  <a:pt x="488950" y="1831746"/>
                  <a:pt x="488950" y="1851025"/>
                </a:cubicBezTo>
                <a:cubicBezTo>
                  <a:pt x="488950" y="1870303"/>
                  <a:pt x="473303" y="1885950"/>
                  <a:pt x="454025" y="1885950"/>
                </a:cubicBezTo>
                <a:cubicBezTo>
                  <a:pt x="434746" y="1885950"/>
                  <a:pt x="419100" y="1870303"/>
                  <a:pt x="419100" y="1851025"/>
                </a:cubicBezTo>
                <a:cubicBezTo>
                  <a:pt x="419100" y="1831746"/>
                  <a:pt x="434746" y="1816100"/>
                  <a:pt x="454025" y="1816100"/>
                </a:cubicBezTo>
                <a:close/>
                <a:moveTo>
                  <a:pt x="314325" y="1816100"/>
                </a:moveTo>
                <a:cubicBezTo>
                  <a:pt x="333603" y="1816100"/>
                  <a:pt x="349250" y="1831746"/>
                  <a:pt x="349250" y="1851025"/>
                </a:cubicBezTo>
                <a:cubicBezTo>
                  <a:pt x="349250" y="1870303"/>
                  <a:pt x="333603" y="1885950"/>
                  <a:pt x="314325" y="1885950"/>
                </a:cubicBezTo>
                <a:cubicBezTo>
                  <a:pt x="295046" y="1885950"/>
                  <a:pt x="279400" y="1870303"/>
                  <a:pt x="279400" y="1851025"/>
                </a:cubicBezTo>
                <a:cubicBezTo>
                  <a:pt x="279400" y="1831746"/>
                  <a:pt x="295046" y="1816100"/>
                  <a:pt x="314325" y="1816100"/>
                </a:cubicBezTo>
                <a:close/>
                <a:moveTo>
                  <a:pt x="174625" y="1816100"/>
                </a:moveTo>
                <a:cubicBezTo>
                  <a:pt x="193903" y="1816100"/>
                  <a:pt x="209550" y="1831746"/>
                  <a:pt x="209550" y="1851025"/>
                </a:cubicBezTo>
                <a:cubicBezTo>
                  <a:pt x="209550" y="1870303"/>
                  <a:pt x="193903" y="1885950"/>
                  <a:pt x="174625" y="1885950"/>
                </a:cubicBezTo>
                <a:cubicBezTo>
                  <a:pt x="155346" y="1885950"/>
                  <a:pt x="139700" y="1870303"/>
                  <a:pt x="139700" y="1851025"/>
                </a:cubicBezTo>
                <a:cubicBezTo>
                  <a:pt x="139700" y="1831746"/>
                  <a:pt x="155346" y="1816100"/>
                  <a:pt x="174625" y="1816100"/>
                </a:cubicBezTo>
                <a:close/>
                <a:moveTo>
                  <a:pt x="34925" y="1816100"/>
                </a:moveTo>
                <a:cubicBezTo>
                  <a:pt x="54203" y="1816100"/>
                  <a:pt x="69850" y="1831746"/>
                  <a:pt x="69850" y="1851025"/>
                </a:cubicBezTo>
                <a:cubicBezTo>
                  <a:pt x="69850" y="1870303"/>
                  <a:pt x="54203" y="1885950"/>
                  <a:pt x="34925" y="1885950"/>
                </a:cubicBezTo>
                <a:cubicBezTo>
                  <a:pt x="15646" y="1885950"/>
                  <a:pt x="0" y="1870303"/>
                  <a:pt x="0" y="1851025"/>
                </a:cubicBezTo>
                <a:cubicBezTo>
                  <a:pt x="0" y="1831746"/>
                  <a:pt x="15646" y="1816100"/>
                  <a:pt x="34925" y="1816100"/>
                </a:cubicBezTo>
                <a:close/>
                <a:moveTo>
                  <a:pt x="593725" y="1676400"/>
                </a:moveTo>
                <a:cubicBezTo>
                  <a:pt x="613003" y="1676400"/>
                  <a:pt x="628650" y="1692046"/>
                  <a:pt x="628650" y="1711325"/>
                </a:cubicBezTo>
                <a:cubicBezTo>
                  <a:pt x="628650" y="1730603"/>
                  <a:pt x="613003" y="1746250"/>
                  <a:pt x="593725" y="1746250"/>
                </a:cubicBezTo>
                <a:cubicBezTo>
                  <a:pt x="574446" y="1746250"/>
                  <a:pt x="558800" y="1730603"/>
                  <a:pt x="558800" y="1711325"/>
                </a:cubicBezTo>
                <a:cubicBezTo>
                  <a:pt x="558800" y="1692046"/>
                  <a:pt x="574446" y="1676400"/>
                  <a:pt x="593725" y="1676400"/>
                </a:cubicBezTo>
                <a:close/>
                <a:moveTo>
                  <a:pt x="454025" y="1676400"/>
                </a:moveTo>
                <a:cubicBezTo>
                  <a:pt x="473303" y="1676400"/>
                  <a:pt x="488950" y="1692046"/>
                  <a:pt x="488950" y="1711325"/>
                </a:cubicBezTo>
                <a:cubicBezTo>
                  <a:pt x="488950" y="1730603"/>
                  <a:pt x="473303" y="1746250"/>
                  <a:pt x="454025" y="1746250"/>
                </a:cubicBezTo>
                <a:cubicBezTo>
                  <a:pt x="434746" y="1746250"/>
                  <a:pt x="419100" y="1730603"/>
                  <a:pt x="419100" y="1711325"/>
                </a:cubicBezTo>
                <a:cubicBezTo>
                  <a:pt x="419100" y="1692046"/>
                  <a:pt x="434746" y="1676400"/>
                  <a:pt x="454025" y="1676400"/>
                </a:cubicBezTo>
                <a:close/>
                <a:moveTo>
                  <a:pt x="314325" y="1676400"/>
                </a:moveTo>
                <a:cubicBezTo>
                  <a:pt x="333603" y="1676400"/>
                  <a:pt x="349250" y="1692046"/>
                  <a:pt x="349250" y="1711325"/>
                </a:cubicBezTo>
                <a:cubicBezTo>
                  <a:pt x="349250" y="1730603"/>
                  <a:pt x="333603" y="1746250"/>
                  <a:pt x="314325" y="1746250"/>
                </a:cubicBezTo>
                <a:cubicBezTo>
                  <a:pt x="295046" y="1746250"/>
                  <a:pt x="279400" y="1730603"/>
                  <a:pt x="279400" y="1711325"/>
                </a:cubicBezTo>
                <a:cubicBezTo>
                  <a:pt x="279400" y="1692046"/>
                  <a:pt x="295046" y="1676400"/>
                  <a:pt x="314325" y="1676400"/>
                </a:cubicBezTo>
                <a:close/>
                <a:moveTo>
                  <a:pt x="174625" y="1676400"/>
                </a:moveTo>
                <a:cubicBezTo>
                  <a:pt x="193903" y="1676400"/>
                  <a:pt x="209550" y="1692046"/>
                  <a:pt x="209550" y="1711325"/>
                </a:cubicBezTo>
                <a:cubicBezTo>
                  <a:pt x="209550" y="1730603"/>
                  <a:pt x="193903" y="1746250"/>
                  <a:pt x="174625" y="1746250"/>
                </a:cubicBezTo>
                <a:cubicBezTo>
                  <a:pt x="155346" y="1746250"/>
                  <a:pt x="139700" y="1730603"/>
                  <a:pt x="139700" y="1711325"/>
                </a:cubicBezTo>
                <a:cubicBezTo>
                  <a:pt x="139700" y="1692046"/>
                  <a:pt x="155346" y="1676400"/>
                  <a:pt x="174625" y="1676400"/>
                </a:cubicBezTo>
                <a:close/>
                <a:moveTo>
                  <a:pt x="34925" y="1676400"/>
                </a:moveTo>
                <a:cubicBezTo>
                  <a:pt x="54203" y="1676400"/>
                  <a:pt x="69850" y="1692046"/>
                  <a:pt x="69850" y="1711325"/>
                </a:cubicBezTo>
                <a:cubicBezTo>
                  <a:pt x="69850" y="1730603"/>
                  <a:pt x="54203" y="1746250"/>
                  <a:pt x="34925" y="1746250"/>
                </a:cubicBezTo>
                <a:cubicBezTo>
                  <a:pt x="15646" y="1746250"/>
                  <a:pt x="0" y="1730603"/>
                  <a:pt x="0" y="1711325"/>
                </a:cubicBezTo>
                <a:cubicBezTo>
                  <a:pt x="0" y="1692046"/>
                  <a:pt x="15646" y="1676400"/>
                  <a:pt x="34925" y="1676400"/>
                </a:cubicBezTo>
                <a:close/>
                <a:moveTo>
                  <a:pt x="593725" y="1536700"/>
                </a:moveTo>
                <a:cubicBezTo>
                  <a:pt x="613003" y="1536700"/>
                  <a:pt x="628650" y="1552346"/>
                  <a:pt x="628650" y="1571625"/>
                </a:cubicBezTo>
                <a:cubicBezTo>
                  <a:pt x="628650" y="1590903"/>
                  <a:pt x="613003" y="1606550"/>
                  <a:pt x="593725" y="1606550"/>
                </a:cubicBezTo>
                <a:cubicBezTo>
                  <a:pt x="574446" y="1606550"/>
                  <a:pt x="558800" y="1590903"/>
                  <a:pt x="558800" y="1571625"/>
                </a:cubicBezTo>
                <a:cubicBezTo>
                  <a:pt x="558800" y="1552346"/>
                  <a:pt x="574446" y="1536700"/>
                  <a:pt x="593725" y="1536700"/>
                </a:cubicBezTo>
                <a:close/>
                <a:moveTo>
                  <a:pt x="454025" y="1536700"/>
                </a:moveTo>
                <a:cubicBezTo>
                  <a:pt x="473303" y="1536700"/>
                  <a:pt x="488950" y="1552346"/>
                  <a:pt x="488950" y="1571625"/>
                </a:cubicBezTo>
                <a:cubicBezTo>
                  <a:pt x="488950" y="1590903"/>
                  <a:pt x="473303" y="1606550"/>
                  <a:pt x="454025" y="1606550"/>
                </a:cubicBezTo>
                <a:cubicBezTo>
                  <a:pt x="434746" y="1606550"/>
                  <a:pt x="419100" y="1590903"/>
                  <a:pt x="419100" y="1571625"/>
                </a:cubicBezTo>
                <a:cubicBezTo>
                  <a:pt x="419100" y="1552346"/>
                  <a:pt x="434746" y="1536700"/>
                  <a:pt x="454025" y="1536700"/>
                </a:cubicBezTo>
                <a:close/>
                <a:moveTo>
                  <a:pt x="314325" y="1536700"/>
                </a:moveTo>
                <a:cubicBezTo>
                  <a:pt x="333603" y="1536700"/>
                  <a:pt x="349250" y="1552346"/>
                  <a:pt x="349250" y="1571625"/>
                </a:cubicBezTo>
                <a:cubicBezTo>
                  <a:pt x="349250" y="1590903"/>
                  <a:pt x="333603" y="1606550"/>
                  <a:pt x="314325" y="1606550"/>
                </a:cubicBezTo>
                <a:cubicBezTo>
                  <a:pt x="295046" y="1606550"/>
                  <a:pt x="279400" y="1590903"/>
                  <a:pt x="279400" y="1571625"/>
                </a:cubicBezTo>
                <a:cubicBezTo>
                  <a:pt x="279400" y="1552346"/>
                  <a:pt x="295046" y="1536700"/>
                  <a:pt x="314325" y="1536700"/>
                </a:cubicBezTo>
                <a:close/>
                <a:moveTo>
                  <a:pt x="174625" y="1536700"/>
                </a:moveTo>
                <a:cubicBezTo>
                  <a:pt x="193903" y="1536700"/>
                  <a:pt x="209550" y="1552346"/>
                  <a:pt x="209550" y="1571625"/>
                </a:cubicBezTo>
                <a:cubicBezTo>
                  <a:pt x="209550" y="1590903"/>
                  <a:pt x="193903" y="1606550"/>
                  <a:pt x="174625" y="1606550"/>
                </a:cubicBezTo>
                <a:cubicBezTo>
                  <a:pt x="155346" y="1606550"/>
                  <a:pt x="139700" y="1590903"/>
                  <a:pt x="139700" y="1571625"/>
                </a:cubicBezTo>
                <a:cubicBezTo>
                  <a:pt x="139700" y="1552346"/>
                  <a:pt x="155346" y="1536700"/>
                  <a:pt x="174625" y="1536700"/>
                </a:cubicBezTo>
                <a:close/>
                <a:moveTo>
                  <a:pt x="34925" y="1536700"/>
                </a:moveTo>
                <a:cubicBezTo>
                  <a:pt x="54203" y="1536700"/>
                  <a:pt x="69850" y="1552346"/>
                  <a:pt x="69850" y="1571625"/>
                </a:cubicBezTo>
                <a:cubicBezTo>
                  <a:pt x="69850" y="1590903"/>
                  <a:pt x="54203" y="1606550"/>
                  <a:pt x="34925" y="1606550"/>
                </a:cubicBezTo>
                <a:cubicBezTo>
                  <a:pt x="15646" y="1606550"/>
                  <a:pt x="0" y="1590903"/>
                  <a:pt x="0" y="1571625"/>
                </a:cubicBezTo>
                <a:cubicBezTo>
                  <a:pt x="0" y="1552346"/>
                  <a:pt x="15646" y="1536700"/>
                  <a:pt x="34925" y="1536700"/>
                </a:cubicBezTo>
                <a:close/>
                <a:moveTo>
                  <a:pt x="593725" y="1397000"/>
                </a:moveTo>
                <a:cubicBezTo>
                  <a:pt x="613003" y="1397000"/>
                  <a:pt x="628650" y="1412646"/>
                  <a:pt x="628650" y="1431925"/>
                </a:cubicBezTo>
                <a:cubicBezTo>
                  <a:pt x="628650" y="1451203"/>
                  <a:pt x="613003" y="1466850"/>
                  <a:pt x="593725" y="1466850"/>
                </a:cubicBezTo>
                <a:cubicBezTo>
                  <a:pt x="574446" y="1466850"/>
                  <a:pt x="558800" y="1451203"/>
                  <a:pt x="558800" y="1431925"/>
                </a:cubicBezTo>
                <a:cubicBezTo>
                  <a:pt x="558800" y="1412646"/>
                  <a:pt x="574446" y="1397000"/>
                  <a:pt x="593725" y="1397000"/>
                </a:cubicBezTo>
                <a:close/>
                <a:moveTo>
                  <a:pt x="454025" y="1397000"/>
                </a:moveTo>
                <a:cubicBezTo>
                  <a:pt x="473303" y="1397000"/>
                  <a:pt x="488950" y="1412646"/>
                  <a:pt x="488950" y="1431925"/>
                </a:cubicBezTo>
                <a:cubicBezTo>
                  <a:pt x="488950" y="1451203"/>
                  <a:pt x="473303" y="1466850"/>
                  <a:pt x="454025" y="1466850"/>
                </a:cubicBezTo>
                <a:cubicBezTo>
                  <a:pt x="434746" y="1466850"/>
                  <a:pt x="419100" y="1451203"/>
                  <a:pt x="419100" y="1431925"/>
                </a:cubicBezTo>
                <a:cubicBezTo>
                  <a:pt x="419100" y="1412646"/>
                  <a:pt x="434746" y="1397000"/>
                  <a:pt x="454025" y="1397000"/>
                </a:cubicBezTo>
                <a:close/>
                <a:moveTo>
                  <a:pt x="314325" y="1397000"/>
                </a:moveTo>
                <a:cubicBezTo>
                  <a:pt x="333603" y="1397000"/>
                  <a:pt x="349250" y="1412646"/>
                  <a:pt x="349250" y="1431925"/>
                </a:cubicBezTo>
                <a:cubicBezTo>
                  <a:pt x="349250" y="1451203"/>
                  <a:pt x="333603" y="1466850"/>
                  <a:pt x="314325" y="1466850"/>
                </a:cubicBezTo>
                <a:cubicBezTo>
                  <a:pt x="295046" y="1466850"/>
                  <a:pt x="279400" y="1451203"/>
                  <a:pt x="279400" y="1431925"/>
                </a:cubicBezTo>
                <a:cubicBezTo>
                  <a:pt x="279400" y="1412646"/>
                  <a:pt x="295046" y="1397000"/>
                  <a:pt x="314325" y="1397000"/>
                </a:cubicBezTo>
                <a:close/>
                <a:moveTo>
                  <a:pt x="174625" y="1397000"/>
                </a:moveTo>
                <a:cubicBezTo>
                  <a:pt x="193903" y="1397000"/>
                  <a:pt x="209550" y="1412646"/>
                  <a:pt x="209550" y="1431925"/>
                </a:cubicBezTo>
                <a:cubicBezTo>
                  <a:pt x="209550" y="1451203"/>
                  <a:pt x="193903" y="1466850"/>
                  <a:pt x="174625" y="1466850"/>
                </a:cubicBezTo>
                <a:cubicBezTo>
                  <a:pt x="155346" y="1466850"/>
                  <a:pt x="139700" y="1451203"/>
                  <a:pt x="139700" y="1431925"/>
                </a:cubicBezTo>
                <a:cubicBezTo>
                  <a:pt x="139700" y="1412646"/>
                  <a:pt x="155346" y="1397000"/>
                  <a:pt x="174625" y="1397000"/>
                </a:cubicBezTo>
                <a:close/>
                <a:moveTo>
                  <a:pt x="34925" y="1397000"/>
                </a:moveTo>
                <a:cubicBezTo>
                  <a:pt x="54203" y="1397000"/>
                  <a:pt x="69850" y="1412646"/>
                  <a:pt x="69850" y="1431925"/>
                </a:cubicBezTo>
                <a:cubicBezTo>
                  <a:pt x="69850" y="1451203"/>
                  <a:pt x="54203" y="1466850"/>
                  <a:pt x="34925" y="1466850"/>
                </a:cubicBezTo>
                <a:cubicBezTo>
                  <a:pt x="15646" y="1466850"/>
                  <a:pt x="0" y="1451203"/>
                  <a:pt x="0" y="1431925"/>
                </a:cubicBezTo>
                <a:cubicBezTo>
                  <a:pt x="0" y="1412646"/>
                  <a:pt x="15646" y="1397000"/>
                  <a:pt x="34925" y="1397000"/>
                </a:cubicBezTo>
                <a:close/>
                <a:moveTo>
                  <a:pt x="593725" y="1257300"/>
                </a:moveTo>
                <a:cubicBezTo>
                  <a:pt x="613003" y="1257300"/>
                  <a:pt x="628650" y="1272946"/>
                  <a:pt x="628650" y="1292225"/>
                </a:cubicBezTo>
                <a:cubicBezTo>
                  <a:pt x="628650" y="1311503"/>
                  <a:pt x="613003" y="1327150"/>
                  <a:pt x="593725" y="1327150"/>
                </a:cubicBezTo>
                <a:cubicBezTo>
                  <a:pt x="574446" y="1327150"/>
                  <a:pt x="558800" y="1311503"/>
                  <a:pt x="558800" y="1292225"/>
                </a:cubicBezTo>
                <a:cubicBezTo>
                  <a:pt x="558800" y="1272946"/>
                  <a:pt x="574446" y="1257300"/>
                  <a:pt x="593725" y="1257300"/>
                </a:cubicBezTo>
                <a:close/>
                <a:moveTo>
                  <a:pt x="454025" y="1257300"/>
                </a:moveTo>
                <a:cubicBezTo>
                  <a:pt x="473303" y="1257300"/>
                  <a:pt x="488950" y="1272946"/>
                  <a:pt x="488950" y="1292225"/>
                </a:cubicBezTo>
                <a:cubicBezTo>
                  <a:pt x="488950" y="1311503"/>
                  <a:pt x="473303" y="1327150"/>
                  <a:pt x="454025" y="1327150"/>
                </a:cubicBezTo>
                <a:cubicBezTo>
                  <a:pt x="434746" y="1327150"/>
                  <a:pt x="419100" y="1311503"/>
                  <a:pt x="419100" y="1292225"/>
                </a:cubicBezTo>
                <a:cubicBezTo>
                  <a:pt x="419100" y="1272946"/>
                  <a:pt x="434746" y="1257300"/>
                  <a:pt x="454025" y="1257300"/>
                </a:cubicBezTo>
                <a:close/>
                <a:moveTo>
                  <a:pt x="314325" y="1257300"/>
                </a:moveTo>
                <a:cubicBezTo>
                  <a:pt x="333603" y="1257300"/>
                  <a:pt x="349250" y="1272946"/>
                  <a:pt x="349250" y="1292225"/>
                </a:cubicBezTo>
                <a:cubicBezTo>
                  <a:pt x="349250" y="1311503"/>
                  <a:pt x="333603" y="1327150"/>
                  <a:pt x="314325" y="1327150"/>
                </a:cubicBezTo>
                <a:cubicBezTo>
                  <a:pt x="295046" y="1327150"/>
                  <a:pt x="279400" y="1311503"/>
                  <a:pt x="279400" y="1292225"/>
                </a:cubicBezTo>
                <a:cubicBezTo>
                  <a:pt x="279400" y="1272946"/>
                  <a:pt x="295046" y="1257300"/>
                  <a:pt x="314325" y="1257300"/>
                </a:cubicBezTo>
                <a:close/>
                <a:moveTo>
                  <a:pt x="174625" y="1257300"/>
                </a:moveTo>
                <a:cubicBezTo>
                  <a:pt x="193903" y="1257300"/>
                  <a:pt x="209550" y="1272946"/>
                  <a:pt x="209550" y="1292225"/>
                </a:cubicBezTo>
                <a:cubicBezTo>
                  <a:pt x="209550" y="1311503"/>
                  <a:pt x="193903" y="1327150"/>
                  <a:pt x="174625" y="1327150"/>
                </a:cubicBezTo>
                <a:cubicBezTo>
                  <a:pt x="155346" y="1327150"/>
                  <a:pt x="139700" y="1311503"/>
                  <a:pt x="139700" y="1292225"/>
                </a:cubicBezTo>
                <a:cubicBezTo>
                  <a:pt x="139700" y="1272946"/>
                  <a:pt x="155346" y="1257300"/>
                  <a:pt x="174625" y="1257300"/>
                </a:cubicBezTo>
                <a:close/>
                <a:moveTo>
                  <a:pt x="34925" y="1257300"/>
                </a:moveTo>
                <a:cubicBezTo>
                  <a:pt x="54203" y="1257300"/>
                  <a:pt x="69850" y="1272946"/>
                  <a:pt x="69850" y="1292225"/>
                </a:cubicBezTo>
                <a:cubicBezTo>
                  <a:pt x="69850" y="1311503"/>
                  <a:pt x="54203" y="1327150"/>
                  <a:pt x="34925" y="1327150"/>
                </a:cubicBezTo>
                <a:cubicBezTo>
                  <a:pt x="15646" y="1327150"/>
                  <a:pt x="0" y="1311503"/>
                  <a:pt x="0" y="1292225"/>
                </a:cubicBezTo>
                <a:cubicBezTo>
                  <a:pt x="0" y="1272946"/>
                  <a:pt x="15646" y="1257300"/>
                  <a:pt x="34925" y="1257300"/>
                </a:cubicBezTo>
                <a:close/>
                <a:moveTo>
                  <a:pt x="593725" y="1117600"/>
                </a:moveTo>
                <a:cubicBezTo>
                  <a:pt x="613003" y="1117600"/>
                  <a:pt x="628650" y="1133246"/>
                  <a:pt x="628650" y="1152525"/>
                </a:cubicBezTo>
                <a:cubicBezTo>
                  <a:pt x="628650" y="1171803"/>
                  <a:pt x="613003" y="1187450"/>
                  <a:pt x="593725" y="1187450"/>
                </a:cubicBezTo>
                <a:cubicBezTo>
                  <a:pt x="574446" y="1187450"/>
                  <a:pt x="558800" y="1171803"/>
                  <a:pt x="558800" y="1152525"/>
                </a:cubicBezTo>
                <a:cubicBezTo>
                  <a:pt x="558800" y="1133246"/>
                  <a:pt x="574446" y="1117600"/>
                  <a:pt x="593725" y="1117600"/>
                </a:cubicBezTo>
                <a:close/>
                <a:moveTo>
                  <a:pt x="454025" y="1117600"/>
                </a:moveTo>
                <a:cubicBezTo>
                  <a:pt x="473303" y="1117600"/>
                  <a:pt x="488950" y="1133246"/>
                  <a:pt x="488950" y="1152525"/>
                </a:cubicBezTo>
                <a:cubicBezTo>
                  <a:pt x="488950" y="1171803"/>
                  <a:pt x="473303" y="1187450"/>
                  <a:pt x="454025" y="1187450"/>
                </a:cubicBezTo>
                <a:cubicBezTo>
                  <a:pt x="434746" y="1187450"/>
                  <a:pt x="419100" y="1171803"/>
                  <a:pt x="419100" y="1152525"/>
                </a:cubicBezTo>
                <a:cubicBezTo>
                  <a:pt x="419100" y="1133246"/>
                  <a:pt x="434746" y="1117600"/>
                  <a:pt x="454025" y="1117600"/>
                </a:cubicBezTo>
                <a:close/>
                <a:moveTo>
                  <a:pt x="314325" y="1117600"/>
                </a:moveTo>
                <a:cubicBezTo>
                  <a:pt x="333603" y="1117600"/>
                  <a:pt x="349250" y="1133246"/>
                  <a:pt x="349250" y="1152525"/>
                </a:cubicBezTo>
                <a:cubicBezTo>
                  <a:pt x="349250" y="1171803"/>
                  <a:pt x="333603" y="1187450"/>
                  <a:pt x="314325" y="1187450"/>
                </a:cubicBezTo>
                <a:cubicBezTo>
                  <a:pt x="295046" y="1187450"/>
                  <a:pt x="279400" y="1171803"/>
                  <a:pt x="279400" y="1152525"/>
                </a:cubicBezTo>
                <a:cubicBezTo>
                  <a:pt x="279400" y="1133246"/>
                  <a:pt x="295046" y="1117600"/>
                  <a:pt x="314325" y="1117600"/>
                </a:cubicBezTo>
                <a:close/>
                <a:moveTo>
                  <a:pt x="174625" y="1117600"/>
                </a:moveTo>
                <a:cubicBezTo>
                  <a:pt x="193903" y="1117600"/>
                  <a:pt x="209550" y="1133246"/>
                  <a:pt x="209550" y="1152525"/>
                </a:cubicBezTo>
                <a:cubicBezTo>
                  <a:pt x="209550" y="1171803"/>
                  <a:pt x="193903" y="1187450"/>
                  <a:pt x="174625" y="1187450"/>
                </a:cubicBezTo>
                <a:cubicBezTo>
                  <a:pt x="155346" y="1187450"/>
                  <a:pt x="139700" y="1171803"/>
                  <a:pt x="139700" y="1152525"/>
                </a:cubicBezTo>
                <a:cubicBezTo>
                  <a:pt x="139700" y="1133246"/>
                  <a:pt x="155346" y="1117600"/>
                  <a:pt x="174625" y="1117600"/>
                </a:cubicBezTo>
                <a:close/>
                <a:moveTo>
                  <a:pt x="34925" y="1117600"/>
                </a:moveTo>
                <a:cubicBezTo>
                  <a:pt x="54203" y="1117600"/>
                  <a:pt x="69850" y="1133246"/>
                  <a:pt x="69850" y="1152525"/>
                </a:cubicBezTo>
                <a:cubicBezTo>
                  <a:pt x="69850" y="1171803"/>
                  <a:pt x="54203" y="1187450"/>
                  <a:pt x="34925" y="1187450"/>
                </a:cubicBezTo>
                <a:cubicBezTo>
                  <a:pt x="15646" y="1187450"/>
                  <a:pt x="0" y="1171803"/>
                  <a:pt x="0" y="1152525"/>
                </a:cubicBezTo>
                <a:cubicBezTo>
                  <a:pt x="0" y="1133246"/>
                  <a:pt x="15646" y="1117600"/>
                  <a:pt x="34925" y="1117600"/>
                </a:cubicBezTo>
                <a:close/>
                <a:moveTo>
                  <a:pt x="593725" y="977900"/>
                </a:moveTo>
                <a:cubicBezTo>
                  <a:pt x="613003" y="977900"/>
                  <a:pt x="628650" y="993546"/>
                  <a:pt x="628650" y="1012825"/>
                </a:cubicBezTo>
                <a:cubicBezTo>
                  <a:pt x="628650" y="1032103"/>
                  <a:pt x="613003" y="1047750"/>
                  <a:pt x="593725" y="1047750"/>
                </a:cubicBezTo>
                <a:cubicBezTo>
                  <a:pt x="574446" y="1047750"/>
                  <a:pt x="558800" y="1032103"/>
                  <a:pt x="558800" y="1012825"/>
                </a:cubicBezTo>
                <a:cubicBezTo>
                  <a:pt x="558800" y="993546"/>
                  <a:pt x="574446" y="977900"/>
                  <a:pt x="593725" y="977900"/>
                </a:cubicBezTo>
                <a:close/>
                <a:moveTo>
                  <a:pt x="454025" y="977900"/>
                </a:moveTo>
                <a:cubicBezTo>
                  <a:pt x="473303" y="977900"/>
                  <a:pt x="488950" y="993546"/>
                  <a:pt x="488950" y="1012825"/>
                </a:cubicBezTo>
                <a:cubicBezTo>
                  <a:pt x="488950" y="1032103"/>
                  <a:pt x="473303" y="1047750"/>
                  <a:pt x="454025" y="1047750"/>
                </a:cubicBezTo>
                <a:cubicBezTo>
                  <a:pt x="434746" y="1047750"/>
                  <a:pt x="419100" y="1032103"/>
                  <a:pt x="419100" y="1012825"/>
                </a:cubicBezTo>
                <a:cubicBezTo>
                  <a:pt x="419100" y="993546"/>
                  <a:pt x="434746" y="977900"/>
                  <a:pt x="454025" y="977900"/>
                </a:cubicBezTo>
                <a:close/>
                <a:moveTo>
                  <a:pt x="314325" y="977900"/>
                </a:moveTo>
                <a:cubicBezTo>
                  <a:pt x="333603" y="977900"/>
                  <a:pt x="349250" y="993546"/>
                  <a:pt x="349250" y="1012825"/>
                </a:cubicBezTo>
                <a:cubicBezTo>
                  <a:pt x="349250" y="1032103"/>
                  <a:pt x="333603" y="1047750"/>
                  <a:pt x="314325" y="1047750"/>
                </a:cubicBezTo>
                <a:cubicBezTo>
                  <a:pt x="295046" y="1047750"/>
                  <a:pt x="279400" y="1032103"/>
                  <a:pt x="279400" y="1012825"/>
                </a:cubicBezTo>
                <a:cubicBezTo>
                  <a:pt x="279400" y="993546"/>
                  <a:pt x="295046" y="977900"/>
                  <a:pt x="314325" y="977900"/>
                </a:cubicBezTo>
                <a:close/>
                <a:moveTo>
                  <a:pt x="174625" y="977900"/>
                </a:moveTo>
                <a:cubicBezTo>
                  <a:pt x="193903" y="977900"/>
                  <a:pt x="209550" y="993546"/>
                  <a:pt x="209550" y="1012825"/>
                </a:cubicBezTo>
                <a:cubicBezTo>
                  <a:pt x="209550" y="1032103"/>
                  <a:pt x="193903" y="1047750"/>
                  <a:pt x="174625" y="1047750"/>
                </a:cubicBezTo>
                <a:cubicBezTo>
                  <a:pt x="155346" y="1047750"/>
                  <a:pt x="139700" y="1032103"/>
                  <a:pt x="139700" y="1012825"/>
                </a:cubicBezTo>
                <a:cubicBezTo>
                  <a:pt x="139700" y="993546"/>
                  <a:pt x="155346" y="977900"/>
                  <a:pt x="174625" y="977900"/>
                </a:cubicBezTo>
                <a:close/>
                <a:moveTo>
                  <a:pt x="34925" y="977900"/>
                </a:moveTo>
                <a:cubicBezTo>
                  <a:pt x="54203" y="977900"/>
                  <a:pt x="69850" y="993546"/>
                  <a:pt x="69850" y="1012825"/>
                </a:cubicBezTo>
                <a:cubicBezTo>
                  <a:pt x="69850" y="1032103"/>
                  <a:pt x="54203" y="1047750"/>
                  <a:pt x="34925" y="1047750"/>
                </a:cubicBezTo>
                <a:cubicBezTo>
                  <a:pt x="15646" y="1047750"/>
                  <a:pt x="0" y="1032103"/>
                  <a:pt x="0" y="1012825"/>
                </a:cubicBezTo>
                <a:cubicBezTo>
                  <a:pt x="0" y="993546"/>
                  <a:pt x="15646" y="977900"/>
                  <a:pt x="34925" y="977900"/>
                </a:cubicBezTo>
                <a:close/>
                <a:moveTo>
                  <a:pt x="593725" y="838200"/>
                </a:moveTo>
                <a:cubicBezTo>
                  <a:pt x="613003" y="838200"/>
                  <a:pt x="628650" y="853846"/>
                  <a:pt x="628650" y="873125"/>
                </a:cubicBezTo>
                <a:cubicBezTo>
                  <a:pt x="628650" y="892403"/>
                  <a:pt x="613003" y="908050"/>
                  <a:pt x="593725" y="908050"/>
                </a:cubicBezTo>
                <a:cubicBezTo>
                  <a:pt x="574446" y="908050"/>
                  <a:pt x="558800" y="892403"/>
                  <a:pt x="558800" y="873125"/>
                </a:cubicBezTo>
                <a:cubicBezTo>
                  <a:pt x="558800" y="853846"/>
                  <a:pt x="574446" y="838200"/>
                  <a:pt x="593725" y="838200"/>
                </a:cubicBezTo>
                <a:close/>
                <a:moveTo>
                  <a:pt x="454025" y="838200"/>
                </a:moveTo>
                <a:cubicBezTo>
                  <a:pt x="473303" y="838200"/>
                  <a:pt x="488950" y="853846"/>
                  <a:pt x="488950" y="873125"/>
                </a:cubicBezTo>
                <a:cubicBezTo>
                  <a:pt x="488950" y="892403"/>
                  <a:pt x="473303" y="908050"/>
                  <a:pt x="454025" y="908050"/>
                </a:cubicBezTo>
                <a:cubicBezTo>
                  <a:pt x="434746" y="908050"/>
                  <a:pt x="419100" y="892403"/>
                  <a:pt x="419100" y="873125"/>
                </a:cubicBezTo>
                <a:cubicBezTo>
                  <a:pt x="419100" y="853846"/>
                  <a:pt x="434746" y="838200"/>
                  <a:pt x="454025" y="838200"/>
                </a:cubicBezTo>
                <a:close/>
                <a:moveTo>
                  <a:pt x="314325" y="838200"/>
                </a:moveTo>
                <a:cubicBezTo>
                  <a:pt x="333603" y="838200"/>
                  <a:pt x="349250" y="853846"/>
                  <a:pt x="349250" y="873125"/>
                </a:cubicBezTo>
                <a:cubicBezTo>
                  <a:pt x="349250" y="892403"/>
                  <a:pt x="333603" y="908050"/>
                  <a:pt x="314325" y="908050"/>
                </a:cubicBezTo>
                <a:cubicBezTo>
                  <a:pt x="295046" y="908050"/>
                  <a:pt x="279400" y="892403"/>
                  <a:pt x="279400" y="873125"/>
                </a:cubicBezTo>
                <a:cubicBezTo>
                  <a:pt x="279400" y="853846"/>
                  <a:pt x="295046" y="838200"/>
                  <a:pt x="314325" y="838200"/>
                </a:cubicBezTo>
                <a:close/>
                <a:moveTo>
                  <a:pt x="174625" y="838200"/>
                </a:moveTo>
                <a:cubicBezTo>
                  <a:pt x="193903" y="838200"/>
                  <a:pt x="209550" y="853846"/>
                  <a:pt x="209550" y="873125"/>
                </a:cubicBezTo>
                <a:cubicBezTo>
                  <a:pt x="209550" y="892403"/>
                  <a:pt x="193903" y="908050"/>
                  <a:pt x="174625" y="908050"/>
                </a:cubicBezTo>
                <a:cubicBezTo>
                  <a:pt x="155346" y="908050"/>
                  <a:pt x="139700" y="892403"/>
                  <a:pt x="139700" y="873125"/>
                </a:cubicBezTo>
                <a:cubicBezTo>
                  <a:pt x="139700" y="853846"/>
                  <a:pt x="155346" y="838200"/>
                  <a:pt x="174625" y="838200"/>
                </a:cubicBezTo>
                <a:close/>
                <a:moveTo>
                  <a:pt x="34925" y="838200"/>
                </a:moveTo>
                <a:cubicBezTo>
                  <a:pt x="54203" y="838200"/>
                  <a:pt x="69850" y="853846"/>
                  <a:pt x="69850" y="873125"/>
                </a:cubicBezTo>
                <a:cubicBezTo>
                  <a:pt x="69850" y="892403"/>
                  <a:pt x="54203" y="908050"/>
                  <a:pt x="34925" y="908050"/>
                </a:cubicBezTo>
                <a:cubicBezTo>
                  <a:pt x="15646" y="908050"/>
                  <a:pt x="0" y="892403"/>
                  <a:pt x="0" y="873125"/>
                </a:cubicBezTo>
                <a:cubicBezTo>
                  <a:pt x="0" y="853846"/>
                  <a:pt x="15646" y="838200"/>
                  <a:pt x="34925" y="838200"/>
                </a:cubicBezTo>
                <a:close/>
                <a:moveTo>
                  <a:pt x="593725" y="698500"/>
                </a:moveTo>
                <a:cubicBezTo>
                  <a:pt x="613003" y="698500"/>
                  <a:pt x="628650" y="714146"/>
                  <a:pt x="628650" y="733425"/>
                </a:cubicBezTo>
                <a:cubicBezTo>
                  <a:pt x="628650" y="752703"/>
                  <a:pt x="613003" y="768350"/>
                  <a:pt x="593725" y="768350"/>
                </a:cubicBezTo>
                <a:cubicBezTo>
                  <a:pt x="574446" y="768350"/>
                  <a:pt x="558800" y="752703"/>
                  <a:pt x="558800" y="733425"/>
                </a:cubicBezTo>
                <a:cubicBezTo>
                  <a:pt x="558800" y="714146"/>
                  <a:pt x="574446" y="698500"/>
                  <a:pt x="593725" y="698500"/>
                </a:cubicBezTo>
                <a:close/>
                <a:moveTo>
                  <a:pt x="454025" y="698500"/>
                </a:moveTo>
                <a:cubicBezTo>
                  <a:pt x="473303" y="698500"/>
                  <a:pt x="488950" y="714146"/>
                  <a:pt x="488950" y="733425"/>
                </a:cubicBezTo>
                <a:cubicBezTo>
                  <a:pt x="488950" y="752703"/>
                  <a:pt x="473303" y="768350"/>
                  <a:pt x="454025" y="768350"/>
                </a:cubicBezTo>
                <a:cubicBezTo>
                  <a:pt x="434746" y="768350"/>
                  <a:pt x="419100" y="752703"/>
                  <a:pt x="419100" y="733425"/>
                </a:cubicBezTo>
                <a:cubicBezTo>
                  <a:pt x="419100" y="714146"/>
                  <a:pt x="434746" y="698500"/>
                  <a:pt x="454025" y="698500"/>
                </a:cubicBezTo>
                <a:close/>
                <a:moveTo>
                  <a:pt x="314325" y="698500"/>
                </a:moveTo>
                <a:cubicBezTo>
                  <a:pt x="333603" y="698500"/>
                  <a:pt x="349250" y="714146"/>
                  <a:pt x="349250" y="733425"/>
                </a:cubicBezTo>
                <a:cubicBezTo>
                  <a:pt x="349250" y="752703"/>
                  <a:pt x="333603" y="768350"/>
                  <a:pt x="314325" y="768350"/>
                </a:cubicBezTo>
                <a:cubicBezTo>
                  <a:pt x="295046" y="768350"/>
                  <a:pt x="279400" y="752703"/>
                  <a:pt x="279400" y="733425"/>
                </a:cubicBezTo>
                <a:cubicBezTo>
                  <a:pt x="279400" y="714146"/>
                  <a:pt x="295046" y="698500"/>
                  <a:pt x="314325" y="698500"/>
                </a:cubicBezTo>
                <a:close/>
                <a:moveTo>
                  <a:pt x="174625" y="698500"/>
                </a:moveTo>
                <a:cubicBezTo>
                  <a:pt x="193903" y="698500"/>
                  <a:pt x="209550" y="714146"/>
                  <a:pt x="209550" y="733425"/>
                </a:cubicBezTo>
                <a:cubicBezTo>
                  <a:pt x="209550" y="752703"/>
                  <a:pt x="193903" y="768350"/>
                  <a:pt x="174625" y="768350"/>
                </a:cubicBezTo>
                <a:cubicBezTo>
                  <a:pt x="155346" y="768350"/>
                  <a:pt x="139700" y="752703"/>
                  <a:pt x="139700" y="733425"/>
                </a:cubicBezTo>
                <a:cubicBezTo>
                  <a:pt x="139700" y="714146"/>
                  <a:pt x="155346" y="698500"/>
                  <a:pt x="174625" y="698500"/>
                </a:cubicBezTo>
                <a:close/>
                <a:moveTo>
                  <a:pt x="34925" y="698500"/>
                </a:moveTo>
                <a:cubicBezTo>
                  <a:pt x="54203" y="698500"/>
                  <a:pt x="69850" y="714146"/>
                  <a:pt x="69850" y="733425"/>
                </a:cubicBezTo>
                <a:cubicBezTo>
                  <a:pt x="69850" y="752703"/>
                  <a:pt x="54203" y="768350"/>
                  <a:pt x="34925" y="768350"/>
                </a:cubicBezTo>
                <a:cubicBezTo>
                  <a:pt x="15646" y="768350"/>
                  <a:pt x="0" y="752703"/>
                  <a:pt x="0" y="733425"/>
                </a:cubicBezTo>
                <a:cubicBezTo>
                  <a:pt x="0" y="714146"/>
                  <a:pt x="15646" y="698500"/>
                  <a:pt x="34925" y="698500"/>
                </a:cubicBezTo>
                <a:close/>
                <a:moveTo>
                  <a:pt x="593725" y="558800"/>
                </a:moveTo>
                <a:cubicBezTo>
                  <a:pt x="613003" y="558800"/>
                  <a:pt x="628650" y="574446"/>
                  <a:pt x="628650" y="593725"/>
                </a:cubicBezTo>
                <a:cubicBezTo>
                  <a:pt x="628650" y="613003"/>
                  <a:pt x="613003" y="628650"/>
                  <a:pt x="593725" y="628650"/>
                </a:cubicBezTo>
                <a:cubicBezTo>
                  <a:pt x="574446" y="628650"/>
                  <a:pt x="558800" y="613003"/>
                  <a:pt x="558800" y="593725"/>
                </a:cubicBezTo>
                <a:cubicBezTo>
                  <a:pt x="558800" y="574446"/>
                  <a:pt x="574446" y="558800"/>
                  <a:pt x="593725" y="558800"/>
                </a:cubicBezTo>
                <a:close/>
                <a:moveTo>
                  <a:pt x="454025" y="558800"/>
                </a:moveTo>
                <a:cubicBezTo>
                  <a:pt x="473303" y="558800"/>
                  <a:pt x="488950" y="574446"/>
                  <a:pt x="488950" y="593725"/>
                </a:cubicBezTo>
                <a:cubicBezTo>
                  <a:pt x="488950" y="613003"/>
                  <a:pt x="473303" y="628650"/>
                  <a:pt x="454025" y="628650"/>
                </a:cubicBezTo>
                <a:cubicBezTo>
                  <a:pt x="434746" y="628650"/>
                  <a:pt x="419100" y="613003"/>
                  <a:pt x="419100" y="593725"/>
                </a:cubicBezTo>
                <a:cubicBezTo>
                  <a:pt x="419100" y="574446"/>
                  <a:pt x="434746" y="558800"/>
                  <a:pt x="454025" y="558800"/>
                </a:cubicBezTo>
                <a:close/>
                <a:moveTo>
                  <a:pt x="314325" y="558800"/>
                </a:moveTo>
                <a:cubicBezTo>
                  <a:pt x="333603" y="558800"/>
                  <a:pt x="349250" y="574446"/>
                  <a:pt x="349250" y="593725"/>
                </a:cubicBezTo>
                <a:cubicBezTo>
                  <a:pt x="349250" y="613003"/>
                  <a:pt x="333603" y="628650"/>
                  <a:pt x="314325" y="628650"/>
                </a:cubicBezTo>
                <a:cubicBezTo>
                  <a:pt x="295046" y="628650"/>
                  <a:pt x="279400" y="613003"/>
                  <a:pt x="279400" y="593725"/>
                </a:cubicBezTo>
                <a:cubicBezTo>
                  <a:pt x="279400" y="574446"/>
                  <a:pt x="295046" y="558800"/>
                  <a:pt x="314325" y="558800"/>
                </a:cubicBezTo>
                <a:close/>
                <a:moveTo>
                  <a:pt x="174625" y="558800"/>
                </a:moveTo>
                <a:cubicBezTo>
                  <a:pt x="193903" y="558800"/>
                  <a:pt x="209550" y="574446"/>
                  <a:pt x="209550" y="593725"/>
                </a:cubicBezTo>
                <a:cubicBezTo>
                  <a:pt x="209550" y="613003"/>
                  <a:pt x="193903" y="628650"/>
                  <a:pt x="174625" y="628650"/>
                </a:cubicBezTo>
                <a:cubicBezTo>
                  <a:pt x="155346" y="628650"/>
                  <a:pt x="139700" y="613003"/>
                  <a:pt x="139700" y="593725"/>
                </a:cubicBezTo>
                <a:cubicBezTo>
                  <a:pt x="139700" y="574446"/>
                  <a:pt x="155346" y="558800"/>
                  <a:pt x="174625" y="558800"/>
                </a:cubicBezTo>
                <a:close/>
                <a:moveTo>
                  <a:pt x="34925" y="558800"/>
                </a:moveTo>
                <a:cubicBezTo>
                  <a:pt x="54203" y="558800"/>
                  <a:pt x="69850" y="574446"/>
                  <a:pt x="69850" y="593725"/>
                </a:cubicBezTo>
                <a:cubicBezTo>
                  <a:pt x="69850" y="613003"/>
                  <a:pt x="54203" y="628650"/>
                  <a:pt x="34925" y="628650"/>
                </a:cubicBezTo>
                <a:cubicBezTo>
                  <a:pt x="15646" y="628650"/>
                  <a:pt x="0" y="613003"/>
                  <a:pt x="0" y="593725"/>
                </a:cubicBezTo>
                <a:cubicBezTo>
                  <a:pt x="0" y="574446"/>
                  <a:pt x="15646" y="558800"/>
                  <a:pt x="34925" y="558800"/>
                </a:cubicBezTo>
                <a:close/>
                <a:moveTo>
                  <a:pt x="593725" y="419100"/>
                </a:moveTo>
                <a:cubicBezTo>
                  <a:pt x="613003" y="419100"/>
                  <a:pt x="628650" y="434746"/>
                  <a:pt x="628650" y="454025"/>
                </a:cubicBezTo>
                <a:cubicBezTo>
                  <a:pt x="628650" y="473303"/>
                  <a:pt x="613003" y="488950"/>
                  <a:pt x="593725" y="488950"/>
                </a:cubicBezTo>
                <a:cubicBezTo>
                  <a:pt x="574446" y="488950"/>
                  <a:pt x="558800" y="473303"/>
                  <a:pt x="558800" y="454025"/>
                </a:cubicBezTo>
                <a:cubicBezTo>
                  <a:pt x="558800" y="434746"/>
                  <a:pt x="574446" y="419100"/>
                  <a:pt x="593725" y="419100"/>
                </a:cubicBezTo>
                <a:close/>
                <a:moveTo>
                  <a:pt x="454025" y="419100"/>
                </a:moveTo>
                <a:cubicBezTo>
                  <a:pt x="473303" y="419100"/>
                  <a:pt x="488950" y="434746"/>
                  <a:pt x="488950" y="454025"/>
                </a:cubicBezTo>
                <a:cubicBezTo>
                  <a:pt x="488950" y="473303"/>
                  <a:pt x="473303" y="488950"/>
                  <a:pt x="454025" y="488950"/>
                </a:cubicBezTo>
                <a:cubicBezTo>
                  <a:pt x="434746" y="488950"/>
                  <a:pt x="419100" y="473303"/>
                  <a:pt x="419100" y="454025"/>
                </a:cubicBezTo>
                <a:cubicBezTo>
                  <a:pt x="419100" y="434746"/>
                  <a:pt x="434746" y="419100"/>
                  <a:pt x="454025" y="419100"/>
                </a:cubicBezTo>
                <a:close/>
                <a:moveTo>
                  <a:pt x="314325" y="419100"/>
                </a:moveTo>
                <a:cubicBezTo>
                  <a:pt x="333603" y="419100"/>
                  <a:pt x="349250" y="434746"/>
                  <a:pt x="349250" y="454025"/>
                </a:cubicBezTo>
                <a:cubicBezTo>
                  <a:pt x="349250" y="473303"/>
                  <a:pt x="333603" y="488950"/>
                  <a:pt x="314325" y="488950"/>
                </a:cubicBezTo>
                <a:cubicBezTo>
                  <a:pt x="295046" y="488950"/>
                  <a:pt x="279400" y="473303"/>
                  <a:pt x="279400" y="454025"/>
                </a:cubicBezTo>
                <a:cubicBezTo>
                  <a:pt x="279400" y="434746"/>
                  <a:pt x="295046" y="419100"/>
                  <a:pt x="314325" y="419100"/>
                </a:cubicBezTo>
                <a:close/>
                <a:moveTo>
                  <a:pt x="174625" y="419100"/>
                </a:moveTo>
                <a:cubicBezTo>
                  <a:pt x="193903" y="419100"/>
                  <a:pt x="209550" y="434746"/>
                  <a:pt x="209550" y="454025"/>
                </a:cubicBezTo>
                <a:cubicBezTo>
                  <a:pt x="209550" y="473303"/>
                  <a:pt x="193903" y="488950"/>
                  <a:pt x="174625" y="488950"/>
                </a:cubicBezTo>
                <a:cubicBezTo>
                  <a:pt x="155346" y="488950"/>
                  <a:pt x="139700" y="473303"/>
                  <a:pt x="139700" y="454025"/>
                </a:cubicBezTo>
                <a:cubicBezTo>
                  <a:pt x="139700" y="434746"/>
                  <a:pt x="155346" y="419100"/>
                  <a:pt x="174625" y="419100"/>
                </a:cubicBezTo>
                <a:close/>
                <a:moveTo>
                  <a:pt x="34925" y="419100"/>
                </a:moveTo>
                <a:cubicBezTo>
                  <a:pt x="54203" y="419100"/>
                  <a:pt x="69850" y="434746"/>
                  <a:pt x="69850" y="454025"/>
                </a:cubicBezTo>
                <a:cubicBezTo>
                  <a:pt x="69850" y="473303"/>
                  <a:pt x="54203" y="488950"/>
                  <a:pt x="34925" y="488950"/>
                </a:cubicBezTo>
                <a:cubicBezTo>
                  <a:pt x="15646" y="488950"/>
                  <a:pt x="0" y="473303"/>
                  <a:pt x="0" y="454025"/>
                </a:cubicBezTo>
                <a:cubicBezTo>
                  <a:pt x="0" y="434746"/>
                  <a:pt x="15646" y="419100"/>
                  <a:pt x="34925" y="419100"/>
                </a:cubicBezTo>
                <a:close/>
                <a:moveTo>
                  <a:pt x="593725" y="279400"/>
                </a:moveTo>
                <a:cubicBezTo>
                  <a:pt x="613003" y="279400"/>
                  <a:pt x="628650" y="295046"/>
                  <a:pt x="628650" y="314325"/>
                </a:cubicBezTo>
                <a:cubicBezTo>
                  <a:pt x="628650" y="333603"/>
                  <a:pt x="613003" y="349250"/>
                  <a:pt x="593725" y="349250"/>
                </a:cubicBezTo>
                <a:cubicBezTo>
                  <a:pt x="574446" y="349250"/>
                  <a:pt x="558800" y="333603"/>
                  <a:pt x="558800" y="314325"/>
                </a:cubicBezTo>
                <a:cubicBezTo>
                  <a:pt x="558800" y="295046"/>
                  <a:pt x="574446" y="279400"/>
                  <a:pt x="593725" y="279400"/>
                </a:cubicBezTo>
                <a:close/>
                <a:moveTo>
                  <a:pt x="454025" y="279400"/>
                </a:moveTo>
                <a:cubicBezTo>
                  <a:pt x="473303" y="279400"/>
                  <a:pt x="488950" y="295046"/>
                  <a:pt x="488950" y="314325"/>
                </a:cubicBezTo>
                <a:cubicBezTo>
                  <a:pt x="488950" y="333603"/>
                  <a:pt x="473303" y="349250"/>
                  <a:pt x="454025" y="349250"/>
                </a:cubicBezTo>
                <a:cubicBezTo>
                  <a:pt x="434746" y="349250"/>
                  <a:pt x="419100" y="333603"/>
                  <a:pt x="419100" y="314325"/>
                </a:cubicBezTo>
                <a:cubicBezTo>
                  <a:pt x="419100" y="295046"/>
                  <a:pt x="434746" y="279400"/>
                  <a:pt x="454025" y="279400"/>
                </a:cubicBezTo>
                <a:close/>
                <a:moveTo>
                  <a:pt x="314325" y="279400"/>
                </a:moveTo>
                <a:cubicBezTo>
                  <a:pt x="333603" y="279400"/>
                  <a:pt x="349250" y="295046"/>
                  <a:pt x="349250" y="314325"/>
                </a:cubicBezTo>
                <a:cubicBezTo>
                  <a:pt x="349250" y="333603"/>
                  <a:pt x="333603" y="349250"/>
                  <a:pt x="314325" y="349250"/>
                </a:cubicBezTo>
                <a:cubicBezTo>
                  <a:pt x="295046" y="349250"/>
                  <a:pt x="279400" y="333603"/>
                  <a:pt x="279400" y="314325"/>
                </a:cubicBezTo>
                <a:cubicBezTo>
                  <a:pt x="279400" y="295046"/>
                  <a:pt x="295046" y="279400"/>
                  <a:pt x="314325" y="279400"/>
                </a:cubicBezTo>
                <a:close/>
                <a:moveTo>
                  <a:pt x="174625" y="279400"/>
                </a:moveTo>
                <a:cubicBezTo>
                  <a:pt x="193903" y="279400"/>
                  <a:pt x="209550" y="295046"/>
                  <a:pt x="209550" y="314325"/>
                </a:cubicBezTo>
                <a:cubicBezTo>
                  <a:pt x="209550" y="333603"/>
                  <a:pt x="193903" y="349250"/>
                  <a:pt x="174625" y="349250"/>
                </a:cubicBezTo>
                <a:cubicBezTo>
                  <a:pt x="155346" y="349250"/>
                  <a:pt x="139700" y="333603"/>
                  <a:pt x="139700" y="314325"/>
                </a:cubicBezTo>
                <a:cubicBezTo>
                  <a:pt x="139700" y="295046"/>
                  <a:pt x="155346" y="279400"/>
                  <a:pt x="174625" y="279400"/>
                </a:cubicBezTo>
                <a:close/>
                <a:moveTo>
                  <a:pt x="34925" y="279400"/>
                </a:moveTo>
                <a:cubicBezTo>
                  <a:pt x="54203" y="279400"/>
                  <a:pt x="69850" y="295046"/>
                  <a:pt x="69850" y="314325"/>
                </a:cubicBezTo>
                <a:cubicBezTo>
                  <a:pt x="69850" y="333603"/>
                  <a:pt x="54203" y="349250"/>
                  <a:pt x="34925" y="349250"/>
                </a:cubicBezTo>
                <a:cubicBezTo>
                  <a:pt x="15646" y="349250"/>
                  <a:pt x="0" y="333603"/>
                  <a:pt x="0" y="314325"/>
                </a:cubicBezTo>
                <a:cubicBezTo>
                  <a:pt x="0" y="295046"/>
                  <a:pt x="15646" y="279400"/>
                  <a:pt x="34925" y="279400"/>
                </a:cubicBezTo>
                <a:close/>
                <a:moveTo>
                  <a:pt x="593725" y="139700"/>
                </a:moveTo>
                <a:cubicBezTo>
                  <a:pt x="613003" y="139700"/>
                  <a:pt x="628650" y="155346"/>
                  <a:pt x="628650" y="174625"/>
                </a:cubicBezTo>
                <a:cubicBezTo>
                  <a:pt x="628650" y="193903"/>
                  <a:pt x="613003" y="209550"/>
                  <a:pt x="593725" y="209550"/>
                </a:cubicBezTo>
                <a:cubicBezTo>
                  <a:pt x="574446" y="209550"/>
                  <a:pt x="558800" y="193903"/>
                  <a:pt x="558800" y="174625"/>
                </a:cubicBezTo>
                <a:cubicBezTo>
                  <a:pt x="558800" y="155346"/>
                  <a:pt x="574446" y="139700"/>
                  <a:pt x="593725" y="139700"/>
                </a:cubicBezTo>
                <a:close/>
                <a:moveTo>
                  <a:pt x="454025" y="139700"/>
                </a:moveTo>
                <a:cubicBezTo>
                  <a:pt x="473303" y="139700"/>
                  <a:pt x="488950" y="155346"/>
                  <a:pt x="488950" y="174625"/>
                </a:cubicBezTo>
                <a:cubicBezTo>
                  <a:pt x="488950" y="193903"/>
                  <a:pt x="473303" y="209550"/>
                  <a:pt x="454025" y="209550"/>
                </a:cubicBezTo>
                <a:cubicBezTo>
                  <a:pt x="434746" y="209550"/>
                  <a:pt x="419100" y="193903"/>
                  <a:pt x="419100" y="174625"/>
                </a:cubicBezTo>
                <a:cubicBezTo>
                  <a:pt x="419100" y="155346"/>
                  <a:pt x="434746" y="139700"/>
                  <a:pt x="454025" y="139700"/>
                </a:cubicBezTo>
                <a:close/>
                <a:moveTo>
                  <a:pt x="314325" y="139700"/>
                </a:moveTo>
                <a:cubicBezTo>
                  <a:pt x="333603" y="139700"/>
                  <a:pt x="349250" y="155346"/>
                  <a:pt x="349250" y="174625"/>
                </a:cubicBezTo>
                <a:cubicBezTo>
                  <a:pt x="349250" y="193903"/>
                  <a:pt x="333603" y="209550"/>
                  <a:pt x="314325" y="209550"/>
                </a:cubicBezTo>
                <a:cubicBezTo>
                  <a:pt x="295046" y="209550"/>
                  <a:pt x="279400" y="193903"/>
                  <a:pt x="279400" y="174625"/>
                </a:cubicBezTo>
                <a:cubicBezTo>
                  <a:pt x="279400" y="155346"/>
                  <a:pt x="295046" y="139700"/>
                  <a:pt x="314325" y="139700"/>
                </a:cubicBezTo>
                <a:close/>
                <a:moveTo>
                  <a:pt x="174625" y="139700"/>
                </a:moveTo>
                <a:cubicBezTo>
                  <a:pt x="193903" y="139700"/>
                  <a:pt x="209550" y="155346"/>
                  <a:pt x="209550" y="174625"/>
                </a:cubicBezTo>
                <a:cubicBezTo>
                  <a:pt x="209550" y="193903"/>
                  <a:pt x="193903" y="209550"/>
                  <a:pt x="174625" y="209550"/>
                </a:cubicBezTo>
                <a:cubicBezTo>
                  <a:pt x="155346" y="209550"/>
                  <a:pt x="139700" y="193903"/>
                  <a:pt x="139700" y="174625"/>
                </a:cubicBezTo>
                <a:cubicBezTo>
                  <a:pt x="139700" y="155346"/>
                  <a:pt x="155346" y="139700"/>
                  <a:pt x="174625" y="139700"/>
                </a:cubicBezTo>
                <a:close/>
                <a:moveTo>
                  <a:pt x="34925" y="139700"/>
                </a:moveTo>
                <a:cubicBezTo>
                  <a:pt x="54203" y="139700"/>
                  <a:pt x="69850" y="155346"/>
                  <a:pt x="69850" y="174625"/>
                </a:cubicBezTo>
                <a:cubicBezTo>
                  <a:pt x="69850" y="193903"/>
                  <a:pt x="54203" y="209550"/>
                  <a:pt x="34925" y="209550"/>
                </a:cubicBezTo>
                <a:cubicBezTo>
                  <a:pt x="15646" y="209550"/>
                  <a:pt x="0" y="193903"/>
                  <a:pt x="0" y="174625"/>
                </a:cubicBezTo>
                <a:cubicBezTo>
                  <a:pt x="0" y="155346"/>
                  <a:pt x="15646" y="139700"/>
                  <a:pt x="34925" y="139700"/>
                </a:cubicBezTo>
                <a:close/>
                <a:moveTo>
                  <a:pt x="593725" y="0"/>
                </a:moveTo>
                <a:cubicBezTo>
                  <a:pt x="613003" y="0"/>
                  <a:pt x="628650" y="15646"/>
                  <a:pt x="628650" y="34925"/>
                </a:cubicBezTo>
                <a:cubicBezTo>
                  <a:pt x="628650" y="54203"/>
                  <a:pt x="613003" y="69850"/>
                  <a:pt x="593725" y="69850"/>
                </a:cubicBezTo>
                <a:cubicBezTo>
                  <a:pt x="574446" y="69850"/>
                  <a:pt x="558800" y="54203"/>
                  <a:pt x="558800" y="34925"/>
                </a:cubicBezTo>
                <a:cubicBezTo>
                  <a:pt x="558800" y="15646"/>
                  <a:pt x="574446" y="0"/>
                  <a:pt x="593725" y="0"/>
                </a:cubicBezTo>
                <a:close/>
                <a:moveTo>
                  <a:pt x="454025" y="0"/>
                </a:moveTo>
                <a:cubicBezTo>
                  <a:pt x="473303" y="0"/>
                  <a:pt x="488950" y="15646"/>
                  <a:pt x="488950" y="34925"/>
                </a:cubicBezTo>
                <a:cubicBezTo>
                  <a:pt x="488950" y="54203"/>
                  <a:pt x="473303" y="69850"/>
                  <a:pt x="454025" y="69850"/>
                </a:cubicBezTo>
                <a:cubicBezTo>
                  <a:pt x="434746" y="69850"/>
                  <a:pt x="419100" y="54203"/>
                  <a:pt x="419100" y="34925"/>
                </a:cubicBezTo>
                <a:cubicBezTo>
                  <a:pt x="419100" y="15646"/>
                  <a:pt x="434746" y="0"/>
                  <a:pt x="454025" y="0"/>
                </a:cubicBezTo>
                <a:close/>
                <a:moveTo>
                  <a:pt x="314325" y="0"/>
                </a:moveTo>
                <a:cubicBezTo>
                  <a:pt x="333603" y="0"/>
                  <a:pt x="349250" y="15646"/>
                  <a:pt x="349250" y="34925"/>
                </a:cubicBezTo>
                <a:cubicBezTo>
                  <a:pt x="349250" y="54203"/>
                  <a:pt x="333603" y="69850"/>
                  <a:pt x="314325" y="69850"/>
                </a:cubicBezTo>
                <a:cubicBezTo>
                  <a:pt x="295046" y="69850"/>
                  <a:pt x="279400" y="54203"/>
                  <a:pt x="279400" y="34925"/>
                </a:cubicBezTo>
                <a:cubicBezTo>
                  <a:pt x="279400" y="15646"/>
                  <a:pt x="295046" y="0"/>
                  <a:pt x="314325" y="0"/>
                </a:cubicBezTo>
                <a:close/>
                <a:moveTo>
                  <a:pt x="174625" y="0"/>
                </a:moveTo>
                <a:cubicBezTo>
                  <a:pt x="193903" y="0"/>
                  <a:pt x="209550" y="15646"/>
                  <a:pt x="209550" y="34925"/>
                </a:cubicBezTo>
                <a:cubicBezTo>
                  <a:pt x="209550" y="54203"/>
                  <a:pt x="193903" y="69850"/>
                  <a:pt x="174625" y="69850"/>
                </a:cubicBezTo>
                <a:cubicBezTo>
                  <a:pt x="155346" y="69850"/>
                  <a:pt x="139700" y="54203"/>
                  <a:pt x="139700" y="34925"/>
                </a:cubicBezTo>
                <a:cubicBezTo>
                  <a:pt x="139700" y="15646"/>
                  <a:pt x="155346" y="0"/>
                  <a:pt x="174625" y="0"/>
                </a:cubicBezTo>
                <a:close/>
                <a:moveTo>
                  <a:pt x="34925" y="0"/>
                </a:moveTo>
                <a:cubicBezTo>
                  <a:pt x="54203" y="0"/>
                  <a:pt x="69850" y="15646"/>
                  <a:pt x="69850" y="34925"/>
                </a:cubicBezTo>
                <a:cubicBezTo>
                  <a:pt x="69850" y="54203"/>
                  <a:pt x="54203" y="69850"/>
                  <a:pt x="34925" y="69850"/>
                </a:cubicBezTo>
                <a:cubicBezTo>
                  <a:pt x="15646" y="69850"/>
                  <a:pt x="0" y="54203"/>
                  <a:pt x="0" y="34925"/>
                </a:cubicBezTo>
                <a:cubicBezTo>
                  <a:pt x="0" y="15646"/>
                  <a:pt x="15646" y="0"/>
                  <a:pt x="3492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 descr="桌子上放着笔记本电脑&#10;&#10;中度可信度描述已自动生成">
            <a:extLst>
              <a:ext uri="{FF2B5EF4-FFF2-40B4-BE49-F238E27FC236}">
                <a16:creationId xmlns:a16="http://schemas.microsoft.com/office/drawing/2014/main" id="{6D2A1A07-A44D-BFBF-6CA0-DAEC214117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" t="6825" r="2601" b="22727"/>
          <a:stretch>
            <a:fillRect/>
          </a:stretch>
        </p:blipFill>
        <p:spPr>
          <a:xfrm>
            <a:off x="5850013" y="3551155"/>
            <a:ext cx="6341987" cy="3306845"/>
          </a:xfrm>
          <a:custGeom>
            <a:avLst/>
            <a:gdLst>
              <a:gd name="connsiteX0" fmla="*/ 6341987 w 6341987"/>
              <a:gd name="connsiteY0" fmla="*/ 0 h 3306845"/>
              <a:gd name="connsiteX1" fmla="*/ 6341987 w 6341987"/>
              <a:gd name="connsiteY1" fmla="*/ 3306845 h 3306845"/>
              <a:gd name="connsiteX2" fmla="*/ 0 w 6341987"/>
              <a:gd name="connsiteY2" fmla="*/ 3306845 h 3306845"/>
              <a:gd name="connsiteX3" fmla="*/ 14473 w 6341987"/>
              <a:gd name="connsiteY3" fmla="*/ 3227252 h 3306845"/>
              <a:gd name="connsiteX4" fmla="*/ 6238391 w 6341987"/>
              <a:gd name="connsiteY4" fmla="*/ 1272 h 330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1987" h="3306845">
                <a:moveTo>
                  <a:pt x="6341987" y="0"/>
                </a:moveTo>
                <a:lnTo>
                  <a:pt x="6341987" y="3306845"/>
                </a:lnTo>
                <a:lnTo>
                  <a:pt x="0" y="3306845"/>
                </a:lnTo>
                <a:lnTo>
                  <a:pt x="14473" y="3227252"/>
                </a:lnTo>
                <a:cubicBezTo>
                  <a:pt x="429875" y="1345748"/>
                  <a:pt x="2988550" y="88277"/>
                  <a:pt x="6238391" y="1272"/>
                </a:cubicBezTo>
                <a:close/>
              </a:path>
            </a:pathLst>
          </a:cu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A928333-042F-500E-D6B1-3E05C2492F23}"/>
              </a:ext>
            </a:extLst>
          </p:cNvPr>
          <p:cNvSpPr/>
          <p:nvPr userDrawn="1"/>
        </p:nvSpPr>
        <p:spPr>
          <a:xfrm>
            <a:off x="5446187" y="3284514"/>
            <a:ext cx="2030542" cy="168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1000">
                <a:schemeClr val="bg1">
                  <a:alpha val="0"/>
                </a:schemeClr>
              </a:gs>
              <a:gs pos="87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BCEDE96-DF0A-9545-2DF0-E52409733811}"/>
              </a:ext>
            </a:extLst>
          </p:cNvPr>
          <p:cNvSpPr/>
          <p:nvPr userDrawn="1"/>
        </p:nvSpPr>
        <p:spPr>
          <a:xfrm>
            <a:off x="2070965" y="3564589"/>
            <a:ext cx="4980467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">
                <a:schemeClr val="accent1">
                  <a:lumMod val="20000"/>
                  <a:lumOff val="80000"/>
                </a:schemeClr>
              </a:gs>
              <a:gs pos="96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8F9F192-FB43-9B2F-C95F-C4DB4741A02E}"/>
              </a:ext>
            </a:extLst>
          </p:cNvPr>
          <p:cNvGrpSpPr/>
          <p:nvPr userDrawn="1"/>
        </p:nvGrpSpPr>
        <p:grpSpPr>
          <a:xfrm>
            <a:off x="10806298" y="870165"/>
            <a:ext cx="636186" cy="543900"/>
            <a:chOff x="10806298" y="870165"/>
            <a:chExt cx="636186" cy="54390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FCD3F59-7D60-6877-50BF-D6B4D881A3B7}"/>
                </a:ext>
              </a:extLst>
            </p:cNvPr>
            <p:cNvSpPr/>
            <p:nvPr/>
          </p:nvSpPr>
          <p:spPr>
            <a:xfrm rot="18178238">
              <a:off x="11021516" y="993098"/>
              <a:ext cx="435409" cy="406526"/>
            </a:xfrm>
            <a:custGeom>
              <a:avLst/>
              <a:gdLst>
                <a:gd name="connsiteX0" fmla="*/ 455598 w 726002"/>
                <a:gd name="connsiteY0" fmla="*/ 94 h 374518"/>
                <a:gd name="connsiteX1" fmla="*/ 710241 w 726002"/>
                <a:gd name="connsiteY1" fmla="*/ 347334 h 374518"/>
                <a:gd name="connsiteX2" fmla="*/ 4186 w 726002"/>
                <a:gd name="connsiteY2" fmla="*/ 312610 h 374518"/>
                <a:gd name="connsiteX3" fmla="*/ 455598 w 726002"/>
                <a:gd name="connsiteY3" fmla="*/ 94 h 37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02" h="374518">
                  <a:moveTo>
                    <a:pt x="455598" y="94"/>
                  </a:moveTo>
                  <a:cubicBezTo>
                    <a:pt x="573274" y="5881"/>
                    <a:pt x="785476" y="295248"/>
                    <a:pt x="710241" y="347334"/>
                  </a:cubicBezTo>
                  <a:cubicBezTo>
                    <a:pt x="635006" y="399420"/>
                    <a:pt x="52414" y="370483"/>
                    <a:pt x="4186" y="312610"/>
                  </a:cubicBezTo>
                  <a:cubicBezTo>
                    <a:pt x="-44042" y="254737"/>
                    <a:pt x="337922" y="-5693"/>
                    <a:pt x="455598" y="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lumOff val="50000"/>
                  </a:schemeClr>
                </a:gs>
                <a:gs pos="7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1DDD39A-28B4-6324-3135-D081248B097C}"/>
                </a:ext>
              </a:extLst>
            </p:cNvPr>
            <p:cNvSpPr/>
            <p:nvPr/>
          </p:nvSpPr>
          <p:spPr>
            <a:xfrm rot="11105536">
              <a:off x="10806298" y="870165"/>
              <a:ext cx="544104" cy="406525"/>
            </a:xfrm>
            <a:custGeom>
              <a:avLst/>
              <a:gdLst>
                <a:gd name="connsiteX0" fmla="*/ 3313 w 907240"/>
                <a:gd name="connsiteY0" fmla="*/ 166518 h 343464"/>
                <a:gd name="connsiteX1" fmla="*/ 593622 w 907240"/>
                <a:gd name="connsiteY1" fmla="*/ 340139 h 343464"/>
                <a:gd name="connsiteX2" fmla="*/ 882989 w 907240"/>
                <a:gd name="connsiteY2" fmla="*/ 4473 h 343464"/>
                <a:gd name="connsiteX3" fmla="*/ 3313 w 907240"/>
                <a:gd name="connsiteY3" fmla="*/ 166518 h 34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240" h="343464">
                  <a:moveTo>
                    <a:pt x="3313" y="166518"/>
                  </a:moveTo>
                  <a:cubicBezTo>
                    <a:pt x="-44915" y="222462"/>
                    <a:pt x="447009" y="367146"/>
                    <a:pt x="593622" y="340139"/>
                  </a:cubicBezTo>
                  <a:cubicBezTo>
                    <a:pt x="740235" y="313132"/>
                    <a:pt x="985232" y="35339"/>
                    <a:pt x="882989" y="4473"/>
                  </a:cubicBezTo>
                  <a:cubicBezTo>
                    <a:pt x="780746" y="-26393"/>
                    <a:pt x="51541" y="110574"/>
                    <a:pt x="3313" y="16651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14EEEEF-859C-0EFD-59F4-DDA0BE42ACEA}"/>
              </a:ext>
            </a:extLst>
          </p:cNvPr>
          <p:cNvCxnSpPr>
            <a:cxnSpLocks/>
          </p:cNvCxnSpPr>
          <p:nvPr userDrawn="1"/>
        </p:nvCxnSpPr>
        <p:spPr>
          <a:xfrm>
            <a:off x="7327487" y="1276886"/>
            <a:ext cx="3357032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47BBCE1-4E9A-E85F-8AA3-D1A37741C57B}"/>
              </a:ext>
            </a:extLst>
          </p:cNvPr>
          <p:cNvCxnSpPr>
            <a:cxnSpLocks/>
          </p:cNvCxnSpPr>
          <p:nvPr userDrawn="1"/>
        </p:nvCxnSpPr>
        <p:spPr>
          <a:xfrm>
            <a:off x="8068267" y="1357909"/>
            <a:ext cx="2175328" cy="0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28">
            <a:extLst>
              <a:ext uri="{FF2B5EF4-FFF2-40B4-BE49-F238E27FC236}">
                <a16:creationId xmlns:a16="http://schemas.microsoft.com/office/drawing/2014/main" id="{7AEA7FF4-53FD-152D-C1DD-67E4AACB79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9983" y="2329532"/>
            <a:ext cx="4924425" cy="13544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960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添加标题</a:t>
            </a:r>
          </a:p>
        </p:txBody>
      </p:sp>
      <p:sp>
        <p:nvSpPr>
          <p:cNvPr id="31" name="文本占位符 28">
            <a:extLst>
              <a:ext uri="{FF2B5EF4-FFF2-40B4-BE49-F238E27FC236}">
                <a16:creationId xmlns:a16="http://schemas.microsoft.com/office/drawing/2014/main" id="{5AAF555D-66E7-F371-0677-3E70FCEDEF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099983" y="3713554"/>
            <a:ext cx="4465409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altLang="zh-CN" sz="16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Add Title</a:t>
            </a:r>
          </a:p>
        </p:txBody>
      </p:sp>
      <p:sp>
        <p:nvSpPr>
          <p:cNvPr id="32" name="文本占位符 28">
            <a:extLst>
              <a:ext uri="{FF2B5EF4-FFF2-40B4-BE49-F238E27FC236}">
                <a16:creationId xmlns:a16="http://schemas.microsoft.com/office/drawing/2014/main" id="{106B911A-6D19-D9CE-D60C-09D796F01EC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88785" y="4433237"/>
            <a:ext cx="2202526" cy="21305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15100" dirty="0" smtClean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CE9F5DC-0D30-6314-DAAC-09E0F45FADB1}"/>
              </a:ext>
            </a:extLst>
          </p:cNvPr>
          <p:cNvSpPr txBox="1"/>
          <p:nvPr userDrawn="1"/>
        </p:nvSpPr>
        <p:spPr>
          <a:xfrm>
            <a:off x="7274993" y="1003652"/>
            <a:ext cx="3353482" cy="1974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lvl="0"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spc="600"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/>
              <a:t>工作总结</a:t>
            </a:r>
            <a:r>
              <a:rPr lang="en-US" altLang="zh-CN" dirty="0"/>
              <a:t>/</a:t>
            </a:r>
            <a:r>
              <a:rPr lang="zh-CN" altLang="en-US" dirty="0"/>
              <a:t>工作述职</a:t>
            </a:r>
            <a:r>
              <a:rPr lang="en-US" altLang="zh-CN" dirty="0"/>
              <a:t>/</a:t>
            </a:r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4173196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42DC5A87-C136-FD1C-BC9C-E1E1470B59DE}"/>
              </a:ext>
            </a:extLst>
          </p:cNvPr>
          <p:cNvGrpSpPr/>
          <p:nvPr userDrawn="1"/>
        </p:nvGrpSpPr>
        <p:grpSpPr>
          <a:xfrm>
            <a:off x="684226" y="581638"/>
            <a:ext cx="636186" cy="543900"/>
            <a:chOff x="10806298" y="870165"/>
            <a:chExt cx="636186" cy="54390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6F7EEC-13C0-AB22-21FC-9D02A4900AB4}"/>
                </a:ext>
              </a:extLst>
            </p:cNvPr>
            <p:cNvSpPr/>
            <p:nvPr/>
          </p:nvSpPr>
          <p:spPr>
            <a:xfrm rot="18178238">
              <a:off x="11021516" y="993098"/>
              <a:ext cx="435409" cy="406526"/>
            </a:xfrm>
            <a:custGeom>
              <a:avLst/>
              <a:gdLst>
                <a:gd name="connsiteX0" fmla="*/ 455598 w 726002"/>
                <a:gd name="connsiteY0" fmla="*/ 94 h 374518"/>
                <a:gd name="connsiteX1" fmla="*/ 710241 w 726002"/>
                <a:gd name="connsiteY1" fmla="*/ 347334 h 374518"/>
                <a:gd name="connsiteX2" fmla="*/ 4186 w 726002"/>
                <a:gd name="connsiteY2" fmla="*/ 312610 h 374518"/>
                <a:gd name="connsiteX3" fmla="*/ 455598 w 726002"/>
                <a:gd name="connsiteY3" fmla="*/ 94 h 37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02" h="374518">
                  <a:moveTo>
                    <a:pt x="455598" y="94"/>
                  </a:moveTo>
                  <a:cubicBezTo>
                    <a:pt x="573274" y="5881"/>
                    <a:pt x="785476" y="295248"/>
                    <a:pt x="710241" y="347334"/>
                  </a:cubicBezTo>
                  <a:cubicBezTo>
                    <a:pt x="635006" y="399420"/>
                    <a:pt x="52414" y="370483"/>
                    <a:pt x="4186" y="312610"/>
                  </a:cubicBezTo>
                  <a:cubicBezTo>
                    <a:pt x="-44042" y="254737"/>
                    <a:pt x="337922" y="-5693"/>
                    <a:pt x="455598" y="9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lumOff val="50000"/>
                  </a:schemeClr>
                </a:gs>
                <a:gs pos="7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85F21B8-3FED-317A-68CB-03F4AADB4ED5}"/>
                </a:ext>
              </a:extLst>
            </p:cNvPr>
            <p:cNvSpPr/>
            <p:nvPr/>
          </p:nvSpPr>
          <p:spPr>
            <a:xfrm rot="11105536">
              <a:off x="10806298" y="870165"/>
              <a:ext cx="544104" cy="406525"/>
            </a:xfrm>
            <a:custGeom>
              <a:avLst/>
              <a:gdLst>
                <a:gd name="connsiteX0" fmla="*/ 3313 w 907240"/>
                <a:gd name="connsiteY0" fmla="*/ 166518 h 343464"/>
                <a:gd name="connsiteX1" fmla="*/ 593622 w 907240"/>
                <a:gd name="connsiteY1" fmla="*/ 340139 h 343464"/>
                <a:gd name="connsiteX2" fmla="*/ 882989 w 907240"/>
                <a:gd name="connsiteY2" fmla="*/ 4473 h 343464"/>
                <a:gd name="connsiteX3" fmla="*/ 3313 w 907240"/>
                <a:gd name="connsiteY3" fmla="*/ 166518 h 34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240" h="343464">
                  <a:moveTo>
                    <a:pt x="3313" y="166518"/>
                  </a:moveTo>
                  <a:cubicBezTo>
                    <a:pt x="-44915" y="222462"/>
                    <a:pt x="447009" y="367146"/>
                    <a:pt x="593622" y="340139"/>
                  </a:cubicBezTo>
                  <a:cubicBezTo>
                    <a:pt x="740235" y="313132"/>
                    <a:pt x="985232" y="35339"/>
                    <a:pt x="882989" y="4473"/>
                  </a:cubicBezTo>
                  <a:cubicBezTo>
                    <a:pt x="780746" y="-26393"/>
                    <a:pt x="51541" y="110574"/>
                    <a:pt x="3313" y="16651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A242DEC-7952-DF0F-99C2-96ED9B588D74}"/>
              </a:ext>
            </a:extLst>
          </p:cNvPr>
          <p:cNvGrpSpPr/>
          <p:nvPr userDrawn="1"/>
        </p:nvGrpSpPr>
        <p:grpSpPr>
          <a:xfrm flipH="1">
            <a:off x="1567039" y="1055514"/>
            <a:ext cx="3357032" cy="51925"/>
            <a:chOff x="7327487" y="1276886"/>
            <a:chExt cx="3357032" cy="81023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B31157E-7EBB-0048-346F-ED98D82B84C5}"/>
                </a:ext>
              </a:extLst>
            </p:cNvPr>
            <p:cNvCxnSpPr>
              <a:cxnSpLocks/>
            </p:cNvCxnSpPr>
            <p:nvPr/>
          </p:nvCxnSpPr>
          <p:spPr>
            <a:xfrm>
              <a:off x="7327487" y="1276886"/>
              <a:ext cx="3357032" cy="0"/>
            </a:xfrm>
            <a:prstGeom prst="line">
              <a:avLst/>
            </a:prstGeom>
            <a:ln w="952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66B12F5-7BC5-7BE2-B9E1-C8329CEA6E31}"/>
                </a:ext>
              </a:extLst>
            </p:cNvPr>
            <p:cNvCxnSpPr>
              <a:cxnSpLocks/>
            </p:cNvCxnSpPr>
            <p:nvPr/>
          </p:nvCxnSpPr>
          <p:spPr>
            <a:xfrm>
              <a:off x="8068267" y="1357909"/>
              <a:ext cx="2175328" cy="0"/>
            </a:xfrm>
            <a:prstGeom prst="line">
              <a:avLst/>
            </a:prstGeom>
            <a:ln w="9525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占位符 28">
            <a:extLst>
              <a:ext uri="{FF2B5EF4-FFF2-40B4-BE49-F238E27FC236}">
                <a16:creationId xmlns:a16="http://schemas.microsoft.com/office/drawing/2014/main" id="{D969BA95-3CC3-1314-69EF-7BDBA223BA6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460296" y="606028"/>
            <a:ext cx="5009952" cy="430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在这里添加页面标题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1568D72-A188-2532-F222-7ABF62D1FAB8}"/>
              </a:ext>
            </a:extLst>
          </p:cNvPr>
          <p:cNvGrpSpPr/>
          <p:nvPr userDrawn="1"/>
        </p:nvGrpSpPr>
        <p:grpSpPr>
          <a:xfrm>
            <a:off x="9182615" y="543659"/>
            <a:ext cx="2434726" cy="612656"/>
            <a:chOff x="9182615" y="543659"/>
            <a:chExt cx="2434726" cy="61265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311F1C1-7FD8-4DC1-BB15-DACE926C2FB9}"/>
                </a:ext>
              </a:extLst>
            </p:cNvPr>
            <p:cNvSpPr/>
            <p:nvPr userDrawn="1"/>
          </p:nvSpPr>
          <p:spPr>
            <a:xfrm>
              <a:off x="9182615" y="847703"/>
              <a:ext cx="2030542" cy="1682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87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D8BBB5E-D1FA-FF22-BE32-FA779223816B}"/>
                </a:ext>
              </a:extLst>
            </p:cNvPr>
            <p:cNvGrpSpPr/>
            <p:nvPr userDrawn="1"/>
          </p:nvGrpSpPr>
          <p:grpSpPr>
            <a:xfrm>
              <a:off x="9470920" y="543659"/>
              <a:ext cx="2146421" cy="612656"/>
              <a:chOff x="9470920" y="543659"/>
              <a:chExt cx="2146421" cy="612656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187791C-6A0D-589B-7420-78A87EDF9AAA}"/>
                  </a:ext>
                </a:extLst>
              </p:cNvPr>
              <p:cNvSpPr/>
              <p:nvPr userDrawn="1"/>
            </p:nvSpPr>
            <p:spPr>
              <a:xfrm rot="16200000" flipH="1">
                <a:off x="10536442" y="452169"/>
                <a:ext cx="116828" cy="495700"/>
              </a:xfrm>
              <a:custGeom>
                <a:avLst/>
                <a:gdLst>
                  <a:gd name="connsiteX0" fmla="*/ 593725 w 628650"/>
                  <a:gd name="connsiteY0" fmla="*/ 2654300 h 2667346"/>
                  <a:gd name="connsiteX1" fmla="*/ 618417 w 628650"/>
                  <a:gd name="connsiteY1" fmla="*/ 2664533 h 2667346"/>
                  <a:gd name="connsiteX2" fmla="*/ 619583 w 628650"/>
                  <a:gd name="connsiteY2" fmla="*/ 2667346 h 2667346"/>
                  <a:gd name="connsiteX3" fmla="*/ 567867 w 628650"/>
                  <a:gd name="connsiteY3" fmla="*/ 2667346 h 2667346"/>
                  <a:gd name="connsiteX4" fmla="*/ 569033 w 628650"/>
                  <a:gd name="connsiteY4" fmla="*/ 2664533 h 2667346"/>
                  <a:gd name="connsiteX5" fmla="*/ 593725 w 628650"/>
                  <a:gd name="connsiteY5" fmla="*/ 2654300 h 2667346"/>
                  <a:gd name="connsiteX6" fmla="*/ 454025 w 628650"/>
                  <a:gd name="connsiteY6" fmla="*/ 2654300 h 2667346"/>
                  <a:gd name="connsiteX7" fmla="*/ 478717 w 628650"/>
                  <a:gd name="connsiteY7" fmla="*/ 2664533 h 2667346"/>
                  <a:gd name="connsiteX8" fmla="*/ 479883 w 628650"/>
                  <a:gd name="connsiteY8" fmla="*/ 2667346 h 2667346"/>
                  <a:gd name="connsiteX9" fmla="*/ 428167 w 628650"/>
                  <a:gd name="connsiteY9" fmla="*/ 2667346 h 2667346"/>
                  <a:gd name="connsiteX10" fmla="*/ 429333 w 628650"/>
                  <a:gd name="connsiteY10" fmla="*/ 2664533 h 2667346"/>
                  <a:gd name="connsiteX11" fmla="*/ 454025 w 628650"/>
                  <a:gd name="connsiteY11" fmla="*/ 2654300 h 2667346"/>
                  <a:gd name="connsiteX12" fmla="*/ 314325 w 628650"/>
                  <a:gd name="connsiteY12" fmla="*/ 2654300 h 2667346"/>
                  <a:gd name="connsiteX13" fmla="*/ 339017 w 628650"/>
                  <a:gd name="connsiteY13" fmla="*/ 2664533 h 2667346"/>
                  <a:gd name="connsiteX14" fmla="*/ 340183 w 628650"/>
                  <a:gd name="connsiteY14" fmla="*/ 2667346 h 2667346"/>
                  <a:gd name="connsiteX15" fmla="*/ 288467 w 628650"/>
                  <a:gd name="connsiteY15" fmla="*/ 2667346 h 2667346"/>
                  <a:gd name="connsiteX16" fmla="*/ 289633 w 628650"/>
                  <a:gd name="connsiteY16" fmla="*/ 2664533 h 2667346"/>
                  <a:gd name="connsiteX17" fmla="*/ 314325 w 628650"/>
                  <a:gd name="connsiteY17" fmla="*/ 2654300 h 2667346"/>
                  <a:gd name="connsiteX18" fmla="*/ 174625 w 628650"/>
                  <a:gd name="connsiteY18" fmla="*/ 2654300 h 2667346"/>
                  <a:gd name="connsiteX19" fmla="*/ 199317 w 628650"/>
                  <a:gd name="connsiteY19" fmla="*/ 2664533 h 2667346"/>
                  <a:gd name="connsiteX20" fmla="*/ 200483 w 628650"/>
                  <a:gd name="connsiteY20" fmla="*/ 2667346 h 2667346"/>
                  <a:gd name="connsiteX21" fmla="*/ 148767 w 628650"/>
                  <a:gd name="connsiteY21" fmla="*/ 2667346 h 2667346"/>
                  <a:gd name="connsiteX22" fmla="*/ 149933 w 628650"/>
                  <a:gd name="connsiteY22" fmla="*/ 2664533 h 2667346"/>
                  <a:gd name="connsiteX23" fmla="*/ 174625 w 628650"/>
                  <a:gd name="connsiteY23" fmla="*/ 2654300 h 2667346"/>
                  <a:gd name="connsiteX24" fmla="*/ 34925 w 628650"/>
                  <a:gd name="connsiteY24" fmla="*/ 2654300 h 2667346"/>
                  <a:gd name="connsiteX25" fmla="*/ 59617 w 628650"/>
                  <a:gd name="connsiteY25" fmla="*/ 2664533 h 2667346"/>
                  <a:gd name="connsiteX26" fmla="*/ 60783 w 628650"/>
                  <a:gd name="connsiteY26" fmla="*/ 2667346 h 2667346"/>
                  <a:gd name="connsiteX27" fmla="*/ 9067 w 628650"/>
                  <a:gd name="connsiteY27" fmla="*/ 2667346 h 2667346"/>
                  <a:gd name="connsiteX28" fmla="*/ 10233 w 628650"/>
                  <a:gd name="connsiteY28" fmla="*/ 2664533 h 2667346"/>
                  <a:gd name="connsiteX29" fmla="*/ 34925 w 628650"/>
                  <a:gd name="connsiteY29" fmla="*/ 2654300 h 2667346"/>
                  <a:gd name="connsiteX30" fmla="*/ 593725 w 628650"/>
                  <a:gd name="connsiteY30" fmla="*/ 2514600 h 2667346"/>
                  <a:gd name="connsiteX31" fmla="*/ 628650 w 628650"/>
                  <a:gd name="connsiteY31" fmla="*/ 2549525 h 2667346"/>
                  <a:gd name="connsiteX32" fmla="*/ 593725 w 628650"/>
                  <a:gd name="connsiteY32" fmla="*/ 2584450 h 2667346"/>
                  <a:gd name="connsiteX33" fmla="*/ 558800 w 628650"/>
                  <a:gd name="connsiteY33" fmla="*/ 2549525 h 2667346"/>
                  <a:gd name="connsiteX34" fmla="*/ 593725 w 628650"/>
                  <a:gd name="connsiteY34" fmla="*/ 2514600 h 2667346"/>
                  <a:gd name="connsiteX35" fmla="*/ 454025 w 628650"/>
                  <a:gd name="connsiteY35" fmla="*/ 2514600 h 2667346"/>
                  <a:gd name="connsiteX36" fmla="*/ 488950 w 628650"/>
                  <a:gd name="connsiteY36" fmla="*/ 2549525 h 2667346"/>
                  <a:gd name="connsiteX37" fmla="*/ 454025 w 628650"/>
                  <a:gd name="connsiteY37" fmla="*/ 2584450 h 2667346"/>
                  <a:gd name="connsiteX38" fmla="*/ 419100 w 628650"/>
                  <a:gd name="connsiteY38" fmla="*/ 2549525 h 2667346"/>
                  <a:gd name="connsiteX39" fmla="*/ 454025 w 628650"/>
                  <a:gd name="connsiteY39" fmla="*/ 2514600 h 2667346"/>
                  <a:gd name="connsiteX40" fmla="*/ 314325 w 628650"/>
                  <a:gd name="connsiteY40" fmla="*/ 2514600 h 2667346"/>
                  <a:gd name="connsiteX41" fmla="*/ 349250 w 628650"/>
                  <a:gd name="connsiteY41" fmla="*/ 2549525 h 2667346"/>
                  <a:gd name="connsiteX42" fmla="*/ 314325 w 628650"/>
                  <a:gd name="connsiteY42" fmla="*/ 2584450 h 2667346"/>
                  <a:gd name="connsiteX43" fmla="*/ 279400 w 628650"/>
                  <a:gd name="connsiteY43" fmla="*/ 2549525 h 2667346"/>
                  <a:gd name="connsiteX44" fmla="*/ 314325 w 628650"/>
                  <a:gd name="connsiteY44" fmla="*/ 2514600 h 2667346"/>
                  <a:gd name="connsiteX45" fmla="*/ 174625 w 628650"/>
                  <a:gd name="connsiteY45" fmla="*/ 2514600 h 2667346"/>
                  <a:gd name="connsiteX46" fmla="*/ 209550 w 628650"/>
                  <a:gd name="connsiteY46" fmla="*/ 2549525 h 2667346"/>
                  <a:gd name="connsiteX47" fmla="*/ 174625 w 628650"/>
                  <a:gd name="connsiteY47" fmla="*/ 2584450 h 2667346"/>
                  <a:gd name="connsiteX48" fmla="*/ 139700 w 628650"/>
                  <a:gd name="connsiteY48" fmla="*/ 2549525 h 2667346"/>
                  <a:gd name="connsiteX49" fmla="*/ 174625 w 628650"/>
                  <a:gd name="connsiteY49" fmla="*/ 2514600 h 2667346"/>
                  <a:gd name="connsiteX50" fmla="*/ 34925 w 628650"/>
                  <a:gd name="connsiteY50" fmla="*/ 2514600 h 2667346"/>
                  <a:gd name="connsiteX51" fmla="*/ 69850 w 628650"/>
                  <a:gd name="connsiteY51" fmla="*/ 2549525 h 2667346"/>
                  <a:gd name="connsiteX52" fmla="*/ 34925 w 628650"/>
                  <a:gd name="connsiteY52" fmla="*/ 2584450 h 2667346"/>
                  <a:gd name="connsiteX53" fmla="*/ 0 w 628650"/>
                  <a:gd name="connsiteY53" fmla="*/ 2549525 h 2667346"/>
                  <a:gd name="connsiteX54" fmla="*/ 34925 w 628650"/>
                  <a:gd name="connsiteY54" fmla="*/ 2514600 h 2667346"/>
                  <a:gd name="connsiteX55" fmla="*/ 593725 w 628650"/>
                  <a:gd name="connsiteY55" fmla="*/ 2374900 h 2667346"/>
                  <a:gd name="connsiteX56" fmla="*/ 628650 w 628650"/>
                  <a:gd name="connsiteY56" fmla="*/ 2409825 h 2667346"/>
                  <a:gd name="connsiteX57" fmla="*/ 593725 w 628650"/>
                  <a:gd name="connsiteY57" fmla="*/ 2444750 h 2667346"/>
                  <a:gd name="connsiteX58" fmla="*/ 558800 w 628650"/>
                  <a:gd name="connsiteY58" fmla="*/ 2409825 h 2667346"/>
                  <a:gd name="connsiteX59" fmla="*/ 593725 w 628650"/>
                  <a:gd name="connsiteY59" fmla="*/ 2374900 h 2667346"/>
                  <a:gd name="connsiteX60" fmla="*/ 454025 w 628650"/>
                  <a:gd name="connsiteY60" fmla="*/ 2374900 h 2667346"/>
                  <a:gd name="connsiteX61" fmla="*/ 488950 w 628650"/>
                  <a:gd name="connsiteY61" fmla="*/ 2409825 h 2667346"/>
                  <a:gd name="connsiteX62" fmla="*/ 454025 w 628650"/>
                  <a:gd name="connsiteY62" fmla="*/ 2444750 h 2667346"/>
                  <a:gd name="connsiteX63" fmla="*/ 419100 w 628650"/>
                  <a:gd name="connsiteY63" fmla="*/ 2409825 h 2667346"/>
                  <a:gd name="connsiteX64" fmla="*/ 454025 w 628650"/>
                  <a:gd name="connsiteY64" fmla="*/ 2374900 h 2667346"/>
                  <a:gd name="connsiteX65" fmla="*/ 314325 w 628650"/>
                  <a:gd name="connsiteY65" fmla="*/ 2374900 h 2667346"/>
                  <a:gd name="connsiteX66" fmla="*/ 349250 w 628650"/>
                  <a:gd name="connsiteY66" fmla="*/ 2409825 h 2667346"/>
                  <a:gd name="connsiteX67" fmla="*/ 314325 w 628650"/>
                  <a:gd name="connsiteY67" fmla="*/ 2444750 h 2667346"/>
                  <a:gd name="connsiteX68" fmla="*/ 279400 w 628650"/>
                  <a:gd name="connsiteY68" fmla="*/ 2409825 h 2667346"/>
                  <a:gd name="connsiteX69" fmla="*/ 314325 w 628650"/>
                  <a:gd name="connsiteY69" fmla="*/ 2374900 h 2667346"/>
                  <a:gd name="connsiteX70" fmla="*/ 174625 w 628650"/>
                  <a:gd name="connsiteY70" fmla="*/ 2374900 h 2667346"/>
                  <a:gd name="connsiteX71" fmla="*/ 209550 w 628650"/>
                  <a:gd name="connsiteY71" fmla="*/ 2409825 h 2667346"/>
                  <a:gd name="connsiteX72" fmla="*/ 174625 w 628650"/>
                  <a:gd name="connsiteY72" fmla="*/ 2444750 h 2667346"/>
                  <a:gd name="connsiteX73" fmla="*/ 139700 w 628650"/>
                  <a:gd name="connsiteY73" fmla="*/ 2409825 h 2667346"/>
                  <a:gd name="connsiteX74" fmla="*/ 174625 w 628650"/>
                  <a:gd name="connsiteY74" fmla="*/ 2374900 h 2667346"/>
                  <a:gd name="connsiteX75" fmla="*/ 34925 w 628650"/>
                  <a:gd name="connsiteY75" fmla="*/ 2374900 h 2667346"/>
                  <a:gd name="connsiteX76" fmla="*/ 69850 w 628650"/>
                  <a:gd name="connsiteY76" fmla="*/ 2409825 h 2667346"/>
                  <a:gd name="connsiteX77" fmla="*/ 34925 w 628650"/>
                  <a:gd name="connsiteY77" fmla="*/ 2444750 h 2667346"/>
                  <a:gd name="connsiteX78" fmla="*/ 0 w 628650"/>
                  <a:gd name="connsiteY78" fmla="*/ 2409825 h 2667346"/>
                  <a:gd name="connsiteX79" fmla="*/ 34925 w 628650"/>
                  <a:gd name="connsiteY79" fmla="*/ 2374900 h 2667346"/>
                  <a:gd name="connsiteX80" fmla="*/ 593725 w 628650"/>
                  <a:gd name="connsiteY80" fmla="*/ 2235200 h 2667346"/>
                  <a:gd name="connsiteX81" fmla="*/ 628650 w 628650"/>
                  <a:gd name="connsiteY81" fmla="*/ 2270125 h 2667346"/>
                  <a:gd name="connsiteX82" fmla="*/ 593725 w 628650"/>
                  <a:gd name="connsiteY82" fmla="*/ 2305050 h 2667346"/>
                  <a:gd name="connsiteX83" fmla="*/ 558800 w 628650"/>
                  <a:gd name="connsiteY83" fmla="*/ 2270125 h 2667346"/>
                  <a:gd name="connsiteX84" fmla="*/ 593725 w 628650"/>
                  <a:gd name="connsiteY84" fmla="*/ 2235200 h 2667346"/>
                  <a:gd name="connsiteX85" fmla="*/ 454025 w 628650"/>
                  <a:gd name="connsiteY85" fmla="*/ 2235200 h 2667346"/>
                  <a:gd name="connsiteX86" fmla="*/ 488950 w 628650"/>
                  <a:gd name="connsiteY86" fmla="*/ 2270125 h 2667346"/>
                  <a:gd name="connsiteX87" fmla="*/ 454025 w 628650"/>
                  <a:gd name="connsiteY87" fmla="*/ 2305050 h 2667346"/>
                  <a:gd name="connsiteX88" fmla="*/ 419100 w 628650"/>
                  <a:gd name="connsiteY88" fmla="*/ 2270125 h 2667346"/>
                  <a:gd name="connsiteX89" fmla="*/ 454025 w 628650"/>
                  <a:gd name="connsiteY89" fmla="*/ 2235200 h 2667346"/>
                  <a:gd name="connsiteX90" fmla="*/ 314325 w 628650"/>
                  <a:gd name="connsiteY90" fmla="*/ 2235200 h 2667346"/>
                  <a:gd name="connsiteX91" fmla="*/ 349250 w 628650"/>
                  <a:gd name="connsiteY91" fmla="*/ 2270125 h 2667346"/>
                  <a:gd name="connsiteX92" fmla="*/ 314325 w 628650"/>
                  <a:gd name="connsiteY92" fmla="*/ 2305050 h 2667346"/>
                  <a:gd name="connsiteX93" fmla="*/ 279400 w 628650"/>
                  <a:gd name="connsiteY93" fmla="*/ 2270125 h 2667346"/>
                  <a:gd name="connsiteX94" fmla="*/ 314325 w 628650"/>
                  <a:gd name="connsiteY94" fmla="*/ 2235200 h 2667346"/>
                  <a:gd name="connsiteX95" fmla="*/ 174625 w 628650"/>
                  <a:gd name="connsiteY95" fmla="*/ 2235200 h 2667346"/>
                  <a:gd name="connsiteX96" fmla="*/ 209550 w 628650"/>
                  <a:gd name="connsiteY96" fmla="*/ 2270125 h 2667346"/>
                  <a:gd name="connsiteX97" fmla="*/ 174625 w 628650"/>
                  <a:gd name="connsiteY97" fmla="*/ 2305050 h 2667346"/>
                  <a:gd name="connsiteX98" fmla="*/ 139700 w 628650"/>
                  <a:gd name="connsiteY98" fmla="*/ 2270125 h 2667346"/>
                  <a:gd name="connsiteX99" fmla="*/ 174625 w 628650"/>
                  <a:gd name="connsiteY99" fmla="*/ 2235200 h 2667346"/>
                  <a:gd name="connsiteX100" fmla="*/ 34925 w 628650"/>
                  <a:gd name="connsiteY100" fmla="*/ 2235200 h 2667346"/>
                  <a:gd name="connsiteX101" fmla="*/ 69850 w 628650"/>
                  <a:gd name="connsiteY101" fmla="*/ 2270125 h 2667346"/>
                  <a:gd name="connsiteX102" fmla="*/ 34925 w 628650"/>
                  <a:gd name="connsiteY102" fmla="*/ 2305050 h 2667346"/>
                  <a:gd name="connsiteX103" fmla="*/ 0 w 628650"/>
                  <a:gd name="connsiteY103" fmla="*/ 2270125 h 2667346"/>
                  <a:gd name="connsiteX104" fmla="*/ 34925 w 628650"/>
                  <a:gd name="connsiteY104" fmla="*/ 2235200 h 2667346"/>
                  <a:gd name="connsiteX105" fmla="*/ 593725 w 628650"/>
                  <a:gd name="connsiteY105" fmla="*/ 2095500 h 2667346"/>
                  <a:gd name="connsiteX106" fmla="*/ 628650 w 628650"/>
                  <a:gd name="connsiteY106" fmla="*/ 2130425 h 2667346"/>
                  <a:gd name="connsiteX107" fmla="*/ 593725 w 628650"/>
                  <a:gd name="connsiteY107" fmla="*/ 2165350 h 2667346"/>
                  <a:gd name="connsiteX108" fmla="*/ 558800 w 628650"/>
                  <a:gd name="connsiteY108" fmla="*/ 2130425 h 2667346"/>
                  <a:gd name="connsiteX109" fmla="*/ 593725 w 628650"/>
                  <a:gd name="connsiteY109" fmla="*/ 2095500 h 2667346"/>
                  <a:gd name="connsiteX110" fmla="*/ 454025 w 628650"/>
                  <a:gd name="connsiteY110" fmla="*/ 2095500 h 2667346"/>
                  <a:gd name="connsiteX111" fmla="*/ 488950 w 628650"/>
                  <a:gd name="connsiteY111" fmla="*/ 2130425 h 2667346"/>
                  <a:gd name="connsiteX112" fmla="*/ 454025 w 628650"/>
                  <a:gd name="connsiteY112" fmla="*/ 2165350 h 2667346"/>
                  <a:gd name="connsiteX113" fmla="*/ 419100 w 628650"/>
                  <a:gd name="connsiteY113" fmla="*/ 2130425 h 2667346"/>
                  <a:gd name="connsiteX114" fmla="*/ 454025 w 628650"/>
                  <a:gd name="connsiteY114" fmla="*/ 2095500 h 2667346"/>
                  <a:gd name="connsiteX115" fmla="*/ 314325 w 628650"/>
                  <a:gd name="connsiteY115" fmla="*/ 2095500 h 2667346"/>
                  <a:gd name="connsiteX116" fmla="*/ 349250 w 628650"/>
                  <a:gd name="connsiteY116" fmla="*/ 2130425 h 2667346"/>
                  <a:gd name="connsiteX117" fmla="*/ 314325 w 628650"/>
                  <a:gd name="connsiteY117" fmla="*/ 2165350 h 2667346"/>
                  <a:gd name="connsiteX118" fmla="*/ 279400 w 628650"/>
                  <a:gd name="connsiteY118" fmla="*/ 2130425 h 2667346"/>
                  <a:gd name="connsiteX119" fmla="*/ 314325 w 628650"/>
                  <a:gd name="connsiteY119" fmla="*/ 2095500 h 2667346"/>
                  <a:gd name="connsiteX120" fmla="*/ 174625 w 628650"/>
                  <a:gd name="connsiteY120" fmla="*/ 2095500 h 2667346"/>
                  <a:gd name="connsiteX121" fmla="*/ 209550 w 628650"/>
                  <a:gd name="connsiteY121" fmla="*/ 2130425 h 2667346"/>
                  <a:gd name="connsiteX122" fmla="*/ 174625 w 628650"/>
                  <a:gd name="connsiteY122" fmla="*/ 2165350 h 2667346"/>
                  <a:gd name="connsiteX123" fmla="*/ 139700 w 628650"/>
                  <a:gd name="connsiteY123" fmla="*/ 2130425 h 2667346"/>
                  <a:gd name="connsiteX124" fmla="*/ 174625 w 628650"/>
                  <a:gd name="connsiteY124" fmla="*/ 2095500 h 2667346"/>
                  <a:gd name="connsiteX125" fmla="*/ 34925 w 628650"/>
                  <a:gd name="connsiteY125" fmla="*/ 2095500 h 2667346"/>
                  <a:gd name="connsiteX126" fmla="*/ 69850 w 628650"/>
                  <a:gd name="connsiteY126" fmla="*/ 2130425 h 2667346"/>
                  <a:gd name="connsiteX127" fmla="*/ 34925 w 628650"/>
                  <a:gd name="connsiteY127" fmla="*/ 2165350 h 2667346"/>
                  <a:gd name="connsiteX128" fmla="*/ 0 w 628650"/>
                  <a:gd name="connsiteY128" fmla="*/ 2130425 h 2667346"/>
                  <a:gd name="connsiteX129" fmla="*/ 34925 w 628650"/>
                  <a:gd name="connsiteY129" fmla="*/ 2095500 h 2667346"/>
                  <a:gd name="connsiteX130" fmla="*/ 593725 w 628650"/>
                  <a:gd name="connsiteY130" fmla="*/ 1955800 h 2667346"/>
                  <a:gd name="connsiteX131" fmla="*/ 628650 w 628650"/>
                  <a:gd name="connsiteY131" fmla="*/ 1990725 h 2667346"/>
                  <a:gd name="connsiteX132" fmla="*/ 593725 w 628650"/>
                  <a:gd name="connsiteY132" fmla="*/ 2025650 h 2667346"/>
                  <a:gd name="connsiteX133" fmla="*/ 558800 w 628650"/>
                  <a:gd name="connsiteY133" fmla="*/ 1990725 h 2667346"/>
                  <a:gd name="connsiteX134" fmla="*/ 593725 w 628650"/>
                  <a:gd name="connsiteY134" fmla="*/ 1955800 h 2667346"/>
                  <a:gd name="connsiteX135" fmla="*/ 454025 w 628650"/>
                  <a:gd name="connsiteY135" fmla="*/ 1955800 h 2667346"/>
                  <a:gd name="connsiteX136" fmla="*/ 488950 w 628650"/>
                  <a:gd name="connsiteY136" fmla="*/ 1990725 h 2667346"/>
                  <a:gd name="connsiteX137" fmla="*/ 454025 w 628650"/>
                  <a:gd name="connsiteY137" fmla="*/ 2025650 h 2667346"/>
                  <a:gd name="connsiteX138" fmla="*/ 419100 w 628650"/>
                  <a:gd name="connsiteY138" fmla="*/ 1990725 h 2667346"/>
                  <a:gd name="connsiteX139" fmla="*/ 454025 w 628650"/>
                  <a:gd name="connsiteY139" fmla="*/ 1955800 h 2667346"/>
                  <a:gd name="connsiteX140" fmla="*/ 314325 w 628650"/>
                  <a:gd name="connsiteY140" fmla="*/ 1955800 h 2667346"/>
                  <a:gd name="connsiteX141" fmla="*/ 349250 w 628650"/>
                  <a:gd name="connsiteY141" fmla="*/ 1990725 h 2667346"/>
                  <a:gd name="connsiteX142" fmla="*/ 314325 w 628650"/>
                  <a:gd name="connsiteY142" fmla="*/ 2025650 h 2667346"/>
                  <a:gd name="connsiteX143" fmla="*/ 279400 w 628650"/>
                  <a:gd name="connsiteY143" fmla="*/ 1990725 h 2667346"/>
                  <a:gd name="connsiteX144" fmla="*/ 314325 w 628650"/>
                  <a:gd name="connsiteY144" fmla="*/ 1955800 h 2667346"/>
                  <a:gd name="connsiteX145" fmla="*/ 174625 w 628650"/>
                  <a:gd name="connsiteY145" fmla="*/ 1955800 h 2667346"/>
                  <a:gd name="connsiteX146" fmla="*/ 209550 w 628650"/>
                  <a:gd name="connsiteY146" fmla="*/ 1990725 h 2667346"/>
                  <a:gd name="connsiteX147" fmla="*/ 174625 w 628650"/>
                  <a:gd name="connsiteY147" fmla="*/ 2025650 h 2667346"/>
                  <a:gd name="connsiteX148" fmla="*/ 139700 w 628650"/>
                  <a:gd name="connsiteY148" fmla="*/ 1990725 h 2667346"/>
                  <a:gd name="connsiteX149" fmla="*/ 174625 w 628650"/>
                  <a:gd name="connsiteY149" fmla="*/ 1955800 h 2667346"/>
                  <a:gd name="connsiteX150" fmla="*/ 34925 w 628650"/>
                  <a:gd name="connsiteY150" fmla="*/ 1955800 h 2667346"/>
                  <a:gd name="connsiteX151" fmla="*/ 69850 w 628650"/>
                  <a:gd name="connsiteY151" fmla="*/ 1990725 h 2667346"/>
                  <a:gd name="connsiteX152" fmla="*/ 34925 w 628650"/>
                  <a:gd name="connsiteY152" fmla="*/ 2025650 h 2667346"/>
                  <a:gd name="connsiteX153" fmla="*/ 0 w 628650"/>
                  <a:gd name="connsiteY153" fmla="*/ 1990725 h 2667346"/>
                  <a:gd name="connsiteX154" fmla="*/ 34925 w 628650"/>
                  <a:gd name="connsiteY154" fmla="*/ 1955800 h 2667346"/>
                  <a:gd name="connsiteX155" fmla="*/ 593725 w 628650"/>
                  <a:gd name="connsiteY155" fmla="*/ 1816100 h 2667346"/>
                  <a:gd name="connsiteX156" fmla="*/ 628650 w 628650"/>
                  <a:gd name="connsiteY156" fmla="*/ 1851025 h 2667346"/>
                  <a:gd name="connsiteX157" fmla="*/ 593725 w 628650"/>
                  <a:gd name="connsiteY157" fmla="*/ 1885950 h 2667346"/>
                  <a:gd name="connsiteX158" fmla="*/ 558800 w 628650"/>
                  <a:gd name="connsiteY158" fmla="*/ 1851025 h 2667346"/>
                  <a:gd name="connsiteX159" fmla="*/ 593725 w 628650"/>
                  <a:gd name="connsiteY159" fmla="*/ 1816100 h 2667346"/>
                  <a:gd name="connsiteX160" fmla="*/ 454025 w 628650"/>
                  <a:gd name="connsiteY160" fmla="*/ 1816100 h 2667346"/>
                  <a:gd name="connsiteX161" fmla="*/ 488950 w 628650"/>
                  <a:gd name="connsiteY161" fmla="*/ 1851025 h 2667346"/>
                  <a:gd name="connsiteX162" fmla="*/ 454025 w 628650"/>
                  <a:gd name="connsiteY162" fmla="*/ 1885950 h 2667346"/>
                  <a:gd name="connsiteX163" fmla="*/ 419100 w 628650"/>
                  <a:gd name="connsiteY163" fmla="*/ 1851025 h 2667346"/>
                  <a:gd name="connsiteX164" fmla="*/ 454025 w 628650"/>
                  <a:gd name="connsiteY164" fmla="*/ 1816100 h 2667346"/>
                  <a:gd name="connsiteX165" fmla="*/ 314325 w 628650"/>
                  <a:gd name="connsiteY165" fmla="*/ 1816100 h 2667346"/>
                  <a:gd name="connsiteX166" fmla="*/ 349250 w 628650"/>
                  <a:gd name="connsiteY166" fmla="*/ 1851025 h 2667346"/>
                  <a:gd name="connsiteX167" fmla="*/ 314325 w 628650"/>
                  <a:gd name="connsiteY167" fmla="*/ 1885950 h 2667346"/>
                  <a:gd name="connsiteX168" fmla="*/ 279400 w 628650"/>
                  <a:gd name="connsiteY168" fmla="*/ 1851025 h 2667346"/>
                  <a:gd name="connsiteX169" fmla="*/ 314325 w 628650"/>
                  <a:gd name="connsiteY169" fmla="*/ 1816100 h 2667346"/>
                  <a:gd name="connsiteX170" fmla="*/ 174625 w 628650"/>
                  <a:gd name="connsiteY170" fmla="*/ 1816100 h 2667346"/>
                  <a:gd name="connsiteX171" fmla="*/ 209550 w 628650"/>
                  <a:gd name="connsiteY171" fmla="*/ 1851025 h 2667346"/>
                  <a:gd name="connsiteX172" fmla="*/ 174625 w 628650"/>
                  <a:gd name="connsiteY172" fmla="*/ 1885950 h 2667346"/>
                  <a:gd name="connsiteX173" fmla="*/ 139700 w 628650"/>
                  <a:gd name="connsiteY173" fmla="*/ 1851025 h 2667346"/>
                  <a:gd name="connsiteX174" fmla="*/ 174625 w 628650"/>
                  <a:gd name="connsiteY174" fmla="*/ 1816100 h 2667346"/>
                  <a:gd name="connsiteX175" fmla="*/ 34925 w 628650"/>
                  <a:gd name="connsiteY175" fmla="*/ 1816100 h 2667346"/>
                  <a:gd name="connsiteX176" fmla="*/ 69850 w 628650"/>
                  <a:gd name="connsiteY176" fmla="*/ 1851025 h 2667346"/>
                  <a:gd name="connsiteX177" fmla="*/ 34925 w 628650"/>
                  <a:gd name="connsiteY177" fmla="*/ 1885950 h 2667346"/>
                  <a:gd name="connsiteX178" fmla="*/ 0 w 628650"/>
                  <a:gd name="connsiteY178" fmla="*/ 1851025 h 2667346"/>
                  <a:gd name="connsiteX179" fmla="*/ 34925 w 628650"/>
                  <a:gd name="connsiteY179" fmla="*/ 1816100 h 2667346"/>
                  <a:gd name="connsiteX180" fmla="*/ 593725 w 628650"/>
                  <a:gd name="connsiteY180" fmla="*/ 1676400 h 2667346"/>
                  <a:gd name="connsiteX181" fmla="*/ 628650 w 628650"/>
                  <a:gd name="connsiteY181" fmla="*/ 1711325 h 2667346"/>
                  <a:gd name="connsiteX182" fmla="*/ 593725 w 628650"/>
                  <a:gd name="connsiteY182" fmla="*/ 1746250 h 2667346"/>
                  <a:gd name="connsiteX183" fmla="*/ 558800 w 628650"/>
                  <a:gd name="connsiteY183" fmla="*/ 1711325 h 2667346"/>
                  <a:gd name="connsiteX184" fmla="*/ 593725 w 628650"/>
                  <a:gd name="connsiteY184" fmla="*/ 1676400 h 2667346"/>
                  <a:gd name="connsiteX185" fmla="*/ 454025 w 628650"/>
                  <a:gd name="connsiteY185" fmla="*/ 1676400 h 2667346"/>
                  <a:gd name="connsiteX186" fmla="*/ 488950 w 628650"/>
                  <a:gd name="connsiteY186" fmla="*/ 1711325 h 2667346"/>
                  <a:gd name="connsiteX187" fmla="*/ 454025 w 628650"/>
                  <a:gd name="connsiteY187" fmla="*/ 1746250 h 2667346"/>
                  <a:gd name="connsiteX188" fmla="*/ 419100 w 628650"/>
                  <a:gd name="connsiteY188" fmla="*/ 1711325 h 2667346"/>
                  <a:gd name="connsiteX189" fmla="*/ 454025 w 628650"/>
                  <a:gd name="connsiteY189" fmla="*/ 1676400 h 2667346"/>
                  <a:gd name="connsiteX190" fmla="*/ 314325 w 628650"/>
                  <a:gd name="connsiteY190" fmla="*/ 1676400 h 2667346"/>
                  <a:gd name="connsiteX191" fmla="*/ 349250 w 628650"/>
                  <a:gd name="connsiteY191" fmla="*/ 1711325 h 2667346"/>
                  <a:gd name="connsiteX192" fmla="*/ 314325 w 628650"/>
                  <a:gd name="connsiteY192" fmla="*/ 1746250 h 2667346"/>
                  <a:gd name="connsiteX193" fmla="*/ 279400 w 628650"/>
                  <a:gd name="connsiteY193" fmla="*/ 1711325 h 2667346"/>
                  <a:gd name="connsiteX194" fmla="*/ 314325 w 628650"/>
                  <a:gd name="connsiteY194" fmla="*/ 1676400 h 2667346"/>
                  <a:gd name="connsiteX195" fmla="*/ 174625 w 628650"/>
                  <a:gd name="connsiteY195" fmla="*/ 1676400 h 2667346"/>
                  <a:gd name="connsiteX196" fmla="*/ 209550 w 628650"/>
                  <a:gd name="connsiteY196" fmla="*/ 1711325 h 2667346"/>
                  <a:gd name="connsiteX197" fmla="*/ 174625 w 628650"/>
                  <a:gd name="connsiteY197" fmla="*/ 1746250 h 2667346"/>
                  <a:gd name="connsiteX198" fmla="*/ 139700 w 628650"/>
                  <a:gd name="connsiteY198" fmla="*/ 1711325 h 2667346"/>
                  <a:gd name="connsiteX199" fmla="*/ 174625 w 628650"/>
                  <a:gd name="connsiteY199" fmla="*/ 1676400 h 2667346"/>
                  <a:gd name="connsiteX200" fmla="*/ 34925 w 628650"/>
                  <a:gd name="connsiteY200" fmla="*/ 1676400 h 2667346"/>
                  <a:gd name="connsiteX201" fmla="*/ 69850 w 628650"/>
                  <a:gd name="connsiteY201" fmla="*/ 1711325 h 2667346"/>
                  <a:gd name="connsiteX202" fmla="*/ 34925 w 628650"/>
                  <a:gd name="connsiteY202" fmla="*/ 1746250 h 2667346"/>
                  <a:gd name="connsiteX203" fmla="*/ 0 w 628650"/>
                  <a:gd name="connsiteY203" fmla="*/ 1711325 h 2667346"/>
                  <a:gd name="connsiteX204" fmla="*/ 34925 w 628650"/>
                  <a:gd name="connsiteY204" fmla="*/ 1676400 h 2667346"/>
                  <a:gd name="connsiteX205" fmla="*/ 593725 w 628650"/>
                  <a:gd name="connsiteY205" fmla="*/ 1536700 h 2667346"/>
                  <a:gd name="connsiteX206" fmla="*/ 628650 w 628650"/>
                  <a:gd name="connsiteY206" fmla="*/ 1571625 h 2667346"/>
                  <a:gd name="connsiteX207" fmla="*/ 593725 w 628650"/>
                  <a:gd name="connsiteY207" fmla="*/ 1606550 h 2667346"/>
                  <a:gd name="connsiteX208" fmla="*/ 558800 w 628650"/>
                  <a:gd name="connsiteY208" fmla="*/ 1571625 h 2667346"/>
                  <a:gd name="connsiteX209" fmla="*/ 593725 w 628650"/>
                  <a:gd name="connsiteY209" fmla="*/ 1536700 h 2667346"/>
                  <a:gd name="connsiteX210" fmla="*/ 454025 w 628650"/>
                  <a:gd name="connsiteY210" fmla="*/ 1536700 h 2667346"/>
                  <a:gd name="connsiteX211" fmla="*/ 488950 w 628650"/>
                  <a:gd name="connsiteY211" fmla="*/ 1571625 h 2667346"/>
                  <a:gd name="connsiteX212" fmla="*/ 454025 w 628650"/>
                  <a:gd name="connsiteY212" fmla="*/ 1606550 h 2667346"/>
                  <a:gd name="connsiteX213" fmla="*/ 419100 w 628650"/>
                  <a:gd name="connsiteY213" fmla="*/ 1571625 h 2667346"/>
                  <a:gd name="connsiteX214" fmla="*/ 454025 w 628650"/>
                  <a:gd name="connsiteY214" fmla="*/ 1536700 h 2667346"/>
                  <a:gd name="connsiteX215" fmla="*/ 314325 w 628650"/>
                  <a:gd name="connsiteY215" fmla="*/ 1536700 h 2667346"/>
                  <a:gd name="connsiteX216" fmla="*/ 349250 w 628650"/>
                  <a:gd name="connsiteY216" fmla="*/ 1571625 h 2667346"/>
                  <a:gd name="connsiteX217" fmla="*/ 314325 w 628650"/>
                  <a:gd name="connsiteY217" fmla="*/ 1606550 h 2667346"/>
                  <a:gd name="connsiteX218" fmla="*/ 279400 w 628650"/>
                  <a:gd name="connsiteY218" fmla="*/ 1571625 h 2667346"/>
                  <a:gd name="connsiteX219" fmla="*/ 314325 w 628650"/>
                  <a:gd name="connsiteY219" fmla="*/ 1536700 h 2667346"/>
                  <a:gd name="connsiteX220" fmla="*/ 174625 w 628650"/>
                  <a:gd name="connsiteY220" fmla="*/ 1536700 h 2667346"/>
                  <a:gd name="connsiteX221" fmla="*/ 209550 w 628650"/>
                  <a:gd name="connsiteY221" fmla="*/ 1571625 h 2667346"/>
                  <a:gd name="connsiteX222" fmla="*/ 174625 w 628650"/>
                  <a:gd name="connsiteY222" fmla="*/ 1606550 h 2667346"/>
                  <a:gd name="connsiteX223" fmla="*/ 139700 w 628650"/>
                  <a:gd name="connsiteY223" fmla="*/ 1571625 h 2667346"/>
                  <a:gd name="connsiteX224" fmla="*/ 174625 w 628650"/>
                  <a:gd name="connsiteY224" fmla="*/ 1536700 h 2667346"/>
                  <a:gd name="connsiteX225" fmla="*/ 34925 w 628650"/>
                  <a:gd name="connsiteY225" fmla="*/ 1536700 h 2667346"/>
                  <a:gd name="connsiteX226" fmla="*/ 69850 w 628650"/>
                  <a:gd name="connsiteY226" fmla="*/ 1571625 h 2667346"/>
                  <a:gd name="connsiteX227" fmla="*/ 34925 w 628650"/>
                  <a:gd name="connsiteY227" fmla="*/ 1606550 h 2667346"/>
                  <a:gd name="connsiteX228" fmla="*/ 0 w 628650"/>
                  <a:gd name="connsiteY228" fmla="*/ 1571625 h 2667346"/>
                  <a:gd name="connsiteX229" fmla="*/ 34925 w 628650"/>
                  <a:gd name="connsiteY229" fmla="*/ 1536700 h 2667346"/>
                  <a:gd name="connsiteX230" fmla="*/ 593725 w 628650"/>
                  <a:gd name="connsiteY230" fmla="*/ 1397000 h 2667346"/>
                  <a:gd name="connsiteX231" fmla="*/ 628650 w 628650"/>
                  <a:gd name="connsiteY231" fmla="*/ 1431925 h 2667346"/>
                  <a:gd name="connsiteX232" fmla="*/ 593725 w 628650"/>
                  <a:gd name="connsiteY232" fmla="*/ 1466850 h 2667346"/>
                  <a:gd name="connsiteX233" fmla="*/ 558800 w 628650"/>
                  <a:gd name="connsiteY233" fmla="*/ 1431925 h 2667346"/>
                  <a:gd name="connsiteX234" fmla="*/ 593725 w 628650"/>
                  <a:gd name="connsiteY234" fmla="*/ 1397000 h 2667346"/>
                  <a:gd name="connsiteX235" fmla="*/ 454025 w 628650"/>
                  <a:gd name="connsiteY235" fmla="*/ 1397000 h 2667346"/>
                  <a:gd name="connsiteX236" fmla="*/ 488950 w 628650"/>
                  <a:gd name="connsiteY236" fmla="*/ 1431925 h 2667346"/>
                  <a:gd name="connsiteX237" fmla="*/ 454025 w 628650"/>
                  <a:gd name="connsiteY237" fmla="*/ 1466850 h 2667346"/>
                  <a:gd name="connsiteX238" fmla="*/ 419100 w 628650"/>
                  <a:gd name="connsiteY238" fmla="*/ 1431925 h 2667346"/>
                  <a:gd name="connsiteX239" fmla="*/ 454025 w 628650"/>
                  <a:gd name="connsiteY239" fmla="*/ 1397000 h 2667346"/>
                  <a:gd name="connsiteX240" fmla="*/ 314325 w 628650"/>
                  <a:gd name="connsiteY240" fmla="*/ 1397000 h 2667346"/>
                  <a:gd name="connsiteX241" fmla="*/ 349250 w 628650"/>
                  <a:gd name="connsiteY241" fmla="*/ 1431925 h 2667346"/>
                  <a:gd name="connsiteX242" fmla="*/ 314325 w 628650"/>
                  <a:gd name="connsiteY242" fmla="*/ 1466850 h 2667346"/>
                  <a:gd name="connsiteX243" fmla="*/ 279400 w 628650"/>
                  <a:gd name="connsiteY243" fmla="*/ 1431925 h 2667346"/>
                  <a:gd name="connsiteX244" fmla="*/ 314325 w 628650"/>
                  <a:gd name="connsiteY244" fmla="*/ 1397000 h 2667346"/>
                  <a:gd name="connsiteX245" fmla="*/ 174625 w 628650"/>
                  <a:gd name="connsiteY245" fmla="*/ 1397000 h 2667346"/>
                  <a:gd name="connsiteX246" fmla="*/ 209550 w 628650"/>
                  <a:gd name="connsiteY246" fmla="*/ 1431925 h 2667346"/>
                  <a:gd name="connsiteX247" fmla="*/ 174625 w 628650"/>
                  <a:gd name="connsiteY247" fmla="*/ 1466850 h 2667346"/>
                  <a:gd name="connsiteX248" fmla="*/ 139700 w 628650"/>
                  <a:gd name="connsiteY248" fmla="*/ 1431925 h 2667346"/>
                  <a:gd name="connsiteX249" fmla="*/ 174625 w 628650"/>
                  <a:gd name="connsiteY249" fmla="*/ 1397000 h 2667346"/>
                  <a:gd name="connsiteX250" fmla="*/ 34925 w 628650"/>
                  <a:gd name="connsiteY250" fmla="*/ 1397000 h 2667346"/>
                  <a:gd name="connsiteX251" fmla="*/ 69850 w 628650"/>
                  <a:gd name="connsiteY251" fmla="*/ 1431925 h 2667346"/>
                  <a:gd name="connsiteX252" fmla="*/ 34925 w 628650"/>
                  <a:gd name="connsiteY252" fmla="*/ 1466850 h 2667346"/>
                  <a:gd name="connsiteX253" fmla="*/ 0 w 628650"/>
                  <a:gd name="connsiteY253" fmla="*/ 1431925 h 2667346"/>
                  <a:gd name="connsiteX254" fmla="*/ 34925 w 628650"/>
                  <a:gd name="connsiteY254" fmla="*/ 1397000 h 2667346"/>
                  <a:gd name="connsiteX255" fmla="*/ 593725 w 628650"/>
                  <a:gd name="connsiteY255" fmla="*/ 1257300 h 2667346"/>
                  <a:gd name="connsiteX256" fmla="*/ 628650 w 628650"/>
                  <a:gd name="connsiteY256" fmla="*/ 1292225 h 2667346"/>
                  <a:gd name="connsiteX257" fmla="*/ 593725 w 628650"/>
                  <a:gd name="connsiteY257" fmla="*/ 1327150 h 2667346"/>
                  <a:gd name="connsiteX258" fmla="*/ 558800 w 628650"/>
                  <a:gd name="connsiteY258" fmla="*/ 1292225 h 2667346"/>
                  <a:gd name="connsiteX259" fmla="*/ 593725 w 628650"/>
                  <a:gd name="connsiteY259" fmla="*/ 1257300 h 2667346"/>
                  <a:gd name="connsiteX260" fmla="*/ 454025 w 628650"/>
                  <a:gd name="connsiteY260" fmla="*/ 1257300 h 2667346"/>
                  <a:gd name="connsiteX261" fmla="*/ 488950 w 628650"/>
                  <a:gd name="connsiteY261" fmla="*/ 1292225 h 2667346"/>
                  <a:gd name="connsiteX262" fmla="*/ 454025 w 628650"/>
                  <a:gd name="connsiteY262" fmla="*/ 1327150 h 2667346"/>
                  <a:gd name="connsiteX263" fmla="*/ 419100 w 628650"/>
                  <a:gd name="connsiteY263" fmla="*/ 1292225 h 2667346"/>
                  <a:gd name="connsiteX264" fmla="*/ 454025 w 628650"/>
                  <a:gd name="connsiteY264" fmla="*/ 1257300 h 2667346"/>
                  <a:gd name="connsiteX265" fmla="*/ 314325 w 628650"/>
                  <a:gd name="connsiteY265" fmla="*/ 1257300 h 2667346"/>
                  <a:gd name="connsiteX266" fmla="*/ 349250 w 628650"/>
                  <a:gd name="connsiteY266" fmla="*/ 1292225 h 2667346"/>
                  <a:gd name="connsiteX267" fmla="*/ 314325 w 628650"/>
                  <a:gd name="connsiteY267" fmla="*/ 1327150 h 2667346"/>
                  <a:gd name="connsiteX268" fmla="*/ 279400 w 628650"/>
                  <a:gd name="connsiteY268" fmla="*/ 1292225 h 2667346"/>
                  <a:gd name="connsiteX269" fmla="*/ 314325 w 628650"/>
                  <a:gd name="connsiteY269" fmla="*/ 1257300 h 2667346"/>
                  <a:gd name="connsiteX270" fmla="*/ 174625 w 628650"/>
                  <a:gd name="connsiteY270" fmla="*/ 1257300 h 2667346"/>
                  <a:gd name="connsiteX271" fmla="*/ 209550 w 628650"/>
                  <a:gd name="connsiteY271" fmla="*/ 1292225 h 2667346"/>
                  <a:gd name="connsiteX272" fmla="*/ 174625 w 628650"/>
                  <a:gd name="connsiteY272" fmla="*/ 1327150 h 2667346"/>
                  <a:gd name="connsiteX273" fmla="*/ 139700 w 628650"/>
                  <a:gd name="connsiteY273" fmla="*/ 1292225 h 2667346"/>
                  <a:gd name="connsiteX274" fmla="*/ 174625 w 628650"/>
                  <a:gd name="connsiteY274" fmla="*/ 1257300 h 2667346"/>
                  <a:gd name="connsiteX275" fmla="*/ 34925 w 628650"/>
                  <a:gd name="connsiteY275" fmla="*/ 1257300 h 2667346"/>
                  <a:gd name="connsiteX276" fmla="*/ 69850 w 628650"/>
                  <a:gd name="connsiteY276" fmla="*/ 1292225 h 2667346"/>
                  <a:gd name="connsiteX277" fmla="*/ 34925 w 628650"/>
                  <a:gd name="connsiteY277" fmla="*/ 1327150 h 2667346"/>
                  <a:gd name="connsiteX278" fmla="*/ 0 w 628650"/>
                  <a:gd name="connsiteY278" fmla="*/ 1292225 h 2667346"/>
                  <a:gd name="connsiteX279" fmla="*/ 34925 w 628650"/>
                  <a:gd name="connsiteY279" fmla="*/ 1257300 h 2667346"/>
                  <a:gd name="connsiteX280" fmla="*/ 593725 w 628650"/>
                  <a:gd name="connsiteY280" fmla="*/ 1117600 h 2667346"/>
                  <a:gd name="connsiteX281" fmla="*/ 628650 w 628650"/>
                  <a:gd name="connsiteY281" fmla="*/ 1152525 h 2667346"/>
                  <a:gd name="connsiteX282" fmla="*/ 593725 w 628650"/>
                  <a:gd name="connsiteY282" fmla="*/ 1187450 h 2667346"/>
                  <a:gd name="connsiteX283" fmla="*/ 558800 w 628650"/>
                  <a:gd name="connsiteY283" fmla="*/ 1152525 h 2667346"/>
                  <a:gd name="connsiteX284" fmla="*/ 593725 w 628650"/>
                  <a:gd name="connsiteY284" fmla="*/ 1117600 h 2667346"/>
                  <a:gd name="connsiteX285" fmla="*/ 454025 w 628650"/>
                  <a:gd name="connsiteY285" fmla="*/ 1117600 h 2667346"/>
                  <a:gd name="connsiteX286" fmla="*/ 488950 w 628650"/>
                  <a:gd name="connsiteY286" fmla="*/ 1152525 h 2667346"/>
                  <a:gd name="connsiteX287" fmla="*/ 454025 w 628650"/>
                  <a:gd name="connsiteY287" fmla="*/ 1187450 h 2667346"/>
                  <a:gd name="connsiteX288" fmla="*/ 419100 w 628650"/>
                  <a:gd name="connsiteY288" fmla="*/ 1152525 h 2667346"/>
                  <a:gd name="connsiteX289" fmla="*/ 454025 w 628650"/>
                  <a:gd name="connsiteY289" fmla="*/ 1117600 h 2667346"/>
                  <a:gd name="connsiteX290" fmla="*/ 314325 w 628650"/>
                  <a:gd name="connsiteY290" fmla="*/ 1117600 h 2667346"/>
                  <a:gd name="connsiteX291" fmla="*/ 349250 w 628650"/>
                  <a:gd name="connsiteY291" fmla="*/ 1152525 h 2667346"/>
                  <a:gd name="connsiteX292" fmla="*/ 314325 w 628650"/>
                  <a:gd name="connsiteY292" fmla="*/ 1187450 h 2667346"/>
                  <a:gd name="connsiteX293" fmla="*/ 279400 w 628650"/>
                  <a:gd name="connsiteY293" fmla="*/ 1152525 h 2667346"/>
                  <a:gd name="connsiteX294" fmla="*/ 314325 w 628650"/>
                  <a:gd name="connsiteY294" fmla="*/ 1117600 h 2667346"/>
                  <a:gd name="connsiteX295" fmla="*/ 174625 w 628650"/>
                  <a:gd name="connsiteY295" fmla="*/ 1117600 h 2667346"/>
                  <a:gd name="connsiteX296" fmla="*/ 209550 w 628650"/>
                  <a:gd name="connsiteY296" fmla="*/ 1152525 h 2667346"/>
                  <a:gd name="connsiteX297" fmla="*/ 174625 w 628650"/>
                  <a:gd name="connsiteY297" fmla="*/ 1187450 h 2667346"/>
                  <a:gd name="connsiteX298" fmla="*/ 139700 w 628650"/>
                  <a:gd name="connsiteY298" fmla="*/ 1152525 h 2667346"/>
                  <a:gd name="connsiteX299" fmla="*/ 174625 w 628650"/>
                  <a:gd name="connsiteY299" fmla="*/ 1117600 h 2667346"/>
                  <a:gd name="connsiteX300" fmla="*/ 34925 w 628650"/>
                  <a:gd name="connsiteY300" fmla="*/ 1117600 h 2667346"/>
                  <a:gd name="connsiteX301" fmla="*/ 69850 w 628650"/>
                  <a:gd name="connsiteY301" fmla="*/ 1152525 h 2667346"/>
                  <a:gd name="connsiteX302" fmla="*/ 34925 w 628650"/>
                  <a:gd name="connsiteY302" fmla="*/ 1187450 h 2667346"/>
                  <a:gd name="connsiteX303" fmla="*/ 0 w 628650"/>
                  <a:gd name="connsiteY303" fmla="*/ 1152525 h 2667346"/>
                  <a:gd name="connsiteX304" fmla="*/ 34925 w 628650"/>
                  <a:gd name="connsiteY304" fmla="*/ 1117600 h 2667346"/>
                  <a:gd name="connsiteX305" fmla="*/ 593725 w 628650"/>
                  <a:gd name="connsiteY305" fmla="*/ 977900 h 2667346"/>
                  <a:gd name="connsiteX306" fmla="*/ 628650 w 628650"/>
                  <a:gd name="connsiteY306" fmla="*/ 1012825 h 2667346"/>
                  <a:gd name="connsiteX307" fmla="*/ 593725 w 628650"/>
                  <a:gd name="connsiteY307" fmla="*/ 1047750 h 2667346"/>
                  <a:gd name="connsiteX308" fmla="*/ 558800 w 628650"/>
                  <a:gd name="connsiteY308" fmla="*/ 1012825 h 2667346"/>
                  <a:gd name="connsiteX309" fmla="*/ 593725 w 628650"/>
                  <a:gd name="connsiteY309" fmla="*/ 977900 h 2667346"/>
                  <a:gd name="connsiteX310" fmla="*/ 454025 w 628650"/>
                  <a:gd name="connsiteY310" fmla="*/ 977900 h 2667346"/>
                  <a:gd name="connsiteX311" fmla="*/ 488950 w 628650"/>
                  <a:gd name="connsiteY311" fmla="*/ 1012825 h 2667346"/>
                  <a:gd name="connsiteX312" fmla="*/ 454025 w 628650"/>
                  <a:gd name="connsiteY312" fmla="*/ 1047750 h 2667346"/>
                  <a:gd name="connsiteX313" fmla="*/ 419100 w 628650"/>
                  <a:gd name="connsiteY313" fmla="*/ 1012825 h 2667346"/>
                  <a:gd name="connsiteX314" fmla="*/ 454025 w 628650"/>
                  <a:gd name="connsiteY314" fmla="*/ 977900 h 2667346"/>
                  <a:gd name="connsiteX315" fmla="*/ 314325 w 628650"/>
                  <a:gd name="connsiteY315" fmla="*/ 977900 h 2667346"/>
                  <a:gd name="connsiteX316" fmla="*/ 349250 w 628650"/>
                  <a:gd name="connsiteY316" fmla="*/ 1012825 h 2667346"/>
                  <a:gd name="connsiteX317" fmla="*/ 314325 w 628650"/>
                  <a:gd name="connsiteY317" fmla="*/ 1047750 h 2667346"/>
                  <a:gd name="connsiteX318" fmla="*/ 279400 w 628650"/>
                  <a:gd name="connsiteY318" fmla="*/ 1012825 h 2667346"/>
                  <a:gd name="connsiteX319" fmla="*/ 314325 w 628650"/>
                  <a:gd name="connsiteY319" fmla="*/ 977900 h 2667346"/>
                  <a:gd name="connsiteX320" fmla="*/ 174625 w 628650"/>
                  <a:gd name="connsiteY320" fmla="*/ 977900 h 2667346"/>
                  <a:gd name="connsiteX321" fmla="*/ 209550 w 628650"/>
                  <a:gd name="connsiteY321" fmla="*/ 1012825 h 2667346"/>
                  <a:gd name="connsiteX322" fmla="*/ 174625 w 628650"/>
                  <a:gd name="connsiteY322" fmla="*/ 1047750 h 2667346"/>
                  <a:gd name="connsiteX323" fmla="*/ 139700 w 628650"/>
                  <a:gd name="connsiteY323" fmla="*/ 1012825 h 2667346"/>
                  <a:gd name="connsiteX324" fmla="*/ 174625 w 628650"/>
                  <a:gd name="connsiteY324" fmla="*/ 977900 h 2667346"/>
                  <a:gd name="connsiteX325" fmla="*/ 34925 w 628650"/>
                  <a:gd name="connsiteY325" fmla="*/ 977900 h 2667346"/>
                  <a:gd name="connsiteX326" fmla="*/ 69850 w 628650"/>
                  <a:gd name="connsiteY326" fmla="*/ 1012825 h 2667346"/>
                  <a:gd name="connsiteX327" fmla="*/ 34925 w 628650"/>
                  <a:gd name="connsiteY327" fmla="*/ 1047750 h 2667346"/>
                  <a:gd name="connsiteX328" fmla="*/ 0 w 628650"/>
                  <a:gd name="connsiteY328" fmla="*/ 1012825 h 2667346"/>
                  <a:gd name="connsiteX329" fmla="*/ 34925 w 628650"/>
                  <a:gd name="connsiteY329" fmla="*/ 977900 h 2667346"/>
                  <a:gd name="connsiteX330" fmla="*/ 593725 w 628650"/>
                  <a:gd name="connsiteY330" fmla="*/ 838200 h 2667346"/>
                  <a:gd name="connsiteX331" fmla="*/ 628650 w 628650"/>
                  <a:gd name="connsiteY331" fmla="*/ 873125 h 2667346"/>
                  <a:gd name="connsiteX332" fmla="*/ 593725 w 628650"/>
                  <a:gd name="connsiteY332" fmla="*/ 908050 h 2667346"/>
                  <a:gd name="connsiteX333" fmla="*/ 558800 w 628650"/>
                  <a:gd name="connsiteY333" fmla="*/ 873125 h 2667346"/>
                  <a:gd name="connsiteX334" fmla="*/ 593725 w 628650"/>
                  <a:gd name="connsiteY334" fmla="*/ 838200 h 2667346"/>
                  <a:gd name="connsiteX335" fmla="*/ 454025 w 628650"/>
                  <a:gd name="connsiteY335" fmla="*/ 838200 h 2667346"/>
                  <a:gd name="connsiteX336" fmla="*/ 488950 w 628650"/>
                  <a:gd name="connsiteY336" fmla="*/ 873125 h 2667346"/>
                  <a:gd name="connsiteX337" fmla="*/ 454025 w 628650"/>
                  <a:gd name="connsiteY337" fmla="*/ 908050 h 2667346"/>
                  <a:gd name="connsiteX338" fmla="*/ 419100 w 628650"/>
                  <a:gd name="connsiteY338" fmla="*/ 873125 h 2667346"/>
                  <a:gd name="connsiteX339" fmla="*/ 454025 w 628650"/>
                  <a:gd name="connsiteY339" fmla="*/ 838200 h 2667346"/>
                  <a:gd name="connsiteX340" fmla="*/ 314325 w 628650"/>
                  <a:gd name="connsiteY340" fmla="*/ 838200 h 2667346"/>
                  <a:gd name="connsiteX341" fmla="*/ 349250 w 628650"/>
                  <a:gd name="connsiteY341" fmla="*/ 873125 h 2667346"/>
                  <a:gd name="connsiteX342" fmla="*/ 314325 w 628650"/>
                  <a:gd name="connsiteY342" fmla="*/ 908050 h 2667346"/>
                  <a:gd name="connsiteX343" fmla="*/ 279400 w 628650"/>
                  <a:gd name="connsiteY343" fmla="*/ 873125 h 2667346"/>
                  <a:gd name="connsiteX344" fmla="*/ 314325 w 628650"/>
                  <a:gd name="connsiteY344" fmla="*/ 838200 h 2667346"/>
                  <a:gd name="connsiteX345" fmla="*/ 174625 w 628650"/>
                  <a:gd name="connsiteY345" fmla="*/ 838200 h 2667346"/>
                  <a:gd name="connsiteX346" fmla="*/ 209550 w 628650"/>
                  <a:gd name="connsiteY346" fmla="*/ 873125 h 2667346"/>
                  <a:gd name="connsiteX347" fmla="*/ 174625 w 628650"/>
                  <a:gd name="connsiteY347" fmla="*/ 908050 h 2667346"/>
                  <a:gd name="connsiteX348" fmla="*/ 139700 w 628650"/>
                  <a:gd name="connsiteY348" fmla="*/ 873125 h 2667346"/>
                  <a:gd name="connsiteX349" fmla="*/ 174625 w 628650"/>
                  <a:gd name="connsiteY349" fmla="*/ 838200 h 2667346"/>
                  <a:gd name="connsiteX350" fmla="*/ 34925 w 628650"/>
                  <a:gd name="connsiteY350" fmla="*/ 838200 h 2667346"/>
                  <a:gd name="connsiteX351" fmla="*/ 69850 w 628650"/>
                  <a:gd name="connsiteY351" fmla="*/ 873125 h 2667346"/>
                  <a:gd name="connsiteX352" fmla="*/ 34925 w 628650"/>
                  <a:gd name="connsiteY352" fmla="*/ 908050 h 2667346"/>
                  <a:gd name="connsiteX353" fmla="*/ 0 w 628650"/>
                  <a:gd name="connsiteY353" fmla="*/ 873125 h 2667346"/>
                  <a:gd name="connsiteX354" fmla="*/ 34925 w 628650"/>
                  <a:gd name="connsiteY354" fmla="*/ 838200 h 2667346"/>
                  <a:gd name="connsiteX355" fmla="*/ 593725 w 628650"/>
                  <a:gd name="connsiteY355" fmla="*/ 698500 h 2667346"/>
                  <a:gd name="connsiteX356" fmla="*/ 628650 w 628650"/>
                  <a:gd name="connsiteY356" fmla="*/ 733425 h 2667346"/>
                  <a:gd name="connsiteX357" fmla="*/ 593725 w 628650"/>
                  <a:gd name="connsiteY357" fmla="*/ 768350 h 2667346"/>
                  <a:gd name="connsiteX358" fmla="*/ 558800 w 628650"/>
                  <a:gd name="connsiteY358" fmla="*/ 733425 h 2667346"/>
                  <a:gd name="connsiteX359" fmla="*/ 593725 w 628650"/>
                  <a:gd name="connsiteY359" fmla="*/ 698500 h 2667346"/>
                  <a:gd name="connsiteX360" fmla="*/ 454025 w 628650"/>
                  <a:gd name="connsiteY360" fmla="*/ 698500 h 2667346"/>
                  <a:gd name="connsiteX361" fmla="*/ 488950 w 628650"/>
                  <a:gd name="connsiteY361" fmla="*/ 733425 h 2667346"/>
                  <a:gd name="connsiteX362" fmla="*/ 454025 w 628650"/>
                  <a:gd name="connsiteY362" fmla="*/ 768350 h 2667346"/>
                  <a:gd name="connsiteX363" fmla="*/ 419100 w 628650"/>
                  <a:gd name="connsiteY363" fmla="*/ 733425 h 2667346"/>
                  <a:gd name="connsiteX364" fmla="*/ 454025 w 628650"/>
                  <a:gd name="connsiteY364" fmla="*/ 698500 h 2667346"/>
                  <a:gd name="connsiteX365" fmla="*/ 314325 w 628650"/>
                  <a:gd name="connsiteY365" fmla="*/ 698500 h 2667346"/>
                  <a:gd name="connsiteX366" fmla="*/ 349250 w 628650"/>
                  <a:gd name="connsiteY366" fmla="*/ 733425 h 2667346"/>
                  <a:gd name="connsiteX367" fmla="*/ 314325 w 628650"/>
                  <a:gd name="connsiteY367" fmla="*/ 768350 h 2667346"/>
                  <a:gd name="connsiteX368" fmla="*/ 279400 w 628650"/>
                  <a:gd name="connsiteY368" fmla="*/ 733425 h 2667346"/>
                  <a:gd name="connsiteX369" fmla="*/ 314325 w 628650"/>
                  <a:gd name="connsiteY369" fmla="*/ 698500 h 2667346"/>
                  <a:gd name="connsiteX370" fmla="*/ 174625 w 628650"/>
                  <a:gd name="connsiteY370" fmla="*/ 698500 h 2667346"/>
                  <a:gd name="connsiteX371" fmla="*/ 209550 w 628650"/>
                  <a:gd name="connsiteY371" fmla="*/ 733425 h 2667346"/>
                  <a:gd name="connsiteX372" fmla="*/ 174625 w 628650"/>
                  <a:gd name="connsiteY372" fmla="*/ 768350 h 2667346"/>
                  <a:gd name="connsiteX373" fmla="*/ 139700 w 628650"/>
                  <a:gd name="connsiteY373" fmla="*/ 733425 h 2667346"/>
                  <a:gd name="connsiteX374" fmla="*/ 174625 w 628650"/>
                  <a:gd name="connsiteY374" fmla="*/ 698500 h 2667346"/>
                  <a:gd name="connsiteX375" fmla="*/ 34925 w 628650"/>
                  <a:gd name="connsiteY375" fmla="*/ 698500 h 2667346"/>
                  <a:gd name="connsiteX376" fmla="*/ 69850 w 628650"/>
                  <a:gd name="connsiteY376" fmla="*/ 733425 h 2667346"/>
                  <a:gd name="connsiteX377" fmla="*/ 34925 w 628650"/>
                  <a:gd name="connsiteY377" fmla="*/ 768350 h 2667346"/>
                  <a:gd name="connsiteX378" fmla="*/ 0 w 628650"/>
                  <a:gd name="connsiteY378" fmla="*/ 733425 h 2667346"/>
                  <a:gd name="connsiteX379" fmla="*/ 34925 w 628650"/>
                  <a:gd name="connsiteY379" fmla="*/ 698500 h 2667346"/>
                  <a:gd name="connsiteX380" fmla="*/ 593725 w 628650"/>
                  <a:gd name="connsiteY380" fmla="*/ 558800 h 2667346"/>
                  <a:gd name="connsiteX381" fmla="*/ 628650 w 628650"/>
                  <a:gd name="connsiteY381" fmla="*/ 593725 h 2667346"/>
                  <a:gd name="connsiteX382" fmla="*/ 593725 w 628650"/>
                  <a:gd name="connsiteY382" fmla="*/ 628650 h 2667346"/>
                  <a:gd name="connsiteX383" fmla="*/ 558800 w 628650"/>
                  <a:gd name="connsiteY383" fmla="*/ 593725 h 2667346"/>
                  <a:gd name="connsiteX384" fmla="*/ 593725 w 628650"/>
                  <a:gd name="connsiteY384" fmla="*/ 558800 h 2667346"/>
                  <a:gd name="connsiteX385" fmla="*/ 454025 w 628650"/>
                  <a:gd name="connsiteY385" fmla="*/ 558800 h 2667346"/>
                  <a:gd name="connsiteX386" fmla="*/ 488950 w 628650"/>
                  <a:gd name="connsiteY386" fmla="*/ 593725 h 2667346"/>
                  <a:gd name="connsiteX387" fmla="*/ 454025 w 628650"/>
                  <a:gd name="connsiteY387" fmla="*/ 628650 h 2667346"/>
                  <a:gd name="connsiteX388" fmla="*/ 419100 w 628650"/>
                  <a:gd name="connsiteY388" fmla="*/ 593725 h 2667346"/>
                  <a:gd name="connsiteX389" fmla="*/ 454025 w 628650"/>
                  <a:gd name="connsiteY389" fmla="*/ 558800 h 2667346"/>
                  <a:gd name="connsiteX390" fmla="*/ 314325 w 628650"/>
                  <a:gd name="connsiteY390" fmla="*/ 558800 h 2667346"/>
                  <a:gd name="connsiteX391" fmla="*/ 349250 w 628650"/>
                  <a:gd name="connsiteY391" fmla="*/ 593725 h 2667346"/>
                  <a:gd name="connsiteX392" fmla="*/ 314325 w 628650"/>
                  <a:gd name="connsiteY392" fmla="*/ 628650 h 2667346"/>
                  <a:gd name="connsiteX393" fmla="*/ 279400 w 628650"/>
                  <a:gd name="connsiteY393" fmla="*/ 593725 h 2667346"/>
                  <a:gd name="connsiteX394" fmla="*/ 314325 w 628650"/>
                  <a:gd name="connsiteY394" fmla="*/ 558800 h 2667346"/>
                  <a:gd name="connsiteX395" fmla="*/ 174625 w 628650"/>
                  <a:gd name="connsiteY395" fmla="*/ 558800 h 2667346"/>
                  <a:gd name="connsiteX396" fmla="*/ 209550 w 628650"/>
                  <a:gd name="connsiteY396" fmla="*/ 593725 h 2667346"/>
                  <a:gd name="connsiteX397" fmla="*/ 174625 w 628650"/>
                  <a:gd name="connsiteY397" fmla="*/ 628650 h 2667346"/>
                  <a:gd name="connsiteX398" fmla="*/ 139700 w 628650"/>
                  <a:gd name="connsiteY398" fmla="*/ 593725 h 2667346"/>
                  <a:gd name="connsiteX399" fmla="*/ 174625 w 628650"/>
                  <a:gd name="connsiteY399" fmla="*/ 558800 h 2667346"/>
                  <a:gd name="connsiteX400" fmla="*/ 34925 w 628650"/>
                  <a:gd name="connsiteY400" fmla="*/ 558800 h 2667346"/>
                  <a:gd name="connsiteX401" fmla="*/ 69850 w 628650"/>
                  <a:gd name="connsiteY401" fmla="*/ 593725 h 2667346"/>
                  <a:gd name="connsiteX402" fmla="*/ 34925 w 628650"/>
                  <a:gd name="connsiteY402" fmla="*/ 628650 h 2667346"/>
                  <a:gd name="connsiteX403" fmla="*/ 0 w 628650"/>
                  <a:gd name="connsiteY403" fmla="*/ 593725 h 2667346"/>
                  <a:gd name="connsiteX404" fmla="*/ 34925 w 628650"/>
                  <a:gd name="connsiteY404" fmla="*/ 558800 h 2667346"/>
                  <a:gd name="connsiteX405" fmla="*/ 593725 w 628650"/>
                  <a:gd name="connsiteY405" fmla="*/ 419100 h 2667346"/>
                  <a:gd name="connsiteX406" fmla="*/ 628650 w 628650"/>
                  <a:gd name="connsiteY406" fmla="*/ 454025 h 2667346"/>
                  <a:gd name="connsiteX407" fmla="*/ 593725 w 628650"/>
                  <a:gd name="connsiteY407" fmla="*/ 488950 h 2667346"/>
                  <a:gd name="connsiteX408" fmla="*/ 558800 w 628650"/>
                  <a:gd name="connsiteY408" fmla="*/ 454025 h 2667346"/>
                  <a:gd name="connsiteX409" fmla="*/ 593725 w 628650"/>
                  <a:gd name="connsiteY409" fmla="*/ 419100 h 2667346"/>
                  <a:gd name="connsiteX410" fmla="*/ 454025 w 628650"/>
                  <a:gd name="connsiteY410" fmla="*/ 419100 h 2667346"/>
                  <a:gd name="connsiteX411" fmla="*/ 488950 w 628650"/>
                  <a:gd name="connsiteY411" fmla="*/ 454025 h 2667346"/>
                  <a:gd name="connsiteX412" fmla="*/ 454025 w 628650"/>
                  <a:gd name="connsiteY412" fmla="*/ 488950 h 2667346"/>
                  <a:gd name="connsiteX413" fmla="*/ 419100 w 628650"/>
                  <a:gd name="connsiteY413" fmla="*/ 454025 h 2667346"/>
                  <a:gd name="connsiteX414" fmla="*/ 454025 w 628650"/>
                  <a:gd name="connsiteY414" fmla="*/ 419100 h 2667346"/>
                  <a:gd name="connsiteX415" fmla="*/ 314325 w 628650"/>
                  <a:gd name="connsiteY415" fmla="*/ 419100 h 2667346"/>
                  <a:gd name="connsiteX416" fmla="*/ 349250 w 628650"/>
                  <a:gd name="connsiteY416" fmla="*/ 454025 h 2667346"/>
                  <a:gd name="connsiteX417" fmla="*/ 314325 w 628650"/>
                  <a:gd name="connsiteY417" fmla="*/ 488950 h 2667346"/>
                  <a:gd name="connsiteX418" fmla="*/ 279400 w 628650"/>
                  <a:gd name="connsiteY418" fmla="*/ 454025 h 2667346"/>
                  <a:gd name="connsiteX419" fmla="*/ 314325 w 628650"/>
                  <a:gd name="connsiteY419" fmla="*/ 419100 h 2667346"/>
                  <a:gd name="connsiteX420" fmla="*/ 174625 w 628650"/>
                  <a:gd name="connsiteY420" fmla="*/ 419100 h 2667346"/>
                  <a:gd name="connsiteX421" fmla="*/ 209550 w 628650"/>
                  <a:gd name="connsiteY421" fmla="*/ 454025 h 2667346"/>
                  <a:gd name="connsiteX422" fmla="*/ 174625 w 628650"/>
                  <a:gd name="connsiteY422" fmla="*/ 488950 h 2667346"/>
                  <a:gd name="connsiteX423" fmla="*/ 139700 w 628650"/>
                  <a:gd name="connsiteY423" fmla="*/ 454025 h 2667346"/>
                  <a:gd name="connsiteX424" fmla="*/ 174625 w 628650"/>
                  <a:gd name="connsiteY424" fmla="*/ 419100 h 2667346"/>
                  <a:gd name="connsiteX425" fmla="*/ 34925 w 628650"/>
                  <a:gd name="connsiteY425" fmla="*/ 419100 h 2667346"/>
                  <a:gd name="connsiteX426" fmla="*/ 69850 w 628650"/>
                  <a:gd name="connsiteY426" fmla="*/ 454025 h 2667346"/>
                  <a:gd name="connsiteX427" fmla="*/ 34925 w 628650"/>
                  <a:gd name="connsiteY427" fmla="*/ 488950 h 2667346"/>
                  <a:gd name="connsiteX428" fmla="*/ 0 w 628650"/>
                  <a:gd name="connsiteY428" fmla="*/ 454025 h 2667346"/>
                  <a:gd name="connsiteX429" fmla="*/ 34925 w 628650"/>
                  <a:gd name="connsiteY429" fmla="*/ 419100 h 2667346"/>
                  <a:gd name="connsiteX430" fmla="*/ 593725 w 628650"/>
                  <a:gd name="connsiteY430" fmla="*/ 279400 h 2667346"/>
                  <a:gd name="connsiteX431" fmla="*/ 628650 w 628650"/>
                  <a:gd name="connsiteY431" fmla="*/ 314325 h 2667346"/>
                  <a:gd name="connsiteX432" fmla="*/ 593725 w 628650"/>
                  <a:gd name="connsiteY432" fmla="*/ 349250 h 2667346"/>
                  <a:gd name="connsiteX433" fmla="*/ 558800 w 628650"/>
                  <a:gd name="connsiteY433" fmla="*/ 314325 h 2667346"/>
                  <a:gd name="connsiteX434" fmla="*/ 593725 w 628650"/>
                  <a:gd name="connsiteY434" fmla="*/ 279400 h 2667346"/>
                  <a:gd name="connsiteX435" fmla="*/ 454025 w 628650"/>
                  <a:gd name="connsiteY435" fmla="*/ 279400 h 2667346"/>
                  <a:gd name="connsiteX436" fmla="*/ 488950 w 628650"/>
                  <a:gd name="connsiteY436" fmla="*/ 314325 h 2667346"/>
                  <a:gd name="connsiteX437" fmla="*/ 454025 w 628650"/>
                  <a:gd name="connsiteY437" fmla="*/ 349250 h 2667346"/>
                  <a:gd name="connsiteX438" fmla="*/ 419100 w 628650"/>
                  <a:gd name="connsiteY438" fmla="*/ 314325 h 2667346"/>
                  <a:gd name="connsiteX439" fmla="*/ 454025 w 628650"/>
                  <a:gd name="connsiteY439" fmla="*/ 279400 h 2667346"/>
                  <a:gd name="connsiteX440" fmla="*/ 314325 w 628650"/>
                  <a:gd name="connsiteY440" fmla="*/ 279400 h 2667346"/>
                  <a:gd name="connsiteX441" fmla="*/ 349250 w 628650"/>
                  <a:gd name="connsiteY441" fmla="*/ 314325 h 2667346"/>
                  <a:gd name="connsiteX442" fmla="*/ 314325 w 628650"/>
                  <a:gd name="connsiteY442" fmla="*/ 349250 h 2667346"/>
                  <a:gd name="connsiteX443" fmla="*/ 279400 w 628650"/>
                  <a:gd name="connsiteY443" fmla="*/ 314325 h 2667346"/>
                  <a:gd name="connsiteX444" fmla="*/ 314325 w 628650"/>
                  <a:gd name="connsiteY444" fmla="*/ 279400 h 2667346"/>
                  <a:gd name="connsiteX445" fmla="*/ 174625 w 628650"/>
                  <a:gd name="connsiteY445" fmla="*/ 279400 h 2667346"/>
                  <a:gd name="connsiteX446" fmla="*/ 209550 w 628650"/>
                  <a:gd name="connsiteY446" fmla="*/ 314325 h 2667346"/>
                  <a:gd name="connsiteX447" fmla="*/ 174625 w 628650"/>
                  <a:gd name="connsiteY447" fmla="*/ 349250 h 2667346"/>
                  <a:gd name="connsiteX448" fmla="*/ 139700 w 628650"/>
                  <a:gd name="connsiteY448" fmla="*/ 314325 h 2667346"/>
                  <a:gd name="connsiteX449" fmla="*/ 174625 w 628650"/>
                  <a:gd name="connsiteY449" fmla="*/ 279400 h 2667346"/>
                  <a:gd name="connsiteX450" fmla="*/ 34925 w 628650"/>
                  <a:gd name="connsiteY450" fmla="*/ 279400 h 2667346"/>
                  <a:gd name="connsiteX451" fmla="*/ 69850 w 628650"/>
                  <a:gd name="connsiteY451" fmla="*/ 314325 h 2667346"/>
                  <a:gd name="connsiteX452" fmla="*/ 34925 w 628650"/>
                  <a:gd name="connsiteY452" fmla="*/ 349250 h 2667346"/>
                  <a:gd name="connsiteX453" fmla="*/ 0 w 628650"/>
                  <a:gd name="connsiteY453" fmla="*/ 314325 h 2667346"/>
                  <a:gd name="connsiteX454" fmla="*/ 34925 w 628650"/>
                  <a:gd name="connsiteY454" fmla="*/ 279400 h 2667346"/>
                  <a:gd name="connsiteX455" fmla="*/ 593725 w 628650"/>
                  <a:gd name="connsiteY455" fmla="*/ 139700 h 2667346"/>
                  <a:gd name="connsiteX456" fmla="*/ 628650 w 628650"/>
                  <a:gd name="connsiteY456" fmla="*/ 174625 h 2667346"/>
                  <a:gd name="connsiteX457" fmla="*/ 593725 w 628650"/>
                  <a:gd name="connsiteY457" fmla="*/ 209550 h 2667346"/>
                  <a:gd name="connsiteX458" fmla="*/ 558800 w 628650"/>
                  <a:gd name="connsiteY458" fmla="*/ 174625 h 2667346"/>
                  <a:gd name="connsiteX459" fmla="*/ 593725 w 628650"/>
                  <a:gd name="connsiteY459" fmla="*/ 139700 h 2667346"/>
                  <a:gd name="connsiteX460" fmla="*/ 454025 w 628650"/>
                  <a:gd name="connsiteY460" fmla="*/ 139700 h 2667346"/>
                  <a:gd name="connsiteX461" fmla="*/ 488950 w 628650"/>
                  <a:gd name="connsiteY461" fmla="*/ 174625 h 2667346"/>
                  <a:gd name="connsiteX462" fmla="*/ 454025 w 628650"/>
                  <a:gd name="connsiteY462" fmla="*/ 209550 h 2667346"/>
                  <a:gd name="connsiteX463" fmla="*/ 419100 w 628650"/>
                  <a:gd name="connsiteY463" fmla="*/ 174625 h 2667346"/>
                  <a:gd name="connsiteX464" fmla="*/ 454025 w 628650"/>
                  <a:gd name="connsiteY464" fmla="*/ 139700 h 2667346"/>
                  <a:gd name="connsiteX465" fmla="*/ 314325 w 628650"/>
                  <a:gd name="connsiteY465" fmla="*/ 139700 h 2667346"/>
                  <a:gd name="connsiteX466" fmla="*/ 349250 w 628650"/>
                  <a:gd name="connsiteY466" fmla="*/ 174625 h 2667346"/>
                  <a:gd name="connsiteX467" fmla="*/ 314325 w 628650"/>
                  <a:gd name="connsiteY467" fmla="*/ 209550 h 2667346"/>
                  <a:gd name="connsiteX468" fmla="*/ 279400 w 628650"/>
                  <a:gd name="connsiteY468" fmla="*/ 174625 h 2667346"/>
                  <a:gd name="connsiteX469" fmla="*/ 314325 w 628650"/>
                  <a:gd name="connsiteY469" fmla="*/ 139700 h 2667346"/>
                  <a:gd name="connsiteX470" fmla="*/ 174625 w 628650"/>
                  <a:gd name="connsiteY470" fmla="*/ 139700 h 2667346"/>
                  <a:gd name="connsiteX471" fmla="*/ 209550 w 628650"/>
                  <a:gd name="connsiteY471" fmla="*/ 174625 h 2667346"/>
                  <a:gd name="connsiteX472" fmla="*/ 174625 w 628650"/>
                  <a:gd name="connsiteY472" fmla="*/ 209550 h 2667346"/>
                  <a:gd name="connsiteX473" fmla="*/ 139700 w 628650"/>
                  <a:gd name="connsiteY473" fmla="*/ 174625 h 2667346"/>
                  <a:gd name="connsiteX474" fmla="*/ 174625 w 628650"/>
                  <a:gd name="connsiteY474" fmla="*/ 139700 h 2667346"/>
                  <a:gd name="connsiteX475" fmla="*/ 34925 w 628650"/>
                  <a:gd name="connsiteY475" fmla="*/ 139700 h 2667346"/>
                  <a:gd name="connsiteX476" fmla="*/ 69850 w 628650"/>
                  <a:gd name="connsiteY476" fmla="*/ 174625 h 2667346"/>
                  <a:gd name="connsiteX477" fmla="*/ 34925 w 628650"/>
                  <a:gd name="connsiteY477" fmla="*/ 209550 h 2667346"/>
                  <a:gd name="connsiteX478" fmla="*/ 0 w 628650"/>
                  <a:gd name="connsiteY478" fmla="*/ 174625 h 2667346"/>
                  <a:gd name="connsiteX479" fmla="*/ 34925 w 628650"/>
                  <a:gd name="connsiteY479" fmla="*/ 139700 h 2667346"/>
                  <a:gd name="connsiteX480" fmla="*/ 593725 w 628650"/>
                  <a:gd name="connsiteY480" fmla="*/ 0 h 2667346"/>
                  <a:gd name="connsiteX481" fmla="*/ 628650 w 628650"/>
                  <a:gd name="connsiteY481" fmla="*/ 34925 h 2667346"/>
                  <a:gd name="connsiteX482" fmla="*/ 593725 w 628650"/>
                  <a:gd name="connsiteY482" fmla="*/ 69850 h 2667346"/>
                  <a:gd name="connsiteX483" fmla="*/ 558800 w 628650"/>
                  <a:gd name="connsiteY483" fmla="*/ 34925 h 2667346"/>
                  <a:gd name="connsiteX484" fmla="*/ 593725 w 628650"/>
                  <a:gd name="connsiteY484" fmla="*/ 0 h 2667346"/>
                  <a:gd name="connsiteX485" fmla="*/ 454025 w 628650"/>
                  <a:gd name="connsiteY485" fmla="*/ 0 h 2667346"/>
                  <a:gd name="connsiteX486" fmla="*/ 488950 w 628650"/>
                  <a:gd name="connsiteY486" fmla="*/ 34925 h 2667346"/>
                  <a:gd name="connsiteX487" fmla="*/ 454025 w 628650"/>
                  <a:gd name="connsiteY487" fmla="*/ 69850 h 2667346"/>
                  <a:gd name="connsiteX488" fmla="*/ 419100 w 628650"/>
                  <a:gd name="connsiteY488" fmla="*/ 34925 h 2667346"/>
                  <a:gd name="connsiteX489" fmla="*/ 454025 w 628650"/>
                  <a:gd name="connsiteY489" fmla="*/ 0 h 2667346"/>
                  <a:gd name="connsiteX490" fmla="*/ 314325 w 628650"/>
                  <a:gd name="connsiteY490" fmla="*/ 0 h 2667346"/>
                  <a:gd name="connsiteX491" fmla="*/ 349250 w 628650"/>
                  <a:gd name="connsiteY491" fmla="*/ 34925 h 2667346"/>
                  <a:gd name="connsiteX492" fmla="*/ 314325 w 628650"/>
                  <a:gd name="connsiteY492" fmla="*/ 69850 h 2667346"/>
                  <a:gd name="connsiteX493" fmla="*/ 279400 w 628650"/>
                  <a:gd name="connsiteY493" fmla="*/ 34925 h 2667346"/>
                  <a:gd name="connsiteX494" fmla="*/ 314325 w 628650"/>
                  <a:gd name="connsiteY494" fmla="*/ 0 h 2667346"/>
                  <a:gd name="connsiteX495" fmla="*/ 174625 w 628650"/>
                  <a:gd name="connsiteY495" fmla="*/ 0 h 2667346"/>
                  <a:gd name="connsiteX496" fmla="*/ 209550 w 628650"/>
                  <a:gd name="connsiteY496" fmla="*/ 34925 h 2667346"/>
                  <a:gd name="connsiteX497" fmla="*/ 174625 w 628650"/>
                  <a:gd name="connsiteY497" fmla="*/ 69850 h 2667346"/>
                  <a:gd name="connsiteX498" fmla="*/ 139700 w 628650"/>
                  <a:gd name="connsiteY498" fmla="*/ 34925 h 2667346"/>
                  <a:gd name="connsiteX499" fmla="*/ 174625 w 628650"/>
                  <a:gd name="connsiteY499" fmla="*/ 0 h 2667346"/>
                  <a:gd name="connsiteX500" fmla="*/ 34925 w 628650"/>
                  <a:gd name="connsiteY500" fmla="*/ 0 h 2667346"/>
                  <a:gd name="connsiteX501" fmla="*/ 69850 w 628650"/>
                  <a:gd name="connsiteY501" fmla="*/ 34925 h 2667346"/>
                  <a:gd name="connsiteX502" fmla="*/ 34925 w 628650"/>
                  <a:gd name="connsiteY502" fmla="*/ 69850 h 2667346"/>
                  <a:gd name="connsiteX503" fmla="*/ 0 w 628650"/>
                  <a:gd name="connsiteY503" fmla="*/ 34925 h 2667346"/>
                  <a:gd name="connsiteX504" fmla="*/ 34925 w 628650"/>
                  <a:gd name="connsiteY504" fmla="*/ 0 h 266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</a:cxnLst>
                <a:rect l="l" t="t" r="r" b="b"/>
                <a:pathLst>
                  <a:path w="628650" h="2667346">
                    <a:moveTo>
                      <a:pt x="593725" y="2654300"/>
                    </a:moveTo>
                    <a:cubicBezTo>
                      <a:pt x="603364" y="2654300"/>
                      <a:pt x="612096" y="2658212"/>
                      <a:pt x="618417" y="2664533"/>
                    </a:cubicBezTo>
                    <a:lnTo>
                      <a:pt x="619583" y="2667346"/>
                    </a:lnTo>
                    <a:lnTo>
                      <a:pt x="567867" y="2667346"/>
                    </a:lnTo>
                    <a:lnTo>
                      <a:pt x="569033" y="2664533"/>
                    </a:lnTo>
                    <a:cubicBezTo>
                      <a:pt x="575355" y="2658212"/>
                      <a:pt x="584086" y="2654300"/>
                      <a:pt x="593725" y="2654300"/>
                    </a:cubicBezTo>
                    <a:close/>
                    <a:moveTo>
                      <a:pt x="454025" y="2654300"/>
                    </a:moveTo>
                    <a:cubicBezTo>
                      <a:pt x="463664" y="2654300"/>
                      <a:pt x="472396" y="2658212"/>
                      <a:pt x="478717" y="2664533"/>
                    </a:cubicBezTo>
                    <a:lnTo>
                      <a:pt x="479883" y="2667346"/>
                    </a:lnTo>
                    <a:lnTo>
                      <a:pt x="428167" y="2667346"/>
                    </a:lnTo>
                    <a:lnTo>
                      <a:pt x="429333" y="2664533"/>
                    </a:lnTo>
                    <a:cubicBezTo>
                      <a:pt x="435655" y="2658212"/>
                      <a:pt x="444386" y="2654300"/>
                      <a:pt x="454025" y="2654300"/>
                    </a:cubicBezTo>
                    <a:close/>
                    <a:moveTo>
                      <a:pt x="314325" y="2654300"/>
                    </a:moveTo>
                    <a:cubicBezTo>
                      <a:pt x="323964" y="2654300"/>
                      <a:pt x="332696" y="2658212"/>
                      <a:pt x="339017" y="2664533"/>
                    </a:cubicBezTo>
                    <a:lnTo>
                      <a:pt x="340183" y="2667346"/>
                    </a:lnTo>
                    <a:lnTo>
                      <a:pt x="288467" y="2667346"/>
                    </a:lnTo>
                    <a:lnTo>
                      <a:pt x="289633" y="2664533"/>
                    </a:lnTo>
                    <a:cubicBezTo>
                      <a:pt x="295955" y="2658212"/>
                      <a:pt x="304686" y="2654300"/>
                      <a:pt x="314325" y="2654300"/>
                    </a:cubicBezTo>
                    <a:close/>
                    <a:moveTo>
                      <a:pt x="174625" y="2654300"/>
                    </a:moveTo>
                    <a:cubicBezTo>
                      <a:pt x="184264" y="2654300"/>
                      <a:pt x="192996" y="2658212"/>
                      <a:pt x="199317" y="2664533"/>
                    </a:cubicBezTo>
                    <a:lnTo>
                      <a:pt x="200483" y="2667346"/>
                    </a:lnTo>
                    <a:lnTo>
                      <a:pt x="148767" y="2667346"/>
                    </a:lnTo>
                    <a:lnTo>
                      <a:pt x="149933" y="2664533"/>
                    </a:lnTo>
                    <a:cubicBezTo>
                      <a:pt x="156255" y="2658212"/>
                      <a:pt x="164986" y="2654300"/>
                      <a:pt x="174625" y="2654300"/>
                    </a:cubicBezTo>
                    <a:close/>
                    <a:moveTo>
                      <a:pt x="34925" y="2654300"/>
                    </a:moveTo>
                    <a:cubicBezTo>
                      <a:pt x="44564" y="2654300"/>
                      <a:pt x="53296" y="2658212"/>
                      <a:pt x="59617" y="2664533"/>
                    </a:cubicBezTo>
                    <a:lnTo>
                      <a:pt x="60783" y="2667346"/>
                    </a:lnTo>
                    <a:lnTo>
                      <a:pt x="9067" y="2667346"/>
                    </a:lnTo>
                    <a:lnTo>
                      <a:pt x="10233" y="2664533"/>
                    </a:lnTo>
                    <a:cubicBezTo>
                      <a:pt x="16555" y="2658212"/>
                      <a:pt x="25286" y="2654300"/>
                      <a:pt x="34925" y="2654300"/>
                    </a:cubicBezTo>
                    <a:close/>
                    <a:moveTo>
                      <a:pt x="593725" y="2514600"/>
                    </a:moveTo>
                    <a:cubicBezTo>
                      <a:pt x="613003" y="2514600"/>
                      <a:pt x="628650" y="2530246"/>
                      <a:pt x="628650" y="2549525"/>
                    </a:cubicBezTo>
                    <a:cubicBezTo>
                      <a:pt x="628650" y="2568803"/>
                      <a:pt x="613003" y="2584450"/>
                      <a:pt x="593725" y="2584450"/>
                    </a:cubicBezTo>
                    <a:cubicBezTo>
                      <a:pt x="574446" y="2584450"/>
                      <a:pt x="558800" y="2568803"/>
                      <a:pt x="558800" y="2549525"/>
                    </a:cubicBezTo>
                    <a:cubicBezTo>
                      <a:pt x="558800" y="2530246"/>
                      <a:pt x="574446" y="2514600"/>
                      <a:pt x="593725" y="2514600"/>
                    </a:cubicBezTo>
                    <a:close/>
                    <a:moveTo>
                      <a:pt x="454025" y="2514600"/>
                    </a:moveTo>
                    <a:cubicBezTo>
                      <a:pt x="473303" y="2514600"/>
                      <a:pt x="488950" y="2530246"/>
                      <a:pt x="488950" y="2549525"/>
                    </a:cubicBezTo>
                    <a:cubicBezTo>
                      <a:pt x="488950" y="2568803"/>
                      <a:pt x="473303" y="2584450"/>
                      <a:pt x="454025" y="2584450"/>
                    </a:cubicBezTo>
                    <a:cubicBezTo>
                      <a:pt x="434746" y="2584450"/>
                      <a:pt x="419100" y="2568803"/>
                      <a:pt x="419100" y="2549525"/>
                    </a:cubicBezTo>
                    <a:cubicBezTo>
                      <a:pt x="419100" y="2530246"/>
                      <a:pt x="434746" y="2514600"/>
                      <a:pt x="454025" y="2514600"/>
                    </a:cubicBezTo>
                    <a:close/>
                    <a:moveTo>
                      <a:pt x="314325" y="2514600"/>
                    </a:moveTo>
                    <a:cubicBezTo>
                      <a:pt x="333603" y="2514600"/>
                      <a:pt x="349250" y="2530246"/>
                      <a:pt x="349250" y="2549525"/>
                    </a:cubicBezTo>
                    <a:cubicBezTo>
                      <a:pt x="349250" y="2568803"/>
                      <a:pt x="333603" y="2584450"/>
                      <a:pt x="314325" y="2584450"/>
                    </a:cubicBezTo>
                    <a:cubicBezTo>
                      <a:pt x="295046" y="2584450"/>
                      <a:pt x="279400" y="2568803"/>
                      <a:pt x="279400" y="2549525"/>
                    </a:cubicBezTo>
                    <a:cubicBezTo>
                      <a:pt x="279400" y="2530246"/>
                      <a:pt x="295046" y="2514600"/>
                      <a:pt x="314325" y="2514600"/>
                    </a:cubicBezTo>
                    <a:close/>
                    <a:moveTo>
                      <a:pt x="174625" y="2514600"/>
                    </a:moveTo>
                    <a:cubicBezTo>
                      <a:pt x="193903" y="2514600"/>
                      <a:pt x="209550" y="2530246"/>
                      <a:pt x="209550" y="2549525"/>
                    </a:cubicBezTo>
                    <a:cubicBezTo>
                      <a:pt x="209550" y="2568803"/>
                      <a:pt x="193903" y="2584450"/>
                      <a:pt x="174625" y="2584450"/>
                    </a:cubicBezTo>
                    <a:cubicBezTo>
                      <a:pt x="155346" y="2584450"/>
                      <a:pt x="139700" y="2568803"/>
                      <a:pt x="139700" y="2549525"/>
                    </a:cubicBezTo>
                    <a:cubicBezTo>
                      <a:pt x="139700" y="2530246"/>
                      <a:pt x="155346" y="2514600"/>
                      <a:pt x="174625" y="2514600"/>
                    </a:cubicBezTo>
                    <a:close/>
                    <a:moveTo>
                      <a:pt x="34925" y="2514600"/>
                    </a:moveTo>
                    <a:cubicBezTo>
                      <a:pt x="54203" y="2514600"/>
                      <a:pt x="69850" y="2530246"/>
                      <a:pt x="69850" y="2549525"/>
                    </a:cubicBezTo>
                    <a:cubicBezTo>
                      <a:pt x="69850" y="2568803"/>
                      <a:pt x="54203" y="2584450"/>
                      <a:pt x="34925" y="2584450"/>
                    </a:cubicBezTo>
                    <a:cubicBezTo>
                      <a:pt x="15646" y="2584450"/>
                      <a:pt x="0" y="2568803"/>
                      <a:pt x="0" y="2549525"/>
                    </a:cubicBezTo>
                    <a:cubicBezTo>
                      <a:pt x="0" y="2530246"/>
                      <a:pt x="15646" y="2514600"/>
                      <a:pt x="34925" y="2514600"/>
                    </a:cubicBezTo>
                    <a:close/>
                    <a:moveTo>
                      <a:pt x="593725" y="2374900"/>
                    </a:moveTo>
                    <a:cubicBezTo>
                      <a:pt x="613003" y="2374900"/>
                      <a:pt x="628650" y="2390546"/>
                      <a:pt x="628650" y="2409825"/>
                    </a:cubicBezTo>
                    <a:cubicBezTo>
                      <a:pt x="628650" y="2429103"/>
                      <a:pt x="613003" y="2444750"/>
                      <a:pt x="593725" y="2444750"/>
                    </a:cubicBezTo>
                    <a:cubicBezTo>
                      <a:pt x="574446" y="2444750"/>
                      <a:pt x="558800" y="2429103"/>
                      <a:pt x="558800" y="2409825"/>
                    </a:cubicBezTo>
                    <a:cubicBezTo>
                      <a:pt x="558800" y="2390546"/>
                      <a:pt x="574446" y="2374900"/>
                      <a:pt x="593725" y="2374900"/>
                    </a:cubicBezTo>
                    <a:close/>
                    <a:moveTo>
                      <a:pt x="454025" y="2374900"/>
                    </a:moveTo>
                    <a:cubicBezTo>
                      <a:pt x="473303" y="2374900"/>
                      <a:pt x="488950" y="2390546"/>
                      <a:pt x="488950" y="2409825"/>
                    </a:cubicBezTo>
                    <a:cubicBezTo>
                      <a:pt x="488950" y="2429103"/>
                      <a:pt x="473303" y="2444750"/>
                      <a:pt x="454025" y="2444750"/>
                    </a:cubicBezTo>
                    <a:cubicBezTo>
                      <a:pt x="434746" y="2444750"/>
                      <a:pt x="419100" y="2429103"/>
                      <a:pt x="419100" y="2409825"/>
                    </a:cubicBezTo>
                    <a:cubicBezTo>
                      <a:pt x="419100" y="2390546"/>
                      <a:pt x="434746" y="2374900"/>
                      <a:pt x="454025" y="2374900"/>
                    </a:cubicBezTo>
                    <a:close/>
                    <a:moveTo>
                      <a:pt x="314325" y="2374900"/>
                    </a:moveTo>
                    <a:cubicBezTo>
                      <a:pt x="333603" y="2374900"/>
                      <a:pt x="349250" y="2390546"/>
                      <a:pt x="349250" y="2409825"/>
                    </a:cubicBezTo>
                    <a:cubicBezTo>
                      <a:pt x="349250" y="2429103"/>
                      <a:pt x="333603" y="2444750"/>
                      <a:pt x="314325" y="2444750"/>
                    </a:cubicBezTo>
                    <a:cubicBezTo>
                      <a:pt x="295046" y="2444750"/>
                      <a:pt x="279400" y="2429103"/>
                      <a:pt x="279400" y="2409825"/>
                    </a:cubicBezTo>
                    <a:cubicBezTo>
                      <a:pt x="279400" y="2390546"/>
                      <a:pt x="295046" y="2374900"/>
                      <a:pt x="314325" y="2374900"/>
                    </a:cubicBezTo>
                    <a:close/>
                    <a:moveTo>
                      <a:pt x="174625" y="2374900"/>
                    </a:moveTo>
                    <a:cubicBezTo>
                      <a:pt x="193903" y="2374900"/>
                      <a:pt x="209550" y="2390546"/>
                      <a:pt x="209550" y="2409825"/>
                    </a:cubicBezTo>
                    <a:cubicBezTo>
                      <a:pt x="209550" y="2429103"/>
                      <a:pt x="193903" y="2444750"/>
                      <a:pt x="174625" y="2444750"/>
                    </a:cubicBezTo>
                    <a:cubicBezTo>
                      <a:pt x="155346" y="2444750"/>
                      <a:pt x="139700" y="2429103"/>
                      <a:pt x="139700" y="2409825"/>
                    </a:cubicBezTo>
                    <a:cubicBezTo>
                      <a:pt x="139700" y="2390546"/>
                      <a:pt x="155346" y="2374900"/>
                      <a:pt x="174625" y="2374900"/>
                    </a:cubicBezTo>
                    <a:close/>
                    <a:moveTo>
                      <a:pt x="34925" y="2374900"/>
                    </a:moveTo>
                    <a:cubicBezTo>
                      <a:pt x="54203" y="2374900"/>
                      <a:pt x="69850" y="2390546"/>
                      <a:pt x="69850" y="2409825"/>
                    </a:cubicBezTo>
                    <a:cubicBezTo>
                      <a:pt x="69850" y="2429103"/>
                      <a:pt x="54203" y="2444750"/>
                      <a:pt x="34925" y="2444750"/>
                    </a:cubicBezTo>
                    <a:cubicBezTo>
                      <a:pt x="15646" y="2444750"/>
                      <a:pt x="0" y="2429103"/>
                      <a:pt x="0" y="2409825"/>
                    </a:cubicBezTo>
                    <a:cubicBezTo>
                      <a:pt x="0" y="2390546"/>
                      <a:pt x="15646" y="2374900"/>
                      <a:pt x="34925" y="2374900"/>
                    </a:cubicBezTo>
                    <a:close/>
                    <a:moveTo>
                      <a:pt x="593725" y="2235200"/>
                    </a:moveTo>
                    <a:cubicBezTo>
                      <a:pt x="613003" y="2235200"/>
                      <a:pt x="628650" y="2250846"/>
                      <a:pt x="628650" y="2270125"/>
                    </a:cubicBezTo>
                    <a:cubicBezTo>
                      <a:pt x="628650" y="2289403"/>
                      <a:pt x="613003" y="2305050"/>
                      <a:pt x="593725" y="2305050"/>
                    </a:cubicBezTo>
                    <a:cubicBezTo>
                      <a:pt x="574446" y="2305050"/>
                      <a:pt x="558800" y="2289403"/>
                      <a:pt x="558800" y="2270125"/>
                    </a:cubicBezTo>
                    <a:cubicBezTo>
                      <a:pt x="558800" y="2250846"/>
                      <a:pt x="574446" y="2235200"/>
                      <a:pt x="593725" y="2235200"/>
                    </a:cubicBezTo>
                    <a:close/>
                    <a:moveTo>
                      <a:pt x="454025" y="2235200"/>
                    </a:moveTo>
                    <a:cubicBezTo>
                      <a:pt x="473303" y="2235200"/>
                      <a:pt x="488950" y="2250846"/>
                      <a:pt x="488950" y="2270125"/>
                    </a:cubicBezTo>
                    <a:cubicBezTo>
                      <a:pt x="488950" y="2289403"/>
                      <a:pt x="473303" y="2305050"/>
                      <a:pt x="454025" y="2305050"/>
                    </a:cubicBezTo>
                    <a:cubicBezTo>
                      <a:pt x="434746" y="2305050"/>
                      <a:pt x="419100" y="2289403"/>
                      <a:pt x="419100" y="2270125"/>
                    </a:cubicBezTo>
                    <a:cubicBezTo>
                      <a:pt x="419100" y="2250846"/>
                      <a:pt x="434746" y="2235200"/>
                      <a:pt x="454025" y="2235200"/>
                    </a:cubicBezTo>
                    <a:close/>
                    <a:moveTo>
                      <a:pt x="314325" y="2235200"/>
                    </a:moveTo>
                    <a:cubicBezTo>
                      <a:pt x="333603" y="2235200"/>
                      <a:pt x="349250" y="2250846"/>
                      <a:pt x="349250" y="2270125"/>
                    </a:cubicBezTo>
                    <a:cubicBezTo>
                      <a:pt x="349250" y="2289403"/>
                      <a:pt x="333603" y="2305050"/>
                      <a:pt x="314325" y="2305050"/>
                    </a:cubicBezTo>
                    <a:cubicBezTo>
                      <a:pt x="295046" y="2305050"/>
                      <a:pt x="279400" y="2289403"/>
                      <a:pt x="279400" y="2270125"/>
                    </a:cubicBezTo>
                    <a:cubicBezTo>
                      <a:pt x="279400" y="2250846"/>
                      <a:pt x="295046" y="2235200"/>
                      <a:pt x="314325" y="2235200"/>
                    </a:cubicBezTo>
                    <a:close/>
                    <a:moveTo>
                      <a:pt x="174625" y="2235200"/>
                    </a:moveTo>
                    <a:cubicBezTo>
                      <a:pt x="193903" y="2235200"/>
                      <a:pt x="209550" y="2250846"/>
                      <a:pt x="209550" y="2270125"/>
                    </a:cubicBezTo>
                    <a:cubicBezTo>
                      <a:pt x="209550" y="2289403"/>
                      <a:pt x="193903" y="2305050"/>
                      <a:pt x="174625" y="2305050"/>
                    </a:cubicBezTo>
                    <a:cubicBezTo>
                      <a:pt x="155346" y="2305050"/>
                      <a:pt x="139700" y="2289403"/>
                      <a:pt x="139700" y="2270125"/>
                    </a:cubicBezTo>
                    <a:cubicBezTo>
                      <a:pt x="139700" y="2250846"/>
                      <a:pt x="155346" y="2235200"/>
                      <a:pt x="174625" y="2235200"/>
                    </a:cubicBezTo>
                    <a:close/>
                    <a:moveTo>
                      <a:pt x="34925" y="2235200"/>
                    </a:moveTo>
                    <a:cubicBezTo>
                      <a:pt x="54203" y="2235200"/>
                      <a:pt x="69850" y="2250846"/>
                      <a:pt x="69850" y="2270125"/>
                    </a:cubicBezTo>
                    <a:cubicBezTo>
                      <a:pt x="69850" y="2289403"/>
                      <a:pt x="54203" y="2305050"/>
                      <a:pt x="34925" y="2305050"/>
                    </a:cubicBezTo>
                    <a:cubicBezTo>
                      <a:pt x="15646" y="2305050"/>
                      <a:pt x="0" y="2289403"/>
                      <a:pt x="0" y="2270125"/>
                    </a:cubicBezTo>
                    <a:cubicBezTo>
                      <a:pt x="0" y="2250846"/>
                      <a:pt x="15646" y="2235200"/>
                      <a:pt x="34925" y="2235200"/>
                    </a:cubicBezTo>
                    <a:close/>
                    <a:moveTo>
                      <a:pt x="593725" y="2095500"/>
                    </a:moveTo>
                    <a:cubicBezTo>
                      <a:pt x="613003" y="2095500"/>
                      <a:pt x="628650" y="2111146"/>
                      <a:pt x="628650" y="2130425"/>
                    </a:cubicBezTo>
                    <a:cubicBezTo>
                      <a:pt x="628650" y="2149703"/>
                      <a:pt x="613003" y="2165350"/>
                      <a:pt x="593725" y="2165350"/>
                    </a:cubicBezTo>
                    <a:cubicBezTo>
                      <a:pt x="574446" y="2165350"/>
                      <a:pt x="558800" y="2149703"/>
                      <a:pt x="558800" y="2130425"/>
                    </a:cubicBezTo>
                    <a:cubicBezTo>
                      <a:pt x="558800" y="2111146"/>
                      <a:pt x="574446" y="2095500"/>
                      <a:pt x="593725" y="2095500"/>
                    </a:cubicBezTo>
                    <a:close/>
                    <a:moveTo>
                      <a:pt x="454025" y="2095500"/>
                    </a:moveTo>
                    <a:cubicBezTo>
                      <a:pt x="473303" y="2095500"/>
                      <a:pt x="488950" y="2111146"/>
                      <a:pt x="488950" y="2130425"/>
                    </a:cubicBezTo>
                    <a:cubicBezTo>
                      <a:pt x="488950" y="2149703"/>
                      <a:pt x="473303" y="2165350"/>
                      <a:pt x="454025" y="2165350"/>
                    </a:cubicBezTo>
                    <a:cubicBezTo>
                      <a:pt x="434746" y="2165350"/>
                      <a:pt x="419100" y="2149703"/>
                      <a:pt x="419100" y="2130425"/>
                    </a:cubicBezTo>
                    <a:cubicBezTo>
                      <a:pt x="419100" y="2111146"/>
                      <a:pt x="434746" y="2095500"/>
                      <a:pt x="454025" y="2095500"/>
                    </a:cubicBezTo>
                    <a:close/>
                    <a:moveTo>
                      <a:pt x="314325" y="2095500"/>
                    </a:moveTo>
                    <a:cubicBezTo>
                      <a:pt x="333603" y="2095500"/>
                      <a:pt x="349250" y="2111146"/>
                      <a:pt x="349250" y="2130425"/>
                    </a:cubicBezTo>
                    <a:cubicBezTo>
                      <a:pt x="349250" y="2149703"/>
                      <a:pt x="333603" y="2165350"/>
                      <a:pt x="314325" y="2165350"/>
                    </a:cubicBezTo>
                    <a:cubicBezTo>
                      <a:pt x="295046" y="2165350"/>
                      <a:pt x="279400" y="2149703"/>
                      <a:pt x="279400" y="2130425"/>
                    </a:cubicBezTo>
                    <a:cubicBezTo>
                      <a:pt x="279400" y="2111146"/>
                      <a:pt x="295046" y="2095500"/>
                      <a:pt x="314325" y="2095500"/>
                    </a:cubicBezTo>
                    <a:close/>
                    <a:moveTo>
                      <a:pt x="174625" y="2095500"/>
                    </a:moveTo>
                    <a:cubicBezTo>
                      <a:pt x="193903" y="2095500"/>
                      <a:pt x="209550" y="2111146"/>
                      <a:pt x="209550" y="2130425"/>
                    </a:cubicBezTo>
                    <a:cubicBezTo>
                      <a:pt x="209550" y="2149703"/>
                      <a:pt x="193903" y="2165350"/>
                      <a:pt x="174625" y="2165350"/>
                    </a:cubicBezTo>
                    <a:cubicBezTo>
                      <a:pt x="155346" y="2165350"/>
                      <a:pt x="139700" y="2149703"/>
                      <a:pt x="139700" y="2130425"/>
                    </a:cubicBezTo>
                    <a:cubicBezTo>
                      <a:pt x="139700" y="2111146"/>
                      <a:pt x="155346" y="2095500"/>
                      <a:pt x="174625" y="2095500"/>
                    </a:cubicBezTo>
                    <a:close/>
                    <a:moveTo>
                      <a:pt x="34925" y="2095500"/>
                    </a:moveTo>
                    <a:cubicBezTo>
                      <a:pt x="54203" y="2095500"/>
                      <a:pt x="69850" y="2111146"/>
                      <a:pt x="69850" y="2130425"/>
                    </a:cubicBezTo>
                    <a:cubicBezTo>
                      <a:pt x="69850" y="2149703"/>
                      <a:pt x="54203" y="2165350"/>
                      <a:pt x="34925" y="2165350"/>
                    </a:cubicBezTo>
                    <a:cubicBezTo>
                      <a:pt x="15646" y="2165350"/>
                      <a:pt x="0" y="2149703"/>
                      <a:pt x="0" y="2130425"/>
                    </a:cubicBezTo>
                    <a:cubicBezTo>
                      <a:pt x="0" y="2111146"/>
                      <a:pt x="15646" y="2095500"/>
                      <a:pt x="34925" y="2095500"/>
                    </a:cubicBezTo>
                    <a:close/>
                    <a:moveTo>
                      <a:pt x="593725" y="1955800"/>
                    </a:moveTo>
                    <a:cubicBezTo>
                      <a:pt x="613003" y="1955800"/>
                      <a:pt x="628650" y="1971446"/>
                      <a:pt x="628650" y="1990725"/>
                    </a:cubicBezTo>
                    <a:cubicBezTo>
                      <a:pt x="628650" y="2010003"/>
                      <a:pt x="613003" y="2025650"/>
                      <a:pt x="593725" y="2025650"/>
                    </a:cubicBezTo>
                    <a:cubicBezTo>
                      <a:pt x="574446" y="2025650"/>
                      <a:pt x="558800" y="2010003"/>
                      <a:pt x="558800" y="1990725"/>
                    </a:cubicBezTo>
                    <a:cubicBezTo>
                      <a:pt x="558800" y="1971446"/>
                      <a:pt x="574446" y="1955800"/>
                      <a:pt x="593725" y="1955800"/>
                    </a:cubicBezTo>
                    <a:close/>
                    <a:moveTo>
                      <a:pt x="454025" y="1955800"/>
                    </a:moveTo>
                    <a:cubicBezTo>
                      <a:pt x="473303" y="1955800"/>
                      <a:pt x="488950" y="1971446"/>
                      <a:pt x="488950" y="1990725"/>
                    </a:cubicBezTo>
                    <a:cubicBezTo>
                      <a:pt x="488950" y="2010003"/>
                      <a:pt x="473303" y="2025650"/>
                      <a:pt x="454025" y="2025650"/>
                    </a:cubicBezTo>
                    <a:cubicBezTo>
                      <a:pt x="434746" y="2025650"/>
                      <a:pt x="419100" y="2010003"/>
                      <a:pt x="419100" y="1990725"/>
                    </a:cubicBezTo>
                    <a:cubicBezTo>
                      <a:pt x="419100" y="1971446"/>
                      <a:pt x="434746" y="1955800"/>
                      <a:pt x="454025" y="1955800"/>
                    </a:cubicBezTo>
                    <a:close/>
                    <a:moveTo>
                      <a:pt x="314325" y="1955800"/>
                    </a:moveTo>
                    <a:cubicBezTo>
                      <a:pt x="333603" y="1955800"/>
                      <a:pt x="349250" y="1971446"/>
                      <a:pt x="349250" y="1990725"/>
                    </a:cubicBezTo>
                    <a:cubicBezTo>
                      <a:pt x="349250" y="2010003"/>
                      <a:pt x="333603" y="2025650"/>
                      <a:pt x="314325" y="2025650"/>
                    </a:cubicBezTo>
                    <a:cubicBezTo>
                      <a:pt x="295046" y="2025650"/>
                      <a:pt x="279400" y="2010003"/>
                      <a:pt x="279400" y="1990725"/>
                    </a:cubicBezTo>
                    <a:cubicBezTo>
                      <a:pt x="279400" y="1971446"/>
                      <a:pt x="295046" y="1955800"/>
                      <a:pt x="314325" y="1955800"/>
                    </a:cubicBezTo>
                    <a:close/>
                    <a:moveTo>
                      <a:pt x="174625" y="1955800"/>
                    </a:moveTo>
                    <a:cubicBezTo>
                      <a:pt x="193903" y="1955800"/>
                      <a:pt x="209550" y="1971446"/>
                      <a:pt x="209550" y="1990725"/>
                    </a:cubicBezTo>
                    <a:cubicBezTo>
                      <a:pt x="209550" y="2010003"/>
                      <a:pt x="193903" y="2025650"/>
                      <a:pt x="174625" y="2025650"/>
                    </a:cubicBezTo>
                    <a:cubicBezTo>
                      <a:pt x="155346" y="2025650"/>
                      <a:pt x="139700" y="2010003"/>
                      <a:pt x="139700" y="1990725"/>
                    </a:cubicBezTo>
                    <a:cubicBezTo>
                      <a:pt x="139700" y="1971446"/>
                      <a:pt x="155346" y="1955800"/>
                      <a:pt x="174625" y="1955800"/>
                    </a:cubicBezTo>
                    <a:close/>
                    <a:moveTo>
                      <a:pt x="34925" y="1955800"/>
                    </a:moveTo>
                    <a:cubicBezTo>
                      <a:pt x="54203" y="1955800"/>
                      <a:pt x="69850" y="1971446"/>
                      <a:pt x="69850" y="1990725"/>
                    </a:cubicBezTo>
                    <a:cubicBezTo>
                      <a:pt x="69850" y="2010003"/>
                      <a:pt x="54203" y="2025650"/>
                      <a:pt x="34925" y="2025650"/>
                    </a:cubicBezTo>
                    <a:cubicBezTo>
                      <a:pt x="15646" y="2025650"/>
                      <a:pt x="0" y="2010003"/>
                      <a:pt x="0" y="1990725"/>
                    </a:cubicBezTo>
                    <a:cubicBezTo>
                      <a:pt x="0" y="1971446"/>
                      <a:pt x="15646" y="1955800"/>
                      <a:pt x="34925" y="1955800"/>
                    </a:cubicBezTo>
                    <a:close/>
                    <a:moveTo>
                      <a:pt x="593725" y="1816100"/>
                    </a:moveTo>
                    <a:cubicBezTo>
                      <a:pt x="613003" y="1816100"/>
                      <a:pt x="628650" y="1831746"/>
                      <a:pt x="628650" y="1851025"/>
                    </a:cubicBezTo>
                    <a:cubicBezTo>
                      <a:pt x="628650" y="1870303"/>
                      <a:pt x="613003" y="1885950"/>
                      <a:pt x="593725" y="1885950"/>
                    </a:cubicBezTo>
                    <a:cubicBezTo>
                      <a:pt x="574446" y="1885950"/>
                      <a:pt x="558800" y="1870303"/>
                      <a:pt x="558800" y="1851025"/>
                    </a:cubicBezTo>
                    <a:cubicBezTo>
                      <a:pt x="558800" y="1831746"/>
                      <a:pt x="574446" y="1816100"/>
                      <a:pt x="593725" y="1816100"/>
                    </a:cubicBezTo>
                    <a:close/>
                    <a:moveTo>
                      <a:pt x="454025" y="1816100"/>
                    </a:moveTo>
                    <a:cubicBezTo>
                      <a:pt x="473303" y="1816100"/>
                      <a:pt x="488950" y="1831746"/>
                      <a:pt x="488950" y="1851025"/>
                    </a:cubicBezTo>
                    <a:cubicBezTo>
                      <a:pt x="488950" y="1870303"/>
                      <a:pt x="473303" y="1885950"/>
                      <a:pt x="454025" y="1885950"/>
                    </a:cubicBezTo>
                    <a:cubicBezTo>
                      <a:pt x="434746" y="1885950"/>
                      <a:pt x="419100" y="1870303"/>
                      <a:pt x="419100" y="1851025"/>
                    </a:cubicBezTo>
                    <a:cubicBezTo>
                      <a:pt x="419100" y="1831746"/>
                      <a:pt x="434746" y="1816100"/>
                      <a:pt x="454025" y="1816100"/>
                    </a:cubicBezTo>
                    <a:close/>
                    <a:moveTo>
                      <a:pt x="314325" y="1816100"/>
                    </a:moveTo>
                    <a:cubicBezTo>
                      <a:pt x="333603" y="1816100"/>
                      <a:pt x="349250" y="1831746"/>
                      <a:pt x="349250" y="1851025"/>
                    </a:cubicBezTo>
                    <a:cubicBezTo>
                      <a:pt x="349250" y="1870303"/>
                      <a:pt x="333603" y="1885950"/>
                      <a:pt x="314325" y="1885950"/>
                    </a:cubicBezTo>
                    <a:cubicBezTo>
                      <a:pt x="295046" y="1885950"/>
                      <a:pt x="279400" y="1870303"/>
                      <a:pt x="279400" y="1851025"/>
                    </a:cubicBezTo>
                    <a:cubicBezTo>
                      <a:pt x="279400" y="1831746"/>
                      <a:pt x="295046" y="1816100"/>
                      <a:pt x="314325" y="1816100"/>
                    </a:cubicBezTo>
                    <a:close/>
                    <a:moveTo>
                      <a:pt x="174625" y="1816100"/>
                    </a:moveTo>
                    <a:cubicBezTo>
                      <a:pt x="193903" y="1816100"/>
                      <a:pt x="209550" y="1831746"/>
                      <a:pt x="209550" y="1851025"/>
                    </a:cubicBezTo>
                    <a:cubicBezTo>
                      <a:pt x="209550" y="1870303"/>
                      <a:pt x="193903" y="1885950"/>
                      <a:pt x="174625" y="1885950"/>
                    </a:cubicBezTo>
                    <a:cubicBezTo>
                      <a:pt x="155346" y="1885950"/>
                      <a:pt x="139700" y="1870303"/>
                      <a:pt x="139700" y="1851025"/>
                    </a:cubicBezTo>
                    <a:cubicBezTo>
                      <a:pt x="139700" y="1831746"/>
                      <a:pt x="155346" y="1816100"/>
                      <a:pt x="174625" y="1816100"/>
                    </a:cubicBezTo>
                    <a:close/>
                    <a:moveTo>
                      <a:pt x="34925" y="1816100"/>
                    </a:moveTo>
                    <a:cubicBezTo>
                      <a:pt x="54203" y="1816100"/>
                      <a:pt x="69850" y="1831746"/>
                      <a:pt x="69850" y="1851025"/>
                    </a:cubicBezTo>
                    <a:cubicBezTo>
                      <a:pt x="69850" y="1870303"/>
                      <a:pt x="54203" y="1885950"/>
                      <a:pt x="34925" y="1885950"/>
                    </a:cubicBezTo>
                    <a:cubicBezTo>
                      <a:pt x="15646" y="1885950"/>
                      <a:pt x="0" y="1870303"/>
                      <a:pt x="0" y="1851025"/>
                    </a:cubicBezTo>
                    <a:cubicBezTo>
                      <a:pt x="0" y="1831746"/>
                      <a:pt x="15646" y="1816100"/>
                      <a:pt x="34925" y="1816100"/>
                    </a:cubicBezTo>
                    <a:close/>
                    <a:moveTo>
                      <a:pt x="593725" y="1676400"/>
                    </a:moveTo>
                    <a:cubicBezTo>
                      <a:pt x="613003" y="1676400"/>
                      <a:pt x="628650" y="1692046"/>
                      <a:pt x="628650" y="1711325"/>
                    </a:cubicBezTo>
                    <a:cubicBezTo>
                      <a:pt x="628650" y="1730603"/>
                      <a:pt x="613003" y="1746250"/>
                      <a:pt x="593725" y="1746250"/>
                    </a:cubicBezTo>
                    <a:cubicBezTo>
                      <a:pt x="574446" y="1746250"/>
                      <a:pt x="558800" y="1730603"/>
                      <a:pt x="558800" y="1711325"/>
                    </a:cubicBezTo>
                    <a:cubicBezTo>
                      <a:pt x="558800" y="1692046"/>
                      <a:pt x="574446" y="1676400"/>
                      <a:pt x="593725" y="1676400"/>
                    </a:cubicBezTo>
                    <a:close/>
                    <a:moveTo>
                      <a:pt x="454025" y="1676400"/>
                    </a:moveTo>
                    <a:cubicBezTo>
                      <a:pt x="473303" y="1676400"/>
                      <a:pt x="488950" y="1692046"/>
                      <a:pt x="488950" y="1711325"/>
                    </a:cubicBezTo>
                    <a:cubicBezTo>
                      <a:pt x="488950" y="1730603"/>
                      <a:pt x="473303" y="1746250"/>
                      <a:pt x="454025" y="1746250"/>
                    </a:cubicBezTo>
                    <a:cubicBezTo>
                      <a:pt x="434746" y="1746250"/>
                      <a:pt x="419100" y="1730603"/>
                      <a:pt x="419100" y="1711325"/>
                    </a:cubicBezTo>
                    <a:cubicBezTo>
                      <a:pt x="419100" y="1692046"/>
                      <a:pt x="434746" y="1676400"/>
                      <a:pt x="454025" y="1676400"/>
                    </a:cubicBezTo>
                    <a:close/>
                    <a:moveTo>
                      <a:pt x="314325" y="1676400"/>
                    </a:moveTo>
                    <a:cubicBezTo>
                      <a:pt x="333603" y="1676400"/>
                      <a:pt x="349250" y="1692046"/>
                      <a:pt x="349250" y="1711325"/>
                    </a:cubicBezTo>
                    <a:cubicBezTo>
                      <a:pt x="349250" y="1730603"/>
                      <a:pt x="333603" y="1746250"/>
                      <a:pt x="314325" y="1746250"/>
                    </a:cubicBezTo>
                    <a:cubicBezTo>
                      <a:pt x="295046" y="1746250"/>
                      <a:pt x="279400" y="1730603"/>
                      <a:pt x="279400" y="1711325"/>
                    </a:cubicBezTo>
                    <a:cubicBezTo>
                      <a:pt x="279400" y="1692046"/>
                      <a:pt x="295046" y="1676400"/>
                      <a:pt x="314325" y="1676400"/>
                    </a:cubicBezTo>
                    <a:close/>
                    <a:moveTo>
                      <a:pt x="174625" y="1676400"/>
                    </a:moveTo>
                    <a:cubicBezTo>
                      <a:pt x="193903" y="1676400"/>
                      <a:pt x="209550" y="1692046"/>
                      <a:pt x="209550" y="1711325"/>
                    </a:cubicBezTo>
                    <a:cubicBezTo>
                      <a:pt x="209550" y="1730603"/>
                      <a:pt x="193903" y="1746250"/>
                      <a:pt x="174625" y="1746250"/>
                    </a:cubicBezTo>
                    <a:cubicBezTo>
                      <a:pt x="155346" y="1746250"/>
                      <a:pt x="139700" y="1730603"/>
                      <a:pt x="139700" y="1711325"/>
                    </a:cubicBezTo>
                    <a:cubicBezTo>
                      <a:pt x="139700" y="1692046"/>
                      <a:pt x="155346" y="1676400"/>
                      <a:pt x="174625" y="1676400"/>
                    </a:cubicBezTo>
                    <a:close/>
                    <a:moveTo>
                      <a:pt x="34925" y="1676400"/>
                    </a:moveTo>
                    <a:cubicBezTo>
                      <a:pt x="54203" y="1676400"/>
                      <a:pt x="69850" y="1692046"/>
                      <a:pt x="69850" y="1711325"/>
                    </a:cubicBezTo>
                    <a:cubicBezTo>
                      <a:pt x="69850" y="1730603"/>
                      <a:pt x="54203" y="1746250"/>
                      <a:pt x="34925" y="1746250"/>
                    </a:cubicBezTo>
                    <a:cubicBezTo>
                      <a:pt x="15646" y="1746250"/>
                      <a:pt x="0" y="1730603"/>
                      <a:pt x="0" y="1711325"/>
                    </a:cubicBezTo>
                    <a:cubicBezTo>
                      <a:pt x="0" y="1692046"/>
                      <a:pt x="15646" y="1676400"/>
                      <a:pt x="34925" y="1676400"/>
                    </a:cubicBezTo>
                    <a:close/>
                    <a:moveTo>
                      <a:pt x="593725" y="1536700"/>
                    </a:moveTo>
                    <a:cubicBezTo>
                      <a:pt x="613003" y="1536700"/>
                      <a:pt x="628650" y="1552346"/>
                      <a:pt x="628650" y="1571625"/>
                    </a:cubicBezTo>
                    <a:cubicBezTo>
                      <a:pt x="628650" y="1590903"/>
                      <a:pt x="613003" y="1606550"/>
                      <a:pt x="593725" y="1606550"/>
                    </a:cubicBezTo>
                    <a:cubicBezTo>
                      <a:pt x="574446" y="1606550"/>
                      <a:pt x="558800" y="1590903"/>
                      <a:pt x="558800" y="1571625"/>
                    </a:cubicBezTo>
                    <a:cubicBezTo>
                      <a:pt x="558800" y="1552346"/>
                      <a:pt x="574446" y="1536700"/>
                      <a:pt x="593725" y="1536700"/>
                    </a:cubicBezTo>
                    <a:close/>
                    <a:moveTo>
                      <a:pt x="454025" y="1536700"/>
                    </a:moveTo>
                    <a:cubicBezTo>
                      <a:pt x="473303" y="1536700"/>
                      <a:pt x="488950" y="1552346"/>
                      <a:pt x="488950" y="1571625"/>
                    </a:cubicBezTo>
                    <a:cubicBezTo>
                      <a:pt x="488950" y="1590903"/>
                      <a:pt x="473303" y="1606550"/>
                      <a:pt x="454025" y="1606550"/>
                    </a:cubicBezTo>
                    <a:cubicBezTo>
                      <a:pt x="434746" y="1606550"/>
                      <a:pt x="419100" y="1590903"/>
                      <a:pt x="419100" y="1571625"/>
                    </a:cubicBezTo>
                    <a:cubicBezTo>
                      <a:pt x="419100" y="1552346"/>
                      <a:pt x="434746" y="1536700"/>
                      <a:pt x="454025" y="1536700"/>
                    </a:cubicBezTo>
                    <a:close/>
                    <a:moveTo>
                      <a:pt x="314325" y="1536700"/>
                    </a:moveTo>
                    <a:cubicBezTo>
                      <a:pt x="333603" y="1536700"/>
                      <a:pt x="349250" y="1552346"/>
                      <a:pt x="349250" y="1571625"/>
                    </a:cubicBezTo>
                    <a:cubicBezTo>
                      <a:pt x="349250" y="1590903"/>
                      <a:pt x="333603" y="1606550"/>
                      <a:pt x="314325" y="1606550"/>
                    </a:cubicBezTo>
                    <a:cubicBezTo>
                      <a:pt x="295046" y="1606550"/>
                      <a:pt x="279400" y="1590903"/>
                      <a:pt x="279400" y="1571625"/>
                    </a:cubicBezTo>
                    <a:cubicBezTo>
                      <a:pt x="279400" y="1552346"/>
                      <a:pt x="295046" y="1536700"/>
                      <a:pt x="314325" y="1536700"/>
                    </a:cubicBezTo>
                    <a:close/>
                    <a:moveTo>
                      <a:pt x="174625" y="1536700"/>
                    </a:moveTo>
                    <a:cubicBezTo>
                      <a:pt x="193903" y="1536700"/>
                      <a:pt x="209550" y="1552346"/>
                      <a:pt x="209550" y="1571625"/>
                    </a:cubicBezTo>
                    <a:cubicBezTo>
                      <a:pt x="209550" y="1590903"/>
                      <a:pt x="193903" y="1606550"/>
                      <a:pt x="174625" y="1606550"/>
                    </a:cubicBezTo>
                    <a:cubicBezTo>
                      <a:pt x="155346" y="1606550"/>
                      <a:pt x="139700" y="1590903"/>
                      <a:pt x="139700" y="1571625"/>
                    </a:cubicBezTo>
                    <a:cubicBezTo>
                      <a:pt x="139700" y="1552346"/>
                      <a:pt x="155346" y="1536700"/>
                      <a:pt x="174625" y="1536700"/>
                    </a:cubicBezTo>
                    <a:close/>
                    <a:moveTo>
                      <a:pt x="34925" y="1536700"/>
                    </a:moveTo>
                    <a:cubicBezTo>
                      <a:pt x="54203" y="1536700"/>
                      <a:pt x="69850" y="1552346"/>
                      <a:pt x="69850" y="1571625"/>
                    </a:cubicBezTo>
                    <a:cubicBezTo>
                      <a:pt x="69850" y="1590903"/>
                      <a:pt x="54203" y="1606550"/>
                      <a:pt x="34925" y="1606550"/>
                    </a:cubicBezTo>
                    <a:cubicBezTo>
                      <a:pt x="15646" y="1606550"/>
                      <a:pt x="0" y="1590903"/>
                      <a:pt x="0" y="1571625"/>
                    </a:cubicBezTo>
                    <a:cubicBezTo>
                      <a:pt x="0" y="1552346"/>
                      <a:pt x="15646" y="1536700"/>
                      <a:pt x="34925" y="1536700"/>
                    </a:cubicBezTo>
                    <a:close/>
                    <a:moveTo>
                      <a:pt x="593725" y="1397000"/>
                    </a:moveTo>
                    <a:cubicBezTo>
                      <a:pt x="613003" y="1397000"/>
                      <a:pt x="628650" y="1412646"/>
                      <a:pt x="628650" y="1431925"/>
                    </a:cubicBezTo>
                    <a:cubicBezTo>
                      <a:pt x="628650" y="1451203"/>
                      <a:pt x="613003" y="1466850"/>
                      <a:pt x="593725" y="1466850"/>
                    </a:cubicBezTo>
                    <a:cubicBezTo>
                      <a:pt x="574446" y="1466850"/>
                      <a:pt x="558800" y="1451203"/>
                      <a:pt x="558800" y="1431925"/>
                    </a:cubicBezTo>
                    <a:cubicBezTo>
                      <a:pt x="558800" y="1412646"/>
                      <a:pt x="574446" y="1397000"/>
                      <a:pt x="593725" y="1397000"/>
                    </a:cubicBezTo>
                    <a:close/>
                    <a:moveTo>
                      <a:pt x="454025" y="1397000"/>
                    </a:moveTo>
                    <a:cubicBezTo>
                      <a:pt x="473303" y="1397000"/>
                      <a:pt x="488950" y="1412646"/>
                      <a:pt x="488950" y="1431925"/>
                    </a:cubicBezTo>
                    <a:cubicBezTo>
                      <a:pt x="488950" y="1451203"/>
                      <a:pt x="473303" y="1466850"/>
                      <a:pt x="454025" y="1466850"/>
                    </a:cubicBezTo>
                    <a:cubicBezTo>
                      <a:pt x="434746" y="1466850"/>
                      <a:pt x="419100" y="1451203"/>
                      <a:pt x="419100" y="1431925"/>
                    </a:cubicBezTo>
                    <a:cubicBezTo>
                      <a:pt x="419100" y="1412646"/>
                      <a:pt x="434746" y="1397000"/>
                      <a:pt x="454025" y="1397000"/>
                    </a:cubicBezTo>
                    <a:close/>
                    <a:moveTo>
                      <a:pt x="314325" y="1397000"/>
                    </a:moveTo>
                    <a:cubicBezTo>
                      <a:pt x="333603" y="1397000"/>
                      <a:pt x="349250" y="1412646"/>
                      <a:pt x="349250" y="1431925"/>
                    </a:cubicBezTo>
                    <a:cubicBezTo>
                      <a:pt x="349250" y="1451203"/>
                      <a:pt x="333603" y="1466850"/>
                      <a:pt x="314325" y="1466850"/>
                    </a:cubicBezTo>
                    <a:cubicBezTo>
                      <a:pt x="295046" y="1466850"/>
                      <a:pt x="279400" y="1451203"/>
                      <a:pt x="279400" y="1431925"/>
                    </a:cubicBezTo>
                    <a:cubicBezTo>
                      <a:pt x="279400" y="1412646"/>
                      <a:pt x="295046" y="1397000"/>
                      <a:pt x="314325" y="1397000"/>
                    </a:cubicBezTo>
                    <a:close/>
                    <a:moveTo>
                      <a:pt x="174625" y="1397000"/>
                    </a:moveTo>
                    <a:cubicBezTo>
                      <a:pt x="193903" y="1397000"/>
                      <a:pt x="209550" y="1412646"/>
                      <a:pt x="209550" y="1431925"/>
                    </a:cubicBezTo>
                    <a:cubicBezTo>
                      <a:pt x="209550" y="1451203"/>
                      <a:pt x="193903" y="1466850"/>
                      <a:pt x="174625" y="1466850"/>
                    </a:cubicBezTo>
                    <a:cubicBezTo>
                      <a:pt x="155346" y="1466850"/>
                      <a:pt x="139700" y="1451203"/>
                      <a:pt x="139700" y="1431925"/>
                    </a:cubicBezTo>
                    <a:cubicBezTo>
                      <a:pt x="139700" y="1412646"/>
                      <a:pt x="155346" y="1397000"/>
                      <a:pt x="174625" y="1397000"/>
                    </a:cubicBezTo>
                    <a:close/>
                    <a:moveTo>
                      <a:pt x="34925" y="1397000"/>
                    </a:moveTo>
                    <a:cubicBezTo>
                      <a:pt x="54203" y="1397000"/>
                      <a:pt x="69850" y="1412646"/>
                      <a:pt x="69850" y="1431925"/>
                    </a:cubicBezTo>
                    <a:cubicBezTo>
                      <a:pt x="69850" y="1451203"/>
                      <a:pt x="54203" y="1466850"/>
                      <a:pt x="34925" y="1466850"/>
                    </a:cubicBezTo>
                    <a:cubicBezTo>
                      <a:pt x="15646" y="1466850"/>
                      <a:pt x="0" y="1451203"/>
                      <a:pt x="0" y="1431925"/>
                    </a:cubicBezTo>
                    <a:cubicBezTo>
                      <a:pt x="0" y="1412646"/>
                      <a:pt x="15646" y="1397000"/>
                      <a:pt x="34925" y="1397000"/>
                    </a:cubicBezTo>
                    <a:close/>
                    <a:moveTo>
                      <a:pt x="593725" y="1257300"/>
                    </a:moveTo>
                    <a:cubicBezTo>
                      <a:pt x="613003" y="1257300"/>
                      <a:pt x="628650" y="1272946"/>
                      <a:pt x="628650" y="1292225"/>
                    </a:cubicBezTo>
                    <a:cubicBezTo>
                      <a:pt x="628650" y="1311503"/>
                      <a:pt x="613003" y="1327150"/>
                      <a:pt x="593725" y="1327150"/>
                    </a:cubicBezTo>
                    <a:cubicBezTo>
                      <a:pt x="574446" y="1327150"/>
                      <a:pt x="558800" y="1311503"/>
                      <a:pt x="558800" y="1292225"/>
                    </a:cubicBezTo>
                    <a:cubicBezTo>
                      <a:pt x="558800" y="1272946"/>
                      <a:pt x="574446" y="1257300"/>
                      <a:pt x="593725" y="1257300"/>
                    </a:cubicBezTo>
                    <a:close/>
                    <a:moveTo>
                      <a:pt x="454025" y="1257300"/>
                    </a:moveTo>
                    <a:cubicBezTo>
                      <a:pt x="473303" y="1257300"/>
                      <a:pt x="488950" y="1272946"/>
                      <a:pt x="488950" y="1292225"/>
                    </a:cubicBezTo>
                    <a:cubicBezTo>
                      <a:pt x="488950" y="1311503"/>
                      <a:pt x="473303" y="1327150"/>
                      <a:pt x="454025" y="1327150"/>
                    </a:cubicBezTo>
                    <a:cubicBezTo>
                      <a:pt x="434746" y="1327150"/>
                      <a:pt x="419100" y="1311503"/>
                      <a:pt x="419100" y="1292225"/>
                    </a:cubicBezTo>
                    <a:cubicBezTo>
                      <a:pt x="419100" y="1272946"/>
                      <a:pt x="434746" y="1257300"/>
                      <a:pt x="454025" y="1257300"/>
                    </a:cubicBezTo>
                    <a:close/>
                    <a:moveTo>
                      <a:pt x="314325" y="1257300"/>
                    </a:moveTo>
                    <a:cubicBezTo>
                      <a:pt x="333603" y="1257300"/>
                      <a:pt x="349250" y="1272946"/>
                      <a:pt x="349250" y="1292225"/>
                    </a:cubicBezTo>
                    <a:cubicBezTo>
                      <a:pt x="349250" y="1311503"/>
                      <a:pt x="333603" y="1327150"/>
                      <a:pt x="314325" y="1327150"/>
                    </a:cubicBezTo>
                    <a:cubicBezTo>
                      <a:pt x="295046" y="1327150"/>
                      <a:pt x="279400" y="1311503"/>
                      <a:pt x="279400" y="1292225"/>
                    </a:cubicBezTo>
                    <a:cubicBezTo>
                      <a:pt x="279400" y="1272946"/>
                      <a:pt x="295046" y="1257300"/>
                      <a:pt x="314325" y="1257300"/>
                    </a:cubicBezTo>
                    <a:close/>
                    <a:moveTo>
                      <a:pt x="174625" y="1257300"/>
                    </a:moveTo>
                    <a:cubicBezTo>
                      <a:pt x="193903" y="1257300"/>
                      <a:pt x="209550" y="1272946"/>
                      <a:pt x="209550" y="1292225"/>
                    </a:cubicBezTo>
                    <a:cubicBezTo>
                      <a:pt x="209550" y="1311503"/>
                      <a:pt x="193903" y="1327150"/>
                      <a:pt x="174625" y="1327150"/>
                    </a:cubicBezTo>
                    <a:cubicBezTo>
                      <a:pt x="155346" y="1327150"/>
                      <a:pt x="139700" y="1311503"/>
                      <a:pt x="139700" y="1292225"/>
                    </a:cubicBezTo>
                    <a:cubicBezTo>
                      <a:pt x="139700" y="1272946"/>
                      <a:pt x="155346" y="1257300"/>
                      <a:pt x="174625" y="1257300"/>
                    </a:cubicBezTo>
                    <a:close/>
                    <a:moveTo>
                      <a:pt x="34925" y="1257300"/>
                    </a:moveTo>
                    <a:cubicBezTo>
                      <a:pt x="54203" y="1257300"/>
                      <a:pt x="69850" y="1272946"/>
                      <a:pt x="69850" y="1292225"/>
                    </a:cubicBezTo>
                    <a:cubicBezTo>
                      <a:pt x="69850" y="1311503"/>
                      <a:pt x="54203" y="1327150"/>
                      <a:pt x="34925" y="1327150"/>
                    </a:cubicBezTo>
                    <a:cubicBezTo>
                      <a:pt x="15646" y="1327150"/>
                      <a:pt x="0" y="1311503"/>
                      <a:pt x="0" y="1292225"/>
                    </a:cubicBezTo>
                    <a:cubicBezTo>
                      <a:pt x="0" y="1272946"/>
                      <a:pt x="15646" y="1257300"/>
                      <a:pt x="34925" y="1257300"/>
                    </a:cubicBezTo>
                    <a:close/>
                    <a:moveTo>
                      <a:pt x="593725" y="1117600"/>
                    </a:moveTo>
                    <a:cubicBezTo>
                      <a:pt x="613003" y="1117600"/>
                      <a:pt x="628650" y="1133246"/>
                      <a:pt x="628650" y="1152525"/>
                    </a:cubicBezTo>
                    <a:cubicBezTo>
                      <a:pt x="628650" y="1171803"/>
                      <a:pt x="613003" y="1187450"/>
                      <a:pt x="593725" y="1187450"/>
                    </a:cubicBezTo>
                    <a:cubicBezTo>
                      <a:pt x="574446" y="1187450"/>
                      <a:pt x="558800" y="1171803"/>
                      <a:pt x="558800" y="1152525"/>
                    </a:cubicBezTo>
                    <a:cubicBezTo>
                      <a:pt x="558800" y="1133246"/>
                      <a:pt x="574446" y="1117600"/>
                      <a:pt x="593725" y="1117600"/>
                    </a:cubicBezTo>
                    <a:close/>
                    <a:moveTo>
                      <a:pt x="454025" y="1117600"/>
                    </a:moveTo>
                    <a:cubicBezTo>
                      <a:pt x="473303" y="1117600"/>
                      <a:pt x="488950" y="1133246"/>
                      <a:pt x="488950" y="1152525"/>
                    </a:cubicBezTo>
                    <a:cubicBezTo>
                      <a:pt x="488950" y="1171803"/>
                      <a:pt x="473303" y="1187450"/>
                      <a:pt x="454025" y="1187450"/>
                    </a:cubicBezTo>
                    <a:cubicBezTo>
                      <a:pt x="434746" y="1187450"/>
                      <a:pt x="419100" y="1171803"/>
                      <a:pt x="419100" y="1152525"/>
                    </a:cubicBezTo>
                    <a:cubicBezTo>
                      <a:pt x="419100" y="1133246"/>
                      <a:pt x="434746" y="1117600"/>
                      <a:pt x="454025" y="1117600"/>
                    </a:cubicBezTo>
                    <a:close/>
                    <a:moveTo>
                      <a:pt x="314325" y="1117600"/>
                    </a:moveTo>
                    <a:cubicBezTo>
                      <a:pt x="333603" y="1117600"/>
                      <a:pt x="349250" y="1133246"/>
                      <a:pt x="349250" y="1152525"/>
                    </a:cubicBezTo>
                    <a:cubicBezTo>
                      <a:pt x="349250" y="1171803"/>
                      <a:pt x="333603" y="1187450"/>
                      <a:pt x="314325" y="1187450"/>
                    </a:cubicBezTo>
                    <a:cubicBezTo>
                      <a:pt x="295046" y="1187450"/>
                      <a:pt x="279400" y="1171803"/>
                      <a:pt x="279400" y="1152525"/>
                    </a:cubicBezTo>
                    <a:cubicBezTo>
                      <a:pt x="279400" y="1133246"/>
                      <a:pt x="295046" y="1117600"/>
                      <a:pt x="314325" y="1117600"/>
                    </a:cubicBezTo>
                    <a:close/>
                    <a:moveTo>
                      <a:pt x="174625" y="1117600"/>
                    </a:moveTo>
                    <a:cubicBezTo>
                      <a:pt x="193903" y="1117600"/>
                      <a:pt x="209550" y="1133246"/>
                      <a:pt x="209550" y="1152525"/>
                    </a:cubicBezTo>
                    <a:cubicBezTo>
                      <a:pt x="209550" y="1171803"/>
                      <a:pt x="193903" y="1187450"/>
                      <a:pt x="174625" y="1187450"/>
                    </a:cubicBezTo>
                    <a:cubicBezTo>
                      <a:pt x="155346" y="1187450"/>
                      <a:pt x="139700" y="1171803"/>
                      <a:pt x="139700" y="1152525"/>
                    </a:cubicBezTo>
                    <a:cubicBezTo>
                      <a:pt x="139700" y="1133246"/>
                      <a:pt x="155346" y="1117600"/>
                      <a:pt x="174625" y="1117600"/>
                    </a:cubicBezTo>
                    <a:close/>
                    <a:moveTo>
                      <a:pt x="34925" y="1117600"/>
                    </a:moveTo>
                    <a:cubicBezTo>
                      <a:pt x="54203" y="1117600"/>
                      <a:pt x="69850" y="1133246"/>
                      <a:pt x="69850" y="1152525"/>
                    </a:cubicBezTo>
                    <a:cubicBezTo>
                      <a:pt x="69850" y="1171803"/>
                      <a:pt x="54203" y="1187450"/>
                      <a:pt x="34925" y="1187450"/>
                    </a:cubicBezTo>
                    <a:cubicBezTo>
                      <a:pt x="15646" y="1187450"/>
                      <a:pt x="0" y="1171803"/>
                      <a:pt x="0" y="1152525"/>
                    </a:cubicBezTo>
                    <a:cubicBezTo>
                      <a:pt x="0" y="1133246"/>
                      <a:pt x="15646" y="1117600"/>
                      <a:pt x="34925" y="1117600"/>
                    </a:cubicBezTo>
                    <a:close/>
                    <a:moveTo>
                      <a:pt x="593725" y="977900"/>
                    </a:moveTo>
                    <a:cubicBezTo>
                      <a:pt x="613003" y="977900"/>
                      <a:pt x="628650" y="993546"/>
                      <a:pt x="628650" y="1012825"/>
                    </a:cubicBezTo>
                    <a:cubicBezTo>
                      <a:pt x="628650" y="1032103"/>
                      <a:pt x="613003" y="1047750"/>
                      <a:pt x="593725" y="1047750"/>
                    </a:cubicBezTo>
                    <a:cubicBezTo>
                      <a:pt x="574446" y="1047750"/>
                      <a:pt x="558800" y="1032103"/>
                      <a:pt x="558800" y="1012825"/>
                    </a:cubicBezTo>
                    <a:cubicBezTo>
                      <a:pt x="558800" y="993546"/>
                      <a:pt x="574446" y="977900"/>
                      <a:pt x="593725" y="977900"/>
                    </a:cubicBezTo>
                    <a:close/>
                    <a:moveTo>
                      <a:pt x="454025" y="977900"/>
                    </a:moveTo>
                    <a:cubicBezTo>
                      <a:pt x="473303" y="977900"/>
                      <a:pt x="488950" y="993546"/>
                      <a:pt x="488950" y="1012825"/>
                    </a:cubicBezTo>
                    <a:cubicBezTo>
                      <a:pt x="488950" y="1032103"/>
                      <a:pt x="473303" y="1047750"/>
                      <a:pt x="454025" y="1047750"/>
                    </a:cubicBezTo>
                    <a:cubicBezTo>
                      <a:pt x="434746" y="1047750"/>
                      <a:pt x="419100" y="1032103"/>
                      <a:pt x="419100" y="1012825"/>
                    </a:cubicBezTo>
                    <a:cubicBezTo>
                      <a:pt x="419100" y="993546"/>
                      <a:pt x="434746" y="977900"/>
                      <a:pt x="454025" y="977900"/>
                    </a:cubicBezTo>
                    <a:close/>
                    <a:moveTo>
                      <a:pt x="314325" y="977900"/>
                    </a:moveTo>
                    <a:cubicBezTo>
                      <a:pt x="333603" y="977900"/>
                      <a:pt x="349250" y="993546"/>
                      <a:pt x="349250" y="1012825"/>
                    </a:cubicBezTo>
                    <a:cubicBezTo>
                      <a:pt x="349250" y="1032103"/>
                      <a:pt x="333603" y="1047750"/>
                      <a:pt x="314325" y="1047750"/>
                    </a:cubicBezTo>
                    <a:cubicBezTo>
                      <a:pt x="295046" y="1047750"/>
                      <a:pt x="279400" y="1032103"/>
                      <a:pt x="279400" y="1012825"/>
                    </a:cubicBezTo>
                    <a:cubicBezTo>
                      <a:pt x="279400" y="993546"/>
                      <a:pt x="295046" y="977900"/>
                      <a:pt x="314325" y="977900"/>
                    </a:cubicBezTo>
                    <a:close/>
                    <a:moveTo>
                      <a:pt x="174625" y="977900"/>
                    </a:moveTo>
                    <a:cubicBezTo>
                      <a:pt x="193903" y="977900"/>
                      <a:pt x="209550" y="993546"/>
                      <a:pt x="209550" y="1012825"/>
                    </a:cubicBezTo>
                    <a:cubicBezTo>
                      <a:pt x="209550" y="1032103"/>
                      <a:pt x="193903" y="1047750"/>
                      <a:pt x="174625" y="1047750"/>
                    </a:cubicBezTo>
                    <a:cubicBezTo>
                      <a:pt x="155346" y="1047750"/>
                      <a:pt x="139700" y="1032103"/>
                      <a:pt x="139700" y="1012825"/>
                    </a:cubicBezTo>
                    <a:cubicBezTo>
                      <a:pt x="139700" y="993546"/>
                      <a:pt x="155346" y="977900"/>
                      <a:pt x="174625" y="977900"/>
                    </a:cubicBezTo>
                    <a:close/>
                    <a:moveTo>
                      <a:pt x="34925" y="977900"/>
                    </a:moveTo>
                    <a:cubicBezTo>
                      <a:pt x="54203" y="977900"/>
                      <a:pt x="69850" y="993546"/>
                      <a:pt x="69850" y="1012825"/>
                    </a:cubicBezTo>
                    <a:cubicBezTo>
                      <a:pt x="69850" y="1032103"/>
                      <a:pt x="54203" y="1047750"/>
                      <a:pt x="34925" y="1047750"/>
                    </a:cubicBezTo>
                    <a:cubicBezTo>
                      <a:pt x="15646" y="1047750"/>
                      <a:pt x="0" y="1032103"/>
                      <a:pt x="0" y="1012825"/>
                    </a:cubicBezTo>
                    <a:cubicBezTo>
                      <a:pt x="0" y="993546"/>
                      <a:pt x="15646" y="977900"/>
                      <a:pt x="34925" y="977900"/>
                    </a:cubicBezTo>
                    <a:close/>
                    <a:moveTo>
                      <a:pt x="593725" y="838200"/>
                    </a:moveTo>
                    <a:cubicBezTo>
                      <a:pt x="613003" y="838200"/>
                      <a:pt x="628650" y="853846"/>
                      <a:pt x="628650" y="873125"/>
                    </a:cubicBezTo>
                    <a:cubicBezTo>
                      <a:pt x="628650" y="892403"/>
                      <a:pt x="613003" y="908050"/>
                      <a:pt x="593725" y="908050"/>
                    </a:cubicBezTo>
                    <a:cubicBezTo>
                      <a:pt x="574446" y="908050"/>
                      <a:pt x="558800" y="892403"/>
                      <a:pt x="558800" y="873125"/>
                    </a:cubicBezTo>
                    <a:cubicBezTo>
                      <a:pt x="558800" y="853846"/>
                      <a:pt x="574446" y="838200"/>
                      <a:pt x="593725" y="838200"/>
                    </a:cubicBezTo>
                    <a:close/>
                    <a:moveTo>
                      <a:pt x="454025" y="838200"/>
                    </a:moveTo>
                    <a:cubicBezTo>
                      <a:pt x="473303" y="838200"/>
                      <a:pt x="488950" y="853846"/>
                      <a:pt x="488950" y="873125"/>
                    </a:cubicBezTo>
                    <a:cubicBezTo>
                      <a:pt x="488950" y="892403"/>
                      <a:pt x="473303" y="908050"/>
                      <a:pt x="454025" y="908050"/>
                    </a:cubicBezTo>
                    <a:cubicBezTo>
                      <a:pt x="434746" y="908050"/>
                      <a:pt x="419100" y="892403"/>
                      <a:pt x="419100" y="873125"/>
                    </a:cubicBezTo>
                    <a:cubicBezTo>
                      <a:pt x="419100" y="853846"/>
                      <a:pt x="434746" y="838200"/>
                      <a:pt x="454025" y="838200"/>
                    </a:cubicBezTo>
                    <a:close/>
                    <a:moveTo>
                      <a:pt x="314325" y="838200"/>
                    </a:moveTo>
                    <a:cubicBezTo>
                      <a:pt x="333603" y="838200"/>
                      <a:pt x="349250" y="853846"/>
                      <a:pt x="349250" y="873125"/>
                    </a:cubicBezTo>
                    <a:cubicBezTo>
                      <a:pt x="349250" y="892403"/>
                      <a:pt x="333603" y="908050"/>
                      <a:pt x="314325" y="908050"/>
                    </a:cubicBezTo>
                    <a:cubicBezTo>
                      <a:pt x="295046" y="908050"/>
                      <a:pt x="279400" y="892403"/>
                      <a:pt x="279400" y="873125"/>
                    </a:cubicBezTo>
                    <a:cubicBezTo>
                      <a:pt x="279400" y="853846"/>
                      <a:pt x="295046" y="838200"/>
                      <a:pt x="314325" y="838200"/>
                    </a:cubicBezTo>
                    <a:close/>
                    <a:moveTo>
                      <a:pt x="174625" y="838200"/>
                    </a:moveTo>
                    <a:cubicBezTo>
                      <a:pt x="193903" y="838200"/>
                      <a:pt x="209550" y="853846"/>
                      <a:pt x="209550" y="873125"/>
                    </a:cubicBezTo>
                    <a:cubicBezTo>
                      <a:pt x="209550" y="892403"/>
                      <a:pt x="193903" y="908050"/>
                      <a:pt x="174625" y="908050"/>
                    </a:cubicBezTo>
                    <a:cubicBezTo>
                      <a:pt x="155346" y="908050"/>
                      <a:pt x="139700" y="892403"/>
                      <a:pt x="139700" y="873125"/>
                    </a:cubicBezTo>
                    <a:cubicBezTo>
                      <a:pt x="139700" y="853846"/>
                      <a:pt x="155346" y="838200"/>
                      <a:pt x="174625" y="838200"/>
                    </a:cubicBezTo>
                    <a:close/>
                    <a:moveTo>
                      <a:pt x="34925" y="838200"/>
                    </a:moveTo>
                    <a:cubicBezTo>
                      <a:pt x="54203" y="838200"/>
                      <a:pt x="69850" y="853846"/>
                      <a:pt x="69850" y="873125"/>
                    </a:cubicBezTo>
                    <a:cubicBezTo>
                      <a:pt x="69850" y="892403"/>
                      <a:pt x="54203" y="908050"/>
                      <a:pt x="34925" y="908050"/>
                    </a:cubicBezTo>
                    <a:cubicBezTo>
                      <a:pt x="15646" y="908050"/>
                      <a:pt x="0" y="892403"/>
                      <a:pt x="0" y="873125"/>
                    </a:cubicBezTo>
                    <a:cubicBezTo>
                      <a:pt x="0" y="853846"/>
                      <a:pt x="15646" y="838200"/>
                      <a:pt x="34925" y="838200"/>
                    </a:cubicBezTo>
                    <a:close/>
                    <a:moveTo>
                      <a:pt x="593725" y="698500"/>
                    </a:moveTo>
                    <a:cubicBezTo>
                      <a:pt x="613003" y="698500"/>
                      <a:pt x="628650" y="714146"/>
                      <a:pt x="628650" y="733425"/>
                    </a:cubicBezTo>
                    <a:cubicBezTo>
                      <a:pt x="628650" y="752703"/>
                      <a:pt x="613003" y="768350"/>
                      <a:pt x="593725" y="768350"/>
                    </a:cubicBezTo>
                    <a:cubicBezTo>
                      <a:pt x="574446" y="768350"/>
                      <a:pt x="558800" y="752703"/>
                      <a:pt x="558800" y="733425"/>
                    </a:cubicBezTo>
                    <a:cubicBezTo>
                      <a:pt x="558800" y="714146"/>
                      <a:pt x="574446" y="698500"/>
                      <a:pt x="593725" y="698500"/>
                    </a:cubicBezTo>
                    <a:close/>
                    <a:moveTo>
                      <a:pt x="454025" y="698500"/>
                    </a:moveTo>
                    <a:cubicBezTo>
                      <a:pt x="473303" y="698500"/>
                      <a:pt x="488950" y="714146"/>
                      <a:pt x="488950" y="733425"/>
                    </a:cubicBezTo>
                    <a:cubicBezTo>
                      <a:pt x="488950" y="752703"/>
                      <a:pt x="473303" y="768350"/>
                      <a:pt x="454025" y="768350"/>
                    </a:cubicBezTo>
                    <a:cubicBezTo>
                      <a:pt x="434746" y="768350"/>
                      <a:pt x="419100" y="752703"/>
                      <a:pt x="419100" y="733425"/>
                    </a:cubicBezTo>
                    <a:cubicBezTo>
                      <a:pt x="419100" y="714146"/>
                      <a:pt x="434746" y="698500"/>
                      <a:pt x="454025" y="698500"/>
                    </a:cubicBezTo>
                    <a:close/>
                    <a:moveTo>
                      <a:pt x="314325" y="698500"/>
                    </a:moveTo>
                    <a:cubicBezTo>
                      <a:pt x="333603" y="698500"/>
                      <a:pt x="349250" y="714146"/>
                      <a:pt x="349250" y="733425"/>
                    </a:cubicBezTo>
                    <a:cubicBezTo>
                      <a:pt x="349250" y="752703"/>
                      <a:pt x="333603" y="768350"/>
                      <a:pt x="314325" y="768350"/>
                    </a:cubicBezTo>
                    <a:cubicBezTo>
                      <a:pt x="295046" y="768350"/>
                      <a:pt x="279400" y="752703"/>
                      <a:pt x="279400" y="733425"/>
                    </a:cubicBezTo>
                    <a:cubicBezTo>
                      <a:pt x="279400" y="714146"/>
                      <a:pt x="295046" y="698500"/>
                      <a:pt x="314325" y="698500"/>
                    </a:cubicBezTo>
                    <a:close/>
                    <a:moveTo>
                      <a:pt x="174625" y="698500"/>
                    </a:moveTo>
                    <a:cubicBezTo>
                      <a:pt x="193903" y="698500"/>
                      <a:pt x="209550" y="714146"/>
                      <a:pt x="209550" y="733425"/>
                    </a:cubicBezTo>
                    <a:cubicBezTo>
                      <a:pt x="209550" y="752703"/>
                      <a:pt x="193903" y="768350"/>
                      <a:pt x="174625" y="768350"/>
                    </a:cubicBezTo>
                    <a:cubicBezTo>
                      <a:pt x="155346" y="768350"/>
                      <a:pt x="139700" y="752703"/>
                      <a:pt x="139700" y="733425"/>
                    </a:cubicBezTo>
                    <a:cubicBezTo>
                      <a:pt x="139700" y="714146"/>
                      <a:pt x="155346" y="698500"/>
                      <a:pt x="174625" y="698500"/>
                    </a:cubicBezTo>
                    <a:close/>
                    <a:moveTo>
                      <a:pt x="34925" y="698500"/>
                    </a:moveTo>
                    <a:cubicBezTo>
                      <a:pt x="54203" y="698500"/>
                      <a:pt x="69850" y="714146"/>
                      <a:pt x="69850" y="733425"/>
                    </a:cubicBezTo>
                    <a:cubicBezTo>
                      <a:pt x="69850" y="752703"/>
                      <a:pt x="54203" y="768350"/>
                      <a:pt x="34925" y="768350"/>
                    </a:cubicBezTo>
                    <a:cubicBezTo>
                      <a:pt x="15646" y="768350"/>
                      <a:pt x="0" y="752703"/>
                      <a:pt x="0" y="733425"/>
                    </a:cubicBezTo>
                    <a:cubicBezTo>
                      <a:pt x="0" y="714146"/>
                      <a:pt x="15646" y="698500"/>
                      <a:pt x="34925" y="698500"/>
                    </a:cubicBezTo>
                    <a:close/>
                    <a:moveTo>
                      <a:pt x="593725" y="558800"/>
                    </a:moveTo>
                    <a:cubicBezTo>
                      <a:pt x="613003" y="558800"/>
                      <a:pt x="628650" y="574446"/>
                      <a:pt x="628650" y="593725"/>
                    </a:cubicBezTo>
                    <a:cubicBezTo>
                      <a:pt x="628650" y="613003"/>
                      <a:pt x="613003" y="628650"/>
                      <a:pt x="593725" y="628650"/>
                    </a:cubicBezTo>
                    <a:cubicBezTo>
                      <a:pt x="574446" y="628650"/>
                      <a:pt x="558800" y="613003"/>
                      <a:pt x="558800" y="593725"/>
                    </a:cubicBezTo>
                    <a:cubicBezTo>
                      <a:pt x="558800" y="574446"/>
                      <a:pt x="574446" y="558800"/>
                      <a:pt x="593725" y="558800"/>
                    </a:cubicBezTo>
                    <a:close/>
                    <a:moveTo>
                      <a:pt x="454025" y="558800"/>
                    </a:moveTo>
                    <a:cubicBezTo>
                      <a:pt x="473303" y="558800"/>
                      <a:pt x="488950" y="574446"/>
                      <a:pt x="488950" y="593725"/>
                    </a:cubicBezTo>
                    <a:cubicBezTo>
                      <a:pt x="488950" y="613003"/>
                      <a:pt x="473303" y="628650"/>
                      <a:pt x="454025" y="628650"/>
                    </a:cubicBezTo>
                    <a:cubicBezTo>
                      <a:pt x="434746" y="628650"/>
                      <a:pt x="419100" y="613003"/>
                      <a:pt x="419100" y="593725"/>
                    </a:cubicBezTo>
                    <a:cubicBezTo>
                      <a:pt x="419100" y="574446"/>
                      <a:pt x="434746" y="558800"/>
                      <a:pt x="454025" y="558800"/>
                    </a:cubicBezTo>
                    <a:close/>
                    <a:moveTo>
                      <a:pt x="314325" y="558800"/>
                    </a:moveTo>
                    <a:cubicBezTo>
                      <a:pt x="333603" y="558800"/>
                      <a:pt x="349250" y="574446"/>
                      <a:pt x="349250" y="593725"/>
                    </a:cubicBezTo>
                    <a:cubicBezTo>
                      <a:pt x="349250" y="613003"/>
                      <a:pt x="333603" y="628650"/>
                      <a:pt x="314325" y="628650"/>
                    </a:cubicBezTo>
                    <a:cubicBezTo>
                      <a:pt x="295046" y="628650"/>
                      <a:pt x="279400" y="613003"/>
                      <a:pt x="279400" y="593725"/>
                    </a:cubicBezTo>
                    <a:cubicBezTo>
                      <a:pt x="279400" y="574446"/>
                      <a:pt x="295046" y="558800"/>
                      <a:pt x="314325" y="558800"/>
                    </a:cubicBezTo>
                    <a:close/>
                    <a:moveTo>
                      <a:pt x="174625" y="558800"/>
                    </a:moveTo>
                    <a:cubicBezTo>
                      <a:pt x="193903" y="558800"/>
                      <a:pt x="209550" y="574446"/>
                      <a:pt x="209550" y="593725"/>
                    </a:cubicBezTo>
                    <a:cubicBezTo>
                      <a:pt x="209550" y="613003"/>
                      <a:pt x="193903" y="628650"/>
                      <a:pt x="174625" y="628650"/>
                    </a:cubicBezTo>
                    <a:cubicBezTo>
                      <a:pt x="155346" y="628650"/>
                      <a:pt x="139700" y="613003"/>
                      <a:pt x="139700" y="593725"/>
                    </a:cubicBezTo>
                    <a:cubicBezTo>
                      <a:pt x="139700" y="574446"/>
                      <a:pt x="155346" y="558800"/>
                      <a:pt x="174625" y="558800"/>
                    </a:cubicBezTo>
                    <a:close/>
                    <a:moveTo>
                      <a:pt x="34925" y="558800"/>
                    </a:moveTo>
                    <a:cubicBezTo>
                      <a:pt x="54203" y="558800"/>
                      <a:pt x="69850" y="574446"/>
                      <a:pt x="69850" y="593725"/>
                    </a:cubicBezTo>
                    <a:cubicBezTo>
                      <a:pt x="69850" y="613003"/>
                      <a:pt x="54203" y="628650"/>
                      <a:pt x="34925" y="628650"/>
                    </a:cubicBezTo>
                    <a:cubicBezTo>
                      <a:pt x="15646" y="628650"/>
                      <a:pt x="0" y="613003"/>
                      <a:pt x="0" y="593725"/>
                    </a:cubicBezTo>
                    <a:cubicBezTo>
                      <a:pt x="0" y="574446"/>
                      <a:pt x="15646" y="558800"/>
                      <a:pt x="34925" y="558800"/>
                    </a:cubicBezTo>
                    <a:close/>
                    <a:moveTo>
                      <a:pt x="593725" y="419100"/>
                    </a:moveTo>
                    <a:cubicBezTo>
                      <a:pt x="613003" y="419100"/>
                      <a:pt x="628650" y="434746"/>
                      <a:pt x="628650" y="454025"/>
                    </a:cubicBezTo>
                    <a:cubicBezTo>
                      <a:pt x="628650" y="473303"/>
                      <a:pt x="613003" y="488950"/>
                      <a:pt x="593725" y="488950"/>
                    </a:cubicBezTo>
                    <a:cubicBezTo>
                      <a:pt x="574446" y="488950"/>
                      <a:pt x="558800" y="473303"/>
                      <a:pt x="558800" y="454025"/>
                    </a:cubicBezTo>
                    <a:cubicBezTo>
                      <a:pt x="558800" y="434746"/>
                      <a:pt x="574446" y="419100"/>
                      <a:pt x="593725" y="419100"/>
                    </a:cubicBezTo>
                    <a:close/>
                    <a:moveTo>
                      <a:pt x="454025" y="419100"/>
                    </a:moveTo>
                    <a:cubicBezTo>
                      <a:pt x="473303" y="419100"/>
                      <a:pt x="488950" y="434746"/>
                      <a:pt x="488950" y="454025"/>
                    </a:cubicBezTo>
                    <a:cubicBezTo>
                      <a:pt x="488950" y="473303"/>
                      <a:pt x="473303" y="488950"/>
                      <a:pt x="454025" y="488950"/>
                    </a:cubicBezTo>
                    <a:cubicBezTo>
                      <a:pt x="434746" y="488950"/>
                      <a:pt x="419100" y="473303"/>
                      <a:pt x="419100" y="454025"/>
                    </a:cubicBezTo>
                    <a:cubicBezTo>
                      <a:pt x="419100" y="434746"/>
                      <a:pt x="434746" y="419100"/>
                      <a:pt x="454025" y="419100"/>
                    </a:cubicBezTo>
                    <a:close/>
                    <a:moveTo>
                      <a:pt x="314325" y="419100"/>
                    </a:moveTo>
                    <a:cubicBezTo>
                      <a:pt x="333603" y="419100"/>
                      <a:pt x="349250" y="434746"/>
                      <a:pt x="349250" y="454025"/>
                    </a:cubicBezTo>
                    <a:cubicBezTo>
                      <a:pt x="349250" y="473303"/>
                      <a:pt x="333603" y="488950"/>
                      <a:pt x="314325" y="488950"/>
                    </a:cubicBezTo>
                    <a:cubicBezTo>
                      <a:pt x="295046" y="488950"/>
                      <a:pt x="279400" y="473303"/>
                      <a:pt x="279400" y="454025"/>
                    </a:cubicBezTo>
                    <a:cubicBezTo>
                      <a:pt x="279400" y="434746"/>
                      <a:pt x="295046" y="419100"/>
                      <a:pt x="314325" y="419100"/>
                    </a:cubicBezTo>
                    <a:close/>
                    <a:moveTo>
                      <a:pt x="174625" y="419100"/>
                    </a:moveTo>
                    <a:cubicBezTo>
                      <a:pt x="193903" y="419100"/>
                      <a:pt x="209550" y="434746"/>
                      <a:pt x="209550" y="454025"/>
                    </a:cubicBezTo>
                    <a:cubicBezTo>
                      <a:pt x="209550" y="473303"/>
                      <a:pt x="193903" y="488950"/>
                      <a:pt x="174625" y="488950"/>
                    </a:cubicBezTo>
                    <a:cubicBezTo>
                      <a:pt x="155346" y="488950"/>
                      <a:pt x="139700" y="473303"/>
                      <a:pt x="139700" y="454025"/>
                    </a:cubicBezTo>
                    <a:cubicBezTo>
                      <a:pt x="139700" y="434746"/>
                      <a:pt x="155346" y="419100"/>
                      <a:pt x="174625" y="419100"/>
                    </a:cubicBezTo>
                    <a:close/>
                    <a:moveTo>
                      <a:pt x="34925" y="419100"/>
                    </a:moveTo>
                    <a:cubicBezTo>
                      <a:pt x="54203" y="419100"/>
                      <a:pt x="69850" y="434746"/>
                      <a:pt x="69850" y="454025"/>
                    </a:cubicBezTo>
                    <a:cubicBezTo>
                      <a:pt x="69850" y="473303"/>
                      <a:pt x="54203" y="488950"/>
                      <a:pt x="34925" y="488950"/>
                    </a:cubicBezTo>
                    <a:cubicBezTo>
                      <a:pt x="15646" y="488950"/>
                      <a:pt x="0" y="473303"/>
                      <a:pt x="0" y="454025"/>
                    </a:cubicBezTo>
                    <a:cubicBezTo>
                      <a:pt x="0" y="434746"/>
                      <a:pt x="15646" y="419100"/>
                      <a:pt x="34925" y="419100"/>
                    </a:cubicBezTo>
                    <a:close/>
                    <a:moveTo>
                      <a:pt x="593725" y="279400"/>
                    </a:moveTo>
                    <a:cubicBezTo>
                      <a:pt x="613003" y="279400"/>
                      <a:pt x="628650" y="295046"/>
                      <a:pt x="628650" y="314325"/>
                    </a:cubicBezTo>
                    <a:cubicBezTo>
                      <a:pt x="628650" y="333603"/>
                      <a:pt x="613003" y="349250"/>
                      <a:pt x="593725" y="349250"/>
                    </a:cubicBezTo>
                    <a:cubicBezTo>
                      <a:pt x="574446" y="349250"/>
                      <a:pt x="558800" y="333603"/>
                      <a:pt x="558800" y="314325"/>
                    </a:cubicBezTo>
                    <a:cubicBezTo>
                      <a:pt x="558800" y="295046"/>
                      <a:pt x="574446" y="279400"/>
                      <a:pt x="593725" y="279400"/>
                    </a:cubicBezTo>
                    <a:close/>
                    <a:moveTo>
                      <a:pt x="454025" y="279400"/>
                    </a:moveTo>
                    <a:cubicBezTo>
                      <a:pt x="473303" y="279400"/>
                      <a:pt x="488950" y="295046"/>
                      <a:pt x="488950" y="314325"/>
                    </a:cubicBezTo>
                    <a:cubicBezTo>
                      <a:pt x="488950" y="333603"/>
                      <a:pt x="473303" y="349250"/>
                      <a:pt x="454025" y="349250"/>
                    </a:cubicBezTo>
                    <a:cubicBezTo>
                      <a:pt x="434746" y="349250"/>
                      <a:pt x="419100" y="333603"/>
                      <a:pt x="419100" y="314325"/>
                    </a:cubicBezTo>
                    <a:cubicBezTo>
                      <a:pt x="419100" y="295046"/>
                      <a:pt x="434746" y="279400"/>
                      <a:pt x="454025" y="279400"/>
                    </a:cubicBezTo>
                    <a:close/>
                    <a:moveTo>
                      <a:pt x="314325" y="279400"/>
                    </a:moveTo>
                    <a:cubicBezTo>
                      <a:pt x="333603" y="279400"/>
                      <a:pt x="349250" y="295046"/>
                      <a:pt x="349250" y="314325"/>
                    </a:cubicBezTo>
                    <a:cubicBezTo>
                      <a:pt x="349250" y="333603"/>
                      <a:pt x="333603" y="349250"/>
                      <a:pt x="314325" y="349250"/>
                    </a:cubicBezTo>
                    <a:cubicBezTo>
                      <a:pt x="295046" y="349250"/>
                      <a:pt x="279400" y="333603"/>
                      <a:pt x="279400" y="314325"/>
                    </a:cubicBezTo>
                    <a:cubicBezTo>
                      <a:pt x="279400" y="295046"/>
                      <a:pt x="295046" y="279400"/>
                      <a:pt x="314325" y="279400"/>
                    </a:cubicBezTo>
                    <a:close/>
                    <a:moveTo>
                      <a:pt x="174625" y="279400"/>
                    </a:moveTo>
                    <a:cubicBezTo>
                      <a:pt x="193903" y="279400"/>
                      <a:pt x="209550" y="295046"/>
                      <a:pt x="209550" y="314325"/>
                    </a:cubicBezTo>
                    <a:cubicBezTo>
                      <a:pt x="209550" y="333603"/>
                      <a:pt x="193903" y="349250"/>
                      <a:pt x="174625" y="349250"/>
                    </a:cubicBezTo>
                    <a:cubicBezTo>
                      <a:pt x="155346" y="349250"/>
                      <a:pt x="139700" y="333603"/>
                      <a:pt x="139700" y="314325"/>
                    </a:cubicBezTo>
                    <a:cubicBezTo>
                      <a:pt x="139700" y="295046"/>
                      <a:pt x="155346" y="279400"/>
                      <a:pt x="174625" y="279400"/>
                    </a:cubicBezTo>
                    <a:close/>
                    <a:moveTo>
                      <a:pt x="34925" y="279400"/>
                    </a:moveTo>
                    <a:cubicBezTo>
                      <a:pt x="54203" y="279400"/>
                      <a:pt x="69850" y="295046"/>
                      <a:pt x="69850" y="314325"/>
                    </a:cubicBezTo>
                    <a:cubicBezTo>
                      <a:pt x="69850" y="333603"/>
                      <a:pt x="54203" y="349250"/>
                      <a:pt x="34925" y="349250"/>
                    </a:cubicBezTo>
                    <a:cubicBezTo>
                      <a:pt x="15646" y="349250"/>
                      <a:pt x="0" y="333603"/>
                      <a:pt x="0" y="314325"/>
                    </a:cubicBezTo>
                    <a:cubicBezTo>
                      <a:pt x="0" y="295046"/>
                      <a:pt x="15646" y="279400"/>
                      <a:pt x="34925" y="279400"/>
                    </a:cubicBezTo>
                    <a:close/>
                    <a:moveTo>
                      <a:pt x="593725" y="139700"/>
                    </a:moveTo>
                    <a:cubicBezTo>
                      <a:pt x="613003" y="139700"/>
                      <a:pt x="628650" y="155346"/>
                      <a:pt x="628650" y="174625"/>
                    </a:cubicBezTo>
                    <a:cubicBezTo>
                      <a:pt x="628650" y="193903"/>
                      <a:pt x="613003" y="209550"/>
                      <a:pt x="593725" y="209550"/>
                    </a:cubicBezTo>
                    <a:cubicBezTo>
                      <a:pt x="574446" y="209550"/>
                      <a:pt x="558800" y="193903"/>
                      <a:pt x="558800" y="174625"/>
                    </a:cubicBezTo>
                    <a:cubicBezTo>
                      <a:pt x="558800" y="155346"/>
                      <a:pt x="574446" y="139700"/>
                      <a:pt x="593725" y="139700"/>
                    </a:cubicBezTo>
                    <a:close/>
                    <a:moveTo>
                      <a:pt x="454025" y="139700"/>
                    </a:moveTo>
                    <a:cubicBezTo>
                      <a:pt x="473303" y="139700"/>
                      <a:pt x="488950" y="155346"/>
                      <a:pt x="488950" y="174625"/>
                    </a:cubicBezTo>
                    <a:cubicBezTo>
                      <a:pt x="488950" y="193903"/>
                      <a:pt x="473303" y="209550"/>
                      <a:pt x="454025" y="209550"/>
                    </a:cubicBezTo>
                    <a:cubicBezTo>
                      <a:pt x="434746" y="209550"/>
                      <a:pt x="419100" y="193903"/>
                      <a:pt x="419100" y="174625"/>
                    </a:cubicBezTo>
                    <a:cubicBezTo>
                      <a:pt x="419100" y="155346"/>
                      <a:pt x="434746" y="139700"/>
                      <a:pt x="454025" y="139700"/>
                    </a:cubicBezTo>
                    <a:close/>
                    <a:moveTo>
                      <a:pt x="314325" y="139700"/>
                    </a:moveTo>
                    <a:cubicBezTo>
                      <a:pt x="333603" y="139700"/>
                      <a:pt x="349250" y="155346"/>
                      <a:pt x="349250" y="174625"/>
                    </a:cubicBezTo>
                    <a:cubicBezTo>
                      <a:pt x="349250" y="193903"/>
                      <a:pt x="333603" y="209550"/>
                      <a:pt x="314325" y="209550"/>
                    </a:cubicBezTo>
                    <a:cubicBezTo>
                      <a:pt x="295046" y="209550"/>
                      <a:pt x="279400" y="193903"/>
                      <a:pt x="279400" y="174625"/>
                    </a:cubicBezTo>
                    <a:cubicBezTo>
                      <a:pt x="279400" y="155346"/>
                      <a:pt x="295046" y="139700"/>
                      <a:pt x="314325" y="139700"/>
                    </a:cubicBezTo>
                    <a:close/>
                    <a:moveTo>
                      <a:pt x="174625" y="139700"/>
                    </a:moveTo>
                    <a:cubicBezTo>
                      <a:pt x="193903" y="139700"/>
                      <a:pt x="209550" y="155346"/>
                      <a:pt x="209550" y="174625"/>
                    </a:cubicBezTo>
                    <a:cubicBezTo>
                      <a:pt x="209550" y="193903"/>
                      <a:pt x="193903" y="209550"/>
                      <a:pt x="174625" y="209550"/>
                    </a:cubicBezTo>
                    <a:cubicBezTo>
                      <a:pt x="155346" y="209550"/>
                      <a:pt x="139700" y="193903"/>
                      <a:pt x="139700" y="174625"/>
                    </a:cubicBezTo>
                    <a:cubicBezTo>
                      <a:pt x="139700" y="155346"/>
                      <a:pt x="155346" y="139700"/>
                      <a:pt x="174625" y="139700"/>
                    </a:cubicBezTo>
                    <a:close/>
                    <a:moveTo>
                      <a:pt x="34925" y="139700"/>
                    </a:moveTo>
                    <a:cubicBezTo>
                      <a:pt x="54203" y="139700"/>
                      <a:pt x="69850" y="155346"/>
                      <a:pt x="69850" y="174625"/>
                    </a:cubicBezTo>
                    <a:cubicBezTo>
                      <a:pt x="69850" y="193903"/>
                      <a:pt x="54203" y="209550"/>
                      <a:pt x="34925" y="209550"/>
                    </a:cubicBezTo>
                    <a:cubicBezTo>
                      <a:pt x="15646" y="209550"/>
                      <a:pt x="0" y="193903"/>
                      <a:pt x="0" y="174625"/>
                    </a:cubicBezTo>
                    <a:cubicBezTo>
                      <a:pt x="0" y="155346"/>
                      <a:pt x="15646" y="139700"/>
                      <a:pt x="34925" y="139700"/>
                    </a:cubicBezTo>
                    <a:close/>
                    <a:moveTo>
                      <a:pt x="593725" y="0"/>
                    </a:moveTo>
                    <a:cubicBezTo>
                      <a:pt x="613003" y="0"/>
                      <a:pt x="628650" y="15646"/>
                      <a:pt x="628650" y="34925"/>
                    </a:cubicBezTo>
                    <a:cubicBezTo>
                      <a:pt x="628650" y="54203"/>
                      <a:pt x="613003" y="69850"/>
                      <a:pt x="593725" y="69850"/>
                    </a:cubicBezTo>
                    <a:cubicBezTo>
                      <a:pt x="574446" y="69850"/>
                      <a:pt x="558800" y="54203"/>
                      <a:pt x="558800" y="34925"/>
                    </a:cubicBezTo>
                    <a:cubicBezTo>
                      <a:pt x="558800" y="15646"/>
                      <a:pt x="574446" y="0"/>
                      <a:pt x="593725" y="0"/>
                    </a:cubicBezTo>
                    <a:close/>
                    <a:moveTo>
                      <a:pt x="454025" y="0"/>
                    </a:moveTo>
                    <a:cubicBezTo>
                      <a:pt x="473303" y="0"/>
                      <a:pt x="488950" y="15646"/>
                      <a:pt x="488950" y="34925"/>
                    </a:cubicBezTo>
                    <a:cubicBezTo>
                      <a:pt x="488950" y="54203"/>
                      <a:pt x="473303" y="69850"/>
                      <a:pt x="454025" y="69850"/>
                    </a:cubicBezTo>
                    <a:cubicBezTo>
                      <a:pt x="434746" y="69850"/>
                      <a:pt x="419100" y="54203"/>
                      <a:pt x="419100" y="34925"/>
                    </a:cubicBezTo>
                    <a:cubicBezTo>
                      <a:pt x="419100" y="15646"/>
                      <a:pt x="434746" y="0"/>
                      <a:pt x="454025" y="0"/>
                    </a:cubicBezTo>
                    <a:close/>
                    <a:moveTo>
                      <a:pt x="314325" y="0"/>
                    </a:moveTo>
                    <a:cubicBezTo>
                      <a:pt x="333603" y="0"/>
                      <a:pt x="349250" y="15646"/>
                      <a:pt x="349250" y="34925"/>
                    </a:cubicBezTo>
                    <a:cubicBezTo>
                      <a:pt x="349250" y="54203"/>
                      <a:pt x="333603" y="69850"/>
                      <a:pt x="314325" y="69850"/>
                    </a:cubicBezTo>
                    <a:cubicBezTo>
                      <a:pt x="295046" y="69850"/>
                      <a:pt x="279400" y="54203"/>
                      <a:pt x="279400" y="34925"/>
                    </a:cubicBezTo>
                    <a:cubicBezTo>
                      <a:pt x="279400" y="15646"/>
                      <a:pt x="295046" y="0"/>
                      <a:pt x="314325" y="0"/>
                    </a:cubicBezTo>
                    <a:close/>
                    <a:moveTo>
                      <a:pt x="174625" y="0"/>
                    </a:moveTo>
                    <a:cubicBezTo>
                      <a:pt x="193903" y="0"/>
                      <a:pt x="209550" y="15646"/>
                      <a:pt x="209550" y="34925"/>
                    </a:cubicBezTo>
                    <a:cubicBezTo>
                      <a:pt x="209550" y="54203"/>
                      <a:pt x="193903" y="69850"/>
                      <a:pt x="174625" y="69850"/>
                    </a:cubicBezTo>
                    <a:cubicBezTo>
                      <a:pt x="155346" y="69850"/>
                      <a:pt x="139700" y="54203"/>
                      <a:pt x="139700" y="34925"/>
                    </a:cubicBezTo>
                    <a:cubicBezTo>
                      <a:pt x="139700" y="15646"/>
                      <a:pt x="155346" y="0"/>
                      <a:pt x="174625" y="0"/>
                    </a:cubicBezTo>
                    <a:close/>
                    <a:moveTo>
                      <a:pt x="34925" y="0"/>
                    </a:moveTo>
                    <a:cubicBezTo>
                      <a:pt x="54203" y="0"/>
                      <a:pt x="69850" y="15646"/>
                      <a:pt x="69850" y="34925"/>
                    </a:cubicBezTo>
                    <a:cubicBezTo>
                      <a:pt x="69850" y="54203"/>
                      <a:pt x="54203" y="69850"/>
                      <a:pt x="34925" y="69850"/>
                    </a:cubicBezTo>
                    <a:cubicBezTo>
                      <a:pt x="15646" y="69850"/>
                      <a:pt x="0" y="54203"/>
                      <a:pt x="0" y="34925"/>
                    </a:cubicBezTo>
                    <a:cubicBezTo>
                      <a:pt x="0" y="15646"/>
                      <a:pt x="15646" y="0"/>
                      <a:pt x="34925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8288" tIns="9144" rIns="18288" bIns="914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36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B949250-B60F-6A36-D2A8-9133D608E0D3}"/>
                  </a:ext>
                </a:extLst>
              </p:cNvPr>
              <p:cNvSpPr txBox="1"/>
              <p:nvPr userDrawn="1"/>
            </p:nvSpPr>
            <p:spPr>
              <a:xfrm>
                <a:off x="9470920" y="1094760"/>
                <a:ext cx="2146421" cy="615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400" spc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20XX YEAR-END REPORT</a:t>
                </a:r>
                <a:endParaRPr lang="zh-CN" altLang="en-US" sz="4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3A13B4E-11A5-9420-3C41-EE9AD7A33792}"/>
                  </a:ext>
                </a:extLst>
              </p:cNvPr>
              <p:cNvSpPr txBox="1"/>
              <p:nvPr userDrawn="1"/>
            </p:nvSpPr>
            <p:spPr>
              <a:xfrm>
                <a:off x="9470920" y="868993"/>
                <a:ext cx="1231106" cy="2257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lvl1pPr lvl="0" indent="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600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lvl="0"/>
                <a:r>
                  <a:rPr lang="zh-CN" altLang="en-US" dirty="0"/>
                  <a:t>年终述职报告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CD80BEE-7B3B-C743-DAE5-E75034E3AB0C}"/>
                  </a:ext>
                </a:extLst>
              </p:cNvPr>
              <p:cNvSpPr txBox="1"/>
              <p:nvPr userDrawn="1"/>
            </p:nvSpPr>
            <p:spPr>
              <a:xfrm>
                <a:off x="9470920" y="543659"/>
                <a:ext cx="861060" cy="33861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>
                <a:lvl1pPr lvl="0" indent="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>
                    <a:ln w="1905">
                      <a:solidFill>
                        <a:schemeClr val="accent1"/>
                      </a:solidFill>
                    </a:ln>
                    <a:noFill/>
                    <a:latin typeface="+mj-ea"/>
                    <a:ea typeface="+mj-ea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lvl="0"/>
                <a:r>
                  <a:rPr lang="en-US" altLang="zh-CN" dirty="0"/>
                  <a:t>20XX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547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E70E81-5613-03F7-86A5-E77D75666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2D4CE0-8081-40CC-7AE5-9419D1C3B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3A5933-6C40-0F75-8E33-6C17D23E1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113520-1041-BE48-7395-C9AD77BE7C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1F88F4C-2251-85FF-7282-C04CBC6882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0B880E-22E8-19E2-7786-6186869B29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84C37EB-2622-4E19-7D79-6B6F17D79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8237A01-3CB3-04B6-3F3A-1EB6D140A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81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BDBC5A-5E16-500F-AC33-52E41643AE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EA7B84-5421-85D9-571F-F7D7C6AC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B607D5-F3DA-FE52-8D4E-E841BCD4D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99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643A2A-1ABD-E562-98C7-6052F4D2B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E6D1D0-B7A6-B72D-E5CA-77F2F24D6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352CE2-FBF6-6A7A-A5B5-012B5FDFE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98F3B2-EA68-A507-B30C-F9FA50C0E9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43B9E7-E0D3-28C2-122C-228F6F2CE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20C0B0-40FB-0689-4CDD-B689F7C0B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97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31C690-A588-FF23-BDD7-EA9D963F2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3B7A13-2E4F-E754-1E91-DF21EB86D4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E4656A-440E-5558-A0D5-EAA8E1FBB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0BC5FB-9319-D456-5AEC-C52714CBFA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3C51FDF-F325-0AC0-A6A7-C1946E842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B7DD4C-4021-2803-6A0C-82DDBD00B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0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C8FADC-36DE-D5E0-13FD-910955D75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6F23B1-A0AB-8B11-A91F-C1516168C3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A21F3C-9BF9-F3F1-268F-EB5CE5BB3A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B9AA93-CE72-2E71-1F9A-7F0D0FE80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67EF46-4546-E4B7-3EE4-DA7C6093F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0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66DDBF1-7B48-0A6F-C10A-276E785CE04E}"/>
              </a:ext>
            </a:extLst>
          </p:cNvPr>
          <p:cNvGrpSpPr/>
          <p:nvPr userDrawn="1"/>
        </p:nvGrpSpPr>
        <p:grpSpPr>
          <a:xfrm>
            <a:off x="0" y="-39226"/>
            <a:ext cx="12192000" cy="6903013"/>
            <a:chOff x="0" y="-39226"/>
            <a:chExt cx="12192000" cy="690301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2B5656A-E5EF-28F7-A4A7-913A61B43C47}"/>
                </a:ext>
              </a:extLst>
            </p:cNvPr>
            <p:cNvCxnSpPr/>
            <p:nvPr/>
          </p:nvCxnSpPr>
          <p:spPr>
            <a:xfrm>
              <a:off x="0" y="370390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EB3BB4A-3DC5-A38B-8426-EFE447AAF6AD}"/>
                </a:ext>
              </a:extLst>
            </p:cNvPr>
            <p:cNvCxnSpPr/>
            <p:nvPr/>
          </p:nvCxnSpPr>
          <p:spPr>
            <a:xfrm>
              <a:off x="0" y="1250066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FAB048B-5D7D-14B3-942D-72B8E344005C}"/>
                </a:ext>
              </a:extLst>
            </p:cNvPr>
            <p:cNvCxnSpPr/>
            <p:nvPr/>
          </p:nvCxnSpPr>
          <p:spPr>
            <a:xfrm>
              <a:off x="0" y="2129742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3535708-28AC-2C2E-9DE0-A19E2413EE74}"/>
                </a:ext>
              </a:extLst>
            </p:cNvPr>
            <p:cNvCxnSpPr/>
            <p:nvPr/>
          </p:nvCxnSpPr>
          <p:spPr>
            <a:xfrm>
              <a:off x="0" y="3009418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4FCBC6D-F4AF-A69E-F7BA-BD11C7C6AF60}"/>
                </a:ext>
              </a:extLst>
            </p:cNvPr>
            <p:cNvCxnSpPr/>
            <p:nvPr/>
          </p:nvCxnSpPr>
          <p:spPr>
            <a:xfrm>
              <a:off x="0" y="3889094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514A589-D43E-7146-5C71-8BFD857038AA}"/>
                </a:ext>
              </a:extLst>
            </p:cNvPr>
            <p:cNvCxnSpPr/>
            <p:nvPr/>
          </p:nvCxnSpPr>
          <p:spPr>
            <a:xfrm>
              <a:off x="0" y="4768770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549E8A6-8453-4106-9D98-80BB449CC32C}"/>
                </a:ext>
              </a:extLst>
            </p:cNvPr>
            <p:cNvCxnSpPr/>
            <p:nvPr/>
          </p:nvCxnSpPr>
          <p:spPr>
            <a:xfrm>
              <a:off x="0" y="5648446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4BCE1BE-B6EE-E589-9DB7-6E9D67D67711}"/>
                </a:ext>
              </a:extLst>
            </p:cNvPr>
            <p:cNvCxnSpPr/>
            <p:nvPr/>
          </p:nvCxnSpPr>
          <p:spPr>
            <a:xfrm>
              <a:off x="0" y="6528122"/>
              <a:ext cx="1219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99028D7-04F3-4A1E-61F4-7471E216222C}"/>
                </a:ext>
              </a:extLst>
            </p:cNvPr>
            <p:cNvCxnSpPr>
              <a:cxnSpLocks/>
            </p:cNvCxnSpPr>
            <p:nvPr/>
          </p:nvCxnSpPr>
          <p:spPr>
            <a:xfrm>
              <a:off x="285510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5800634-EEE6-04F4-46A5-CD36BE93CF0B}"/>
                </a:ext>
              </a:extLst>
            </p:cNvPr>
            <p:cNvCxnSpPr>
              <a:cxnSpLocks/>
            </p:cNvCxnSpPr>
            <p:nvPr/>
          </p:nvCxnSpPr>
          <p:spPr>
            <a:xfrm>
              <a:off x="1178542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48ADE27-B4A0-C003-C4A0-3FDDA0FD33FF}"/>
                </a:ext>
              </a:extLst>
            </p:cNvPr>
            <p:cNvCxnSpPr>
              <a:cxnSpLocks/>
            </p:cNvCxnSpPr>
            <p:nvPr/>
          </p:nvCxnSpPr>
          <p:spPr>
            <a:xfrm>
              <a:off x="2071574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6F6CD52-B757-0F8A-F90E-609D6D3C8A5F}"/>
                </a:ext>
              </a:extLst>
            </p:cNvPr>
            <p:cNvCxnSpPr>
              <a:cxnSpLocks/>
            </p:cNvCxnSpPr>
            <p:nvPr/>
          </p:nvCxnSpPr>
          <p:spPr>
            <a:xfrm>
              <a:off x="2964606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968640C-7D9F-852A-A54C-A1937C26B4A3}"/>
                </a:ext>
              </a:extLst>
            </p:cNvPr>
            <p:cNvCxnSpPr>
              <a:cxnSpLocks/>
            </p:cNvCxnSpPr>
            <p:nvPr/>
          </p:nvCxnSpPr>
          <p:spPr>
            <a:xfrm>
              <a:off x="3857638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ED368CE-894B-C345-92D7-B8FBBD6D6542}"/>
                </a:ext>
              </a:extLst>
            </p:cNvPr>
            <p:cNvCxnSpPr>
              <a:cxnSpLocks/>
            </p:cNvCxnSpPr>
            <p:nvPr/>
          </p:nvCxnSpPr>
          <p:spPr>
            <a:xfrm>
              <a:off x="4750670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B3DAD88-DE8C-5A98-06C8-FC59BCD605C6}"/>
                </a:ext>
              </a:extLst>
            </p:cNvPr>
            <p:cNvCxnSpPr>
              <a:cxnSpLocks/>
            </p:cNvCxnSpPr>
            <p:nvPr/>
          </p:nvCxnSpPr>
          <p:spPr>
            <a:xfrm>
              <a:off x="5643702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F1B3557-D88E-CE7D-20ED-91FAD5456437}"/>
                </a:ext>
              </a:extLst>
            </p:cNvPr>
            <p:cNvCxnSpPr>
              <a:cxnSpLocks/>
            </p:cNvCxnSpPr>
            <p:nvPr/>
          </p:nvCxnSpPr>
          <p:spPr>
            <a:xfrm>
              <a:off x="6536734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16C1EFC-6E7C-2AD5-FD04-2D5016DE3F1F}"/>
                </a:ext>
              </a:extLst>
            </p:cNvPr>
            <p:cNvCxnSpPr>
              <a:cxnSpLocks/>
            </p:cNvCxnSpPr>
            <p:nvPr/>
          </p:nvCxnSpPr>
          <p:spPr>
            <a:xfrm>
              <a:off x="7429766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ABFDF1B-5C91-348F-AAA2-0A28348519AE}"/>
                </a:ext>
              </a:extLst>
            </p:cNvPr>
            <p:cNvCxnSpPr>
              <a:cxnSpLocks/>
            </p:cNvCxnSpPr>
            <p:nvPr/>
          </p:nvCxnSpPr>
          <p:spPr>
            <a:xfrm>
              <a:off x="8322798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D69F3C6-CAC9-9CD4-3DC0-4B640B56314A}"/>
                </a:ext>
              </a:extLst>
            </p:cNvPr>
            <p:cNvCxnSpPr>
              <a:cxnSpLocks/>
            </p:cNvCxnSpPr>
            <p:nvPr/>
          </p:nvCxnSpPr>
          <p:spPr>
            <a:xfrm>
              <a:off x="9215830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E921E36-A043-6D38-7937-A92AA1644E9C}"/>
                </a:ext>
              </a:extLst>
            </p:cNvPr>
            <p:cNvCxnSpPr>
              <a:cxnSpLocks/>
            </p:cNvCxnSpPr>
            <p:nvPr/>
          </p:nvCxnSpPr>
          <p:spPr>
            <a:xfrm>
              <a:off x="10108862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CA1E4CE-D7DE-5E45-F797-EB7C71551671}"/>
                </a:ext>
              </a:extLst>
            </p:cNvPr>
            <p:cNvCxnSpPr>
              <a:cxnSpLocks/>
            </p:cNvCxnSpPr>
            <p:nvPr/>
          </p:nvCxnSpPr>
          <p:spPr>
            <a:xfrm>
              <a:off x="11001894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73724ECA-C8C0-20E1-2043-78AD62FFACDD}"/>
                </a:ext>
              </a:extLst>
            </p:cNvPr>
            <p:cNvCxnSpPr>
              <a:cxnSpLocks/>
            </p:cNvCxnSpPr>
            <p:nvPr/>
          </p:nvCxnSpPr>
          <p:spPr>
            <a:xfrm>
              <a:off x="11894923" y="-39226"/>
              <a:ext cx="0" cy="690301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388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B6CC535-9AEF-7B30-BACA-0A98030604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BEED5E-9B71-927E-504E-B141BD615A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年终述职报告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19CDE69-8179-E529-B3F5-2A2B457072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部门：市场部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17202CB7-C153-777E-35A7-DFC05344F1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汇报人：尚劲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0588520-A3CA-B04F-74E6-E03746AAC7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20XX YEAR-END REPORT</a:t>
            </a:r>
          </a:p>
        </p:txBody>
      </p:sp>
    </p:spTree>
    <p:extLst>
      <p:ext uri="{BB962C8B-B14F-4D97-AF65-F5344CB8AC3E}">
        <p14:creationId xmlns:p14="http://schemas.microsoft.com/office/powerpoint/2010/main" val="4160810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82351B-FEC0-E040-1951-17DDD2BBAF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53DE5D9-A489-251E-2EEA-2DEB2B9E4CC6}"/>
              </a:ext>
            </a:extLst>
          </p:cNvPr>
          <p:cNvSpPr/>
          <p:nvPr/>
        </p:nvSpPr>
        <p:spPr>
          <a:xfrm>
            <a:off x="1706883" y="5827358"/>
            <a:ext cx="8778238" cy="1030642"/>
          </a:xfrm>
          <a:custGeom>
            <a:avLst/>
            <a:gdLst>
              <a:gd name="connsiteX0" fmla="*/ 3929982 w 7859965"/>
              <a:gd name="connsiteY0" fmla="*/ 0 h 1030642"/>
              <a:gd name="connsiteX1" fmla="*/ 7815089 w 7859965"/>
              <a:gd name="connsiteY1" fmla="*/ 1004300 h 1030642"/>
              <a:gd name="connsiteX2" fmla="*/ 7859965 w 7859965"/>
              <a:gd name="connsiteY2" fmla="*/ 1030642 h 1030642"/>
              <a:gd name="connsiteX3" fmla="*/ 0 w 7859965"/>
              <a:gd name="connsiteY3" fmla="*/ 1030642 h 1030642"/>
              <a:gd name="connsiteX4" fmla="*/ 44875 w 7859965"/>
              <a:gd name="connsiteY4" fmla="*/ 1004300 h 1030642"/>
              <a:gd name="connsiteX5" fmla="*/ 3929982 w 7859965"/>
              <a:gd name="connsiteY5" fmla="*/ 0 h 1030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9965" h="1030642">
                <a:moveTo>
                  <a:pt x="3929982" y="0"/>
                </a:moveTo>
                <a:cubicBezTo>
                  <a:pt x="5336703" y="0"/>
                  <a:pt x="6660190" y="363814"/>
                  <a:pt x="7815089" y="1004300"/>
                </a:cubicBezTo>
                <a:lnTo>
                  <a:pt x="7859965" y="1030642"/>
                </a:lnTo>
                <a:lnTo>
                  <a:pt x="0" y="1030642"/>
                </a:lnTo>
                <a:lnTo>
                  <a:pt x="44875" y="1004300"/>
                </a:lnTo>
                <a:cubicBezTo>
                  <a:pt x="1199775" y="363814"/>
                  <a:pt x="2523262" y="0"/>
                  <a:pt x="39299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508000" dist="3429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3DDB78D-1820-A083-8EDF-8C0C81FFCE80}"/>
              </a:ext>
            </a:extLst>
          </p:cNvPr>
          <p:cNvSpPr/>
          <p:nvPr/>
        </p:nvSpPr>
        <p:spPr>
          <a:xfrm>
            <a:off x="0" y="5581148"/>
            <a:ext cx="12192000" cy="1276852"/>
          </a:xfrm>
          <a:custGeom>
            <a:avLst/>
            <a:gdLst>
              <a:gd name="connsiteX0" fmla="*/ 6096000 w 12192000"/>
              <a:gd name="connsiteY0" fmla="*/ 0 h 1276852"/>
              <a:gd name="connsiteX1" fmla="*/ 11859415 w 12192000"/>
              <a:gd name="connsiteY1" fmla="*/ 539736 h 1276852"/>
              <a:gd name="connsiteX2" fmla="*/ 12192000 w 12192000"/>
              <a:gd name="connsiteY2" fmla="*/ 622470 h 1276852"/>
              <a:gd name="connsiteX3" fmla="*/ 12192000 w 12192000"/>
              <a:gd name="connsiteY3" fmla="*/ 1276852 h 1276852"/>
              <a:gd name="connsiteX4" fmla="*/ 12064715 w 12192000"/>
              <a:gd name="connsiteY4" fmla="*/ 1276852 h 1276852"/>
              <a:gd name="connsiteX5" fmla="*/ 11859415 w 12192000"/>
              <a:gd name="connsiteY5" fmla="*/ 1174580 h 1276852"/>
              <a:gd name="connsiteX6" fmla="*/ 6096000 w 12192000"/>
              <a:gd name="connsiteY6" fmla="*/ 93725 h 1276852"/>
              <a:gd name="connsiteX7" fmla="*/ 332585 w 12192000"/>
              <a:gd name="connsiteY7" fmla="*/ 1174580 h 1276852"/>
              <a:gd name="connsiteX8" fmla="*/ 127285 w 12192000"/>
              <a:gd name="connsiteY8" fmla="*/ 1276852 h 1276852"/>
              <a:gd name="connsiteX9" fmla="*/ 0 w 12192000"/>
              <a:gd name="connsiteY9" fmla="*/ 1276852 h 1276852"/>
              <a:gd name="connsiteX10" fmla="*/ 0 w 12192000"/>
              <a:gd name="connsiteY10" fmla="*/ 622470 h 1276852"/>
              <a:gd name="connsiteX11" fmla="*/ 332585 w 12192000"/>
              <a:gd name="connsiteY11" fmla="*/ 539736 h 1276852"/>
              <a:gd name="connsiteX12" fmla="*/ 6096000 w 12192000"/>
              <a:gd name="connsiteY12" fmla="*/ 0 h 127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276852">
                <a:moveTo>
                  <a:pt x="6096000" y="0"/>
                </a:moveTo>
                <a:cubicBezTo>
                  <a:pt x="8346754" y="0"/>
                  <a:pt x="10384428" y="206260"/>
                  <a:pt x="11859415" y="539736"/>
                </a:cubicBezTo>
                <a:lnTo>
                  <a:pt x="12192000" y="622470"/>
                </a:lnTo>
                <a:lnTo>
                  <a:pt x="12192000" y="1276852"/>
                </a:lnTo>
                <a:lnTo>
                  <a:pt x="12064715" y="1276852"/>
                </a:lnTo>
                <a:lnTo>
                  <a:pt x="11859415" y="1174580"/>
                </a:lnTo>
                <a:cubicBezTo>
                  <a:pt x="10384428" y="506774"/>
                  <a:pt x="8346754" y="93725"/>
                  <a:pt x="6096000" y="93725"/>
                </a:cubicBezTo>
                <a:cubicBezTo>
                  <a:pt x="3845247" y="93725"/>
                  <a:pt x="1807572" y="506774"/>
                  <a:pt x="332585" y="1174580"/>
                </a:cubicBezTo>
                <a:lnTo>
                  <a:pt x="127285" y="1276852"/>
                </a:lnTo>
                <a:lnTo>
                  <a:pt x="0" y="1276852"/>
                </a:lnTo>
                <a:lnTo>
                  <a:pt x="0" y="622470"/>
                </a:lnTo>
                <a:lnTo>
                  <a:pt x="332585" y="539736"/>
                </a:lnTo>
                <a:cubicBezTo>
                  <a:pt x="1807572" y="206260"/>
                  <a:pt x="3845247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11000">
                <a:schemeClr val="accent2">
                  <a:lumMod val="20000"/>
                  <a:lumOff val="80000"/>
                </a:schemeClr>
              </a:gs>
              <a:gs pos="87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8E22B72-887B-CB4D-380D-D47CEE4A6D34}"/>
              </a:ext>
            </a:extLst>
          </p:cNvPr>
          <p:cNvCxnSpPr>
            <a:cxnSpLocks/>
          </p:cNvCxnSpPr>
          <p:nvPr/>
        </p:nvCxnSpPr>
        <p:spPr>
          <a:xfrm>
            <a:off x="1117148" y="4456630"/>
            <a:ext cx="0" cy="1210142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51873A9-5666-ABBF-A767-043CD8B82E7D}"/>
              </a:ext>
            </a:extLst>
          </p:cNvPr>
          <p:cNvCxnSpPr>
            <a:cxnSpLocks/>
          </p:cNvCxnSpPr>
          <p:nvPr/>
        </p:nvCxnSpPr>
        <p:spPr>
          <a:xfrm>
            <a:off x="6748812" y="2300906"/>
            <a:ext cx="0" cy="1096390"/>
          </a:xfrm>
          <a:prstGeom prst="line">
            <a:avLst/>
          </a:prstGeom>
          <a:ln w="104775" cap="rnd"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66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72375B1-85C2-DF96-347B-660795283EE9}"/>
              </a:ext>
            </a:extLst>
          </p:cNvPr>
          <p:cNvCxnSpPr>
            <a:cxnSpLocks/>
          </p:cNvCxnSpPr>
          <p:nvPr/>
        </p:nvCxnSpPr>
        <p:spPr>
          <a:xfrm>
            <a:off x="859954" y="2531961"/>
            <a:ext cx="0" cy="1973374"/>
          </a:xfrm>
          <a:prstGeom prst="line">
            <a:avLst/>
          </a:prstGeom>
          <a:ln w="257175" cap="rnd">
            <a:gradFill flip="none" rotWithShape="1">
              <a:gsLst>
                <a:gs pos="0">
                  <a:schemeClr val="accent2">
                    <a:alpha val="40000"/>
                  </a:schemeClr>
                </a:gs>
                <a:gs pos="66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44BCAE7-7DF5-C84C-0DA1-A1477E5058BD}"/>
              </a:ext>
            </a:extLst>
          </p:cNvPr>
          <p:cNvCxnSpPr>
            <a:cxnSpLocks/>
          </p:cNvCxnSpPr>
          <p:nvPr/>
        </p:nvCxnSpPr>
        <p:spPr>
          <a:xfrm>
            <a:off x="11213157" y="3397296"/>
            <a:ext cx="0" cy="1973374"/>
          </a:xfrm>
          <a:prstGeom prst="line">
            <a:avLst/>
          </a:prstGeom>
          <a:ln w="257175" cap="rnd"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66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3C9323F-2664-6201-FABD-BC7F2EFB71CC}"/>
              </a:ext>
            </a:extLst>
          </p:cNvPr>
          <p:cNvGrpSpPr/>
          <p:nvPr/>
        </p:nvGrpSpPr>
        <p:grpSpPr>
          <a:xfrm>
            <a:off x="1521019" y="2908322"/>
            <a:ext cx="1907746" cy="2260881"/>
            <a:chOff x="1521019" y="2908322"/>
            <a:chExt cx="1907746" cy="2260881"/>
          </a:xfrm>
        </p:grpSpPr>
        <p:sp>
          <p:nvSpPr>
            <p:cNvPr id="12" name="泪滴形 11">
              <a:extLst>
                <a:ext uri="{FF2B5EF4-FFF2-40B4-BE49-F238E27FC236}">
                  <a16:creationId xmlns:a16="http://schemas.microsoft.com/office/drawing/2014/main" id="{9807BDE3-3D7F-84C4-7B0D-7E00380235C8}"/>
                </a:ext>
              </a:extLst>
            </p:cNvPr>
            <p:cNvSpPr/>
            <p:nvPr/>
          </p:nvSpPr>
          <p:spPr>
            <a:xfrm rot="8100000">
              <a:off x="1656313" y="2908322"/>
              <a:ext cx="1686540" cy="1686524"/>
            </a:xfrm>
            <a:prstGeom prst="teardrop">
              <a:avLst/>
            </a:prstGeom>
            <a:gradFill flip="none" rotWithShape="1">
              <a:gsLst>
                <a:gs pos="80000">
                  <a:schemeClr val="accent2"/>
                </a:gs>
                <a:gs pos="2000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2921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EB6EE14-37FF-1EE5-CEF3-BB0C11D26F15}"/>
                </a:ext>
              </a:extLst>
            </p:cNvPr>
            <p:cNvSpPr txBox="1"/>
            <p:nvPr/>
          </p:nvSpPr>
          <p:spPr>
            <a:xfrm>
              <a:off x="1996881" y="3212975"/>
              <a:ext cx="10054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B281369-00CE-F111-D742-DAB040E6A90B}"/>
                </a:ext>
              </a:extLst>
            </p:cNvPr>
            <p:cNvGrpSpPr/>
            <p:nvPr/>
          </p:nvGrpSpPr>
          <p:grpSpPr>
            <a:xfrm>
              <a:off x="1521019" y="4611505"/>
              <a:ext cx="1907746" cy="557698"/>
              <a:chOff x="1043790" y="5410273"/>
              <a:chExt cx="3361172" cy="98258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238EE87E-F60D-5AA2-F0E3-EC984D4EDC2C}"/>
                  </a:ext>
                </a:extLst>
              </p:cNvPr>
              <p:cNvSpPr/>
              <p:nvPr/>
            </p:nvSpPr>
            <p:spPr>
              <a:xfrm>
                <a:off x="1043790" y="5410273"/>
                <a:ext cx="3361172" cy="793182"/>
              </a:xfrm>
              <a:prstGeom prst="ellipse">
                <a:avLst/>
              </a:prstGeom>
              <a:noFill/>
              <a:ln w="15875">
                <a:gradFill>
                  <a:gsLst>
                    <a:gs pos="15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100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3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5B27E48-6393-455E-A9E8-5DE5937E147E}"/>
                  </a:ext>
                </a:extLst>
              </p:cNvPr>
              <p:cNvSpPr/>
              <p:nvPr/>
            </p:nvSpPr>
            <p:spPr>
              <a:xfrm>
                <a:off x="1495951" y="5813082"/>
                <a:ext cx="2456851" cy="579777"/>
              </a:xfrm>
              <a:prstGeom prst="ellipse">
                <a:avLst/>
              </a:prstGeom>
              <a:noFill/>
              <a:ln w="15875">
                <a:gradFill>
                  <a:gsLst>
                    <a:gs pos="30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100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3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E2C4B2B-5EC9-CAD1-AE4B-B8316DA2C527}"/>
              </a:ext>
            </a:extLst>
          </p:cNvPr>
          <p:cNvGrpSpPr/>
          <p:nvPr/>
        </p:nvGrpSpPr>
        <p:grpSpPr>
          <a:xfrm>
            <a:off x="3751663" y="1655327"/>
            <a:ext cx="1994595" cy="2547221"/>
            <a:chOff x="3751663" y="1655327"/>
            <a:chExt cx="1994595" cy="2547221"/>
          </a:xfrm>
        </p:grpSpPr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EC8308C9-0FAA-79C5-B34C-0EB0011B657E}"/>
                </a:ext>
              </a:extLst>
            </p:cNvPr>
            <p:cNvSpPr/>
            <p:nvPr/>
          </p:nvSpPr>
          <p:spPr>
            <a:xfrm rot="8100000">
              <a:off x="3808014" y="1655327"/>
              <a:ext cx="1938244" cy="1938244"/>
            </a:xfrm>
            <a:prstGeom prst="teardrop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C9C5D42-8655-5002-3392-D1E5EC0C3502}"/>
                </a:ext>
              </a:extLst>
            </p:cNvPr>
            <p:cNvSpPr txBox="1"/>
            <p:nvPr/>
          </p:nvSpPr>
          <p:spPr>
            <a:xfrm>
              <a:off x="4274434" y="2085840"/>
              <a:ext cx="10054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D7C9EEA-F798-3534-C73A-A534A58723B3}"/>
                </a:ext>
              </a:extLst>
            </p:cNvPr>
            <p:cNvGrpSpPr/>
            <p:nvPr/>
          </p:nvGrpSpPr>
          <p:grpSpPr>
            <a:xfrm>
              <a:off x="3751663" y="3624724"/>
              <a:ext cx="1982828" cy="577824"/>
              <a:chOff x="1043790" y="5410273"/>
              <a:chExt cx="3361172" cy="97949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AFC7977-6A0D-4268-1095-7F5F4526D473}"/>
                  </a:ext>
                </a:extLst>
              </p:cNvPr>
              <p:cNvSpPr/>
              <p:nvPr/>
            </p:nvSpPr>
            <p:spPr>
              <a:xfrm>
                <a:off x="1043790" y="5410273"/>
                <a:ext cx="3361172" cy="793182"/>
              </a:xfrm>
              <a:prstGeom prst="ellipse">
                <a:avLst/>
              </a:prstGeom>
              <a:noFill/>
              <a:ln w="15875">
                <a:gradFill>
                  <a:gsLst>
                    <a:gs pos="15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100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3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31DAAEC9-2751-BF79-C411-7455F1596267}"/>
                  </a:ext>
                </a:extLst>
              </p:cNvPr>
              <p:cNvSpPr/>
              <p:nvPr/>
            </p:nvSpPr>
            <p:spPr>
              <a:xfrm>
                <a:off x="1495950" y="5809992"/>
                <a:ext cx="2456850" cy="579777"/>
              </a:xfrm>
              <a:prstGeom prst="ellipse">
                <a:avLst/>
              </a:prstGeom>
              <a:noFill/>
              <a:ln w="15875">
                <a:gradFill>
                  <a:gsLst>
                    <a:gs pos="30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10025"/>
                <a:endParaRPr lang="zh-CN" altLang="en-US" sz="433">
                  <a:solidFill>
                    <a:prstClr val="white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D55C848-AAF5-AFAD-CEEB-ADEE7FD479E2}"/>
              </a:ext>
            </a:extLst>
          </p:cNvPr>
          <p:cNvGrpSpPr/>
          <p:nvPr/>
        </p:nvGrpSpPr>
        <p:grpSpPr>
          <a:xfrm>
            <a:off x="6069156" y="2956977"/>
            <a:ext cx="1907746" cy="2212226"/>
            <a:chOff x="6069156" y="2956977"/>
            <a:chExt cx="1907746" cy="2212226"/>
          </a:xfrm>
        </p:grpSpPr>
        <p:sp>
          <p:nvSpPr>
            <p:cNvPr id="22" name="泪滴形 21">
              <a:extLst>
                <a:ext uri="{FF2B5EF4-FFF2-40B4-BE49-F238E27FC236}">
                  <a16:creationId xmlns:a16="http://schemas.microsoft.com/office/drawing/2014/main" id="{7A27B9C2-AB77-5E3D-E288-6426950C8078}"/>
                </a:ext>
              </a:extLst>
            </p:cNvPr>
            <p:cNvSpPr/>
            <p:nvPr/>
          </p:nvSpPr>
          <p:spPr>
            <a:xfrm rot="8100000">
              <a:off x="6204450" y="2956977"/>
              <a:ext cx="1686540" cy="1686524"/>
            </a:xfrm>
            <a:prstGeom prst="teardrop">
              <a:avLst/>
            </a:prstGeom>
            <a:gradFill flip="none" rotWithShape="1">
              <a:gsLst>
                <a:gs pos="80000">
                  <a:schemeClr val="accent2"/>
                </a:gs>
                <a:gs pos="2000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2921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31C0296-23EC-BD52-93D2-508772DA390A}"/>
                </a:ext>
              </a:extLst>
            </p:cNvPr>
            <p:cNvSpPr txBox="1"/>
            <p:nvPr/>
          </p:nvSpPr>
          <p:spPr>
            <a:xfrm>
              <a:off x="6545018" y="3261630"/>
              <a:ext cx="10054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F0D1B93-B2AE-E396-4BB3-0C381621A006}"/>
                </a:ext>
              </a:extLst>
            </p:cNvPr>
            <p:cNvGrpSpPr/>
            <p:nvPr/>
          </p:nvGrpSpPr>
          <p:grpSpPr>
            <a:xfrm>
              <a:off x="6069156" y="4611505"/>
              <a:ext cx="1907746" cy="557698"/>
              <a:chOff x="1043790" y="5410273"/>
              <a:chExt cx="3361172" cy="98258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B630158-0B0A-B136-FC8A-C9E2C7A5C350}"/>
                  </a:ext>
                </a:extLst>
              </p:cNvPr>
              <p:cNvSpPr/>
              <p:nvPr/>
            </p:nvSpPr>
            <p:spPr>
              <a:xfrm>
                <a:off x="1043790" y="5410273"/>
                <a:ext cx="3361172" cy="793182"/>
              </a:xfrm>
              <a:prstGeom prst="ellipse">
                <a:avLst/>
              </a:prstGeom>
              <a:noFill/>
              <a:ln w="15875">
                <a:gradFill>
                  <a:gsLst>
                    <a:gs pos="15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100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3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8149C7D-FF55-7D59-FA63-349C811A2E32}"/>
                  </a:ext>
                </a:extLst>
              </p:cNvPr>
              <p:cNvSpPr/>
              <p:nvPr/>
            </p:nvSpPr>
            <p:spPr>
              <a:xfrm>
                <a:off x="1495951" y="5813082"/>
                <a:ext cx="2456851" cy="579777"/>
              </a:xfrm>
              <a:prstGeom prst="ellipse">
                <a:avLst/>
              </a:prstGeom>
              <a:noFill/>
              <a:ln w="15875">
                <a:gradFill>
                  <a:gsLst>
                    <a:gs pos="30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100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3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CD7B9A3-E469-D13C-2A9B-73BB9780A534}"/>
              </a:ext>
            </a:extLst>
          </p:cNvPr>
          <p:cNvGrpSpPr/>
          <p:nvPr/>
        </p:nvGrpSpPr>
        <p:grpSpPr>
          <a:xfrm>
            <a:off x="8299800" y="1655327"/>
            <a:ext cx="1994595" cy="2547221"/>
            <a:chOff x="8299800" y="1655327"/>
            <a:chExt cx="1994595" cy="2547221"/>
          </a:xfrm>
        </p:grpSpPr>
        <p:sp>
          <p:nvSpPr>
            <p:cNvPr id="27" name="泪滴形 26">
              <a:extLst>
                <a:ext uri="{FF2B5EF4-FFF2-40B4-BE49-F238E27FC236}">
                  <a16:creationId xmlns:a16="http://schemas.microsoft.com/office/drawing/2014/main" id="{2216C1CA-D648-54AF-53F5-EA0BBE150117}"/>
                </a:ext>
              </a:extLst>
            </p:cNvPr>
            <p:cNvSpPr/>
            <p:nvPr/>
          </p:nvSpPr>
          <p:spPr>
            <a:xfrm rot="8100000">
              <a:off x="8356151" y="1655327"/>
              <a:ext cx="1938244" cy="1938244"/>
            </a:xfrm>
            <a:prstGeom prst="teardrop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0FF2455-B39B-6B91-44D5-6807816290D3}"/>
                </a:ext>
              </a:extLst>
            </p:cNvPr>
            <p:cNvSpPr txBox="1"/>
            <p:nvPr/>
          </p:nvSpPr>
          <p:spPr>
            <a:xfrm>
              <a:off x="8822571" y="2085840"/>
              <a:ext cx="10054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A79D7D6-1396-66EB-2079-446D8CF549DD}"/>
                </a:ext>
              </a:extLst>
            </p:cNvPr>
            <p:cNvGrpSpPr/>
            <p:nvPr/>
          </p:nvGrpSpPr>
          <p:grpSpPr>
            <a:xfrm>
              <a:off x="8299800" y="3624724"/>
              <a:ext cx="1982828" cy="577824"/>
              <a:chOff x="1043790" y="5410273"/>
              <a:chExt cx="3361172" cy="979496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F09F471-DD0B-0FD4-5C31-ECE4AA3FED25}"/>
                  </a:ext>
                </a:extLst>
              </p:cNvPr>
              <p:cNvSpPr/>
              <p:nvPr/>
            </p:nvSpPr>
            <p:spPr>
              <a:xfrm>
                <a:off x="1043790" y="5410273"/>
                <a:ext cx="3361172" cy="793182"/>
              </a:xfrm>
              <a:prstGeom prst="ellipse">
                <a:avLst/>
              </a:prstGeom>
              <a:noFill/>
              <a:ln w="15875">
                <a:gradFill>
                  <a:gsLst>
                    <a:gs pos="15000">
                      <a:schemeClr val="accent1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11002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3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B3CA35F-1269-FB45-FF7A-2D701FE1CC22}"/>
                  </a:ext>
                </a:extLst>
              </p:cNvPr>
              <p:cNvSpPr/>
              <p:nvPr/>
            </p:nvSpPr>
            <p:spPr>
              <a:xfrm>
                <a:off x="1495950" y="5809992"/>
                <a:ext cx="2456850" cy="579777"/>
              </a:xfrm>
              <a:prstGeom prst="ellipse">
                <a:avLst/>
              </a:prstGeom>
              <a:noFill/>
              <a:ln w="15875">
                <a:gradFill>
                  <a:gsLst>
                    <a:gs pos="30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10025"/>
                <a:endParaRPr lang="zh-CN" altLang="en-US" sz="433">
                  <a:solidFill>
                    <a:prstClr val="white"/>
                  </a:solidFill>
                  <a:latin typeface="+mj-lt"/>
                  <a:ea typeface="+mj-ea"/>
                </a:endParaRPr>
              </a:p>
            </p:txBody>
          </p:sp>
        </p:grp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4DE0716-B521-1D33-D2E5-2B6DB4697479}"/>
              </a:ext>
            </a:extLst>
          </p:cNvPr>
          <p:cNvCxnSpPr>
            <a:cxnSpLocks/>
          </p:cNvCxnSpPr>
          <p:nvPr/>
        </p:nvCxnSpPr>
        <p:spPr>
          <a:xfrm>
            <a:off x="10808238" y="2595599"/>
            <a:ext cx="0" cy="1210142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290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703754"/>
            <a:ext cx="1821910" cy="179757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622198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3" y="3513604"/>
            <a:ext cx="2986750" cy="533098"/>
            <a:chOff x="4966040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0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尚 劲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705807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SHANG JING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294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自由职业者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/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项目合伙人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366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曾受聘为高校创业导师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拥有职场经验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10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年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+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seven77757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4842421-9E6F-5239-9E03-14044E1A3A46}"/>
              </a:ext>
            </a:extLst>
          </p:cNvPr>
          <p:cNvSpPr/>
          <p:nvPr/>
        </p:nvSpPr>
        <p:spPr>
          <a:xfrm>
            <a:off x="695325" y="39285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尚劲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D8417F-FB76-F066-D515-89F27C4514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34290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928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91A6B5C9-9672-0F76-C6B1-1D9D68E981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FA1C6757-8F9F-A8FD-9A93-705EAE9912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69962F3-0B01-071D-32F8-8589CA19CEFE}"/>
              </a:ext>
            </a:extLst>
          </p:cNvPr>
          <p:cNvGrpSpPr/>
          <p:nvPr/>
        </p:nvGrpSpPr>
        <p:grpSpPr>
          <a:xfrm>
            <a:off x="6601512" y="932159"/>
            <a:ext cx="3033248" cy="1031866"/>
            <a:chOff x="6601512" y="932159"/>
            <a:chExt cx="3033248" cy="103186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24C4A25-F359-2ED9-F587-1EC74854B61B}"/>
                </a:ext>
              </a:extLst>
            </p:cNvPr>
            <p:cNvSpPr/>
            <p:nvPr/>
          </p:nvSpPr>
          <p:spPr>
            <a:xfrm>
              <a:off x="6671235" y="1001928"/>
              <a:ext cx="892479" cy="8924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+mj-ea"/>
                  <a:ea typeface="+mj-ea"/>
                </a:rPr>
                <a:t>01</a:t>
              </a:r>
              <a:endParaRPr lang="zh-CN" altLang="en-US" sz="3200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4F76A1D-F403-842D-4AE8-A5EFEF1B801E}"/>
                </a:ext>
              </a:extLst>
            </p:cNvPr>
            <p:cNvGrpSpPr/>
            <p:nvPr/>
          </p:nvGrpSpPr>
          <p:grpSpPr>
            <a:xfrm>
              <a:off x="6601512" y="932159"/>
              <a:ext cx="1031868" cy="1031866"/>
              <a:chOff x="1062455" y="2247899"/>
              <a:chExt cx="1863007" cy="1863008"/>
            </a:xfrm>
          </p:grpSpPr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id="{BB5BA2F4-222A-DA19-D43B-F9D2A6A154F7}"/>
                  </a:ext>
                </a:extLst>
              </p:cNvPr>
              <p:cNvSpPr/>
              <p:nvPr/>
            </p:nvSpPr>
            <p:spPr>
              <a:xfrm>
                <a:off x="1062455" y="2247900"/>
                <a:ext cx="1863007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弧形 28">
                <a:extLst>
                  <a:ext uri="{FF2B5EF4-FFF2-40B4-BE49-F238E27FC236}">
                    <a16:creationId xmlns:a16="http://schemas.microsoft.com/office/drawing/2014/main" id="{B1DAEE23-4B99-FD66-7245-6CC98CB7E409}"/>
                  </a:ext>
                </a:extLst>
              </p:cNvPr>
              <p:cNvSpPr/>
              <p:nvPr/>
            </p:nvSpPr>
            <p:spPr>
              <a:xfrm rot="10800000">
                <a:off x="1062455" y="2247899"/>
                <a:ext cx="1863004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91F4434-D9F6-E799-2ACD-45869E4AA2FA}"/>
                </a:ext>
              </a:extLst>
            </p:cNvPr>
            <p:cNvSpPr txBox="1"/>
            <p:nvPr/>
          </p:nvSpPr>
          <p:spPr>
            <a:xfrm>
              <a:off x="7757323" y="108901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工作简介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9C814E3-6D74-3B43-E0E6-C5D3DCCB080D}"/>
                </a:ext>
              </a:extLst>
            </p:cNvPr>
            <p:cNvSpPr txBox="1"/>
            <p:nvPr/>
          </p:nvSpPr>
          <p:spPr>
            <a:xfrm>
              <a:off x="7757323" y="1546216"/>
              <a:ext cx="18774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Job description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D454C29-5D1F-E87C-B690-D8B401248982}"/>
              </a:ext>
            </a:extLst>
          </p:cNvPr>
          <p:cNvGrpSpPr/>
          <p:nvPr/>
        </p:nvGrpSpPr>
        <p:grpSpPr>
          <a:xfrm>
            <a:off x="6756308" y="2530029"/>
            <a:ext cx="2981951" cy="1031866"/>
            <a:chOff x="6756308" y="2530029"/>
            <a:chExt cx="2981951" cy="103186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F5D7BCD-F7CC-C697-DD96-54D54FECB84D}"/>
                </a:ext>
              </a:extLst>
            </p:cNvPr>
            <p:cNvSpPr/>
            <p:nvPr/>
          </p:nvSpPr>
          <p:spPr>
            <a:xfrm>
              <a:off x="6826031" y="2599798"/>
              <a:ext cx="892479" cy="8924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+mj-ea"/>
                  <a:ea typeface="+mj-ea"/>
                </a:rPr>
                <a:t>02</a:t>
              </a:r>
              <a:endParaRPr lang="zh-CN" altLang="en-US" sz="3200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F3915EC-A732-87A4-24F6-1A0380E81D3A}"/>
                </a:ext>
              </a:extLst>
            </p:cNvPr>
            <p:cNvGrpSpPr/>
            <p:nvPr/>
          </p:nvGrpSpPr>
          <p:grpSpPr>
            <a:xfrm>
              <a:off x="6756308" y="2530029"/>
              <a:ext cx="1031868" cy="1031866"/>
              <a:chOff x="1062455" y="2247899"/>
              <a:chExt cx="1863007" cy="1863008"/>
            </a:xfrm>
          </p:grpSpPr>
          <p:sp>
            <p:nvSpPr>
              <p:cNvPr id="32" name="弧形 31">
                <a:extLst>
                  <a:ext uri="{FF2B5EF4-FFF2-40B4-BE49-F238E27FC236}">
                    <a16:creationId xmlns:a16="http://schemas.microsoft.com/office/drawing/2014/main" id="{04632FF3-65DB-02FA-3975-EC3F0041CA2C}"/>
                  </a:ext>
                </a:extLst>
              </p:cNvPr>
              <p:cNvSpPr/>
              <p:nvPr/>
            </p:nvSpPr>
            <p:spPr>
              <a:xfrm>
                <a:off x="1062455" y="2247900"/>
                <a:ext cx="1863007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弧形 32">
                <a:extLst>
                  <a:ext uri="{FF2B5EF4-FFF2-40B4-BE49-F238E27FC236}">
                    <a16:creationId xmlns:a16="http://schemas.microsoft.com/office/drawing/2014/main" id="{7CC4D429-319C-E25B-D039-F53D74E04CD9}"/>
                  </a:ext>
                </a:extLst>
              </p:cNvPr>
              <p:cNvSpPr/>
              <p:nvPr/>
            </p:nvSpPr>
            <p:spPr>
              <a:xfrm rot="10800000">
                <a:off x="1062455" y="2247899"/>
                <a:ext cx="1863004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E2C3729-35CA-A38C-F0FD-7BD5BC391CC5}"/>
                </a:ext>
              </a:extLst>
            </p:cNvPr>
            <p:cNvSpPr txBox="1"/>
            <p:nvPr/>
          </p:nvSpPr>
          <p:spPr>
            <a:xfrm>
              <a:off x="7912118" y="268688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工作述职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FF6BFEF-511E-CB4B-CEAE-3B72D9A5F722}"/>
                </a:ext>
              </a:extLst>
            </p:cNvPr>
            <p:cNvSpPr txBox="1"/>
            <p:nvPr/>
          </p:nvSpPr>
          <p:spPr>
            <a:xfrm>
              <a:off x="7912118" y="3144086"/>
              <a:ext cx="148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Work report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B7AE90B-E3DD-BAF8-EBB7-2B2D5421C47A}"/>
              </a:ext>
            </a:extLst>
          </p:cNvPr>
          <p:cNvGrpSpPr/>
          <p:nvPr/>
        </p:nvGrpSpPr>
        <p:grpSpPr>
          <a:xfrm>
            <a:off x="6265606" y="4032826"/>
            <a:ext cx="2981952" cy="1031866"/>
            <a:chOff x="6265606" y="4032826"/>
            <a:chExt cx="2981952" cy="103186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5833545-61BA-8AD9-A145-BA25369713B7}"/>
                </a:ext>
              </a:extLst>
            </p:cNvPr>
            <p:cNvSpPr/>
            <p:nvPr/>
          </p:nvSpPr>
          <p:spPr>
            <a:xfrm>
              <a:off x="6335329" y="4102595"/>
              <a:ext cx="892479" cy="8924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+mj-ea"/>
                  <a:ea typeface="+mj-ea"/>
                </a:rPr>
                <a:t>03</a:t>
              </a:r>
              <a:endParaRPr lang="zh-CN" altLang="en-US" sz="3200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2731987-2D45-32E7-E625-94BFC1D6B5AE}"/>
                </a:ext>
              </a:extLst>
            </p:cNvPr>
            <p:cNvGrpSpPr/>
            <p:nvPr/>
          </p:nvGrpSpPr>
          <p:grpSpPr>
            <a:xfrm>
              <a:off x="6265606" y="4032826"/>
              <a:ext cx="1031868" cy="1031866"/>
              <a:chOff x="1062455" y="2247899"/>
              <a:chExt cx="1863007" cy="1863008"/>
            </a:xfrm>
          </p:grpSpPr>
          <p:sp>
            <p:nvSpPr>
              <p:cNvPr id="36" name="弧形 35">
                <a:extLst>
                  <a:ext uri="{FF2B5EF4-FFF2-40B4-BE49-F238E27FC236}">
                    <a16:creationId xmlns:a16="http://schemas.microsoft.com/office/drawing/2014/main" id="{88BE3964-0D5A-EC3D-F0ED-2B71042DFFA6}"/>
                  </a:ext>
                </a:extLst>
              </p:cNvPr>
              <p:cNvSpPr/>
              <p:nvPr/>
            </p:nvSpPr>
            <p:spPr>
              <a:xfrm>
                <a:off x="1062455" y="2247900"/>
                <a:ext cx="1863007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弧形 36">
                <a:extLst>
                  <a:ext uri="{FF2B5EF4-FFF2-40B4-BE49-F238E27FC236}">
                    <a16:creationId xmlns:a16="http://schemas.microsoft.com/office/drawing/2014/main" id="{A4FBDEFB-B4B0-3951-470B-48D3FAF59DA4}"/>
                  </a:ext>
                </a:extLst>
              </p:cNvPr>
              <p:cNvSpPr/>
              <p:nvPr/>
            </p:nvSpPr>
            <p:spPr>
              <a:xfrm rot="10800000">
                <a:off x="1062455" y="2247899"/>
                <a:ext cx="1863004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BAC19F1-2EC3-B53A-4E15-C836AE4A2F41}"/>
                </a:ext>
              </a:extLst>
            </p:cNvPr>
            <p:cNvSpPr txBox="1"/>
            <p:nvPr/>
          </p:nvSpPr>
          <p:spPr>
            <a:xfrm>
              <a:off x="7421417" y="4189683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工作总结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94B007A-9DE4-CB8F-811A-75FE981FB50D}"/>
                </a:ext>
              </a:extLst>
            </p:cNvPr>
            <p:cNvSpPr txBox="1"/>
            <p:nvPr/>
          </p:nvSpPr>
          <p:spPr>
            <a:xfrm>
              <a:off x="7421417" y="4646883"/>
              <a:ext cx="17684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Work summary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1DEB3C4-3629-692B-3207-F10448E4BFB7}"/>
              </a:ext>
            </a:extLst>
          </p:cNvPr>
          <p:cNvGrpSpPr/>
          <p:nvPr/>
        </p:nvGrpSpPr>
        <p:grpSpPr>
          <a:xfrm>
            <a:off x="4820725" y="5288601"/>
            <a:ext cx="2981952" cy="1031866"/>
            <a:chOff x="4820725" y="5288601"/>
            <a:chExt cx="2981952" cy="103186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DE8C5A8-736B-594F-3645-CA4677F7F07A}"/>
                </a:ext>
              </a:extLst>
            </p:cNvPr>
            <p:cNvSpPr/>
            <p:nvPr/>
          </p:nvSpPr>
          <p:spPr>
            <a:xfrm>
              <a:off x="4890448" y="5358370"/>
              <a:ext cx="892479" cy="8924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+mj-ea"/>
                  <a:ea typeface="+mj-ea"/>
                </a:rPr>
                <a:t>04</a:t>
              </a:r>
              <a:endParaRPr lang="zh-CN" altLang="en-US" sz="3200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8ED3234-96D3-732B-5D24-92B42A9C7AB0}"/>
                </a:ext>
              </a:extLst>
            </p:cNvPr>
            <p:cNvGrpSpPr/>
            <p:nvPr/>
          </p:nvGrpSpPr>
          <p:grpSpPr>
            <a:xfrm>
              <a:off x="4820725" y="5288601"/>
              <a:ext cx="1031868" cy="1031866"/>
              <a:chOff x="1062455" y="2247899"/>
              <a:chExt cx="1863007" cy="1863008"/>
            </a:xfrm>
          </p:grpSpPr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A5C88888-EE24-D120-421C-8B627AF816E9}"/>
                  </a:ext>
                </a:extLst>
              </p:cNvPr>
              <p:cNvSpPr/>
              <p:nvPr/>
            </p:nvSpPr>
            <p:spPr>
              <a:xfrm>
                <a:off x="1062455" y="2247900"/>
                <a:ext cx="1863007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id="{C952E45D-D4B3-FF8A-E929-2333FF78D508}"/>
                  </a:ext>
                </a:extLst>
              </p:cNvPr>
              <p:cNvSpPr/>
              <p:nvPr/>
            </p:nvSpPr>
            <p:spPr>
              <a:xfrm rot="10800000">
                <a:off x="1062455" y="2247899"/>
                <a:ext cx="1863004" cy="1863007"/>
              </a:xfrm>
              <a:prstGeom prst="arc">
                <a:avLst>
                  <a:gd name="adj1" fmla="val 16200000"/>
                  <a:gd name="adj2" fmla="val 0"/>
                </a:avLst>
              </a:prstGeom>
              <a:ln w="41275" cap="rnd">
                <a:gradFill flip="none" rotWithShape="1">
                  <a:gsLst>
                    <a:gs pos="0">
                      <a:schemeClr val="accent2">
                        <a:lumMod val="9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162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73E9FDA-5244-3C98-DC93-DDB12A97D1B1}"/>
                </a:ext>
              </a:extLst>
            </p:cNvPr>
            <p:cNvSpPr txBox="1"/>
            <p:nvPr/>
          </p:nvSpPr>
          <p:spPr>
            <a:xfrm>
              <a:off x="5976536" y="5445458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FCBDF0B-C3CB-38A3-66AD-2729624F5B1D}"/>
                </a:ext>
              </a:extLst>
            </p:cNvPr>
            <p:cNvSpPr txBox="1"/>
            <p:nvPr/>
          </p:nvSpPr>
          <p:spPr>
            <a:xfrm>
              <a:off x="5976536" y="5902658"/>
              <a:ext cx="12811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Work plan</a:t>
              </a:r>
              <a:endParaRPr lang="zh-CN" alt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6384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73AAB5-5324-129F-602C-021B1626D8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99983" y="2370246"/>
            <a:ext cx="4924425" cy="1354473"/>
          </a:xfrm>
        </p:spPr>
        <p:txBody>
          <a:bodyPr/>
          <a:lstStyle/>
          <a:p>
            <a:r>
              <a:rPr lang="zh-CN" altLang="en-US" dirty="0"/>
              <a:t>工作简介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6BB91D4-A2F7-E99C-D403-4A581A847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Job description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BE0273D-6EA4-A592-542D-CEBB5AC2AA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661716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82351B-FEC0-E040-1951-17DDD2BBAF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pic>
        <p:nvPicPr>
          <p:cNvPr id="6" name="图片 5" descr="人手里拿着手机&#10;&#10;中度可信度描述已自动生成">
            <a:extLst>
              <a:ext uri="{FF2B5EF4-FFF2-40B4-BE49-F238E27FC236}">
                <a16:creationId xmlns:a16="http://schemas.microsoft.com/office/drawing/2014/main" id="{0455CA60-AAB9-F40D-295D-DE2FFBFD43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7" t="3148" r="21727" b="3453"/>
          <a:stretch/>
        </p:blipFill>
        <p:spPr>
          <a:xfrm>
            <a:off x="1804785" y="2577032"/>
            <a:ext cx="2575276" cy="2575274"/>
          </a:xfrm>
          <a:custGeom>
            <a:avLst/>
            <a:gdLst>
              <a:gd name="connsiteX0" fmla="*/ 1287638 w 2575276"/>
              <a:gd name="connsiteY0" fmla="*/ 0 h 2575274"/>
              <a:gd name="connsiteX1" fmla="*/ 2575276 w 2575276"/>
              <a:gd name="connsiteY1" fmla="*/ 1287637 h 2575274"/>
              <a:gd name="connsiteX2" fmla="*/ 1287638 w 2575276"/>
              <a:gd name="connsiteY2" fmla="*/ 2575274 h 2575274"/>
              <a:gd name="connsiteX3" fmla="*/ 0 w 2575276"/>
              <a:gd name="connsiteY3" fmla="*/ 1287637 h 2575274"/>
              <a:gd name="connsiteX4" fmla="*/ 1287638 w 2575276"/>
              <a:gd name="connsiteY4" fmla="*/ 0 h 257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5276" h="2575274">
                <a:moveTo>
                  <a:pt x="1287638" y="0"/>
                </a:moveTo>
                <a:cubicBezTo>
                  <a:pt x="1998781" y="0"/>
                  <a:pt x="2575276" y="576495"/>
                  <a:pt x="2575276" y="1287637"/>
                </a:cubicBezTo>
                <a:cubicBezTo>
                  <a:pt x="2575276" y="1998779"/>
                  <a:pt x="1998781" y="2575274"/>
                  <a:pt x="1287638" y="2575274"/>
                </a:cubicBezTo>
                <a:cubicBezTo>
                  <a:pt x="576495" y="2575274"/>
                  <a:pt x="0" y="1998779"/>
                  <a:pt x="0" y="1287637"/>
                </a:cubicBezTo>
                <a:cubicBezTo>
                  <a:pt x="0" y="576495"/>
                  <a:pt x="576495" y="0"/>
                  <a:pt x="1287638" y="0"/>
                </a:cubicBezTo>
                <a:close/>
              </a:path>
            </a:pathLst>
          </a:custGeom>
        </p:spPr>
      </p:pic>
      <p:sp>
        <p:nvSpPr>
          <p:cNvPr id="7" name="圆: 空心 6">
            <a:extLst>
              <a:ext uri="{FF2B5EF4-FFF2-40B4-BE49-F238E27FC236}">
                <a16:creationId xmlns:a16="http://schemas.microsoft.com/office/drawing/2014/main" id="{2C472BAA-FE6B-71E9-EAC0-E61FB2A2876E}"/>
              </a:ext>
            </a:extLst>
          </p:cNvPr>
          <p:cNvSpPr/>
          <p:nvPr/>
        </p:nvSpPr>
        <p:spPr>
          <a:xfrm>
            <a:off x="1310302" y="2082548"/>
            <a:ext cx="3564241" cy="3564241"/>
          </a:xfrm>
          <a:prstGeom prst="donut">
            <a:avLst>
              <a:gd name="adj" fmla="val 8088"/>
            </a:avLst>
          </a:prstGeom>
          <a:gradFill flip="none" rotWithShape="1">
            <a:gsLst>
              <a:gs pos="0">
                <a:schemeClr val="accent2">
                  <a:lumMod val="50000"/>
                  <a:lumOff val="50000"/>
                </a:schemeClr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C508C076-F45B-56DE-474B-E4DA67F6C3B0}"/>
              </a:ext>
            </a:extLst>
          </p:cNvPr>
          <p:cNvSpPr/>
          <p:nvPr/>
        </p:nvSpPr>
        <p:spPr>
          <a:xfrm>
            <a:off x="948888" y="1429630"/>
            <a:ext cx="4870078" cy="4870078"/>
          </a:xfrm>
          <a:prstGeom prst="arc">
            <a:avLst>
              <a:gd name="adj1" fmla="val 18642998"/>
              <a:gd name="adj2" fmla="val 2879888"/>
            </a:avLst>
          </a:prstGeom>
          <a:noFill/>
          <a:ln w="19050" cap="rnd">
            <a:gradFill>
              <a:gsLst>
                <a:gs pos="100000">
                  <a:schemeClr val="accent1">
                    <a:lumMod val="20000"/>
                    <a:lumOff val="80000"/>
                    <a:alpha val="30000"/>
                  </a:schemeClr>
                </a:gs>
                <a:gs pos="0">
                  <a:schemeClr val="accent1">
                    <a:lumMod val="20000"/>
                    <a:lumOff val="80000"/>
                    <a:alpha val="3000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D7824BA-C902-F594-60CF-35EC61FE5527}"/>
              </a:ext>
            </a:extLst>
          </p:cNvPr>
          <p:cNvSpPr/>
          <p:nvPr/>
        </p:nvSpPr>
        <p:spPr>
          <a:xfrm>
            <a:off x="5176859" y="2255979"/>
            <a:ext cx="642106" cy="6421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chemeClr val="lt1"/>
                </a:solidFill>
                <a:latin typeface="+mj-ea"/>
                <a:ea typeface="+mj-ea"/>
              </a:rPr>
              <a:t>01</a:t>
            </a:r>
            <a:endParaRPr lang="zh-CN" altLang="en-US" sz="20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8C8AB90-0CE5-61FE-1E50-BB38A18291E3}"/>
              </a:ext>
            </a:extLst>
          </p:cNvPr>
          <p:cNvSpPr/>
          <p:nvPr/>
        </p:nvSpPr>
        <p:spPr>
          <a:xfrm>
            <a:off x="5176859" y="4690249"/>
            <a:ext cx="642106" cy="6421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chemeClr val="lt1"/>
                </a:solidFill>
                <a:latin typeface="+mj-ea"/>
                <a:ea typeface="+mj-ea"/>
              </a:rPr>
              <a:t>03</a:t>
            </a:r>
            <a:endParaRPr lang="zh-CN" altLang="en-US" sz="20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06C740A-F75C-14A4-21CE-06DEE58A8885}"/>
              </a:ext>
            </a:extLst>
          </p:cNvPr>
          <p:cNvSpPr/>
          <p:nvPr/>
        </p:nvSpPr>
        <p:spPr>
          <a:xfrm>
            <a:off x="5497912" y="3473114"/>
            <a:ext cx="642106" cy="6421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solidFill>
                  <a:schemeClr val="lt1"/>
                </a:solidFill>
                <a:latin typeface="+mj-ea"/>
                <a:ea typeface="+mj-ea"/>
              </a:rPr>
              <a:t>02</a:t>
            </a:r>
            <a:endParaRPr lang="zh-CN" altLang="en-US" sz="2000" dirty="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D7F97E-1BE4-1A9B-9EF8-B886801A2980}"/>
              </a:ext>
            </a:extLst>
          </p:cNvPr>
          <p:cNvSpPr txBox="1"/>
          <p:nvPr/>
        </p:nvSpPr>
        <p:spPr>
          <a:xfrm>
            <a:off x="6442334" y="2096275"/>
            <a:ext cx="4119411" cy="7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在文本框中输入添加的文字内容，根据需要调整字体大小，语言描述尽量简洁精炼；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A11258-587A-CF8C-7B0C-269720A7387C}"/>
              </a:ext>
            </a:extLst>
          </p:cNvPr>
          <p:cNvSpPr txBox="1"/>
          <p:nvPr/>
        </p:nvSpPr>
        <p:spPr>
          <a:xfrm>
            <a:off x="6442334" y="17570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提炼一句话核心要点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BD3153-7198-29BF-9C74-21BE456DE9D0}"/>
              </a:ext>
            </a:extLst>
          </p:cNvPr>
          <p:cNvSpPr txBox="1"/>
          <p:nvPr/>
        </p:nvSpPr>
        <p:spPr>
          <a:xfrm>
            <a:off x="6442334" y="4983076"/>
            <a:ext cx="4119411" cy="7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在文本框中输入添加的文字内容，根据需要调整字体大小，语言描述尽量简洁精炼；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7A1CE1-7ADB-1064-AC47-258D1F7D27F1}"/>
              </a:ext>
            </a:extLst>
          </p:cNvPr>
          <p:cNvSpPr txBox="1"/>
          <p:nvPr/>
        </p:nvSpPr>
        <p:spPr>
          <a:xfrm>
            <a:off x="6442334" y="4643825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提炼一句话核心要点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5CACD9-F270-D559-8266-CBB27D00A0BE}"/>
              </a:ext>
            </a:extLst>
          </p:cNvPr>
          <p:cNvSpPr txBox="1"/>
          <p:nvPr/>
        </p:nvSpPr>
        <p:spPr>
          <a:xfrm>
            <a:off x="6774199" y="3545049"/>
            <a:ext cx="4119411" cy="7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在文本框中输入添加的文字内容，根据需要调整字体大小，语言描述尽量简洁精炼；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D3B0ECE-7467-8EBD-005A-6670AB1C0F01}"/>
              </a:ext>
            </a:extLst>
          </p:cNvPr>
          <p:cNvSpPr txBox="1"/>
          <p:nvPr/>
        </p:nvSpPr>
        <p:spPr>
          <a:xfrm>
            <a:off x="6774199" y="320579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提炼一句话核心要点</a:t>
            </a:r>
          </a:p>
        </p:txBody>
      </p:sp>
    </p:spTree>
    <p:extLst>
      <p:ext uri="{BB962C8B-B14F-4D97-AF65-F5344CB8AC3E}">
        <p14:creationId xmlns:p14="http://schemas.microsoft.com/office/powerpoint/2010/main" val="843787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82351B-FEC0-E040-1951-17DDD2BBAF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在这里添加页面标题</a:t>
            </a:r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3FC1559-5702-2C2F-B386-1AC148B0403F}"/>
              </a:ext>
            </a:extLst>
          </p:cNvPr>
          <p:cNvSpPr/>
          <p:nvPr/>
        </p:nvSpPr>
        <p:spPr>
          <a:xfrm>
            <a:off x="0" y="5173884"/>
            <a:ext cx="12192000" cy="1684117"/>
          </a:xfrm>
          <a:custGeom>
            <a:avLst/>
            <a:gdLst>
              <a:gd name="connsiteX0" fmla="*/ 0 w 12192000"/>
              <a:gd name="connsiteY0" fmla="*/ 0 h 1279071"/>
              <a:gd name="connsiteX1" fmla="*/ 129700 w 12192000"/>
              <a:gd name="connsiteY1" fmla="*/ 50595 h 1279071"/>
              <a:gd name="connsiteX2" fmla="*/ 6096001 w 12192000"/>
              <a:gd name="connsiteY2" fmla="*/ 871358 h 1279071"/>
              <a:gd name="connsiteX3" fmla="*/ 12062302 w 12192000"/>
              <a:gd name="connsiteY3" fmla="*/ 50595 h 1279071"/>
              <a:gd name="connsiteX4" fmla="*/ 12192000 w 12192000"/>
              <a:gd name="connsiteY4" fmla="*/ 1 h 1279071"/>
              <a:gd name="connsiteX5" fmla="*/ 12192000 w 12192000"/>
              <a:gd name="connsiteY5" fmla="*/ 1279071 h 1279071"/>
              <a:gd name="connsiteX6" fmla="*/ 0 w 12192000"/>
              <a:gd name="connsiteY6" fmla="*/ 1279071 h 127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79071">
                <a:moveTo>
                  <a:pt x="0" y="0"/>
                </a:moveTo>
                <a:lnTo>
                  <a:pt x="129700" y="50595"/>
                </a:lnTo>
                <a:cubicBezTo>
                  <a:pt x="1547842" y="551856"/>
                  <a:pt x="3694012" y="871358"/>
                  <a:pt x="6096001" y="871358"/>
                </a:cubicBezTo>
                <a:cubicBezTo>
                  <a:pt x="8497991" y="871358"/>
                  <a:pt x="10644160" y="551856"/>
                  <a:pt x="12062302" y="50595"/>
                </a:cubicBezTo>
                <a:lnTo>
                  <a:pt x="12192000" y="1"/>
                </a:lnTo>
                <a:lnTo>
                  <a:pt x="12192000" y="1279071"/>
                </a:lnTo>
                <a:lnTo>
                  <a:pt x="0" y="1279071"/>
                </a:lnTo>
                <a:close/>
              </a:path>
            </a:pathLst>
          </a:custGeom>
          <a:gradFill flip="none" rotWithShape="1">
            <a:gsLst>
              <a:gs pos="11000">
                <a:schemeClr val="bg1">
                  <a:alpha val="0"/>
                </a:schemeClr>
              </a:gs>
              <a:gs pos="87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3250FD7-4001-5229-F6D4-0701503DD2AD}"/>
              </a:ext>
            </a:extLst>
          </p:cNvPr>
          <p:cNvSpPr/>
          <p:nvPr/>
        </p:nvSpPr>
        <p:spPr>
          <a:xfrm>
            <a:off x="0" y="5578930"/>
            <a:ext cx="12192000" cy="1279071"/>
          </a:xfrm>
          <a:custGeom>
            <a:avLst/>
            <a:gdLst>
              <a:gd name="connsiteX0" fmla="*/ 0 w 12192000"/>
              <a:gd name="connsiteY0" fmla="*/ 0 h 1279071"/>
              <a:gd name="connsiteX1" fmla="*/ 129700 w 12192000"/>
              <a:gd name="connsiteY1" fmla="*/ 50595 h 1279071"/>
              <a:gd name="connsiteX2" fmla="*/ 6096001 w 12192000"/>
              <a:gd name="connsiteY2" fmla="*/ 871358 h 1279071"/>
              <a:gd name="connsiteX3" fmla="*/ 12062302 w 12192000"/>
              <a:gd name="connsiteY3" fmla="*/ 50595 h 1279071"/>
              <a:gd name="connsiteX4" fmla="*/ 12192000 w 12192000"/>
              <a:gd name="connsiteY4" fmla="*/ 1 h 1279071"/>
              <a:gd name="connsiteX5" fmla="*/ 12192000 w 12192000"/>
              <a:gd name="connsiteY5" fmla="*/ 1279071 h 1279071"/>
              <a:gd name="connsiteX6" fmla="*/ 0 w 12192000"/>
              <a:gd name="connsiteY6" fmla="*/ 1279071 h 127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79071">
                <a:moveTo>
                  <a:pt x="0" y="0"/>
                </a:moveTo>
                <a:lnTo>
                  <a:pt x="129700" y="50595"/>
                </a:lnTo>
                <a:cubicBezTo>
                  <a:pt x="1547842" y="551856"/>
                  <a:pt x="3694012" y="871358"/>
                  <a:pt x="6096001" y="871358"/>
                </a:cubicBezTo>
                <a:cubicBezTo>
                  <a:pt x="8497991" y="871358"/>
                  <a:pt x="10644160" y="551856"/>
                  <a:pt x="12062302" y="50595"/>
                </a:cubicBezTo>
                <a:lnTo>
                  <a:pt x="12192000" y="1"/>
                </a:lnTo>
                <a:lnTo>
                  <a:pt x="12192000" y="1279071"/>
                </a:lnTo>
                <a:lnTo>
                  <a:pt x="0" y="127907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7B5B20F-8D9F-AB66-9958-AD3E89F51398}"/>
              </a:ext>
            </a:extLst>
          </p:cNvPr>
          <p:cNvGrpSpPr/>
          <p:nvPr/>
        </p:nvGrpSpPr>
        <p:grpSpPr>
          <a:xfrm>
            <a:off x="1330520" y="1826060"/>
            <a:ext cx="2678749" cy="3526204"/>
            <a:chOff x="1736201" y="1941806"/>
            <a:chExt cx="2678749" cy="352620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50C54D3E-2A2C-A2E9-A2E7-D6B0F1BA5E9D}"/>
                </a:ext>
              </a:extLst>
            </p:cNvPr>
            <p:cNvSpPr/>
            <p:nvPr/>
          </p:nvSpPr>
          <p:spPr>
            <a:xfrm>
              <a:off x="1736201" y="1941806"/>
              <a:ext cx="2678749" cy="2896412"/>
            </a:xfrm>
            <a:prstGeom prst="roundRect">
              <a:avLst>
                <a:gd name="adj" fmla="val 9321"/>
              </a:avLst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91A48B83-E5C6-85F3-7ABB-5DCFBCF095BE}"/>
                </a:ext>
              </a:extLst>
            </p:cNvPr>
            <p:cNvSpPr/>
            <p:nvPr/>
          </p:nvSpPr>
          <p:spPr>
            <a:xfrm>
              <a:off x="1736201" y="4208426"/>
              <a:ext cx="2678749" cy="1259584"/>
            </a:xfrm>
            <a:prstGeom prst="round2DiagRect">
              <a:avLst>
                <a:gd name="adj1" fmla="val 24273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36F4A2C-0461-E591-E9BB-A8CBF53BC8A6}"/>
                </a:ext>
              </a:extLst>
            </p:cNvPr>
            <p:cNvSpPr txBox="1"/>
            <p:nvPr/>
          </p:nvSpPr>
          <p:spPr>
            <a:xfrm>
              <a:off x="2105612" y="4638163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53BDF2-B6E5-19C9-B46C-ABEC852FE0E0}"/>
                </a:ext>
              </a:extLst>
            </p:cNvPr>
            <p:cNvSpPr txBox="1"/>
            <p:nvPr/>
          </p:nvSpPr>
          <p:spPr>
            <a:xfrm>
              <a:off x="1898215" y="2319227"/>
              <a:ext cx="2354721" cy="1679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提炼一句话核心要点，精炼准确易理解，在文本框中输入添加的文字内容，根据需要调整字体大小，语言描述尽量简洁精炼；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B0D492F-AF3B-D218-EB6D-EAF5464432D4}"/>
              </a:ext>
            </a:extLst>
          </p:cNvPr>
          <p:cNvGrpSpPr/>
          <p:nvPr/>
        </p:nvGrpSpPr>
        <p:grpSpPr>
          <a:xfrm>
            <a:off x="4756626" y="2316952"/>
            <a:ext cx="2678749" cy="3526204"/>
            <a:chOff x="1736201" y="1941806"/>
            <a:chExt cx="2678749" cy="352620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8170D66-EDC7-9DEA-A835-AE788842A6CC}"/>
                </a:ext>
              </a:extLst>
            </p:cNvPr>
            <p:cNvSpPr/>
            <p:nvPr/>
          </p:nvSpPr>
          <p:spPr>
            <a:xfrm>
              <a:off x="1736201" y="1941806"/>
              <a:ext cx="2678749" cy="2896412"/>
            </a:xfrm>
            <a:prstGeom prst="roundRect">
              <a:avLst>
                <a:gd name="adj" fmla="val 9321"/>
              </a:avLst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1FA38C50-ED7B-A0F2-FD45-46D899EE29EB}"/>
                </a:ext>
              </a:extLst>
            </p:cNvPr>
            <p:cNvSpPr/>
            <p:nvPr/>
          </p:nvSpPr>
          <p:spPr>
            <a:xfrm>
              <a:off x="1736201" y="4208426"/>
              <a:ext cx="2678749" cy="1259584"/>
            </a:xfrm>
            <a:prstGeom prst="round2DiagRect">
              <a:avLst>
                <a:gd name="adj1" fmla="val 24273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4046C5-6C29-55C5-E5D4-2C72171AA3DD}"/>
                </a:ext>
              </a:extLst>
            </p:cNvPr>
            <p:cNvSpPr txBox="1"/>
            <p:nvPr/>
          </p:nvSpPr>
          <p:spPr>
            <a:xfrm>
              <a:off x="2105612" y="4638163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608E895-793D-637D-3223-3867C4A7BD0F}"/>
                </a:ext>
              </a:extLst>
            </p:cNvPr>
            <p:cNvSpPr txBox="1"/>
            <p:nvPr/>
          </p:nvSpPr>
          <p:spPr>
            <a:xfrm>
              <a:off x="1898215" y="2319227"/>
              <a:ext cx="2354721" cy="1679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提炼一句话核心要点，精炼准确易理解，在文本框中输入添加的文字内容，根据需要调整字体大小，语言描述尽量简洁精炼；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24552F-9AAF-2C3F-8870-187A8CF24283}"/>
              </a:ext>
            </a:extLst>
          </p:cNvPr>
          <p:cNvGrpSpPr/>
          <p:nvPr/>
        </p:nvGrpSpPr>
        <p:grpSpPr>
          <a:xfrm>
            <a:off x="8182732" y="1826060"/>
            <a:ext cx="2678749" cy="3526204"/>
            <a:chOff x="1736201" y="1941806"/>
            <a:chExt cx="2678749" cy="352620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320F0720-582B-EF5A-4BFB-38B598A41DD9}"/>
                </a:ext>
              </a:extLst>
            </p:cNvPr>
            <p:cNvSpPr/>
            <p:nvPr/>
          </p:nvSpPr>
          <p:spPr>
            <a:xfrm>
              <a:off x="1736201" y="1941806"/>
              <a:ext cx="2678749" cy="2896412"/>
            </a:xfrm>
            <a:prstGeom prst="roundRect">
              <a:avLst>
                <a:gd name="adj" fmla="val 9321"/>
              </a:avLst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8BEC6F53-B470-D56D-4F63-5CEA28E565B3}"/>
                </a:ext>
              </a:extLst>
            </p:cNvPr>
            <p:cNvSpPr/>
            <p:nvPr/>
          </p:nvSpPr>
          <p:spPr>
            <a:xfrm>
              <a:off x="1736201" y="4208426"/>
              <a:ext cx="2678749" cy="1259584"/>
            </a:xfrm>
            <a:prstGeom prst="round2DiagRect">
              <a:avLst>
                <a:gd name="adj1" fmla="val 24273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DF78932-B3B8-D175-34E2-E6634D08A360}"/>
                </a:ext>
              </a:extLst>
            </p:cNvPr>
            <p:cNvSpPr txBox="1"/>
            <p:nvPr/>
          </p:nvSpPr>
          <p:spPr>
            <a:xfrm>
              <a:off x="2105612" y="4638163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518C722-7395-2025-D9F8-A076F0F449CB}"/>
                </a:ext>
              </a:extLst>
            </p:cNvPr>
            <p:cNvSpPr txBox="1"/>
            <p:nvPr/>
          </p:nvSpPr>
          <p:spPr>
            <a:xfrm>
              <a:off x="1898215" y="2319227"/>
              <a:ext cx="2354721" cy="1679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提炼一句话核心要点，精炼准确易理解，在文本框中输入添加的文字内容，根据需要调整字体大小，语言描述尽量简洁精炼；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134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82351B-FEC0-E040-1951-17DDD2BBAF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在这里添加页面标题</a:t>
            </a:r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9C624F3-9210-88D2-F678-172BA7B79D92}"/>
              </a:ext>
            </a:extLst>
          </p:cNvPr>
          <p:cNvSpPr/>
          <p:nvPr/>
        </p:nvSpPr>
        <p:spPr>
          <a:xfrm>
            <a:off x="2552491" y="3759632"/>
            <a:ext cx="7087023" cy="3098368"/>
          </a:xfrm>
          <a:custGeom>
            <a:avLst/>
            <a:gdLst>
              <a:gd name="connsiteX0" fmla="*/ 3543511 w 7087023"/>
              <a:gd name="connsiteY0" fmla="*/ 0 h 3098368"/>
              <a:gd name="connsiteX1" fmla="*/ 7078539 w 7087023"/>
              <a:gd name="connsiteY1" fmla="*/ 3031604 h 3098368"/>
              <a:gd name="connsiteX2" fmla="*/ 7087023 w 7087023"/>
              <a:gd name="connsiteY2" fmla="*/ 3098368 h 3098368"/>
              <a:gd name="connsiteX3" fmla="*/ 0 w 7087023"/>
              <a:gd name="connsiteY3" fmla="*/ 3098368 h 3098368"/>
              <a:gd name="connsiteX4" fmla="*/ 8484 w 7087023"/>
              <a:gd name="connsiteY4" fmla="*/ 3031604 h 3098368"/>
              <a:gd name="connsiteX5" fmla="*/ 3543511 w 7087023"/>
              <a:gd name="connsiteY5" fmla="*/ 0 h 309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7023" h="3098368">
                <a:moveTo>
                  <a:pt x="3543511" y="0"/>
                </a:moveTo>
                <a:cubicBezTo>
                  <a:pt x="5333446" y="0"/>
                  <a:pt x="6816246" y="1314993"/>
                  <a:pt x="7078539" y="3031604"/>
                </a:cubicBezTo>
                <a:lnTo>
                  <a:pt x="7087023" y="3098368"/>
                </a:lnTo>
                <a:lnTo>
                  <a:pt x="0" y="3098368"/>
                </a:lnTo>
                <a:lnTo>
                  <a:pt x="8484" y="3031604"/>
                </a:lnTo>
                <a:cubicBezTo>
                  <a:pt x="270777" y="1314993"/>
                  <a:pt x="1753577" y="0"/>
                  <a:pt x="3543511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85000"/>
                <a:alpha val="2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4133587-73BF-4960-1CE9-F7A46345F1A7}"/>
              </a:ext>
            </a:extLst>
          </p:cNvPr>
          <p:cNvSpPr/>
          <p:nvPr/>
        </p:nvSpPr>
        <p:spPr>
          <a:xfrm>
            <a:off x="654206" y="1969498"/>
            <a:ext cx="10909934" cy="4888502"/>
          </a:xfrm>
          <a:custGeom>
            <a:avLst/>
            <a:gdLst>
              <a:gd name="connsiteX0" fmla="*/ 5454967 w 10909934"/>
              <a:gd name="connsiteY0" fmla="*/ 0 h 4888502"/>
              <a:gd name="connsiteX1" fmla="*/ 10879932 w 10909934"/>
              <a:gd name="connsiteY1" fmla="*/ 4652403 h 4888502"/>
              <a:gd name="connsiteX2" fmla="*/ 10909934 w 10909934"/>
              <a:gd name="connsiteY2" fmla="*/ 4888502 h 4888502"/>
              <a:gd name="connsiteX3" fmla="*/ 10078045 w 10909934"/>
              <a:gd name="connsiteY3" fmla="*/ 4888502 h 4888502"/>
              <a:gd name="connsiteX4" fmla="*/ 10064017 w 10909934"/>
              <a:gd name="connsiteY4" fmla="*/ 4778107 h 4888502"/>
              <a:gd name="connsiteX5" fmla="*/ 5454967 w 10909934"/>
              <a:gd name="connsiteY5" fmla="*/ 825426 h 4888502"/>
              <a:gd name="connsiteX6" fmla="*/ 845917 w 10909934"/>
              <a:gd name="connsiteY6" fmla="*/ 4778107 h 4888502"/>
              <a:gd name="connsiteX7" fmla="*/ 831889 w 10909934"/>
              <a:gd name="connsiteY7" fmla="*/ 4888502 h 4888502"/>
              <a:gd name="connsiteX8" fmla="*/ 0 w 10909934"/>
              <a:gd name="connsiteY8" fmla="*/ 4888502 h 4888502"/>
              <a:gd name="connsiteX9" fmla="*/ 30002 w 10909934"/>
              <a:gd name="connsiteY9" fmla="*/ 4652403 h 4888502"/>
              <a:gd name="connsiteX10" fmla="*/ 5454967 w 10909934"/>
              <a:gd name="connsiteY10" fmla="*/ 0 h 48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09934" h="4888502">
                <a:moveTo>
                  <a:pt x="5454967" y="0"/>
                </a:moveTo>
                <a:cubicBezTo>
                  <a:pt x="8201856" y="0"/>
                  <a:pt x="10477409" y="2018032"/>
                  <a:pt x="10879932" y="4652403"/>
                </a:cubicBezTo>
                <a:lnTo>
                  <a:pt x="10909934" y="4888502"/>
                </a:lnTo>
                <a:lnTo>
                  <a:pt x="10078045" y="4888502"/>
                </a:lnTo>
                <a:lnTo>
                  <a:pt x="10064017" y="4778107"/>
                </a:lnTo>
                <a:cubicBezTo>
                  <a:pt x="9722033" y="2539946"/>
                  <a:pt x="7788724" y="825426"/>
                  <a:pt x="5454967" y="825426"/>
                </a:cubicBezTo>
                <a:cubicBezTo>
                  <a:pt x="3121210" y="825426"/>
                  <a:pt x="1187901" y="2539946"/>
                  <a:pt x="845917" y="4778107"/>
                </a:cubicBezTo>
                <a:lnTo>
                  <a:pt x="831889" y="4888502"/>
                </a:lnTo>
                <a:lnTo>
                  <a:pt x="0" y="4888502"/>
                </a:lnTo>
                <a:lnTo>
                  <a:pt x="30002" y="4652403"/>
                </a:lnTo>
                <a:cubicBezTo>
                  <a:pt x="432525" y="2018032"/>
                  <a:pt x="2708078" y="0"/>
                  <a:pt x="545496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50489F8-1A3E-BEC4-17CD-C2BBF79857E5}"/>
              </a:ext>
            </a:extLst>
          </p:cNvPr>
          <p:cNvGrpSpPr/>
          <p:nvPr/>
        </p:nvGrpSpPr>
        <p:grpSpPr>
          <a:xfrm>
            <a:off x="4437672" y="2198923"/>
            <a:ext cx="3177404" cy="2978314"/>
            <a:chOff x="4437672" y="2198923"/>
            <a:chExt cx="3177404" cy="297831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1EB1BE-4403-F537-ADE6-F2BDDFB795AB}"/>
                </a:ext>
              </a:extLst>
            </p:cNvPr>
            <p:cNvSpPr/>
            <p:nvPr/>
          </p:nvSpPr>
          <p:spPr>
            <a:xfrm>
              <a:off x="4957466" y="2198923"/>
              <a:ext cx="2137816" cy="2978314"/>
            </a:xfrm>
            <a:custGeom>
              <a:avLst/>
              <a:gdLst>
                <a:gd name="connsiteX0" fmla="*/ 2275350 w 4550700"/>
                <a:gd name="connsiteY0" fmla="*/ 0 h 6339840"/>
                <a:gd name="connsiteX1" fmla="*/ 3966990 w 4550700"/>
                <a:gd name="connsiteY1" fmla="*/ 1798320 h 6339840"/>
                <a:gd name="connsiteX2" fmla="*/ 3096507 w 4550700"/>
                <a:gd name="connsiteY2" fmla="*/ 1798320 h 6339840"/>
                <a:gd name="connsiteX3" fmla="*/ 3091048 w 4550700"/>
                <a:gd name="connsiteY3" fmla="*/ 1943479 h 6339840"/>
                <a:gd name="connsiteX4" fmla="*/ 3965561 w 4550700"/>
                <a:gd name="connsiteY4" fmla="*/ 5425082 h 6339840"/>
                <a:gd name="connsiteX5" fmla="*/ 4500905 w 4550700"/>
                <a:gd name="connsiteY5" fmla="*/ 6274693 h 6339840"/>
                <a:gd name="connsiteX6" fmla="*/ 4550700 w 4550700"/>
                <a:gd name="connsiteY6" fmla="*/ 6339840 h 6339840"/>
                <a:gd name="connsiteX7" fmla="*/ 0 w 4550700"/>
                <a:gd name="connsiteY7" fmla="*/ 6339840 h 6339840"/>
                <a:gd name="connsiteX8" fmla="*/ 49795 w 4550700"/>
                <a:gd name="connsiteY8" fmla="*/ 6274693 h 6339840"/>
                <a:gd name="connsiteX9" fmla="*/ 585138 w 4550700"/>
                <a:gd name="connsiteY9" fmla="*/ 5425081 h 6339840"/>
                <a:gd name="connsiteX10" fmla="*/ 1459653 w 4550700"/>
                <a:gd name="connsiteY10" fmla="*/ 1943479 h 6339840"/>
                <a:gd name="connsiteX11" fmla="*/ 1454194 w 4550700"/>
                <a:gd name="connsiteY11" fmla="*/ 1798320 h 6339840"/>
                <a:gd name="connsiteX12" fmla="*/ 583710 w 4550700"/>
                <a:gd name="connsiteY12" fmla="*/ 1798320 h 63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50700" h="6339840">
                  <a:moveTo>
                    <a:pt x="2275350" y="0"/>
                  </a:moveTo>
                  <a:lnTo>
                    <a:pt x="3966990" y="1798320"/>
                  </a:lnTo>
                  <a:lnTo>
                    <a:pt x="3096507" y="1798320"/>
                  </a:lnTo>
                  <a:lnTo>
                    <a:pt x="3091048" y="1943479"/>
                  </a:lnTo>
                  <a:cubicBezTo>
                    <a:pt x="3077256" y="3097886"/>
                    <a:pt x="3358694" y="4301015"/>
                    <a:pt x="3965561" y="5425082"/>
                  </a:cubicBezTo>
                  <a:cubicBezTo>
                    <a:pt x="4127393" y="5724833"/>
                    <a:pt x="4306621" y="6008320"/>
                    <a:pt x="4500905" y="6274693"/>
                  </a:cubicBezTo>
                  <a:lnTo>
                    <a:pt x="4550700" y="6339840"/>
                  </a:lnTo>
                  <a:lnTo>
                    <a:pt x="0" y="6339840"/>
                  </a:lnTo>
                  <a:lnTo>
                    <a:pt x="49795" y="6274693"/>
                  </a:lnTo>
                  <a:cubicBezTo>
                    <a:pt x="244079" y="6008320"/>
                    <a:pt x="423307" y="5724832"/>
                    <a:pt x="585138" y="5425081"/>
                  </a:cubicBezTo>
                  <a:cubicBezTo>
                    <a:pt x="1192007" y="4301015"/>
                    <a:pt x="1473445" y="3097886"/>
                    <a:pt x="1459653" y="1943479"/>
                  </a:cubicBezTo>
                  <a:lnTo>
                    <a:pt x="1454194" y="1798320"/>
                  </a:lnTo>
                  <a:lnTo>
                    <a:pt x="583710" y="1798320"/>
                  </a:lnTo>
                  <a:close/>
                </a:path>
              </a:pathLst>
            </a:custGeom>
            <a:gradFill flip="none" rotWithShape="1">
              <a:gsLst>
                <a:gs pos="2041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893A20F-3376-EF80-FE99-FBCC4469FEAA}"/>
                </a:ext>
              </a:extLst>
            </p:cNvPr>
            <p:cNvSpPr/>
            <p:nvPr/>
          </p:nvSpPr>
          <p:spPr>
            <a:xfrm>
              <a:off x="4437672" y="3652249"/>
              <a:ext cx="1068908" cy="1489156"/>
            </a:xfrm>
            <a:custGeom>
              <a:avLst/>
              <a:gdLst>
                <a:gd name="connsiteX0" fmla="*/ 2275350 w 4550700"/>
                <a:gd name="connsiteY0" fmla="*/ 0 h 6339840"/>
                <a:gd name="connsiteX1" fmla="*/ 3966990 w 4550700"/>
                <a:gd name="connsiteY1" fmla="*/ 1798320 h 6339840"/>
                <a:gd name="connsiteX2" fmla="*/ 3096507 w 4550700"/>
                <a:gd name="connsiteY2" fmla="*/ 1798320 h 6339840"/>
                <a:gd name="connsiteX3" fmla="*/ 3091048 w 4550700"/>
                <a:gd name="connsiteY3" fmla="*/ 1943479 h 6339840"/>
                <a:gd name="connsiteX4" fmla="*/ 3965561 w 4550700"/>
                <a:gd name="connsiteY4" fmla="*/ 5425082 h 6339840"/>
                <a:gd name="connsiteX5" fmla="*/ 4500905 w 4550700"/>
                <a:gd name="connsiteY5" fmla="*/ 6274693 h 6339840"/>
                <a:gd name="connsiteX6" fmla="*/ 4550700 w 4550700"/>
                <a:gd name="connsiteY6" fmla="*/ 6339840 h 6339840"/>
                <a:gd name="connsiteX7" fmla="*/ 0 w 4550700"/>
                <a:gd name="connsiteY7" fmla="*/ 6339840 h 6339840"/>
                <a:gd name="connsiteX8" fmla="*/ 49795 w 4550700"/>
                <a:gd name="connsiteY8" fmla="*/ 6274693 h 6339840"/>
                <a:gd name="connsiteX9" fmla="*/ 585138 w 4550700"/>
                <a:gd name="connsiteY9" fmla="*/ 5425081 h 6339840"/>
                <a:gd name="connsiteX10" fmla="*/ 1459653 w 4550700"/>
                <a:gd name="connsiteY10" fmla="*/ 1943479 h 6339840"/>
                <a:gd name="connsiteX11" fmla="*/ 1454194 w 4550700"/>
                <a:gd name="connsiteY11" fmla="*/ 1798320 h 6339840"/>
                <a:gd name="connsiteX12" fmla="*/ 583710 w 4550700"/>
                <a:gd name="connsiteY12" fmla="*/ 1798320 h 63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50700" h="6339840">
                  <a:moveTo>
                    <a:pt x="2275350" y="0"/>
                  </a:moveTo>
                  <a:lnTo>
                    <a:pt x="3966990" y="1798320"/>
                  </a:lnTo>
                  <a:lnTo>
                    <a:pt x="3096507" y="1798320"/>
                  </a:lnTo>
                  <a:lnTo>
                    <a:pt x="3091048" y="1943479"/>
                  </a:lnTo>
                  <a:cubicBezTo>
                    <a:pt x="3077256" y="3097886"/>
                    <a:pt x="3358694" y="4301015"/>
                    <a:pt x="3965561" y="5425082"/>
                  </a:cubicBezTo>
                  <a:cubicBezTo>
                    <a:pt x="4127393" y="5724833"/>
                    <a:pt x="4306621" y="6008320"/>
                    <a:pt x="4500905" y="6274693"/>
                  </a:cubicBezTo>
                  <a:lnTo>
                    <a:pt x="4550700" y="6339840"/>
                  </a:lnTo>
                  <a:lnTo>
                    <a:pt x="0" y="6339840"/>
                  </a:lnTo>
                  <a:lnTo>
                    <a:pt x="49795" y="6274693"/>
                  </a:lnTo>
                  <a:cubicBezTo>
                    <a:pt x="244079" y="6008320"/>
                    <a:pt x="423307" y="5724832"/>
                    <a:pt x="585138" y="5425081"/>
                  </a:cubicBezTo>
                  <a:cubicBezTo>
                    <a:pt x="1192007" y="4301015"/>
                    <a:pt x="1473445" y="3097886"/>
                    <a:pt x="1459653" y="1943479"/>
                  </a:cubicBezTo>
                  <a:lnTo>
                    <a:pt x="1454194" y="1798320"/>
                  </a:lnTo>
                  <a:lnTo>
                    <a:pt x="583710" y="1798320"/>
                  </a:lnTo>
                  <a:close/>
                </a:path>
              </a:pathLst>
            </a:custGeom>
            <a:gradFill flip="none" rotWithShape="1">
              <a:gsLst>
                <a:gs pos="2041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ADC4F5A-0C32-CAC9-F822-D48E0DF9506E}"/>
                </a:ext>
              </a:extLst>
            </p:cNvPr>
            <p:cNvSpPr/>
            <p:nvPr/>
          </p:nvSpPr>
          <p:spPr>
            <a:xfrm>
              <a:off x="6546168" y="3548459"/>
              <a:ext cx="1068908" cy="1489156"/>
            </a:xfrm>
            <a:custGeom>
              <a:avLst/>
              <a:gdLst>
                <a:gd name="connsiteX0" fmla="*/ 2275350 w 4550700"/>
                <a:gd name="connsiteY0" fmla="*/ 0 h 6339840"/>
                <a:gd name="connsiteX1" fmla="*/ 3966990 w 4550700"/>
                <a:gd name="connsiteY1" fmla="*/ 1798320 h 6339840"/>
                <a:gd name="connsiteX2" fmla="*/ 3096507 w 4550700"/>
                <a:gd name="connsiteY2" fmla="*/ 1798320 h 6339840"/>
                <a:gd name="connsiteX3" fmla="*/ 3091048 w 4550700"/>
                <a:gd name="connsiteY3" fmla="*/ 1943479 h 6339840"/>
                <a:gd name="connsiteX4" fmla="*/ 3965561 w 4550700"/>
                <a:gd name="connsiteY4" fmla="*/ 5425082 h 6339840"/>
                <a:gd name="connsiteX5" fmla="*/ 4500905 w 4550700"/>
                <a:gd name="connsiteY5" fmla="*/ 6274693 h 6339840"/>
                <a:gd name="connsiteX6" fmla="*/ 4550700 w 4550700"/>
                <a:gd name="connsiteY6" fmla="*/ 6339840 h 6339840"/>
                <a:gd name="connsiteX7" fmla="*/ 0 w 4550700"/>
                <a:gd name="connsiteY7" fmla="*/ 6339840 h 6339840"/>
                <a:gd name="connsiteX8" fmla="*/ 49795 w 4550700"/>
                <a:gd name="connsiteY8" fmla="*/ 6274693 h 6339840"/>
                <a:gd name="connsiteX9" fmla="*/ 585138 w 4550700"/>
                <a:gd name="connsiteY9" fmla="*/ 5425081 h 6339840"/>
                <a:gd name="connsiteX10" fmla="*/ 1459653 w 4550700"/>
                <a:gd name="connsiteY10" fmla="*/ 1943479 h 6339840"/>
                <a:gd name="connsiteX11" fmla="*/ 1454194 w 4550700"/>
                <a:gd name="connsiteY11" fmla="*/ 1798320 h 6339840"/>
                <a:gd name="connsiteX12" fmla="*/ 583710 w 4550700"/>
                <a:gd name="connsiteY12" fmla="*/ 1798320 h 63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50700" h="6339840">
                  <a:moveTo>
                    <a:pt x="2275350" y="0"/>
                  </a:moveTo>
                  <a:lnTo>
                    <a:pt x="3966990" y="1798320"/>
                  </a:lnTo>
                  <a:lnTo>
                    <a:pt x="3096507" y="1798320"/>
                  </a:lnTo>
                  <a:lnTo>
                    <a:pt x="3091048" y="1943479"/>
                  </a:lnTo>
                  <a:cubicBezTo>
                    <a:pt x="3077256" y="3097886"/>
                    <a:pt x="3358694" y="4301015"/>
                    <a:pt x="3965561" y="5425082"/>
                  </a:cubicBezTo>
                  <a:cubicBezTo>
                    <a:pt x="4127393" y="5724833"/>
                    <a:pt x="4306621" y="6008320"/>
                    <a:pt x="4500905" y="6274693"/>
                  </a:cubicBezTo>
                  <a:lnTo>
                    <a:pt x="4550700" y="6339840"/>
                  </a:lnTo>
                  <a:lnTo>
                    <a:pt x="0" y="6339840"/>
                  </a:lnTo>
                  <a:lnTo>
                    <a:pt x="49795" y="6274693"/>
                  </a:lnTo>
                  <a:cubicBezTo>
                    <a:pt x="244079" y="6008320"/>
                    <a:pt x="423307" y="5724832"/>
                    <a:pt x="585138" y="5425081"/>
                  </a:cubicBezTo>
                  <a:cubicBezTo>
                    <a:pt x="1192007" y="4301015"/>
                    <a:pt x="1473445" y="3097886"/>
                    <a:pt x="1459653" y="1943479"/>
                  </a:cubicBezTo>
                  <a:lnTo>
                    <a:pt x="1454194" y="1798320"/>
                  </a:lnTo>
                  <a:lnTo>
                    <a:pt x="583710" y="1798320"/>
                  </a:lnTo>
                  <a:close/>
                </a:path>
              </a:pathLst>
            </a:custGeom>
            <a:gradFill flip="none" rotWithShape="1">
              <a:gsLst>
                <a:gs pos="2041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103E6B8-7E07-B461-CE15-C5A5D000AFDF}"/>
              </a:ext>
            </a:extLst>
          </p:cNvPr>
          <p:cNvSpPr/>
          <p:nvPr/>
        </p:nvSpPr>
        <p:spPr>
          <a:xfrm>
            <a:off x="3491536" y="4268046"/>
            <a:ext cx="5208933" cy="2589954"/>
          </a:xfrm>
          <a:custGeom>
            <a:avLst/>
            <a:gdLst>
              <a:gd name="connsiteX0" fmla="*/ 2604466 w 5208933"/>
              <a:gd name="connsiteY0" fmla="*/ 0 h 2589954"/>
              <a:gd name="connsiteX1" fmla="*/ 5196254 w 5208933"/>
              <a:gd name="connsiteY1" fmla="*/ 2338863 h 2589954"/>
              <a:gd name="connsiteX2" fmla="*/ 5208933 w 5208933"/>
              <a:gd name="connsiteY2" fmla="*/ 2589954 h 2589954"/>
              <a:gd name="connsiteX3" fmla="*/ 0 w 5208933"/>
              <a:gd name="connsiteY3" fmla="*/ 2589954 h 2589954"/>
              <a:gd name="connsiteX4" fmla="*/ 12679 w 5208933"/>
              <a:gd name="connsiteY4" fmla="*/ 2338863 h 2589954"/>
              <a:gd name="connsiteX5" fmla="*/ 2604466 w 5208933"/>
              <a:gd name="connsiteY5" fmla="*/ 0 h 25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8933" h="2589954">
                <a:moveTo>
                  <a:pt x="2604466" y="0"/>
                </a:moveTo>
                <a:cubicBezTo>
                  <a:pt x="3953372" y="0"/>
                  <a:pt x="5062839" y="1025159"/>
                  <a:pt x="5196254" y="2338863"/>
                </a:cubicBezTo>
                <a:lnTo>
                  <a:pt x="5208933" y="2589954"/>
                </a:lnTo>
                <a:lnTo>
                  <a:pt x="0" y="2589954"/>
                </a:lnTo>
                <a:lnTo>
                  <a:pt x="12679" y="2338863"/>
                </a:lnTo>
                <a:cubicBezTo>
                  <a:pt x="146093" y="1025159"/>
                  <a:pt x="1255560" y="0"/>
                  <a:pt x="260446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lumOff val="50000"/>
                </a:schemeClr>
              </a:gs>
              <a:gs pos="70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57C8DC3-FE10-8A49-8941-0B99AC1F842D}"/>
              </a:ext>
            </a:extLst>
          </p:cNvPr>
          <p:cNvSpPr/>
          <p:nvPr/>
        </p:nvSpPr>
        <p:spPr>
          <a:xfrm>
            <a:off x="3805489" y="4581997"/>
            <a:ext cx="4581025" cy="2276003"/>
          </a:xfrm>
          <a:custGeom>
            <a:avLst/>
            <a:gdLst>
              <a:gd name="connsiteX0" fmla="*/ 2290512 w 4581025"/>
              <a:gd name="connsiteY0" fmla="*/ 0 h 2276003"/>
              <a:gd name="connsiteX1" fmla="*/ 4569967 w 4581025"/>
              <a:gd name="connsiteY1" fmla="*/ 2057011 h 2276003"/>
              <a:gd name="connsiteX2" fmla="*/ 4581025 w 4581025"/>
              <a:gd name="connsiteY2" fmla="*/ 2276003 h 2276003"/>
              <a:gd name="connsiteX3" fmla="*/ 0 w 4581025"/>
              <a:gd name="connsiteY3" fmla="*/ 2276003 h 2276003"/>
              <a:gd name="connsiteX4" fmla="*/ 11058 w 4581025"/>
              <a:gd name="connsiteY4" fmla="*/ 2057011 h 2276003"/>
              <a:gd name="connsiteX5" fmla="*/ 2290512 w 4581025"/>
              <a:gd name="connsiteY5" fmla="*/ 0 h 227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1025" h="2276003">
                <a:moveTo>
                  <a:pt x="2290512" y="0"/>
                </a:moveTo>
                <a:cubicBezTo>
                  <a:pt x="3476863" y="0"/>
                  <a:pt x="4452630" y="901618"/>
                  <a:pt x="4569967" y="2057011"/>
                </a:cubicBezTo>
                <a:lnTo>
                  <a:pt x="4581025" y="2276003"/>
                </a:lnTo>
                <a:lnTo>
                  <a:pt x="0" y="2276003"/>
                </a:lnTo>
                <a:lnTo>
                  <a:pt x="11058" y="2057011"/>
                </a:lnTo>
                <a:cubicBezTo>
                  <a:pt x="128395" y="901618"/>
                  <a:pt x="1104162" y="0"/>
                  <a:pt x="229051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61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430E22A-19F8-4175-A571-108E15FF3C98}"/>
              </a:ext>
            </a:extLst>
          </p:cNvPr>
          <p:cNvSpPr/>
          <p:nvPr/>
        </p:nvSpPr>
        <p:spPr>
          <a:xfrm>
            <a:off x="2913016" y="4887257"/>
            <a:ext cx="665078" cy="665071"/>
          </a:xfrm>
          <a:prstGeom prst="ellipse">
            <a:avLst/>
          </a:prstGeom>
          <a:gradFill flip="none" rotWithShape="1">
            <a:gsLst>
              <a:gs pos="80000">
                <a:schemeClr val="accent2"/>
              </a:gs>
              <a:gs pos="20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0" dist="2921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485774D-0999-231A-54F6-3771CBEC7B66}"/>
              </a:ext>
            </a:extLst>
          </p:cNvPr>
          <p:cNvSpPr/>
          <p:nvPr/>
        </p:nvSpPr>
        <p:spPr>
          <a:xfrm>
            <a:off x="7914006" y="4162472"/>
            <a:ext cx="502558" cy="50255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  <a:lumOff val="5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0" dist="3429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微软雅黑" panose="020B0503020204020204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61EC9C1-571D-F7C7-662B-5DFDD023B8B7}"/>
              </a:ext>
            </a:extLst>
          </p:cNvPr>
          <p:cNvCxnSpPr>
            <a:cxnSpLocks/>
          </p:cNvCxnSpPr>
          <p:nvPr/>
        </p:nvCxnSpPr>
        <p:spPr>
          <a:xfrm>
            <a:off x="2242907" y="4891287"/>
            <a:ext cx="0" cy="1973374"/>
          </a:xfrm>
          <a:prstGeom prst="line">
            <a:avLst/>
          </a:prstGeom>
          <a:ln w="104775" cap="rnd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66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756406A-C35B-66F2-62CF-CF222CC94461}"/>
              </a:ext>
            </a:extLst>
          </p:cNvPr>
          <p:cNvCxnSpPr>
            <a:cxnSpLocks/>
          </p:cNvCxnSpPr>
          <p:nvPr/>
        </p:nvCxnSpPr>
        <p:spPr>
          <a:xfrm>
            <a:off x="10005526" y="5351498"/>
            <a:ext cx="0" cy="1973374"/>
          </a:xfrm>
          <a:prstGeom prst="line">
            <a:avLst/>
          </a:prstGeom>
          <a:ln w="257175" cap="rnd">
            <a:gradFill flip="none" rotWithShape="1">
              <a:gsLst>
                <a:gs pos="0">
                  <a:schemeClr val="accent2">
                    <a:alpha val="40000"/>
                  </a:schemeClr>
                </a:gs>
                <a:gs pos="66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5DF78C8-604E-D258-880B-587CA3EF2D4D}"/>
              </a:ext>
            </a:extLst>
          </p:cNvPr>
          <p:cNvSpPr txBox="1"/>
          <p:nvPr/>
        </p:nvSpPr>
        <p:spPr>
          <a:xfrm>
            <a:off x="4316514" y="5630299"/>
            <a:ext cx="3558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提炼一句话核心要点</a:t>
            </a:r>
            <a:endParaRPr lang="en-US" altLang="zh-CN" sz="2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精炼准确易理解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18FB95-5604-190A-3065-9BB858856B3A}"/>
              </a:ext>
            </a:extLst>
          </p:cNvPr>
          <p:cNvGrpSpPr/>
          <p:nvPr/>
        </p:nvGrpSpPr>
        <p:grpSpPr>
          <a:xfrm>
            <a:off x="7861132" y="1916512"/>
            <a:ext cx="3024001" cy="1783202"/>
            <a:chOff x="7264442" y="1916512"/>
            <a:chExt cx="3024001" cy="178320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BBFB0B3-B129-F360-E8CA-2B5BBE0DD6D0}"/>
                </a:ext>
              </a:extLst>
            </p:cNvPr>
            <p:cNvGrpSpPr/>
            <p:nvPr/>
          </p:nvGrpSpPr>
          <p:grpSpPr>
            <a:xfrm>
              <a:off x="7368615" y="2502902"/>
              <a:ext cx="2370653" cy="0"/>
              <a:chOff x="5566854" y="2012320"/>
              <a:chExt cx="2370653" cy="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E67F074-8B87-3793-B628-A2D2BCF8B4D7}"/>
                  </a:ext>
                </a:extLst>
              </p:cNvPr>
              <p:cNvCxnSpPr/>
              <p:nvPr/>
            </p:nvCxnSpPr>
            <p:spPr>
              <a:xfrm>
                <a:off x="6575976" y="2012320"/>
                <a:ext cx="1361531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74A99E5-53CD-8CB7-FC08-E0ADFF912982}"/>
                  </a:ext>
                </a:extLst>
              </p:cNvPr>
              <p:cNvCxnSpPr/>
              <p:nvPr/>
            </p:nvCxnSpPr>
            <p:spPr>
              <a:xfrm>
                <a:off x="5566854" y="2012320"/>
                <a:ext cx="1009122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CCA695D-E96C-E5C6-79FB-26DC3A1381BE}"/>
                </a:ext>
              </a:extLst>
            </p:cNvPr>
            <p:cNvSpPr txBox="1"/>
            <p:nvPr/>
          </p:nvSpPr>
          <p:spPr>
            <a:xfrm>
              <a:off x="7264443" y="2666611"/>
              <a:ext cx="3024000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在文本框中输入添加的文字内容，根据需要调整字体大小，语言描述尽量简洁精炼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59AAE88-2D0D-1197-1DB5-7B34EA06F20F}"/>
                </a:ext>
              </a:extLst>
            </p:cNvPr>
            <p:cNvSpPr txBox="1"/>
            <p:nvPr/>
          </p:nvSpPr>
          <p:spPr>
            <a:xfrm>
              <a:off x="7264442" y="1916512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19887D9-DE41-D765-858E-D2ED3755ED30}"/>
              </a:ext>
            </a:extLst>
          </p:cNvPr>
          <p:cNvGrpSpPr/>
          <p:nvPr/>
        </p:nvGrpSpPr>
        <p:grpSpPr>
          <a:xfrm>
            <a:off x="1306867" y="1916512"/>
            <a:ext cx="3024383" cy="1783202"/>
            <a:chOff x="1460296" y="1916512"/>
            <a:chExt cx="3024383" cy="178320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4B4F299-0973-F4D9-9E8D-36BA812FCFC8}"/>
                </a:ext>
              </a:extLst>
            </p:cNvPr>
            <p:cNvGrpSpPr/>
            <p:nvPr/>
          </p:nvGrpSpPr>
          <p:grpSpPr>
            <a:xfrm flipH="1">
              <a:off x="2009853" y="2502902"/>
              <a:ext cx="2370653" cy="0"/>
              <a:chOff x="5566854" y="2012320"/>
              <a:chExt cx="2370653" cy="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0FD0C3A3-164C-DF96-42B4-325BC78F4418}"/>
                  </a:ext>
                </a:extLst>
              </p:cNvPr>
              <p:cNvCxnSpPr/>
              <p:nvPr/>
            </p:nvCxnSpPr>
            <p:spPr>
              <a:xfrm>
                <a:off x="6575976" y="2012320"/>
                <a:ext cx="1361531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460A91E1-A34F-3DDF-FA8E-DB30401A313B}"/>
                  </a:ext>
                </a:extLst>
              </p:cNvPr>
              <p:cNvCxnSpPr/>
              <p:nvPr/>
            </p:nvCxnSpPr>
            <p:spPr>
              <a:xfrm>
                <a:off x="5566854" y="2012320"/>
                <a:ext cx="1009122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87A8EA-74EE-450D-D303-E94CB5FFEF91}"/>
                </a:ext>
              </a:extLst>
            </p:cNvPr>
            <p:cNvSpPr txBox="1"/>
            <p:nvPr/>
          </p:nvSpPr>
          <p:spPr>
            <a:xfrm flipH="1">
              <a:off x="1460296" y="2666611"/>
              <a:ext cx="3023858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/>
                <a:t>在文本框中输入添加的文字内容，根据需要调整字体大小，语言描述尽量简洁精炼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B266E1-C019-A921-5F17-C5A3090F84B6}"/>
                </a:ext>
              </a:extLst>
            </p:cNvPr>
            <p:cNvSpPr txBox="1"/>
            <p:nvPr/>
          </p:nvSpPr>
          <p:spPr>
            <a:xfrm flipH="1">
              <a:off x="1991689" y="1916512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6549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73AAB5-5324-129F-602C-021B1626D8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工作述职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6BB91D4-A2F7-E99C-D403-4A581A847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Work report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BE0273D-6EA4-A592-542D-CEBB5AC2AA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071206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82351B-FEC0-E040-1951-17DDD2BBAF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在这里添加页面标题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BA56F3C-8206-8638-1A58-F72D68026F58}"/>
              </a:ext>
            </a:extLst>
          </p:cNvPr>
          <p:cNvGrpSpPr/>
          <p:nvPr/>
        </p:nvGrpSpPr>
        <p:grpSpPr>
          <a:xfrm>
            <a:off x="1711480" y="1895622"/>
            <a:ext cx="2217768" cy="4233716"/>
            <a:chOff x="1711480" y="1895622"/>
            <a:chExt cx="2217768" cy="423371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7B64C75-C95F-ED7B-B9F3-50AFC780AEE5}"/>
                </a:ext>
              </a:extLst>
            </p:cNvPr>
            <p:cNvGrpSpPr/>
            <p:nvPr/>
          </p:nvGrpSpPr>
          <p:grpSpPr>
            <a:xfrm>
              <a:off x="1711480" y="1895622"/>
              <a:ext cx="2217768" cy="3695419"/>
              <a:chOff x="1567039" y="1895622"/>
              <a:chExt cx="2217768" cy="3695419"/>
            </a:xfrm>
          </p:grpSpPr>
          <p:sp>
            <p:nvSpPr>
              <p:cNvPr id="11" name="六边形 59">
                <a:extLst>
                  <a:ext uri="{FF2B5EF4-FFF2-40B4-BE49-F238E27FC236}">
                    <a16:creationId xmlns:a16="http://schemas.microsoft.com/office/drawing/2014/main" id="{765004E8-5271-1E4B-A547-4B956B39D227}"/>
                  </a:ext>
                </a:extLst>
              </p:cNvPr>
              <p:cNvSpPr/>
              <p:nvPr/>
            </p:nvSpPr>
            <p:spPr>
              <a:xfrm>
                <a:off x="1873221" y="2056237"/>
                <a:ext cx="1605405" cy="1857307"/>
              </a:xfrm>
              <a:custGeom>
                <a:avLst/>
                <a:gdLst>
                  <a:gd name="connsiteX0" fmla="*/ 1181475 w 2266353"/>
                  <a:gd name="connsiteY0" fmla="*/ 11393 h 2621964"/>
                  <a:gd name="connsiteX1" fmla="*/ 2206652 w 2266353"/>
                  <a:gd name="connsiteY1" fmla="*/ 523982 h 2621964"/>
                  <a:gd name="connsiteX2" fmla="*/ 2266353 w 2266353"/>
                  <a:gd name="connsiteY2" fmla="*/ 620580 h 2621964"/>
                  <a:gd name="connsiteX3" fmla="*/ 2266353 w 2266353"/>
                  <a:gd name="connsiteY3" fmla="*/ 2001385 h 2621964"/>
                  <a:gd name="connsiteX4" fmla="*/ 2206652 w 2266353"/>
                  <a:gd name="connsiteY4" fmla="*/ 2097984 h 2621964"/>
                  <a:gd name="connsiteX5" fmla="*/ 1181475 w 2266353"/>
                  <a:gd name="connsiteY5" fmla="*/ 2610572 h 2621964"/>
                  <a:gd name="connsiteX6" fmla="*/ 1084876 w 2266353"/>
                  <a:gd name="connsiteY6" fmla="*/ 2610572 h 2621964"/>
                  <a:gd name="connsiteX7" fmla="*/ 59701 w 2266353"/>
                  <a:gd name="connsiteY7" fmla="*/ 2097984 h 2621964"/>
                  <a:gd name="connsiteX8" fmla="*/ 0 w 2266353"/>
                  <a:gd name="connsiteY8" fmla="*/ 2001386 h 2621964"/>
                  <a:gd name="connsiteX9" fmla="*/ 0 w 2266353"/>
                  <a:gd name="connsiteY9" fmla="*/ 620580 h 2621964"/>
                  <a:gd name="connsiteX10" fmla="*/ 59701 w 2266353"/>
                  <a:gd name="connsiteY10" fmla="*/ 523982 h 2621964"/>
                  <a:gd name="connsiteX11" fmla="*/ 1084876 w 2266353"/>
                  <a:gd name="connsiteY11" fmla="*/ 11393 h 2621964"/>
                  <a:gd name="connsiteX12" fmla="*/ 1181475 w 2266353"/>
                  <a:gd name="connsiteY12" fmla="*/ 11393 h 262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6353" h="2621964">
                    <a:moveTo>
                      <a:pt x="1181475" y="11393"/>
                    </a:moveTo>
                    <a:lnTo>
                      <a:pt x="2206652" y="523982"/>
                    </a:lnTo>
                    <a:cubicBezTo>
                      <a:pt x="2243249" y="542280"/>
                      <a:pt x="2266353" y="579663"/>
                      <a:pt x="2266353" y="620580"/>
                    </a:cubicBezTo>
                    <a:lnTo>
                      <a:pt x="2266353" y="2001385"/>
                    </a:lnTo>
                    <a:cubicBezTo>
                      <a:pt x="2266353" y="2042302"/>
                      <a:pt x="2243249" y="2079685"/>
                      <a:pt x="2206652" y="2097984"/>
                    </a:cubicBezTo>
                    <a:lnTo>
                      <a:pt x="1181475" y="2610572"/>
                    </a:lnTo>
                    <a:cubicBezTo>
                      <a:pt x="1151095" y="2625762"/>
                      <a:pt x="1115257" y="2625762"/>
                      <a:pt x="1084876" y="2610572"/>
                    </a:cubicBezTo>
                    <a:lnTo>
                      <a:pt x="59701" y="2097984"/>
                    </a:lnTo>
                    <a:cubicBezTo>
                      <a:pt x="23104" y="2079685"/>
                      <a:pt x="0" y="2042302"/>
                      <a:pt x="0" y="2001386"/>
                    </a:cubicBezTo>
                    <a:lnTo>
                      <a:pt x="0" y="620580"/>
                    </a:lnTo>
                    <a:cubicBezTo>
                      <a:pt x="0" y="579663"/>
                      <a:pt x="23104" y="542280"/>
                      <a:pt x="59701" y="523982"/>
                    </a:cubicBezTo>
                    <a:lnTo>
                      <a:pt x="1084876" y="11393"/>
                    </a:lnTo>
                    <a:cubicBezTo>
                      <a:pt x="1115257" y="-3797"/>
                      <a:pt x="1151095" y="-3797"/>
                      <a:pt x="1181475" y="11393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35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六边形 60">
                <a:extLst>
                  <a:ext uri="{FF2B5EF4-FFF2-40B4-BE49-F238E27FC236}">
                    <a16:creationId xmlns:a16="http://schemas.microsoft.com/office/drawing/2014/main" id="{F6352DD2-84C1-A2A2-85F1-A772D368D6D7}"/>
                  </a:ext>
                </a:extLst>
              </p:cNvPr>
              <p:cNvSpPr/>
              <p:nvPr/>
            </p:nvSpPr>
            <p:spPr>
              <a:xfrm>
                <a:off x="1873221" y="1895622"/>
                <a:ext cx="1605405" cy="1857307"/>
              </a:xfrm>
              <a:custGeom>
                <a:avLst/>
                <a:gdLst>
                  <a:gd name="connsiteX0" fmla="*/ 1181475 w 2266353"/>
                  <a:gd name="connsiteY0" fmla="*/ 11393 h 2621964"/>
                  <a:gd name="connsiteX1" fmla="*/ 2206652 w 2266353"/>
                  <a:gd name="connsiteY1" fmla="*/ 523981 h 2621964"/>
                  <a:gd name="connsiteX2" fmla="*/ 2266353 w 2266353"/>
                  <a:gd name="connsiteY2" fmla="*/ 620580 h 2621964"/>
                  <a:gd name="connsiteX3" fmla="*/ 2266353 w 2266353"/>
                  <a:gd name="connsiteY3" fmla="*/ 2001385 h 2621964"/>
                  <a:gd name="connsiteX4" fmla="*/ 2206652 w 2266353"/>
                  <a:gd name="connsiteY4" fmla="*/ 2097983 h 2621964"/>
                  <a:gd name="connsiteX5" fmla="*/ 1181475 w 2266353"/>
                  <a:gd name="connsiteY5" fmla="*/ 2610572 h 2621964"/>
                  <a:gd name="connsiteX6" fmla="*/ 1084876 w 2266353"/>
                  <a:gd name="connsiteY6" fmla="*/ 2610572 h 2621964"/>
                  <a:gd name="connsiteX7" fmla="*/ 59701 w 2266353"/>
                  <a:gd name="connsiteY7" fmla="*/ 2097983 h 2621964"/>
                  <a:gd name="connsiteX8" fmla="*/ 0 w 2266353"/>
                  <a:gd name="connsiteY8" fmla="*/ 2001385 h 2621964"/>
                  <a:gd name="connsiteX9" fmla="*/ 0 w 2266353"/>
                  <a:gd name="connsiteY9" fmla="*/ 620580 h 2621964"/>
                  <a:gd name="connsiteX10" fmla="*/ 59701 w 2266353"/>
                  <a:gd name="connsiteY10" fmla="*/ 523981 h 2621964"/>
                  <a:gd name="connsiteX11" fmla="*/ 1084876 w 2266353"/>
                  <a:gd name="connsiteY11" fmla="*/ 11393 h 2621964"/>
                  <a:gd name="connsiteX12" fmla="*/ 1181475 w 2266353"/>
                  <a:gd name="connsiteY12" fmla="*/ 11393 h 262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6353" h="2621964">
                    <a:moveTo>
                      <a:pt x="1181475" y="11393"/>
                    </a:moveTo>
                    <a:lnTo>
                      <a:pt x="2206652" y="523981"/>
                    </a:lnTo>
                    <a:cubicBezTo>
                      <a:pt x="2243249" y="542280"/>
                      <a:pt x="2266353" y="579663"/>
                      <a:pt x="2266353" y="620580"/>
                    </a:cubicBezTo>
                    <a:lnTo>
                      <a:pt x="2266353" y="2001385"/>
                    </a:lnTo>
                    <a:cubicBezTo>
                      <a:pt x="2266353" y="2042302"/>
                      <a:pt x="2243249" y="2079685"/>
                      <a:pt x="2206652" y="2097983"/>
                    </a:cubicBezTo>
                    <a:lnTo>
                      <a:pt x="1181475" y="2610572"/>
                    </a:lnTo>
                    <a:cubicBezTo>
                      <a:pt x="1151095" y="2625762"/>
                      <a:pt x="1115257" y="2625762"/>
                      <a:pt x="1084876" y="2610572"/>
                    </a:cubicBezTo>
                    <a:lnTo>
                      <a:pt x="59701" y="2097983"/>
                    </a:lnTo>
                    <a:cubicBezTo>
                      <a:pt x="23104" y="2079685"/>
                      <a:pt x="0" y="2042302"/>
                      <a:pt x="0" y="2001385"/>
                    </a:cubicBezTo>
                    <a:lnTo>
                      <a:pt x="0" y="620580"/>
                    </a:lnTo>
                    <a:cubicBezTo>
                      <a:pt x="0" y="579663"/>
                      <a:pt x="23104" y="542280"/>
                      <a:pt x="59701" y="523981"/>
                    </a:cubicBezTo>
                    <a:lnTo>
                      <a:pt x="1084876" y="11393"/>
                    </a:lnTo>
                    <a:cubicBezTo>
                      <a:pt x="1115257" y="-3797"/>
                      <a:pt x="1151095" y="-3797"/>
                      <a:pt x="1181475" y="11393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35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六边形 57">
                <a:extLst>
                  <a:ext uri="{FF2B5EF4-FFF2-40B4-BE49-F238E27FC236}">
                    <a16:creationId xmlns:a16="http://schemas.microsoft.com/office/drawing/2014/main" id="{808F77D4-5B7A-0625-E10A-145140DFD8FC}"/>
                  </a:ext>
                </a:extLst>
              </p:cNvPr>
              <p:cNvSpPr/>
              <p:nvPr/>
            </p:nvSpPr>
            <p:spPr>
              <a:xfrm>
                <a:off x="1867571" y="2216851"/>
                <a:ext cx="1616705" cy="1857307"/>
              </a:xfrm>
              <a:custGeom>
                <a:avLst/>
                <a:gdLst>
                  <a:gd name="connsiteX0" fmla="*/ 1189452 w 2282306"/>
                  <a:gd name="connsiteY0" fmla="*/ 11393 h 2621965"/>
                  <a:gd name="connsiteX1" fmla="*/ 2222605 w 2282306"/>
                  <a:gd name="connsiteY1" fmla="*/ 527970 h 2621965"/>
                  <a:gd name="connsiteX2" fmla="*/ 2282306 w 2282306"/>
                  <a:gd name="connsiteY2" fmla="*/ 624568 h 2621965"/>
                  <a:gd name="connsiteX3" fmla="*/ 2282306 w 2282306"/>
                  <a:gd name="connsiteY3" fmla="*/ 1997397 h 2621965"/>
                  <a:gd name="connsiteX4" fmla="*/ 2222605 w 2282306"/>
                  <a:gd name="connsiteY4" fmla="*/ 2093995 h 2621965"/>
                  <a:gd name="connsiteX5" fmla="*/ 1189452 w 2282306"/>
                  <a:gd name="connsiteY5" fmla="*/ 2610572 h 2621965"/>
                  <a:gd name="connsiteX6" fmla="*/ 1092854 w 2282306"/>
                  <a:gd name="connsiteY6" fmla="*/ 2610572 h 2621965"/>
                  <a:gd name="connsiteX7" fmla="*/ 59701 w 2282306"/>
                  <a:gd name="connsiteY7" fmla="*/ 2093995 h 2621965"/>
                  <a:gd name="connsiteX8" fmla="*/ 0 w 2282306"/>
                  <a:gd name="connsiteY8" fmla="*/ 1997397 h 2621965"/>
                  <a:gd name="connsiteX9" fmla="*/ 0 w 2282306"/>
                  <a:gd name="connsiteY9" fmla="*/ 624568 h 2621965"/>
                  <a:gd name="connsiteX10" fmla="*/ 59701 w 2282306"/>
                  <a:gd name="connsiteY10" fmla="*/ 527970 h 2621965"/>
                  <a:gd name="connsiteX11" fmla="*/ 1092854 w 2282306"/>
                  <a:gd name="connsiteY11" fmla="*/ 11393 h 2621965"/>
                  <a:gd name="connsiteX12" fmla="*/ 1189452 w 2282306"/>
                  <a:gd name="connsiteY12" fmla="*/ 11393 h 262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2306" h="2621965">
                    <a:moveTo>
                      <a:pt x="1189452" y="11393"/>
                    </a:moveTo>
                    <a:lnTo>
                      <a:pt x="2222605" y="527970"/>
                    </a:lnTo>
                    <a:cubicBezTo>
                      <a:pt x="2259202" y="546268"/>
                      <a:pt x="2282306" y="583651"/>
                      <a:pt x="2282306" y="624568"/>
                    </a:cubicBezTo>
                    <a:lnTo>
                      <a:pt x="2282306" y="1997397"/>
                    </a:lnTo>
                    <a:cubicBezTo>
                      <a:pt x="2282306" y="2038314"/>
                      <a:pt x="2259202" y="2075697"/>
                      <a:pt x="2222605" y="2093995"/>
                    </a:cubicBezTo>
                    <a:lnTo>
                      <a:pt x="1189452" y="2610572"/>
                    </a:lnTo>
                    <a:cubicBezTo>
                      <a:pt x="1159072" y="2625763"/>
                      <a:pt x="1123234" y="2625763"/>
                      <a:pt x="1092854" y="2610572"/>
                    </a:cubicBezTo>
                    <a:lnTo>
                      <a:pt x="59701" y="2093995"/>
                    </a:lnTo>
                    <a:cubicBezTo>
                      <a:pt x="23104" y="2075697"/>
                      <a:pt x="0" y="2038314"/>
                      <a:pt x="0" y="1997397"/>
                    </a:cubicBezTo>
                    <a:lnTo>
                      <a:pt x="0" y="624568"/>
                    </a:lnTo>
                    <a:cubicBezTo>
                      <a:pt x="0" y="583651"/>
                      <a:pt x="23104" y="546268"/>
                      <a:pt x="59701" y="527970"/>
                    </a:cubicBezTo>
                    <a:lnTo>
                      <a:pt x="1092854" y="11393"/>
                    </a:lnTo>
                    <a:cubicBezTo>
                      <a:pt x="1123234" y="-3797"/>
                      <a:pt x="1159072" y="-3797"/>
                      <a:pt x="1189452" y="1139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7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89E1362-E050-6BC5-754A-1DC94F9153E8}"/>
                  </a:ext>
                </a:extLst>
              </p:cNvPr>
              <p:cNvSpPr txBox="1"/>
              <p:nvPr/>
            </p:nvSpPr>
            <p:spPr>
              <a:xfrm>
                <a:off x="2173221" y="2606895"/>
                <a:ext cx="100540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</a:t>
                </a:r>
                <a:endParaRPr lang="en-US" altLang="zh-CN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566E9E3-C994-E533-E059-FE781CA1FEB3}"/>
                  </a:ext>
                </a:extLst>
              </p:cNvPr>
              <p:cNvSpPr txBox="1"/>
              <p:nvPr/>
            </p:nvSpPr>
            <p:spPr>
              <a:xfrm>
                <a:off x="1567039" y="4234772"/>
                <a:ext cx="2217768" cy="1356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/>
                  <a:t>在文本框中输入添加的文字内容，根据需要调整字体大小，语言描述尽量简洁精炼；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62484F3-940F-97F2-7881-EB171F37FCA8}"/>
                </a:ext>
              </a:extLst>
            </p:cNvPr>
            <p:cNvGrpSpPr/>
            <p:nvPr/>
          </p:nvGrpSpPr>
          <p:grpSpPr>
            <a:xfrm>
              <a:off x="1851100" y="6129338"/>
              <a:ext cx="1938528" cy="0"/>
              <a:chOff x="1786128" y="6129338"/>
              <a:chExt cx="1938528" cy="0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35D726A9-F2E1-16EE-3B76-96C5AE6618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6128" y="6129338"/>
                <a:ext cx="1938528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634C4FA7-102E-F728-BDD4-0A01F01204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0831" y="6129338"/>
                <a:ext cx="1009122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CAA790-345B-D4A8-6261-3A6037BBB742}"/>
              </a:ext>
            </a:extLst>
          </p:cNvPr>
          <p:cNvGrpSpPr/>
          <p:nvPr/>
        </p:nvGrpSpPr>
        <p:grpSpPr>
          <a:xfrm>
            <a:off x="4987116" y="1895622"/>
            <a:ext cx="2217768" cy="4233716"/>
            <a:chOff x="4987116" y="1895622"/>
            <a:chExt cx="2217768" cy="423371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3244755-8C21-5DF2-AD54-D0D13B966457}"/>
                </a:ext>
              </a:extLst>
            </p:cNvPr>
            <p:cNvGrpSpPr/>
            <p:nvPr/>
          </p:nvGrpSpPr>
          <p:grpSpPr>
            <a:xfrm>
              <a:off x="4987116" y="1895622"/>
              <a:ext cx="2217768" cy="3695419"/>
              <a:chOff x="1567039" y="1895622"/>
              <a:chExt cx="2217768" cy="3695419"/>
            </a:xfrm>
          </p:grpSpPr>
          <p:sp>
            <p:nvSpPr>
              <p:cNvPr id="21" name="六边形 59">
                <a:extLst>
                  <a:ext uri="{FF2B5EF4-FFF2-40B4-BE49-F238E27FC236}">
                    <a16:creationId xmlns:a16="http://schemas.microsoft.com/office/drawing/2014/main" id="{C4454282-18DE-7DE5-06B9-36EC5261D736}"/>
                  </a:ext>
                </a:extLst>
              </p:cNvPr>
              <p:cNvSpPr/>
              <p:nvPr/>
            </p:nvSpPr>
            <p:spPr>
              <a:xfrm>
                <a:off x="1873221" y="2056237"/>
                <a:ext cx="1605405" cy="1857307"/>
              </a:xfrm>
              <a:custGeom>
                <a:avLst/>
                <a:gdLst>
                  <a:gd name="connsiteX0" fmla="*/ 1181475 w 2266353"/>
                  <a:gd name="connsiteY0" fmla="*/ 11393 h 2621964"/>
                  <a:gd name="connsiteX1" fmla="*/ 2206652 w 2266353"/>
                  <a:gd name="connsiteY1" fmla="*/ 523982 h 2621964"/>
                  <a:gd name="connsiteX2" fmla="*/ 2266353 w 2266353"/>
                  <a:gd name="connsiteY2" fmla="*/ 620580 h 2621964"/>
                  <a:gd name="connsiteX3" fmla="*/ 2266353 w 2266353"/>
                  <a:gd name="connsiteY3" fmla="*/ 2001385 h 2621964"/>
                  <a:gd name="connsiteX4" fmla="*/ 2206652 w 2266353"/>
                  <a:gd name="connsiteY4" fmla="*/ 2097984 h 2621964"/>
                  <a:gd name="connsiteX5" fmla="*/ 1181475 w 2266353"/>
                  <a:gd name="connsiteY5" fmla="*/ 2610572 h 2621964"/>
                  <a:gd name="connsiteX6" fmla="*/ 1084876 w 2266353"/>
                  <a:gd name="connsiteY6" fmla="*/ 2610572 h 2621964"/>
                  <a:gd name="connsiteX7" fmla="*/ 59701 w 2266353"/>
                  <a:gd name="connsiteY7" fmla="*/ 2097984 h 2621964"/>
                  <a:gd name="connsiteX8" fmla="*/ 0 w 2266353"/>
                  <a:gd name="connsiteY8" fmla="*/ 2001386 h 2621964"/>
                  <a:gd name="connsiteX9" fmla="*/ 0 w 2266353"/>
                  <a:gd name="connsiteY9" fmla="*/ 620580 h 2621964"/>
                  <a:gd name="connsiteX10" fmla="*/ 59701 w 2266353"/>
                  <a:gd name="connsiteY10" fmla="*/ 523982 h 2621964"/>
                  <a:gd name="connsiteX11" fmla="*/ 1084876 w 2266353"/>
                  <a:gd name="connsiteY11" fmla="*/ 11393 h 2621964"/>
                  <a:gd name="connsiteX12" fmla="*/ 1181475 w 2266353"/>
                  <a:gd name="connsiteY12" fmla="*/ 11393 h 262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6353" h="2621964">
                    <a:moveTo>
                      <a:pt x="1181475" y="11393"/>
                    </a:moveTo>
                    <a:lnTo>
                      <a:pt x="2206652" y="523982"/>
                    </a:lnTo>
                    <a:cubicBezTo>
                      <a:pt x="2243249" y="542280"/>
                      <a:pt x="2266353" y="579663"/>
                      <a:pt x="2266353" y="620580"/>
                    </a:cubicBezTo>
                    <a:lnTo>
                      <a:pt x="2266353" y="2001385"/>
                    </a:lnTo>
                    <a:cubicBezTo>
                      <a:pt x="2266353" y="2042302"/>
                      <a:pt x="2243249" y="2079685"/>
                      <a:pt x="2206652" y="2097984"/>
                    </a:cubicBezTo>
                    <a:lnTo>
                      <a:pt x="1181475" y="2610572"/>
                    </a:lnTo>
                    <a:cubicBezTo>
                      <a:pt x="1151095" y="2625762"/>
                      <a:pt x="1115257" y="2625762"/>
                      <a:pt x="1084876" y="2610572"/>
                    </a:cubicBezTo>
                    <a:lnTo>
                      <a:pt x="59701" y="2097984"/>
                    </a:lnTo>
                    <a:cubicBezTo>
                      <a:pt x="23104" y="2079685"/>
                      <a:pt x="0" y="2042302"/>
                      <a:pt x="0" y="2001386"/>
                    </a:cubicBezTo>
                    <a:lnTo>
                      <a:pt x="0" y="620580"/>
                    </a:lnTo>
                    <a:cubicBezTo>
                      <a:pt x="0" y="579663"/>
                      <a:pt x="23104" y="542280"/>
                      <a:pt x="59701" y="523982"/>
                    </a:cubicBezTo>
                    <a:lnTo>
                      <a:pt x="1084876" y="11393"/>
                    </a:lnTo>
                    <a:cubicBezTo>
                      <a:pt x="1115257" y="-3797"/>
                      <a:pt x="1151095" y="-3797"/>
                      <a:pt x="1181475" y="11393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35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六边形 60">
                <a:extLst>
                  <a:ext uri="{FF2B5EF4-FFF2-40B4-BE49-F238E27FC236}">
                    <a16:creationId xmlns:a16="http://schemas.microsoft.com/office/drawing/2014/main" id="{90E04D10-F9FF-C8E8-2264-B751717667FB}"/>
                  </a:ext>
                </a:extLst>
              </p:cNvPr>
              <p:cNvSpPr/>
              <p:nvPr/>
            </p:nvSpPr>
            <p:spPr>
              <a:xfrm>
                <a:off x="1873221" y="1895622"/>
                <a:ext cx="1605405" cy="1857307"/>
              </a:xfrm>
              <a:custGeom>
                <a:avLst/>
                <a:gdLst>
                  <a:gd name="connsiteX0" fmla="*/ 1181475 w 2266353"/>
                  <a:gd name="connsiteY0" fmla="*/ 11393 h 2621964"/>
                  <a:gd name="connsiteX1" fmla="*/ 2206652 w 2266353"/>
                  <a:gd name="connsiteY1" fmla="*/ 523981 h 2621964"/>
                  <a:gd name="connsiteX2" fmla="*/ 2266353 w 2266353"/>
                  <a:gd name="connsiteY2" fmla="*/ 620580 h 2621964"/>
                  <a:gd name="connsiteX3" fmla="*/ 2266353 w 2266353"/>
                  <a:gd name="connsiteY3" fmla="*/ 2001385 h 2621964"/>
                  <a:gd name="connsiteX4" fmla="*/ 2206652 w 2266353"/>
                  <a:gd name="connsiteY4" fmla="*/ 2097983 h 2621964"/>
                  <a:gd name="connsiteX5" fmla="*/ 1181475 w 2266353"/>
                  <a:gd name="connsiteY5" fmla="*/ 2610572 h 2621964"/>
                  <a:gd name="connsiteX6" fmla="*/ 1084876 w 2266353"/>
                  <a:gd name="connsiteY6" fmla="*/ 2610572 h 2621964"/>
                  <a:gd name="connsiteX7" fmla="*/ 59701 w 2266353"/>
                  <a:gd name="connsiteY7" fmla="*/ 2097983 h 2621964"/>
                  <a:gd name="connsiteX8" fmla="*/ 0 w 2266353"/>
                  <a:gd name="connsiteY8" fmla="*/ 2001385 h 2621964"/>
                  <a:gd name="connsiteX9" fmla="*/ 0 w 2266353"/>
                  <a:gd name="connsiteY9" fmla="*/ 620580 h 2621964"/>
                  <a:gd name="connsiteX10" fmla="*/ 59701 w 2266353"/>
                  <a:gd name="connsiteY10" fmla="*/ 523981 h 2621964"/>
                  <a:gd name="connsiteX11" fmla="*/ 1084876 w 2266353"/>
                  <a:gd name="connsiteY11" fmla="*/ 11393 h 2621964"/>
                  <a:gd name="connsiteX12" fmla="*/ 1181475 w 2266353"/>
                  <a:gd name="connsiteY12" fmla="*/ 11393 h 262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6353" h="2621964">
                    <a:moveTo>
                      <a:pt x="1181475" y="11393"/>
                    </a:moveTo>
                    <a:lnTo>
                      <a:pt x="2206652" y="523981"/>
                    </a:lnTo>
                    <a:cubicBezTo>
                      <a:pt x="2243249" y="542280"/>
                      <a:pt x="2266353" y="579663"/>
                      <a:pt x="2266353" y="620580"/>
                    </a:cubicBezTo>
                    <a:lnTo>
                      <a:pt x="2266353" y="2001385"/>
                    </a:lnTo>
                    <a:cubicBezTo>
                      <a:pt x="2266353" y="2042302"/>
                      <a:pt x="2243249" y="2079685"/>
                      <a:pt x="2206652" y="2097983"/>
                    </a:cubicBezTo>
                    <a:lnTo>
                      <a:pt x="1181475" y="2610572"/>
                    </a:lnTo>
                    <a:cubicBezTo>
                      <a:pt x="1151095" y="2625762"/>
                      <a:pt x="1115257" y="2625762"/>
                      <a:pt x="1084876" y="2610572"/>
                    </a:cubicBezTo>
                    <a:lnTo>
                      <a:pt x="59701" y="2097983"/>
                    </a:lnTo>
                    <a:cubicBezTo>
                      <a:pt x="23104" y="2079685"/>
                      <a:pt x="0" y="2042302"/>
                      <a:pt x="0" y="2001385"/>
                    </a:cubicBezTo>
                    <a:lnTo>
                      <a:pt x="0" y="620580"/>
                    </a:lnTo>
                    <a:cubicBezTo>
                      <a:pt x="0" y="579663"/>
                      <a:pt x="23104" y="542280"/>
                      <a:pt x="59701" y="523981"/>
                    </a:cubicBezTo>
                    <a:lnTo>
                      <a:pt x="1084876" y="11393"/>
                    </a:lnTo>
                    <a:cubicBezTo>
                      <a:pt x="1115257" y="-3797"/>
                      <a:pt x="1151095" y="-3797"/>
                      <a:pt x="1181475" y="11393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35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六边形 57">
                <a:extLst>
                  <a:ext uri="{FF2B5EF4-FFF2-40B4-BE49-F238E27FC236}">
                    <a16:creationId xmlns:a16="http://schemas.microsoft.com/office/drawing/2014/main" id="{CBDDD40D-3C04-BA4E-A8FE-C79DC79CD42D}"/>
                  </a:ext>
                </a:extLst>
              </p:cNvPr>
              <p:cNvSpPr/>
              <p:nvPr/>
            </p:nvSpPr>
            <p:spPr>
              <a:xfrm>
                <a:off x="1867571" y="2216851"/>
                <a:ext cx="1616705" cy="1857307"/>
              </a:xfrm>
              <a:custGeom>
                <a:avLst/>
                <a:gdLst>
                  <a:gd name="connsiteX0" fmla="*/ 1189452 w 2282306"/>
                  <a:gd name="connsiteY0" fmla="*/ 11393 h 2621965"/>
                  <a:gd name="connsiteX1" fmla="*/ 2222605 w 2282306"/>
                  <a:gd name="connsiteY1" fmla="*/ 527970 h 2621965"/>
                  <a:gd name="connsiteX2" fmla="*/ 2282306 w 2282306"/>
                  <a:gd name="connsiteY2" fmla="*/ 624568 h 2621965"/>
                  <a:gd name="connsiteX3" fmla="*/ 2282306 w 2282306"/>
                  <a:gd name="connsiteY3" fmla="*/ 1997397 h 2621965"/>
                  <a:gd name="connsiteX4" fmla="*/ 2222605 w 2282306"/>
                  <a:gd name="connsiteY4" fmla="*/ 2093995 h 2621965"/>
                  <a:gd name="connsiteX5" fmla="*/ 1189452 w 2282306"/>
                  <a:gd name="connsiteY5" fmla="*/ 2610572 h 2621965"/>
                  <a:gd name="connsiteX6" fmla="*/ 1092854 w 2282306"/>
                  <a:gd name="connsiteY6" fmla="*/ 2610572 h 2621965"/>
                  <a:gd name="connsiteX7" fmla="*/ 59701 w 2282306"/>
                  <a:gd name="connsiteY7" fmla="*/ 2093995 h 2621965"/>
                  <a:gd name="connsiteX8" fmla="*/ 0 w 2282306"/>
                  <a:gd name="connsiteY8" fmla="*/ 1997397 h 2621965"/>
                  <a:gd name="connsiteX9" fmla="*/ 0 w 2282306"/>
                  <a:gd name="connsiteY9" fmla="*/ 624568 h 2621965"/>
                  <a:gd name="connsiteX10" fmla="*/ 59701 w 2282306"/>
                  <a:gd name="connsiteY10" fmla="*/ 527970 h 2621965"/>
                  <a:gd name="connsiteX11" fmla="*/ 1092854 w 2282306"/>
                  <a:gd name="connsiteY11" fmla="*/ 11393 h 2621965"/>
                  <a:gd name="connsiteX12" fmla="*/ 1189452 w 2282306"/>
                  <a:gd name="connsiteY12" fmla="*/ 11393 h 262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2306" h="2621965">
                    <a:moveTo>
                      <a:pt x="1189452" y="11393"/>
                    </a:moveTo>
                    <a:lnTo>
                      <a:pt x="2222605" y="527970"/>
                    </a:lnTo>
                    <a:cubicBezTo>
                      <a:pt x="2259202" y="546268"/>
                      <a:pt x="2282306" y="583651"/>
                      <a:pt x="2282306" y="624568"/>
                    </a:cubicBezTo>
                    <a:lnTo>
                      <a:pt x="2282306" y="1997397"/>
                    </a:lnTo>
                    <a:cubicBezTo>
                      <a:pt x="2282306" y="2038314"/>
                      <a:pt x="2259202" y="2075697"/>
                      <a:pt x="2222605" y="2093995"/>
                    </a:cubicBezTo>
                    <a:lnTo>
                      <a:pt x="1189452" y="2610572"/>
                    </a:lnTo>
                    <a:cubicBezTo>
                      <a:pt x="1159072" y="2625763"/>
                      <a:pt x="1123234" y="2625763"/>
                      <a:pt x="1092854" y="2610572"/>
                    </a:cubicBezTo>
                    <a:lnTo>
                      <a:pt x="59701" y="2093995"/>
                    </a:lnTo>
                    <a:cubicBezTo>
                      <a:pt x="23104" y="2075697"/>
                      <a:pt x="0" y="2038314"/>
                      <a:pt x="0" y="1997397"/>
                    </a:cubicBezTo>
                    <a:lnTo>
                      <a:pt x="0" y="624568"/>
                    </a:lnTo>
                    <a:cubicBezTo>
                      <a:pt x="0" y="583651"/>
                      <a:pt x="23104" y="546268"/>
                      <a:pt x="59701" y="527970"/>
                    </a:cubicBezTo>
                    <a:lnTo>
                      <a:pt x="1092854" y="11393"/>
                    </a:lnTo>
                    <a:cubicBezTo>
                      <a:pt x="1123234" y="-3797"/>
                      <a:pt x="1159072" y="-3797"/>
                      <a:pt x="1189452" y="1139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7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94AD10D3-7688-A408-5025-81D8A6D5D379}"/>
                  </a:ext>
                </a:extLst>
              </p:cNvPr>
              <p:cNvSpPr txBox="1"/>
              <p:nvPr/>
            </p:nvSpPr>
            <p:spPr>
              <a:xfrm>
                <a:off x="2173221" y="2606895"/>
                <a:ext cx="100540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</a:t>
                </a:r>
                <a:endParaRPr lang="en-US" altLang="zh-CN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C9C4A8A-68C6-91DC-1D2F-C69690CD3316}"/>
                  </a:ext>
                </a:extLst>
              </p:cNvPr>
              <p:cNvSpPr txBox="1"/>
              <p:nvPr/>
            </p:nvSpPr>
            <p:spPr>
              <a:xfrm>
                <a:off x="1567039" y="4234772"/>
                <a:ext cx="2217768" cy="1356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/>
                  <a:t>在文本框中输入添加的文字内容，根据需要调整字体大小，语言描述尽量简洁精炼；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8CCAA0E-2213-8E9D-503C-7E9F793C35DA}"/>
                </a:ext>
              </a:extLst>
            </p:cNvPr>
            <p:cNvGrpSpPr/>
            <p:nvPr/>
          </p:nvGrpSpPr>
          <p:grpSpPr>
            <a:xfrm>
              <a:off x="5126736" y="6129338"/>
              <a:ext cx="1938528" cy="0"/>
              <a:chOff x="1786128" y="6129338"/>
              <a:chExt cx="1938528" cy="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0D62C33-6799-3D5E-C25D-DEBCF9CF9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6128" y="6129338"/>
                <a:ext cx="1938528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7478381E-AB6E-900B-BCC3-8627DA19A8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0831" y="6129338"/>
                <a:ext cx="1009122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9BA359C-0DCA-6551-7BC8-4D461C8BDF3B}"/>
              </a:ext>
            </a:extLst>
          </p:cNvPr>
          <p:cNvGrpSpPr/>
          <p:nvPr/>
        </p:nvGrpSpPr>
        <p:grpSpPr>
          <a:xfrm>
            <a:off x="8262752" y="1895622"/>
            <a:ext cx="2217768" cy="4233716"/>
            <a:chOff x="8262752" y="1895622"/>
            <a:chExt cx="2217768" cy="423371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1D40484-2618-1A9B-45E7-A56871C0F7DB}"/>
                </a:ext>
              </a:extLst>
            </p:cNvPr>
            <p:cNvGrpSpPr/>
            <p:nvPr/>
          </p:nvGrpSpPr>
          <p:grpSpPr>
            <a:xfrm>
              <a:off x="8262752" y="1895622"/>
              <a:ext cx="2217768" cy="3695419"/>
              <a:chOff x="1567039" y="1895622"/>
              <a:chExt cx="2217768" cy="3695419"/>
            </a:xfrm>
          </p:grpSpPr>
          <p:sp>
            <p:nvSpPr>
              <p:cNvPr id="31" name="六边形 59">
                <a:extLst>
                  <a:ext uri="{FF2B5EF4-FFF2-40B4-BE49-F238E27FC236}">
                    <a16:creationId xmlns:a16="http://schemas.microsoft.com/office/drawing/2014/main" id="{727E0B0B-B470-CB72-46A9-2825E2D4EBC3}"/>
                  </a:ext>
                </a:extLst>
              </p:cNvPr>
              <p:cNvSpPr/>
              <p:nvPr/>
            </p:nvSpPr>
            <p:spPr>
              <a:xfrm>
                <a:off x="1873221" y="2056237"/>
                <a:ext cx="1605405" cy="1857307"/>
              </a:xfrm>
              <a:custGeom>
                <a:avLst/>
                <a:gdLst>
                  <a:gd name="connsiteX0" fmla="*/ 1181475 w 2266353"/>
                  <a:gd name="connsiteY0" fmla="*/ 11393 h 2621964"/>
                  <a:gd name="connsiteX1" fmla="*/ 2206652 w 2266353"/>
                  <a:gd name="connsiteY1" fmla="*/ 523982 h 2621964"/>
                  <a:gd name="connsiteX2" fmla="*/ 2266353 w 2266353"/>
                  <a:gd name="connsiteY2" fmla="*/ 620580 h 2621964"/>
                  <a:gd name="connsiteX3" fmla="*/ 2266353 w 2266353"/>
                  <a:gd name="connsiteY3" fmla="*/ 2001385 h 2621964"/>
                  <a:gd name="connsiteX4" fmla="*/ 2206652 w 2266353"/>
                  <a:gd name="connsiteY4" fmla="*/ 2097984 h 2621964"/>
                  <a:gd name="connsiteX5" fmla="*/ 1181475 w 2266353"/>
                  <a:gd name="connsiteY5" fmla="*/ 2610572 h 2621964"/>
                  <a:gd name="connsiteX6" fmla="*/ 1084876 w 2266353"/>
                  <a:gd name="connsiteY6" fmla="*/ 2610572 h 2621964"/>
                  <a:gd name="connsiteX7" fmla="*/ 59701 w 2266353"/>
                  <a:gd name="connsiteY7" fmla="*/ 2097984 h 2621964"/>
                  <a:gd name="connsiteX8" fmla="*/ 0 w 2266353"/>
                  <a:gd name="connsiteY8" fmla="*/ 2001386 h 2621964"/>
                  <a:gd name="connsiteX9" fmla="*/ 0 w 2266353"/>
                  <a:gd name="connsiteY9" fmla="*/ 620580 h 2621964"/>
                  <a:gd name="connsiteX10" fmla="*/ 59701 w 2266353"/>
                  <a:gd name="connsiteY10" fmla="*/ 523982 h 2621964"/>
                  <a:gd name="connsiteX11" fmla="*/ 1084876 w 2266353"/>
                  <a:gd name="connsiteY11" fmla="*/ 11393 h 2621964"/>
                  <a:gd name="connsiteX12" fmla="*/ 1181475 w 2266353"/>
                  <a:gd name="connsiteY12" fmla="*/ 11393 h 262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6353" h="2621964">
                    <a:moveTo>
                      <a:pt x="1181475" y="11393"/>
                    </a:moveTo>
                    <a:lnTo>
                      <a:pt x="2206652" y="523982"/>
                    </a:lnTo>
                    <a:cubicBezTo>
                      <a:pt x="2243249" y="542280"/>
                      <a:pt x="2266353" y="579663"/>
                      <a:pt x="2266353" y="620580"/>
                    </a:cubicBezTo>
                    <a:lnTo>
                      <a:pt x="2266353" y="2001385"/>
                    </a:lnTo>
                    <a:cubicBezTo>
                      <a:pt x="2266353" y="2042302"/>
                      <a:pt x="2243249" y="2079685"/>
                      <a:pt x="2206652" y="2097984"/>
                    </a:cubicBezTo>
                    <a:lnTo>
                      <a:pt x="1181475" y="2610572"/>
                    </a:lnTo>
                    <a:cubicBezTo>
                      <a:pt x="1151095" y="2625762"/>
                      <a:pt x="1115257" y="2625762"/>
                      <a:pt x="1084876" y="2610572"/>
                    </a:cubicBezTo>
                    <a:lnTo>
                      <a:pt x="59701" y="2097984"/>
                    </a:lnTo>
                    <a:cubicBezTo>
                      <a:pt x="23104" y="2079685"/>
                      <a:pt x="0" y="2042302"/>
                      <a:pt x="0" y="2001386"/>
                    </a:cubicBezTo>
                    <a:lnTo>
                      <a:pt x="0" y="620580"/>
                    </a:lnTo>
                    <a:cubicBezTo>
                      <a:pt x="0" y="579663"/>
                      <a:pt x="23104" y="542280"/>
                      <a:pt x="59701" y="523982"/>
                    </a:cubicBezTo>
                    <a:lnTo>
                      <a:pt x="1084876" y="11393"/>
                    </a:lnTo>
                    <a:cubicBezTo>
                      <a:pt x="1115257" y="-3797"/>
                      <a:pt x="1151095" y="-3797"/>
                      <a:pt x="1181475" y="11393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35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六边形 60">
                <a:extLst>
                  <a:ext uri="{FF2B5EF4-FFF2-40B4-BE49-F238E27FC236}">
                    <a16:creationId xmlns:a16="http://schemas.microsoft.com/office/drawing/2014/main" id="{4E5FE47E-F55E-C906-8EA6-866ED1B3FB61}"/>
                  </a:ext>
                </a:extLst>
              </p:cNvPr>
              <p:cNvSpPr/>
              <p:nvPr/>
            </p:nvSpPr>
            <p:spPr>
              <a:xfrm>
                <a:off x="1873221" y="1895622"/>
                <a:ext cx="1605405" cy="1857307"/>
              </a:xfrm>
              <a:custGeom>
                <a:avLst/>
                <a:gdLst>
                  <a:gd name="connsiteX0" fmla="*/ 1181475 w 2266353"/>
                  <a:gd name="connsiteY0" fmla="*/ 11393 h 2621964"/>
                  <a:gd name="connsiteX1" fmla="*/ 2206652 w 2266353"/>
                  <a:gd name="connsiteY1" fmla="*/ 523981 h 2621964"/>
                  <a:gd name="connsiteX2" fmla="*/ 2266353 w 2266353"/>
                  <a:gd name="connsiteY2" fmla="*/ 620580 h 2621964"/>
                  <a:gd name="connsiteX3" fmla="*/ 2266353 w 2266353"/>
                  <a:gd name="connsiteY3" fmla="*/ 2001385 h 2621964"/>
                  <a:gd name="connsiteX4" fmla="*/ 2206652 w 2266353"/>
                  <a:gd name="connsiteY4" fmla="*/ 2097983 h 2621964"/>
                  <a:gd name="connsiteX5" fmla="*/ 1181475 w 2266353"/>
                  <a:gd name="connsiteY5" fmla="*/ 2610572 h 2621964"/>
                  <a:gd name="connsiteX6" fmla="*/ 1084876 w 2266353"/>
                  <a:gd name="connsiteY6" fmla="*/ 2610572 h 2621964"/>
                  <a:gd name="connsiteX7" fmla="*/ 59701 w 2266353"/>
                  <a:gd name="connsiteY7" fmla="*/ 2097983 h 2621964"/>
                  <a:gd name="connsiteX8" fmla="*/ 0 w 2266353"/>
                  <a:gd name="connsiteY8" fmla="*/ 2001385 h 2621964"/>
                  <a:gd name="connsiteX9" fmla="*/ 0 w 2266353"/>
                  <a:gd name="connsiteY9" fmla="*/ 620580 h 2621964"/>
                  <a:gd name="connsiteX10" fmla="*/ 59701 w 2266353"/>
                  <a:gd name="connsiteY10" fmla="*/ 523981 h 2621964"/>
                  <a:gd name="connsiteX11" fmla="*/ 1084876 w 2266353"/>
                  <a:gd name="connsiteY11" fmla="*/ 11393 h 2621964"/>
                  <a:gd name="connsiteX12" fmla="*/ 1181475 w 2266353"/>
                  <a:gd name="connsiteY12" fmla="*/ 11393 h 262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6353" h="2621964">
                    <a:moveTo>
                      <a:pt x="1181475" y="11393"/>
                    </a:moveTo>
                    <a:lnTo>
                      <a:pt x="2206652" y="523981"/>
                    </a:lnTo>
                    <a:cubicBezTo>
                      <a:pt x="2243249" y="542280"/>
                      <a:pt x="2266353" y="579663"/>
                      <a:pt x="2266353" y="620580"/>
                    </a:cubicBezTo>
                    <a:lnTo>
                      <a:pt x="2266353" y="2001385"/>
                    </a:lnTo>
                    <a:cubicBezTo>
                      <a:pt x="2266353" y="2042302"/>
                      <a:pt x="2243249" y="2079685"/>
                      <a:pt x="2206652" y="2097983"/>
                    </a:cubicBezTo>
                    <a:lnTo>
                      <a:pt x="1181475" y="2610572"/>
                    </a:lnTo>
                    <a:cubicBezTo>
                      <a:pt x="1151095" y="2625762"/>
                      <a:pt x="1115257" y="2625762"/>
                      <a:pt x="1084876" y="2610572"/>
                    </a:cubicBezTo>
                    <a:lnTo>
                      <a:pt x="59701" y="2097983"/>
                    </a:lnTo>
                    <a:cubicBezTo>
                      <a:pt x="23104" y="2079685"/>
                      <a:pt x="0" y="2042302"/>
                      <a:pt x="0" y="2001385"/>
                    </a:cubicBezTo>
                    <a:lnTo>
                      <a:pt x="0" y="620580"/>
                    </a:lnTo>
                    <a:cubicBezTo>
                      <a:pt x="0" y="579663"/>
                      <a:pt x="23104" y="542280"/>
                      <a:pt x="59701" y="523981"/>
                    </a:cubicBezTo>
                    <a:lnTo>
                      <a:pt x="1084876" y="11393"/>
                    </a:lnTo>
                    <a:cubicBezTo>
                      <a:pt x="1115257" y="-3797"/>
                      <a:pt x="1151095" y="-3797"/>
                      <a:pt x="1181475" y="11393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35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57">
                <a:extLst>
                  <a:ext uri="{FF2B5EF4-FFF2-40B4-BE49-F238E27FC236}">
                    <a16:creationId xmlns:a16="http://schemas.microsoft.com/office/drawing/2014/main" id="{3A4E27DF-FD8D-7412-7BAB-153CE6B5E080}"/>
                  </a:ext>
                </a:extLst>
              </p:cNvPr>
              <p:cNvSpPr/>
              <p:nvPr/>
            </p:nvSpPr>
            <p:spPr>
              <a:xfrm>
                <a:off x="1867571" y="2216851"/>
                <a:ext cx="1616705" cy="1857307"/>
              </a:xfrm>
              <a:custGeom>
                <a:avLst/>
                <a:gdLst>
                  <a:gd name="connsiteX0" fmla="*/ 1189452 w 2282306"/>
                  <a:gd name="connsiteY0" fmla="*/ 11393 h 2621965"/>
                  <a:gd name="connsiteX1" fmla="*/ 2222605 w 2282306"/>
                  <a:gd name="connsiteY1" fmla="*/ 527970 h 2621965"/>
                  <a:gd name="connsiteX2" fmla="*/ 2282306 w 2282306"/>
                  <a:gd name="connsiteY2" fmla="*/ 624568 h 2621965"/>
                  <a:gd name="connsiteX3" fmla="*/ 2282306 w 2282306"/>
                  <a:gd name="connsiteY3" fmla="*/ 1997397 h 2621965"/>
                  <a:gd name="connsiteX4" fmla="*/ 2222605 w 2282306"/>
                  <a:gd name="connsiteY4" fmla="*/ 2093995 h 2621965"/>
                  <a:gd name="connsiteX5" fmla="*/ 1189452 w 2282306"/>
                  <a:gd name="connsiteY5" fmla="*/ 2610572 h 2621965"/>
                  <a:gd name="connsiteX6" fmla="*/ 1092854 w 2282306"/>
                  <a:gd name="connsiteY6" fmla="*/ 2610572 h 2621965"/>
                  <a:gd name="connsiteX7" fmla="*/ 59701 w 2282306"/>
                  <a:gd name="connsiteY7" fmla="*/ 2093995 h 2621965"/>
                  <a:gd name="connsiteX8" fmla="*/ 0 w 2282306"/>
                  <a:gd name="connsiteY8" fmla="*/ 1997397 h 2621965"/>
                  <a:gd name="connsiteX9" fmla="*/ 0 w 2282306"/>
                  <a:gd name="connsiteY9" fmla="*/ 624568 h 2621965"/>
                  <a:gd name="connsiteX10" fmla="*/ 59701 w 2282306"/>
                  <a:gd name="connsiteY10" fmla="*/ 527970 h 2621965"/>
                  <a:gd name="connsiteX11" fmla="*/ 1092854 w 2282306"/>
                  <a:gd name="connsiteY11" fmla="*/ 11393 h 2621965"/>
                  <a:gd name="connsiteX12" fmla="*/ 1189452 w 2282306"/>
                  <a:gd name="connsiteY12" fmla="*/ 11393 h 262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2306" h="2621965">
                    <a:moveTo>
                      <a:pt x="1189452" y="11393"/>
                    </a:moveTo>
                    <a:lnTo>
                      <a:pt x="2222605" y="527970"/>
                    </a:lnTo>
                    <a:cubicBezTo>
                      <a:pt x="2259202" y="546268"/>
                      <a:pt x="2282306" y="583651"/>
                      <a:pt x="2282306" y="624568"/>
                    </a:cubicBezTo>
                    <a:lnTo>
                      <a:pt x="2282306" y="1997397"/>
                    </a:lnTo>
                    <a:cubicBezTo>
                      <a:pt x="2282306" y="2038314"/>
                      <a:pt x="2259202" y="2075697"/>
                      <a:pt x="2222605" y="2093995"/>
                    </a:cubicBezTo>
                    <a:lnTo>
                      <a:pt x="1189452" y="2610572"/>
                    </a:lnTo>
                    <a:cubicBezTo>
                      <a:pt x="1159072" y="2625763"/>
                      <a:pt x="1123234" y="2625763"/>
                      <a:pt x="1092854" y="2610572"/>
                    </a:cubicBezTo>
                    <a:lnTo>
                      <a:pt x="59701" y="2093995"/>
                    </a:lnTo>
                    <a:cubicBezTo>
                      <a:pt x="23104" y="2075697"/>
                      <a:pt x="0" y="2038314"/>
                      <a:pt x="0" y="1997397"/>
                    </a:cubicBezTo>
                    <a:lnTo>
                      <a:pt x="0" y="624568"/>
                    </a:lnTo>
                    <a:cubicBezTo>
                      <a:pt x="0" y="583651"/>
                      <a:pt x="23104" y="546268"/>
                      <a:pt x="59701" y="527970"/>
                    </a:cubicBezTo>
                    <a:lnTo>
                      <a:pt x="1092854" y="11393"/>
                    </a:lnTo>
                    <a:cubicBezTo>
                      <a:pt x="1123234" y="-3797"/>
                      <a:pt x="1159072" y="-3797"/>
                      <a:pt x="1189452" y="1139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7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3DB6A339-D168-F62C-8640-767179CADE65}"/>
                  </a:ext>
                </a:extLst>
              </p:cNvPr>
              <p:cNvSpPr txBox="1"/>
              <p:nvPr/>
            </p:nvSpPr>
            <p:spPr>
              <a:xfrm>
                <a:off x="2173221" y="2606895"/>
                <a:ext cx="100540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</a:t>
                </a:r>
                <a:endParaRPr lang="en-US" altLang="zh-CN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A849B44-A02A-7524-D987-24BAEE6F0767}"/>
                  </a:ext>
                </a:extLst>
              </p:cNvPr>
              <p:cNvSpPr txBox="1"/>
              <p:nvPr/>
            </p:nvSpPr>
            <p:spPr>
              <a:xfrm>
                <a:off x="1567039" y="4234772"/>
                <a:ext cx="2217768" cy="1356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/>
                  <a:t>在文本框中输入添加的文字内容，根据需要调整字体大小，语言描述尽量简洁精炼；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636E7E7-3DF3-5AF6-2887-11FEB06E8802}"/>
                </a:ext>
              </a:extLst>
            </p:cNvPr>
            <p:cNvGrpSpPr/>
            <p:nvPr/>
          </p:nvGrpSpPr>
          <p:grpSpPr>
            <a:xfrm>
              <a:off x="8402372" y="6129338"/>
              <a:ext cx="1938528" cy="0"/>
              <a:chOff x="1786128" y="6129338"/>
              <a:chExt cx="1938528" cy="0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116E0DC8-F5F9-111F-9255-893E4FF2E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6128" y="6129338"/>
                <a:ext cx="1938528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55B44A4C-13E3-CF56-EFF7-2789424DD4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0831" y="6129338"/>
                <a:ext cx="1009122" cy="0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81391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917F0B-DA91-A611-E363-21325E53C5A7}"/>
              </a:ext>
            </a:extLst>
          </p:cNvPr>
          <p:cNvGrpSpPr/>
          <p:nvPr/>
        </p:nvGrpSpPr>
        <p:grpSpPr>
          <a:xfrm>
            <a:off x="1" y="1777581"/>
            <a:ext cx="12191997" cy="5080420"/>
            <a:chOff x="1" y="1777581"/>
            <a:chExt cx="12191997" cy="508042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34D931-D713-E6F7-04AB-77CFA98730E9}"/>
                </a:ext>
              </a:extLst>
            </p:cNvPr>
            <p:cNvSpPr/>
            <p:nvPr/>
          </p:nvSpPr>
          <p:spPr>
            <a:xfrm>
              <a:off x="1" y="1777581"/>
              <a:ext cx="12191997" cy="5080419"/>
            </a:xfrm>
            <a:custGeom>
              <a:avLst/>
              <a:gdLst>
                <a:gd name="connsiteX0" fmla="*/ 10291646 w 12191997"/>
                <a:gd name="connsiteY0" fmla="*/ 0 h 5080419"/>
                <a:gd name="connsiteX1" fmla="*/ 12191997 w 12191997"/>
                <a:gd name="connsiteY1" fmla="*/ 482 h 5080419"/>
                <a:gd name="connsiteX2" fmla="*/ 12191997 w 12191997"/>
                <a:gd name="connsiteY2" fmla="*/ 4665482 h 5080419"/>
                <a:gd name="connsiteX3" fmla="*/ 11837111 w 12191997"/>
                <a:gd name="connsiteY3" fmla="*/ 4831046 h 5080419"/>
                <a:gd name="connsiteX4" fmla="*/ 11425492 w 12191997"/>
                <a:gd name="connsiteY4" fmla="*/ 5011519 h 5080419"/>
                <a:gd name="connsiteX5" fmla="*/ 11259197 w 12191997"/>
                <a:gd name="connsiteY5" fmla="*/ 5080419 h 5080419"/>
                <a:gd name="connsiteX6" fmla="*/ 0 w 12191997"/>
                <a:gd name="connsiteY6" fmla="*/ 5080419 h 5080419"/>
                <a:gd name="connsiteX7" fmla="*/ 0 w 12191997"/>
                <a:gd name="connsiteY7" fmla="*/ 5051529 h 5080419"/>
                <a:gd name="connsiteX8" fmla="*/ 272526 w 12191997"/>
                <a:gd name="connsiteY8" fmla="*/ 5066128 h 5080419"/>
                <a:gd name="connsiteX9" fmla="*/ 11357083 w 12191997"/>
                <a:gd name="connsiteY9" fmla="*/ 1336016 h 508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1997" h="5080419">
                  <a:moveTo>
                    <a:pt x="10291646" y="0"/>
                  </a:moveTo>
                  <a:lnTo>
                    <a:pt x="12191997" y="482"/>
                  </a:lnTo>
                  <a:lnTo>
                    <a:pt x="12191997" y="4665482"/>
                  </a:lnTo>
                  <a:lnTo>
                    <a:pt x="11837111" y="4831046"/>
                  </a:lnTo>
                  <a:cubicBezTo>
                    <a:pt x="11699832" y="4892889"/>
                    <a:pt x="11562626" y="4953047"/>
                    <a:pt x="11425492" y="5011519"/>
                  </a:cubicBezTo>
                  <a:lnTo>
                    <a:pt x="11259197" y="5080419"/>
                  </a:lnTo>
                  <a:lnTo>
                    <a:pt x="0" y="5080419"/>
                  </a:lnTo>
                  <a:lnTo>
                    <a:pt x="0" y="5051529"/>
                  </a:lnTo>
                  <a:lnTo>
                    <a:pt x="272526" y="5066128"/>
                  </a:lnTo>
                  <a:cubicBezTo>
                    <a:pt x="4221138" y="5219995"/>
                    <a:pt x="7915990" y="3976626"/>
                    <a:pt x="11357083" y="13360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13" name="图片 12" descr="城市的高楼大厦&#10;&#10;描述已自动生成">
              <a:extLst>
                <a:ext uri="{FF2B5EF4-FFF2-40B4-BE49-F238E27FC236}">
                  <a16:creationId xmlns:a16="http://schemas.microsoft.com/office/drawing/2014/main" id="{BED78AFF-B5B3-9D5A-4159-553B6F1169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61" t="5523" r="4275" b="32971"/>
            <a:stretch/>
          </p:blipFill>
          <p:spPr>
            <a:xfrm>
              <a:off x="182472" y="1777582"/>
              <a:ext cx="12009526" cy="5080419"/>
            </a:xfrm>
            <a:custGeom>
              <a:avLst/>
              <a:gdLst>
                <a:gd name="connsiteX0" fmla="*/ 10109175 w 12009526"/>
                <a:gd name="connsiteY0" fmla="*/ 0 h 5080419"/>
                <a:gd name="connsiteX1" fmla="*/ 12009526 w 12009526"/>
                <a:gd name="connsiteY1" fmla="*/ 482 h 5080419"/>
                <a:gd name="connsiteX2" fmla="*/ 12009526 w 12009526"/>
                <a:gd name="connsiteY2" fmla="*/ 4665482 h 5080419"/>
                <a:gd name="connsiteX3" fmla="*/ 11654640 w 12009526"/>
                <a:gd name="connsiteY3" fmla="*/ 4831046 h 5080419"/>
                <a:gd name="connsiteX4" fmla="*/ 11243021 w 12009526"/>
                <a:gd name="connsiteY4" fmla="*/ 5011519 h 5080419"/>
                <a:gd name="connsiteX5" fmla="*/ 11076726 w 12009526"/>
                <a:gd name="connsiteY5" fmla="*/ 5080419 h 5080419"/>
                <a:gd name="connsiteX6" fmla="*/ 0 w 12009526"/>
                <a:gd name="connsiteY6" fmla="*/ 5080419 h 5080419"/>
                <a:gd name="connsiteX7" fmla="*/ 0 w 12009526"/>
                <a:gd name="connsiteY7" fmla="*/ 5061304 h 5080419"/>
                <a:gd name="connsiteX8" fmla="*/ 90055 w 12009526"/>
                <a:gd name="connsiteY8" fmla="*/ 5066128 h 5080419"/>
                <a:gd name="connsiteX9" fmla="*/ 11174612 w 12009526"/>
                <a:gd name="connsiteY9" fmla="*/ 1336016 h 508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9526" h="5080419">
                  <a:moveTo>
                    <a:pt x="10109175" y="0"/>
                  </a:moveTo>
                  <a:lnTo>
                    <a:pt x="12009526" y="482"/>
                  </a:lnTo>
                  <a:lnTo>
                    <a:pt x="12009526" y="4665482"/>
                  </a:lnTo>
                  <a:lnTo>
                    <a:pt x="11654640" y="4831046"/>
                  </a:lnTo>
                  <a:cubicBezTo>
                    <a:pt x="11517361" y="4892889"/>
                    <a:pt x="11380155" y="4953047"/>
                    <a:pt x="11243021" y="5011519"/>
                  </a:cubicBezTo>
                  <a:lnTo>
                    <a:pt x="11076726" y="5080419"/>
                  </a:lnTo>
                  <a:lnTo>
                    <a:pt x="0" y="5080419"/>
                  </a:lnTo>
                  <a:lnTo>
                    <a:pt x="0" y="5061304"/>
                  </a:lnTo>
                  <a:lnTo>
                    <a:pt x="90055" y="5066128"/>
                  </a:lnTo>
                  <a:cubicBezTo>
                    <a:pt x="4038668" y="5219995"/>
                    <a:pt x="7733519" y="3976626"/>
                    <a:pt x="11174612" y="1336016"/>
                  </a:cubicBezTo>
                  <a:close/>
                </a:path>
              </a:pathLst>
            </a:custGeom>
          </p:spPr>
        </p:pic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82351B-FEC0-E040-1951-17DDD2BBAF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932FAAE3-84F4-3911-36E5-FEF705C7C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149447"/>
              </p:ext>
            </p:extLst>
          </p:nvPr>
        </p:nvGraphicFramePr>
        <p:xfrm>
          <a:off x="828144" y="2114874"/>
          <a:ext cx="4900717" cy="351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FA8B85B-937B-5508-92A6-D8388C0E2F98}"/>
              </a:ext>
            </a:extLst>
          </p:cNvPr>
          <p:cNvSpPr txBox="1"/>
          <p:nvPr/>
        </p:nvSpPr>
        <p:spPr>
          <a:xfrm>
            <a:off x="6114717" y="2797032"/>
            <a:ext cx="3067898" cy="1587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在文本框中输入添加的文字内容，根据需要调整字体大小，语言描述尽量简洁精炼；在文本框中输入添加的文字内容，根据需要调整字体大小，语言描述尽量简洁精炼；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BC5092-A200-552D-7381-03AF7ABF4A55}"/>
              </a:ext>
            </a:extLst>
          </p:cNvPr>
          <p:cNvSpPr txBox="1"/>
          <p:nvPr/>
        </p:nvSpPr>
        <p:spPr>
          <a:xfrm>
            <a:off x="6114717" y="2114874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请替换文字内容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6038259-808E-1B82-80AC-AFAF0BD0EAEF}"/>
              </a:ext>
            </a:extLst>
          </p:cNvPr>
          <p:cNvGrpSpPr/>
          <p:nvPr/>
        </p:nvGrpSpPr>
        <p:grpSpPr>
          <a:xfrm>
            <a:off x="6114717" y="2595499"/>
            <a:ext cx="3033174" cy="0"/>
            <a:chOff x="5728861" y="2595499"/>
            <a:chExt cx="3033174" cy="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90A602F-A3D5-B798-08BE-2B1B59F1095A}"/>
                </a:ext>
              </a:extLst>
            </p:cNvPr>
            <p:cNvCxnSpPr>
              <a:cxnSpLocks/>
            </p:cNvCxnSpPr>
            <p:nvPr/>
          </p:nvCxnSpPr>
          <p:spPr>
            <a:xfrm>
              <a:off x="6737983" y="2595499"/>
              <a:ext cx="2024052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C5A0D56-AF92-224E-F216-0071297FD8A5}"/>
                </a:ext>
              </a:extLst>
            </p:cNvPr>
            <p:cNvCxnSpPr/>
            <p:nvPr/>
          </p:nvCxnSpPr>
          <p:spPr>
            <a:xfrm>
              <a:off x="5728861" y="2595499"/>
              <a:ext cx="1009122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7916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51-述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7CC"/>
      </a:accent1>
      <a:accent2>
        <a:srgbClr val="FFE70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1481</TotalTime>
  <Words>490</Words>
  <Application>Microsoft Office PowerPoint</Application>
  <PresentationFormat>宽屏</PresentationFormat>
  <Paragraphs>84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B</vt:lpstr>
      <vt:lpstr>OPPOSans H</vt:lpstr>
      <vt:lpstr>OPPOSans R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简约大气商务风年终总结述职报告ppt模板</dc:title>
  <dc:creator>尚劲</dc:creator>
  <cp:keywords>P界达人</cp:keywords>
  <dc:description>www.51pptmoban.com</dc:description>
  <cp:lastModifiedBy>Power user</cp:lastModifiedBy>
  <cp:revision>69</cp:revision>
  <dcterms:created xsi:type="dcterms:W3CDTF">2022-11-26T08:21:48Z</dcterms:created>
  <dcterms:modified xsi:type="dcterms:W3CDTF">2023-01-08T08:20:34Z</dcterms:modified>
</cp:coreProperties>
</file>