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95" r:id="rId2"/>
    <p:sldId id="296" r:id="rId3"/>
    <p:sldId id="297" r:id="rId4"/>
    <p:sldId id="298" r:id="rId5"/>
    <p:sldId id="300" r:id="rId6"/>
    <p:sldId id="301" r:id="rId7"/>
    <p:sldId id="306" r:id="rId8"/>
    <p:sldId id="307" r:id="rId9"/>
    <p:sldId id="302" r:id="rId10"/>
    <p:sldId id="308" r:id="rId11"/>
    <p:sldId id="309" r:id="rId12"/>
    <p:sldId id="310" r:id="rId13"/>
    <p:sldId id="312" r:id="rId14"/>
    <p:sldId id="311" r:id="rId15"/>
    <p:sldId id="313" r:id="rId16"/>
    <p:sldId id="314" r:id="rId17"/>
    <p:sldId id="315" r:id="rId18"/>
    <p:sldId id="317" r:id="rId19"/>
    <p:sldId id="316" r:id="rId20"/>
    <p:sldId id="318" r:id="rId21"/>
    <p:sldId id="319" r:id="rId22"/>
    <p:sldId id="320" r:id="rId23"/>
    <p:sldId id="321" r:id="rId24"/>
    <p:sldId id="32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121B"/>
    <a:srgbClr val="E61B20"/>
    <a:srgbClr val="2B6B6F"/>
    <a:srgbClr val="203D3D"/>
    <a:srgbClr val="3356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501" autoAdjust="0"/>
  </p:normalViewPr>
  <p:slideViewPr>
    <p:cSldViewPr snapToGrid="0">
      <p:cViewPr>
        <p:scale>
          <a:sx n="75" d="100"/>
          <a:sy n="75" d="100"/>
        </p:scale>
        <p:origin x="990" y="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42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4F-49A2-BE61-32978C5B41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121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4F-49A2-BE61-32978C5B41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4949632"/>
        <c:axId val="91698201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ysClr val="window" lastClr="FFFFFF">
                  <a:lumMod val="85000"/>
                </a:sysClr>
              </a:solidFill>
              <a:prstDash val="solid"/>
              <a:round/>
            </a:ln>
            <a:effectLst/>
          </c:spPr>
          <c:marker>
            <c:symbol val="circle"/>
            <c:size val="15"/>
            <c:spPr>
              <a:solidFill>
                <a:sysClr val="window" lastClr="FFFFFF">
                  <a:lumMod val="85000"/>
                </a:sysClr>
              </a:solidFill>
              <a:ln>
                <a:solidFill>
                  <a:sysClr val="window" lastClr="FFFFFF">
                    <a:lumMod val="85000"/>
                  </a:sysClr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84F-49A2-BE61-32978C5B41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4951168"/>
        <c:axId val="916982592"/>
      </c:lineChart>
      <c:catAx>
        <c:axId val="954949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916982016"/>
        <c:crosses val="autoZero"/>
        <c:auto val="1"/>
        <c:lblAlgn val="ctr"/>
        <c:lblOffset val="100"/>
        <c:noMultiLvlLbl val="0"/>
      </c:catAx>
      <c:valAx>
        <c:axId val="916982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1D1D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954949632"/>
        <c:crosses val="autoZero"/>
        <c:crossBetween val="between"/>
      </c:valAx>
      <c:catAx>
        <c:axId val="954951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16982592"/>
        <c:crosses val="autoZero"/>
        <c:auto val="1"/>
        <c:lblAlgn val="ctr"/>
        <c:lblOffset val="100"/>
        <c:noMultiLvlLbl val="0"/>
      </c:catAx>
      <c:valAx>
        <c:axId val="91698259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95495116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C0921-34C6-4666-AE60-6F9D01C5BEF0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02C48-7442-42A1-A2D3-5C71B5252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07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403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775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779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02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080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1485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102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704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352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374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593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1752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947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104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832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282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360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95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33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44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375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01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19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2347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图形 4">
            <a:extLst>
              <a:ext uri="{FF2B5EF4-FFF2-40B4-BE49-F238E27FC236}">
                <a16:creationId xmlns:a16="http://schemas.microsoft.com/office/drawing/2014/main" id="{009BA085-AD44-8AD1-ECE8-1246C15E076F}"/>
              </a:ext>
            </a:extLst>
          </p:cNvPr>
          <p:cNvGrpSpPr/>
          <p:nvPr userDrawn="1"/>
        </p:nvGrpSpPr>
        <p:grpSpPr>
          <a:xfrm>
            <a:off x="10207302" y="5344781"/>
            <a:ext cx="2199613" cy="1449278"/>
            <a:chOff x="3528250" y="5433460"/>
            <a:chExt cx="893245" cy="58854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5634EC4-3569-9B54-1C70-CEE410D54E0C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67C45EF-8572-7148-1C74-538560ABC52F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C2FD8E53-1329-340E-6EA1-36AEBC811E83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552D359-2C60-D452-9141-FA908E7E4761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1893131-7F8C-4FDE-192E-8D824953CE9C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5DE0555-1199-6684-48F1-4A3021850E45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D1D8169-85FA-66A1-F512-960A604B24A1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C17FC5E-B6AF-8A90-572B-DB2C35104E06}"/>
              </a:ext>
            </a:extLst>
          </p:cNvPr>
          <p:cNvSpPr/>
          <p:nvPr userDrawn="1"/>
        </p:nvSpPr>
        <p:spPr>
          <a:xfrm flipH="1">
            <a:off x="9294959" y="6267966"/>
            <a:ext cx="529791" cy="486573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010E90-A945-BE8D-74A3-A863912E1443}"/>
              </a:ext>
            </a:extLst>
          </p:cNvPr>
          <p:cNvGrpSpPr/>
          <p:nvPr userDrawn="1"/>
        </p:nvGrpSpPr>
        <p:grpSpPr>
          <a:xfrm flipH="1">
            <a:off x="9291558" y="6264999"/>
            <a:ext cx="536524" cy="492509"/>
            <a:chOff x="8180676" y="5219051"/>
            <a:chExt cx="1782921" cy="1884115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9DC514C-22CD-E433-09B6-19A08991F1C1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7C096D4-DA13-F69F-3A3F-E1A4EA745316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9748315-09B6-2CAF-395B-AFBAE4250243}"/>
              </a:ext>
            </a:extLst>
          </p:cNvPr>
          <p:cNvSpPr/>
          <p:nvPr userDrawn="1"/>
        </p:nvSpPr>
        <p:spPr>
          <a:xfrm>
            <a:off x="9925600" y="6002039"/>
            <a:ext cx="952379" cy="100693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B53A5AB-9001-F7ED-2EEF-1D7AAEC9BDC4}"/>
              </a:ext>
            </a:extLst>
          </p:cNvPr>
          <p:cNvGrpSpPr/>
          <p:nvPr userDrawn="1"/>
        </p:nvGrpSpPr>
        <p:grpSpPr>
          <a:xfrm>
            <a:off x="9919611" y="5995898"/>
            <a:ext cx="964481" cy="1019222"/>
            <a:chOff x="8180676" y="5219051"/>
            <a:chExt cx="1782921" cy="1884115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A51A82C-52B2-A107-0B41-1729AE28472E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E62ACB4-3F0A-A019-01F7-56776E78F4C2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1D0F7A4-6D20-0BF5-DE2D-FB70F0C76A2F}"/>
              </a:ext>
            </a:extLst>
          </p:cNvPr>
          <p:cNvSpPr/>
          <p:nvPr userDrawn="1"/>
        </p:nvSpPr>
        <p:spPr>
          <a:xfrm>
            <a:off x="670825" y="3082066"/>
            <a:ext cx="3855229" cy="3926912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BA8FEA4-B7D3-859E-2FBA-E1054D7ECDE2}"/>
              </a:ext>
            </a:extLst>
          </p:cNvPr>
          <p:cNvSpPr/>
          <p:nvPr userDrawn="1"/>
        </p:nvSpPr>
        <p:spPr>
          <a:xfrm flipH="1">
            <a:off x="-181611" y="5287875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DA6F9F9-94B1-5E45-F7A3-2A927F3E051F}"/>
              </a:ext>
            </a:extLst>
          </p:cNvPr>
          <p:cNvSpPr/>
          <p:nvPr userDrawn="1"/>
        </p:nvSpPr>
        <p:spPr>
          <a:xfrm flipH="1">
            <a:off x="-181611" y="6280863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964AE0E-3BBF-4703-8FFF-48A430FB6E95}"/>
              </a:ext>
            </a:extLst>
          </p:cNvPr>
          <p:cNvSpPr/>
          <p:nvPr userDrawn="1"/>
        </p:nvSpPr>
        <p:spPr>
          <a:xfrm flipH="1">
            <a:off x="229918" y="6099544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EFC9916-53EB-831B-9A73-949C56E2A455}"/>
              </a:ext>
            </a:extLst>
          </p:cNvPr>
          <p:cNvSpPr/>
          <p:nvPr userDrawn="1"/>
        </p:nvSpPr>
        <p:spPr>
          <a:xfrm flipH="1">
            <a:off x="702525" y="6420046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C6A0F82-6C4B-E277-D69C-28C6CFF587E1}"/>
              </a:ext>
            </a:extLst>
          </p:cNvPr>
          <p:cNvSpPr/>
          <p:nvPr userDrawn="1"/>
        </p:nvSpPr>
        <p:spPr>
          <a:xfrm flipH="1">
            <a:off x="219695" y="5683294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5D430D5-632C-828B-2D96-E29431662F8A}"/>
              </a:ext>
            </a:extLst>
          </p:cNvPr>
          <p:cNvSpPr/>
          <p:nvPr userDrawn="1"/>
        </p:nvSpPr>
        <p:spPr>
          <a:xfrm>
            <a:off x="0" y="6031098"/>
            <a:ext cx="12192000" cy="826902"/>
          </a:xfrm>
          <a:custGeom>
            <a:avLst/>
            <a:gdLst>
              <a:gd name="connsiteX0" fmla="*/ 0 w 12192000"/>
              <a:gd name="connsiteY0" fmla="*/ 0 h 826902"/>
              <a:gd name="connsiteX1" fmla="*/ 106826 w 12192000"/>
              <a:gd name="connsiteY1" fmla="*/ 33437 h 826902"/>
              <a:gd name="connsiteX2" fmla="*/ 1231900 w 12192000"/>
              <a:gd name="connsiteY2" fmla="*/ 258481 h 826902"/>
              <a:gd name="connsiteX3" fmla="*/ 10236200 w 12192000"/>
              <a:gd name="connsiteY3" fmla="*/ 347381 h 826902"/>
              <a:gd name="connsiteX4" fmla="*/ 12176463 w 12192000"/>
              <a:gd name="connsiteY4" fmla="*/ 24745 h 826902"/>
              <a:gd name="connsiteX5" fmla="*/ 12192000 w 12192000"/>
              <a:gd name="connsiteY5" fmla="*/ 19794 h 826902"/>
              <a:gd name="connsiteX6" fmla="*/ 12192000 w 12192000"/>
              <a:gd name="connsiteY6" fmla="*/ 826902 h 826902"/>
              <a:gd name="connsiteX7" fmla="*/ 0 w 12192000"/>
              <a:gd name="connsiteY7" fmla="*/ 826902 h 82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26902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826902"/>
                </a:lnTo>
                <a:lnTo>
                  <a:pt x="0" y="826902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图形 4">
            <a:extLst>
              <a:ext uri="{FF2B5EF4-FFF2-40B4-BE49-F238E27FC236}">
                <a16:creationId xmlns:a16="http://schemas.microsoft.com/office/drawing/2014/main" id="{DE61C071-0E2C-2819-CF15-0669D4E4E1D1}"/>
              </a:ext>
            </a:extLst>
          </p:cNvPr>
          <p:cNvGrpSpPr/>
          <p:nvPr userDrawn="1"/>
        </p:nvGrpSpPr>
        <p:grpSpPr>
          <a:xfrm flipH="1">
            <a:off x="1974051" y="5859131"/>
            <a:ext cx="2097590" cy="1321514"/>
            <a:chOff x="3528345" y="5433460"/>
            <a:chExt cx="893150" cy="584520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8E6EB14-9E6E-4F2D-1E24-E281460C6AA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82B1E1-E3F8-73A6-E738-C456C2A8070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4">
              <a:extLst>
                <a:ext uri="{FF2B5EF4-FFF2-40B4-BE49-F238E27FC236}">
                  <a16:creationId xmlns:a16="http://schemas.microsoft.com/office/drawing/2014/main" id="{B2BF6284-1AD9-B9B2-5CB8-BFE540F87CB6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91B6465-88C6-14B8-40DB-6AA55E3972EC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2BFE2FC-5908-C062-6F67-ABDA5ED3C2C2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9EA7A26-BE8D-DF1A-E277-CBD9116BFA7B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3C7E3BE-332A-B1BE-AB9E-2C7FFDC974B3}"/>
              </a:ext>
            </a:extLst>
          </p:cNvPr>
          <p:cNvGrpSpPr/>
          <p:nvPr userDrawn="1"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38" name="图形 8">
              <a:extLst>
                <a:ext uri="{FF2B5EF4-FFF2-40B4-BE49-F238E27FC236}">
                  <a16:creationId xmlns:a16="http://schemas.microsoft.com/office/drawing/2014/main" id="{6459DBD3-5B56-BAD8-6F68-51E03D245151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F597B4E6-F363-FAC7-9A63-18A96AF27A1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A848CE7-17A5-5557-C16B-FC17577B396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0BED953-1048-736C-C0B9-8B631564BC05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8">
              <a:extLst>
                <a:ext uri="{FF2B5EF4-FFF2-40B4-BE49-F238E27FC236}">
                  <a16:creationId xmlns:a16="http://schemas.microsoft.com/office/drawing/2014/main" id="{BD76F611-544C-393F-B811-91FE842AC390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62BEE7C-1FDD-A9CE-5F59-D56B3A1A57DE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826E6F4-DFBC-7292-45B9-B7DA06BA711A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FA5D061-AF64-95B4-3D3B-0E3CED2C58EF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0FC4C28-F3DD-874C-D594-694BCA43B604}"/>
              </a:ext>
            </a:extLst>
          </p:cNvPr>
          <p:cNvGrpSpPr/>
          <p:nvPr userDrawn="1"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E38D9110-7E1E-DD48-55C6-DA7C695C9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F10871F-35C2-A4EE-D9AC-BD55D58E43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F4E6222-0866-299B-3841-CF4E78D430F2}"/>
              </a:ext>
            </a:extLst>
          </p:cNvPr>
          <p:cNvSpPr/>
          <p:nvPr userDrawn="1"/>
        </p:nvSpPr>
        <p:spPr>
          <a:xfrm>
            <a:off x="9939288" y="5560352"/>
            <a:ext cx="527280" cy="33200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2853417-04DF-7522-4D7C-129376AAC73C}"/>
              </a:ext>
            </a:extLst>
          </p:cNvPr>
          <p:cNvSpPr/>
          <p:nvPr userDrawn="1"/>
        </p:nvSpPr>
        <p:spPr>
          <a:xfrm>
            <a:off x="10026313" y="5972439"/>
            <a:ext cx="634228" cy="38985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BFC895B2-2441-C3EF-9A2D-282387D98BFE}"/>
              </a:ext>
            </a:extLst>
          </p:cNvPr>
          <p:cNvSpPr/>
          <p:nvPr userDrawn="1"/>
        </p:nvSpPr>
        <p:spPr>
          <a:xfrm>
            <a:off x="9588168" y="4681667"/>
            <a:ext cx="1348678" cy="158736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46AC5AEB-3B2F-32CD-DC86-A7779DE7C434}"/>
              </a:ext>
            </a:extLst>
          </p:cNvPr>
          <p:cNvSpPr/>
          <p:nvPr userDrawn="1"/>
        </p:nvSpPr>
        <p:spPr>
          <a:xfrm>
            <a:off x="9582698" y="4675969"/>
            <a:ext cx="1360134" cy="1600098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2F6D02A-ADC5-9E10-6DE3-409924F2256A}"/>
              </a:ext>
            </a:extLst>
          </p:cNvPr>
          <p:cNvSpPr/>
          <p:nvPr userDrawn="1"/>
        </p:nvSpPr>
        <p:spPr>
          <a:xfrm>
            <a:off x="9700395" y="4920892"/>
            <a:ext cx="411965" cy="581362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F20A2E5-CA12-C94D-B0C6-1B393E4758C5}"/>
              </a:ext>
            </a:extLst>
          </p:cNvPr>
          <p:cNvSpPr/>
          <p:nvPr userDrawn="1"/>
        </p:nvSpPr>
        <p:spPr>
          <a:xfrm>
            <a:off x="10555305" y="4806417"/>
            <a:ext cx="280963" cy="618824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5A86280C-AFE2-AD5F-0DDF-CBEFB2FD5F19}"/>
              </a:ext>
            </a:extLst>
          </p:cNvPr>
          <p:cNvSpPr/>
          <p:nvPr userDrawn="1"/>
        </p:nvSpPr>
        <p:spPr>
          <a:xfrm>
            <a:off x="10349034" y="5900033"/>
            <a:ext cx="105651" cy="74533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62163E65-79E3-5D85-3F18-CFABE23399FA}"/>
              </a:ext>
            </a:extLst>
          </p:cNvPr>
          <p:cNvSpPr/>
          <p:nvPr userDrawn="1"/>
        </p:nvSpPr>
        <p:spPr>
          <a:xfrm>
            <a:off x="10401493" y="5968112"/>
            <a:ext cx="15734" cy="40067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F3E0902-9DAC-BFEC-A445-5D72A1376BF9}"/>
              </a:ext>
            </a:extLst>
          </p:cNvPr>
          <p:cNvSpPr/>
          <p:nvPr userDrawn="1"/>
        </p:nvSpPr>
        <p:spPr>
          <a:xfrm>
            <a:off x="10269820" y="5962629"/>
            <a:ext cx="263994" cy="78716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CB6D7A7-E381-5051-3032-58918C8CB274}"/>
              </a:ext>
            </a:extLst>
          </p:cNvPr>
          <p:cNvSpPr/>
          <p:nvPr userDrawn="1"/>
        </p:nvSpPr>
        <p:spPr>
          <a:xfrm>
            <a:off x="10156836" y="5710327"/>
            <a:ext cx="125214" cy="60920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346E15D1-A04E-F3F2-20E7-76767653BCF7}"/>
              </a:ext>
            </a:extLst>
          </p:cNvPr>
          <p:cNvSpPr/>
          <p:nvPr userDrawn="1"/>
        </p:nvSpPr>
        <p:spPr>
          <a:xfrm>
            <a:off x="10454370" y="5686743"/>
            <a:ext cx="126638" cy="54540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13CFEE-2416-6513-7B3C-2E4214E15CD4}"/>
              </a:ext>
            </a:extLst>
          </p:cNvPr>
          <p:cNvSpPr/>
          <p:nvPr userDrawn="1"/>
        </p:nvSpPr>
        <p:spPr>
          <a:xfrm>
            <a:off x="9910291" y="6302928"/>
            <a:ext cx="304541" cy="231268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307D1CCC-4BDC-FE33-6A98-78AA9B78EFB5}"/>
              </a:ext>
            </a:extLst>
          </p:cNvPr>
          <p:cNvSpPr/>
          <p:nvPr userDrawn="1"/>
        </p:nvSpPr>
        <p:spPr>
          <a:xfrm>
            <a:off x="9904085" y="6297051"/>
            <a:ext cx="317169" cy="243835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185EA07B-73E4-30B8-36D3-F37899326DDF}"/>
              </a:ext>
            </a:extLst>
          </p:cNvPr>
          <p:cNvSpPr/>
          <p:nvPr userDrawn="1"/>
        </p:nvSpPr>
        <p:spPr>
          <a:xfrm>
            <a:off x="10610716" y="6302928"/>
            <a:ext cx="304451" cy="231268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7449603-EA2E-B8E7-F528-BAAB47B6009E}"/>
              </a:ext>
            </a:extLst>
          </p:cNvPr>
          <p:cNvSpPr/>
          <p:nvPr userDrawn="1"/>
        </p:nvSpPr>
        <p:spPr>
          <a:xfrm>
            <a:off x="10604570" y="6296745"/>
            <a:ext cx="317212" cy="244139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CF29BDAB-9932-BFE2-7F44-F14CEE30413F}"/>
              </a:ext>
            </a:extLst>
          </p:cNvPr>
          <p:cNvSpPr/>
          <p:nvPr userDrawn="1"/>
        </p:nvSpPr>
        <p:spPr>
          <a:xfrm flipH="1">
            <a:off x="9523818" y="6054535"/>
            <a:ext cx="293316" cy="160430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76BD09F1-8C5C-8447-287D-D3691AF1F656}"/>
              </a:ext>
            </a:extLst>
          </p:cNvPr>
          <p:cNvSpPr/>
          <p:nvPr userDrawn="1"/>
        </p:nvSpPr>
        <p:spPr>
          <a:xfrm flipH="1">
            <a:off x="9415916" y="6253663"/>
            <a:ext cx="352809" cy="18838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0AC76817-506D-9555-E656-C6DCA09F9A0E}"/>
              </a:ext>
            </a:extLst>
          </p:cNvPr>
          <p:cNvSpPr/>
          <p:nvPr userDrawn="1"/>
        </p:nvSpPr>
        <p:spPr>
          <a:xfrm flipH="1">
            <a:off x="9262212" y="5629936"/>
            <a:ext cx="750245" cy="76704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1399C67D-97E3-B284-C880-B819DD13BEA2}"/>
              </a:ext>
            </a:extLst>
          </p:cNvPr>
          <p:cNvSpPr/>
          <p:nvPr userDrawn="1"/>
        </p:nvSpPr>
        <p:spPr>
          <a:xfrm flipH="1">
            <a:off x="9258882" y="5627183"/>
            <a:ext cx="756618" cy="77320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8B2816BF-C890-BFF5-EC42-51CC69DE3530}"/>
              </a:ext>
            </a:extLst>
          </p:cNvPr>
          <p:cNvSpPr/>
          <p:nvPr userDrawn="1"/>
        </p:nvSpPr>
        <p:spPr>
          <a:xfrm flipH="1">
            <a:off x="9720859" y="5745535"/>
            <a:ext cx="229169" cy="280926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76D78F4E-5E30-F689-302D-98EF960A2E1D}"/>
              </a:ext>
            </a:extLst>
          </p:cNvPr>
          <p:cNvSpPr/>
          <p:nvPr userDrawn="1"/>
        </p:nvSpPr>
        <p:spPr>
          <a:xfrm flipH="1">
            <a:off x="9318162" y="5690218"/>
            <a:ext cx="156295" cy="299028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7FDAD252-034B-2D22-947D-4251B3B25E83}"/>
              </a:ext>
            </a:extLst>
          </p:cNvPr>
          <p:cNvSpPr/>
          <p:nvPr userDrawn="1"/>
        </p:nvSpPr>
        <p:spPr>
          <a:xfrm flipH="1">
            <a:off x="9530429" y="6218674"/>
            <a:ext cx="58772" cy="36016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B215D893-5DE6-D0C2-B4A0-DD59E4F0EA3C}"/>
              </a:ext>
            </a:extLst>
          </p:cNvPr>
          <p:cNvSpPr/>
          <p:nvPr userDrawn="1"/>
        </p:nvSpPr>
        <p:spPr>
          <a:xfrm flipH="1">
            <a:off x="9551266" y="6251572"/>
            <a:ext cx="8753" cy="1936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D598462C-379F-5ECF-3A65-7C2247621C85}"/>
              </a:ext>
            </a:extLst>
          </p:cNvPr>
          <p:cNvSpPr/>
          <p:nvPr userDrawn="1"/>
        </p:nvSpPr>
        <p:spPr>
          <a:xfrm flipH="1">
            <a:off x="9486411" y="6248923"/>
            <a:ext cx="146855" cy="38037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7F9D4C55-3E0F-CF63-8028-709FE5FC9EAC}"/>
              </a:ext>
            </a:extLst>
          </p:cNvPr>
          <p:cNvSpPr/>
          <p:nvPr userDrawn="1"/>
        </p:nvSpPr>
        <p:spPr>
          <a:xfrm flipH="1">
            <a:off x="9626462" y="6127005"/>
            <a:ext cx="69655" cy="2943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C70C051F-4EA1-18B0-7CC6-BEAD4348B2DB}"/>
              </a:ext>
            </a:extLst>
          </p:cNvPr>
          <p:cNvSpPr/>
          <p:nvPr userDrawn="1"/>
        </p:nvSpPr>
        <p:spPr>
          <a:xfrm flipH="1">
            <a:off x="9460158" y="6115609"/>
            <a:ext cx="70446" cy="26355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B2C485D4-C3C4-0687-BBDA-D989D3E76616}"/>
              </a:ext>
            </a:extLst>
          </p:cNvPr>
          <p:cNvSpPr/>
          <p:nvPr userDrawn="1"/>
        </p:nvSpPr>
        <p:spPr>
          <a:xfrm flipH="1">
            <a:off x="9663855" y="6413362"/>
            <a:ext cx="169411" cy="111753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1F8F9D97-381C-6B33-C7B9-C5E3BB413D18}"/>
              </a:ext>
            </a:extLst>
          </p:cNvPr>
          <p:cNvSpPr/>
          <p:nvPr userDrawn="1"/>
        </p:nvSpPr>
        <p:spPr>
          <a:xfrm flipH="1">
            <a:off x="9660282" y="6410522"/>
            <a:ext cx="176435" cy="117826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473EDD4B-4D41-352A-6486-BA8C709A93CE}"/>
              </a:ext>
            </a:extLst>
          </p:cNvPr>
          <p:cNvSpPr/>
          <p:nvPr userDrawn="1"/>
        </p:nvSpPr>
        <p:spPr>
          <a:xfrm flipH="1">
            <a:off x="9274272" y="6413362"/>
            <a:ext cx="169361" cy="111753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65D3B875-3ECE-83F9-021C-6098CF341233}"/>
              </a:ext>
            </a:extLst>
          </p:cNvPr>
          <p:cNvSpPr/>
          <p:nvPr userDrawn="1"/>
        </p:nvSpPr>
        <p:spPr>
          <a:xfrm flipH="1">
            <a:off x="9270593" y="6410374"/>
            <a:ext cx="176459" cy="117973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10A376FA-8C7C-A10E-E855-0018A1ACA803}"/>
              </a:ext>
            </a:extLst>
          </p:cNvPr>
          <p:cNvSpPr/>
          <p:nvPr userDrawn="1"/>
        </p:nvSpPr>
        <p:spPr>
          <a:xfrm flipH="1">
            <a:off x="1443745" y="5985180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C4271EB-AF9B-4954-2020-371BCBEA1F9F}"/>
              </a:ext>
            </a:extLst>
          </p:cNvPr>
          <p:cNvSpPr/>
          <p:nvPr/>
        </p:nvSpPr>
        <p:spPr>
          <a:xfrm>
            <a:off x="450370" y="557274"/>
            <a:ext cx="5726546" cy="5833023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A511DD65-D9B9-88BF-8252-63A71DE3C47A}"/>
              </a:ext>
            </a:extLst>
          </p:cNvPr>
          <p:cNvSpPr/>
          <p:nvPr/>
        </p:nvSpPr>
        <p:spPr>
          <a:xfrm flipH="1">
            <a:off x="3081811" y="5633205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24C217A3-CD83-8728-FBAE-85C484B5A236}"/>
              </a:ext>
            </a:extLst>
          </p:cNvPr>
          <p:cNvSpPr/>
          <p:nvPr/>
        </p:nvSpPr>
        <p:spPr>
          <a:xfrm flipH="1">
            <a:off x="3081811" y="6626193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CF7CC662-5DF4-1174-5113-5010E2979D3B}"/>
              </a:ext>
            </a:extLst>
          </p:cNvPr>
          <p:cNvGrpSpPr/>
          <p:nvPr/>
        </p:nvGrpSpPr>
        <p:grpSpPr>
          <a:xfrm>
            <a:off x="653868" y="3011675"/>
            <a:ext cx="2709599" cy="3083166"/>
            <a:chOff x="3885477" y="5134523"/>
            <a:chExt cx="1130772" cy="1286669"/>
          </a:xfrm>
        </p:grpSpPr>
        <p:grpSp>
          <p:nvGrpSpPr>
            <p:cNvPr id="138" name="图形 135">
              <a:extLst>
                <a:ext uri="{FF2B5EF4-FFF2-40B4-BE49-F238E27FC236}">
                  <a16:creationId xmlns:a16="http://schemas.microsoft.com/office/drawing/2014/main" id="{E78A2894-8488-FF53-76AC-7A7FFCC73EDF}"/>
                </a:ext>
              </a:extLst>
            </p:cNvPr>
            <p:cNvGrpSpPr/>
            <p:nvPr/>
          </p:nvGrpSpPr>
          <p:grpSpPr>
            <a:xfrm>
              <a:off x="4456854" y="5480277"/>
              <a:ext cx="559395" cy="940915"/>
              <a:chOff x="4456854" y="5480277"/>
              <a:chExt cx="559395" cy="940915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B00E555-CB96-C59D-3F73-8B660BC61277}"/>
                  </a:ext>
                </a:extLst>
              </p:cNvPr>
              <p:cNvSpPr/>
              <p:nvPr/>
            </p:nvSpPr>
            <p:spPr>
              <a:xfrm rot="-610936">
                <a:off x="4542409" y="5688522"/>
                <a:ext cx="409868" cy="644591"/>
              </a:xfrm>
              <a:custGeom>
                <a:avLst/>
                <a:gdLst>
                  <a:gd name="connsiteX0" fmla="*/ -9 w 409868"/>
                  <a:gd name="connsiteY0" fmla="*/ 58642 h 644591"/>
                  <a:gd name="connsiteX1" fmla="*/ 409859 w 409868"/>
                  <a:gd name="connsiteY1" fmla="*/ 58642 h 644591"/>
                  <a:gd name="connsiteX2" fmla="*/ 409859 w 409868"/>
                  <a:gd name="connsiteY2" fmla="*/ 642839 h 644591"/>
                  <a:gd name="connsiteX3" fmla="*/ -9 w 409868"/>
                  <a:gd name="connsiteY3" fmla="*/ 642839 h 644591"/>
                  <a:gd name="connsiteX4" fmla="*/ -9 w 409868"/>
                  <a:gd name="connsiteY4" fmla="*/ 58642 h 64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644591">
                    <a:moveTo>
                      <a:pt x="-9" y="58642"/>
                    </a:moveTo>
                    <a:cubicBezTo>
                      <a:pt x="71120" y="-17395"/>
                      <a:pt x="286745" y="-24308"/>
                      <a:pt x="409859" y="58642"/>
                    </a:cubicBezTo>
                    <a:lnTo>
                      <a:pt x="409859" y="642839"/>
                    </a:lnTo>
                    <a:cubicBezTo>
                      <a:pt x="261316" y="641106"/>
                      <a:pt x="130017" y="645179"/>
                      <a:pt x="-9" y="642839"/>
                    </a:cubicBezTo>
                    <a:lnTo>
                      <a:pt x="-9" y="58642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1356344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B0100CBD-BA73-6F95-9BFA-E286A46F45FC}"/>
                  </a:ext>
                </a:extLst>
              </p:cNvPr>
              <p:cNvSpPr/>
              <p:nvPr/>
            </p:nvSpPr>
            <p:spPr>
              <a:xfrm rot="-610936">
                <a:off x="4552794" y="5747245"/>
                <a:ext cx="409868" cy="642780"/>
              </a:xfrm>
              <a:custGeom>
                <a:avLst/>
                <a:gdLst>
                  <a:gd name="connsiteX0" fmla="*/ -9 w 409868"/>
                  <a:gd name="connsiteY0" fmla="*/ -1006 h 642780"/>
                  <a:gd name="connsiteX1" fmla="*/ 409859 w 409868"/>
                  <a:gd name="connsiteY1" fmla="*/ -1006 h 642780"/>
                  <a:gd name="connsiteX2" fmla="*/ 409859 w 409868"/>
                  <a:gd name="connsiteY2" fmla="*/ 583191 h 642780"/>
                  <a:gd name="connsiteX3" fmla="*/ -9 w 409868"/>
                  <a:gd name="connsiteY3" fmla="*/ 583191 h 642780"/>
                  <a:gd name="connsiteX4" fmla="*/ -9 w 409868"/>
                  <a:gd name="connsiteY4" fmla="*/ -1006 h 642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642780">
                    <a:moveTo>
                      <a:pt x="-9" y="-1006"/>
                    </a:moveTo>
                    <a:cubicBezTo>
                      <a:pt x="117978" y="54906"/>
                      <a:pt x="248114" y="74375"/>
                      <a:pt x="409859" y="-1006"/>
                    </a:cubicBezTo>
                    <a:lnTo>
                      <a:pt x="409859" y="583191"/>
                    </a:lnTo>
                    <a:cubicBezTo>
                      <a:pt x="261704" y="671197"/>
                      <a:pt x="62321" y="650742"/>
                      <a:pt x="-9" y="583191"/>
                    </a:cubicBezTo>
                    <a:lnTo>
                      <a:pt x="-9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2157943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A7C0841-2575-1F32-4F69-0A11398DC9EB}"/>
                  </a:ext>
                </a:extLst>
              </p:cNvPr>
              <p:cNvSpPr/>
              <p:nvPr/>
            </p:nvSpPr>
            <p:spPr>
              <a:xfrm rot="-610936">
                <a:off x="4519786" y="5833504"/>
                <a:ext cx="409868" cy="102713"/>
              </a:xfrm>
              <a:custGeom>
                <a:avLst/>
                <a:gdLst>
                  <a:gd name="connsiteX0" fmla="*/ -10 w 409868"/>
                  <a:gd name="connsiteY0" fmla="*/ -1006 h 102713"/>
                  <a:gd name="connsiteX1" fmla="*/ 409858 w 409868"/>
                  <a:gd name="connsiteY1" fmla="*/ -1006 h 102713"/>
                  <a:gd name="connsiteX2" fmla="*/ 409858 w 409868"/>
                  <a:gd name="connsiteY2" fmla="*/ 43753 h 102713"/>
                  <a:gd name="connsiteX3" fmla="*/ -10 w 409868"/>
                  <a:gd name="connsiteY3" fmla="*/ 43753 h 102713"/>
                  <a:gd name="connsiteX4" fmla="*/ -10 w 409868"/>
                  <a:gd name="connsiteY4" fmla="*/ -1006 h 10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102713">
                    <a:moveTo>
                      <a:pt x="-10" y="-1006"/>
                    </a:moveTo>
                    <a:cubicBezTo>
                      <a:pt x="117977" y="54906"/>
                      <a:pt x="248113" y="74379"/>
                      <a:pt x="409858" y="-1006"/>
                    </a:cubicBezTo>
                    <a:lnTo>
                      <a:pt x="409858" y="43753"/>
                    </a:lnTo>
                    <a:cubicBezTo>
                      <a:pt x="271980" y="137165"/>
                      <a:pt x="45848" y="103022"/>
                      <a:pt x="-10" y="43753"/>
                    </a:cubicBezTo>
                    <a:lnTo>
                      <a:pt x="-10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C3B9B7D2-183D-6A9B-8603-91D24BEE3791}"/>
                  </a:ext>
                </a:extLst>
              </p:cNvPr>
              <p:cNvSpPr/>
              <p:nvPr/>
            </p:nvSpPr>
            <p:spPr>
              <a:xfrm rot="-610936">
                <a:off x="4582499" y="6183627"/>
                <a:ext cx="409868" cy="100792"/>
              </a:xfrm>
              <a:custGeom>
                <a:avLst/>
                <a:gdLst>
                  <a:gd name="connsiteX0" fmla="*/ -8 w 409868"/>
                  <a:gd name="connsiteY0" fmla="*/ -1006 h 100792"/>
                  <a:gd name="connsiteX1" fmla="*/ 409860 w 409868"/>
                  <a:gd name="connsiteY1" fmla="*/ -1006 h 100792"/>
                  <a:gd name="connsiteX2" fmla="*/ 409860 w 409868"/>
                  <a:gd name="connsiteY2" fmla="*/ 43753 h 100792"/>
                  <a:gd name="connsiteX3" fmla="*/ -8 w 409868"/>
                  <a:gd name="connsiteY3" fmla="*/ 43753 h 100792"/>
                  <a:gd name="connsiteX4" fmla="*/ -8 w 409868"/>
                  <a:gd name="connsiteY4" fmla="*/ -1006 h 10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100792">
                    <a:moveTo>
                      <a:pt x="-8" y="-1006"/>
                    </a:moveTo>
                    <a:cubicBezTo>
                      <a:pt x="117979" y="54906"/>
                      <a:pt x="248115" y="74379"/>
                      <a:pt x="409860" y="-1006"/>
                    </a:cubicBezTo>
                    <a:lnTo>
                      <a:pt x="409860" y="43753"/>
                    </a:lnTo>
                    <a:cubicBezTo>
                      <a:pt x="271982" y="137165"/>
                      <a:pt x="71743" y="97127"/>
                      <a:pt x="-8" y="43753"/>
                    </a:cubicBezTo>
                    <a:lnTo>
                      <a:pt x="-8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8152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E6B55F9-CBA2-CE05-B436-973FA4F16CBE}"/>
                  </a:ext>
                </a:extLst>
              </p:cNvPr>
              <p:cNvSpPr/>
              <p:nvPr/>
            </p:nvSpPr>
            <p:spPr>
              <a:xfrm rot="2089064">
                <a:off x="4670347" y="5990261"/>
                <a:ext cx="187521" cy="187521"/>
              </a:xfrm>
              <a:custGeom>
                <a:avLst/>
                <a:gdLst>
                  <a:gd name="connsiteX0" fmla="*/ -731 w 187521"/>
                  <a:gd name="connsiteY0" fmla="*/ -677 h 187521"/>
                  <a:gd name="connsiteX1" fmla="*/ 186790 w 187521"/>
                  <a:gd name="connsiteY1" fmla="*/ -677 h 187521"/>
                  <a:gd name="connsiteX2" fmla="*/ 186790 w 187521"/>
                  <a:gd name="connsiteY2" fmla="*/ 186844 h 187521"/>
                  <a:gd name="connsiteX3" fmla="*/ -731 w 187521"/>
                  <a:gd name="connsiteY3" fmla="*/ 186844 h 18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21" h="187521">
                    <a:moveTo>
                      <a:pt x="-731" y="-677"/>
                    </a:moveTo>
                    <a:lnTo>
                      <a:pt x="186790" y="-677"/>
                    </a:lnTo>
                    <a:lnTo>
                      <a:pt x="186790" y="186844"/>
                    </a:lnTo>
                    <a:lnTo>
                      <a:pt x="-731" y="186844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0070669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9CFCB91E-1AA3-6EB2-5ABA-7A367E118080}"/>
                  </a:ext>
                </a:extLst>
              </p:cNvPr>
              <p:cNvSpPr/>
              <p:nvPr/>
            </p:nvSpPr>
            <p:spPr>
              <a:xfrm rot="-610936">
                <a:off x="4692782" y="6016533"/>
                <a:ext cx="128233" cy="124269"/>
              </a:xfrm>
              <a:custGeom>
                <a:avLst/>
                <a:gdLst>
                  <a:gd name="connsiteX0" fmla="*/ 102756 w 128233"/>
                  <a:gd name="connsiteY0" fmla="*/ -1006 h 124269"/>
                  <a:gd name="connsiteX1" fmla="*/ 88735 w 128233"/>
                  <a:gd name="connsiteY1" fmla="*/ 2006 h 124269"/>
                  <a:gd name="connsiteX2" fmla="*/ 56689 w 128233"/>
                  <a:gd name="connsiteY2" fmla="*/ 4024 h 124269"/>
                  <a:gd name="connsiteX3" fmla="*/ 28649 w 128233"/>
                  <a:gd name="connsiteY3" fmla="*/ 5018 h 124269"/>
                  <a:gd name="connsiteX4" fmla="*/ 29651 w 128233"/>
                  <a:gd name="connsiteY4" fmla="*/ 20040 h 124269"/>
                  <a:gd name="connsiteX5" fmla="*/ 33656 w 128233"/>
                  <a:gd name="connsiteY5" fmla="*/ 42071 h 124269"/>
                  <a:gd name="connsiteX6" fmla="*/ 9622 w 128233"/>
                  <a:gd name="connsiteY6" fmla="*/ 60097 h 124269"/>
                  <a:gd name="connsiteX7" fmla="*/ 8620 w 128233"/>
                  <a:gd name="connsiteY7" fmla="*/ 77121 h 124269"/>
                  <a:gd name="connsiteX8" fmla="*/ 15631 w 128233"/>
                  <a:gd name="connsiteY8" fmla="*/ 96149 h 124269"/>
                  <a:gd name="connsiteX9" fmla="*/ 27648 w 128233"/>
                  <a:gd name="connsiteY9" fmla="*/ 110169 h 124269"/>
                  <a:gd name="connsiteX10" fmla="*/ 47676 w 128233"/>
                  <a:gd name="connsiteY10" fmla="*/ 101156 h 124269"/>
                  <a:gd name="connsiteX11" fmla="*/ 57691 w 128233"/>
                  <a:gd name="connsiteY11" fmla="*/ 76120 h 124269"/>
                  <a:gd name="connsiteX12" fmla="*/ 70710 w 128233"/>
                  <a:gd name="connsiteY12" fmla="*/ 71113 h 124269"/>
                  <a:gd name="connsiteX13" fmla="*/ 87734 w 128233"/>
                  <a:gd name="connsiteY13" fmla="*/ 37064 h 124269"/>
                  <a:gd name="connsiteX14" fmla="*/ 65702 w 128233"/>
                  <a:gd name="connsiteY14" fmla="*/ 50083 h 124269"/>
                  <a:gd name="connsiteX15" fmla="*/ 48678 w 128233"/>
                  <a:gd name="connsiteY15" fmla="*/ 71113 h 124269"/>
                  <a:gd name="connsiteX16" fmla="*/ 57691 w 128233"/>
                  <a:gd name="connsiteY16" fmla="*/ 47078 h 124269"/>
                  <a:gd name="connsiteX17" fmla="*/ 79722 w 128233"/>
                  <a:gd name="connsiteY17" fmla="*/ 25047 h 124269"/>
                  <a:gd name="connsiteX18" fmla="*/ 97748 w 128233"/>
                  <a:gd name="connsiteY18" fmla="*/ 17035 h 124269"/>
                  <a:gd name="connsiteX19" fmla="*/ 102756 w 128233"/>
                  <a:gd name="connsiteY19" fmla="*/ -991 h 124269"/>
                  <a:gd name="connsiteX20" fmla="*/ 102756 w 128233"/>
                  <a:gd name="connsiteY20" fmla="*/ -1006 h 124269"/>
                  <a:gd name="connsiteX21" fmla="*/ 105760 w 128233"/>
                  <a:gd name="connsiteY21" fmla="*/ 31040 h 124269"/>
                  <a:gd name="connsiteX22" fmla="*/ 94744 w 128233"/>
                  <a:gd name="connsiteY22" fmla="*/ 50067 h 124269"/>
                  <a:gd name="connsiteX23" fmla="*/ 112770 w 128233"/>
                  <a:gd name="connsiteY23" fmla="*/ 47055 h 124269"/>
                  <a:gd name="connsiteX24" fmla="*/ 105760 w 128233"/>
                  <a:gd name="connsiteY24" fmla="*/ 31032 h 124269"/>
                  <a:gd name="connsiteX25" fmla="*/ 107763 w 128233"/>
                  <a:gd name="connsiteY25" fmla="*/ 74109 h 124269"/>
                  <a:gd name="connsiteX26" fmla="*/ 57691 w 128233"/>
                  <a:gd name="connsiteY26" fmla="*/ 96133 h 124269"/>
                  <a:gd name="connsiteX27" fmla="*/ 85731 w 128233"/>
                  <a:gd name="connsiteY27" fmla="*/ 123172 h 124269"/>
                  <a:gd name="connsiteX28" fmla="*/ 120781 w 128233"/>
                  <a:gd name="connsiteY28" fmla="*/ 102142 h 124269"/>
                  <a:gd name="connsiteX29" fmla="*/ 122784 w 128233"/>
                  <a:gd name="connsiteY29" fmla="*/ 75103 h 124269"/>
                  <a:gd name="connsiteX30" fmla="*/ 107763 w 128233"/>
                  <a:gd name="connsiteY30" fmla="*/ 74109 h 124269"/>
                  <a:gd name="connsiteX31" fmla="*/ 106761 w 128233"/>
                  <a:gd name="connsiteY31" fmla="*/ 82113 h 124269"/>
                  <a:gd name="connsiteX32" fmla="*/ 113771 w 128233"/>
                  <a:gd name="connsiteY32" fmla="*/ 89123 h 124269"/>
                  <a:gd name="connsiteX33" fmla="*/ 110767 w 128233"/>
                  <a:gd name="connsiteY33" fmla="*/ 96133 h 124269"/>
                  <a:gd name="connsiteX34" fmla="*/ 102756 w 128233"/>
                  <a:gd name="connsiteY34" fmla="*/ 89123 h 124269"/>
                  <a:gd name="connsiteX35" fmla="*/ 106761 w 128233"/>
                  <a:gd name="connsiteY35" fmla="*/ 82113 h 124269"/>
                  <a:gd name="connsiteX36" fmla="*/ 77720 w 128233"/>
                  <a:gd name="connsiteY36" fmla="*/ 89123 h 124269"/>
                  <a:gd name="connsiteX37" fmla="*/ 84730 w 128233"/>
                  <a:gd name="connsiteY37" fmla="*/ 100139 h 124269"/>
                  <a:gd name="connsiteX38" fmla="*/ 77720 w 128233"/>
                  <a:gd name="connsiteY38" fmla="*/ 111155 h 124269"/>
                  <a:gd name="connsiteX39" fmla="*/ 70710 w 128233"/>
                  <a:gd name="connsiteY39" fmla="*/ 100139 h 124269"/>
                  <a:gd name="connsiteX40" fmla="*/ 77720 w 128233"/>
                  <a:gd name="connsiteY40" fmla="*/ 89123 h 1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8233" h="124269">
                    <a:moveTo>
                      <a:pt x="102756" y="-1006"/>
                    </a:moveTo>
                    <a:cubicBezTo>
                      <a:pt x="99184" y="-1006"/>
                      <a:pt x="94475" y="-173"/>
                      <a:pt x="88735" y="2006"/>
                    </a:cubicBezTo>
                    <a:cubicBezTo>
                      <a:pt x="79309" y="5589"/>
                      <a:pt x="65057" y="6203"/>
                      <a:pt x="56689" y="4024"/>
                    </a:cubicBezTo>
                    <a:cubicBezTo>
                      <a:pt x="48322" y="1845"/>
                      <a:pt x="35707" y="2295"/>
                      <a:pt x="28649" y="5018"/>
                    </a:cubicBezTo>
                    <a:cubicBezTo>
                      <a:pt x="16572" y="9700"/>
                      <a:pt x="16660" y="10479"/>
                      <a:pt x="29651" y="20040"/>
                    </a:cubicBezTo>
                    <a:cubicBezTo>
                      <a:pt x="41508" y="28767"/>
                      <a:pt x="42174" y="31806"/>
                      <a:pt x="33656" y="42071"/>
                    </a:cubicBezTo>
                    <a:cubicBezTo>
                      <a:pt x="28203" y="48639"/>
                      <a:pt x="17216" y="57284"/>
                      <a:pt x="9622" y="60097"/>
                    </a:cubicBezTo>
                    <a:cubicBezTo>
                      <a:pt x="-3302" y="64877"/>
                      <a:pt x="-2800" y="65703"/>
                      <a:pt x="8620" y="77121"/>
                    </a:cubicBezTo>
                    <a:cubicBezTo>
                      <a:pt x="15331" y="83834"/>
                      <a:pt x="18142" y="92084"/>
                      <a:pt x="15631" y="96149"/>
                    </a:cubicBezTo>
                    <a:cubicBezTo>
                      <a:pt x="13119" y="100213"/>
                      <a:pt x="18393" y="106699"/>
                      <a:pt x="27648" y="110169"/>
                    </a:cubicBezTo>
                    <a:cubicBezTo>
                      <a:pt x="41660" y="115419"/>
                      <a:pt x="45583" y="114022"/>
                      <a:pt x="47676" y="101156"/>
                    </a:cubicBezTo>
                    <a:cubicBezTo>
                      <a:pt x="49059" y="92655"/>
                      <a:pt x="53622" y="81072"/>
                      <a:pt x="57691" y="76120"/>
                    </a:cubicBezTo>
                    <a:cubicBezTo>
                      <a:pt x="61760" y="71168"/>
                      <a:pt x="67365" y="69047"/>
                      <a:pt x="70710" y="71113"/>
                    </a:cubicBezTo>
                    <a:cubicBezTo>
                      <a:pt x="79080" y="76284"/>
                      <a:pt x="93778" y="46844"/>
                      <a:pt x="87734" y="37064"/>
                    </a:cubicBezTo>
                    <a:cubicBezTo>
                      <a:pt x="84706" y="32166"/>
                      <a:pt x="76240" y="37064"/>
                      <a:pt x="65702" y="50083"/>
                    </a:cubicBezTo>
                    <a:lnTo>
                      <a:pt x="48678" y="71113"/>
                    </a:lnTo>
                    <a:lnTo>
                      <a:pt x="57691" y="47078"/>
                    </a:lnTo>
                    <a:cubicBezTo>
                      <a:pt x="65082" y="26799"/>
                      <a:pt x="72284" y="20020"/>
                      <a:pt x="79722" y="25047"/>
                    </a:cubicBezTo>
                    <a:cubicBezTo>
                      <a:pt x="80722" y="25720"/>
                      <a:pt x="88639" y="21905"/>
                      <a:pt x="97748" y="17035"/>
                    </a:cubicBezTo>
                    <a:cubicBezTo>
                      <a:pt x="113816" y="8437"/>
                      <a:pt x="113472" y="-517"/>
                      <a:pt x="102756" y="-991"/>
                    </a:cubicBezTo>
                    <a:lnTo>
                      <a:pt x="102756" y="-1006"/>
                    </a:lnTo>
                    <a:close/>
                    <a:moveTo>
                      <a:pt x="105760" y="31040"/>
                    </a:moveTo>
                    <a:cubicBezTo>
                      <a:pt x="100483" y="31044"/>
                      <a:pt x="95333" y="39877"/>
                      <a:pt x="94744" y="50067"/>
                    </a:cubicBezTo>
                    <a:cubicBezTo>
                      <a:pt x="93442" y="72595"/>
                      <a:pt x="109409" y="69912"/>
                      <a:pt x="112770" y="47055"/>
                    </a:cubicBezTo>
                    <a:cubicBezTo>
                      <a:pt x="114154" y="37647"/>
                      <a:pt x="111474" y="31028"/>
                      <a:pt x="105760" y="31032"/>
                    </a:cubicBezTo>
                    <a:close/>
                    <a:moveTo>
                      <a:pt x="107763" y="74109"/>
                    </a:moveTo>
                    <a:cubicBezTo>
                      <a:pt x="88721" y="76022"/>
                      <a:pt x="60691" y="87132"/>
                      <a:pt x="57691" y="96133"/>
                    </a:cubicBezTo>
                    <a:cubicBezTo>
                      <a:pt x="51780" y="113866"/>
                      <a:pt x="62290" y="124357"/>
                      <a:pt x="85731" y="123172"/>
                    </a:cubicBezTo>
                    <a:cubicBezTo>
                      <a:pt x="103569" y="122276"/>
                      <a:pt x="112419" y="117245"/>
                      <a:pt x="120781" y="102142"/>
                    </a:cubicBezTo>
                    <a:cubicBezTo>
                      <a:pt x="129942" y="85591"/>
                      <a:pt x="130691" y="80059"/>
                      <a:pt x="122784" y="75103"/>
                    </a:cubicBezTo>
                    <a:cubicBezTo>
                      <a:pt x="119923" y="73307"/>
                      <a:pt x="114110" y="73468"/>
                      <a:pt x="107763" y="74109"/>
                    </a:cubicBezTo>
                    <a:close/>
                    <a:moveTo>
                      <a:pt x="106761" y="82113"/>
                    </a:moveTo>
                    <a:cubicBezTo>
                      <a:pt x="110996" y="82113"/>
                      <a:pt x="113771" y="85125"/>
                      <a:pt x="113771" y="89123"/>
                    </a:cubicBezTo>
                    <a:cubicBezTo>
                      <a:pt x="113771" y="93121"/>
                      <a:pt x="112531" y="96133"/>
                      <a:pt x="110767" y="96133"/>
                    </a:cubicBezTo>
                    <a:cubicBezTo>
                      <a:pt x="109004" y="96133"/>
                      <a:pt x="105227" y="93121"/>
                      <a:pt x="102756" y="89123"/>
                    </a:cubicBezTo>
                    <a:cubicBezTo>
                      <a:pt x="100284" y="85125"/>
                      <a:pt x="102525" y="82113"/>
                      <a:pt x="106761" y="82113"/>
                    </a:cubicBezTo>
                    <a:close/>
                    <a:moveTo>
                      <a:pt x="77720" y="89123"/>
                    </a:moveTo>
                    <a:cubicBezTo>
                      <a:pt x="81719" y="89123"/>
                      <a:pt x="84730" y="94138"/>
                      <a:pt x="84730" y="100139"/>
                    </a:cubicBezTo>
                    <a:cubicBezTo>
                      <a:pt x="84730" y="106140"/>
                      <a:pt x="81719" y="111155"/>
                      <a:pt x="77720" y="111155"/>
                    </a:cubicBezTo>
                    <a:cubicBezTo>
                      <a:pt x="73721" y="111155"/>
                      <a:pt x="70710" y="106136"/>
                      <a:pt x="70710" y="100139"/>
                    </a:cubicBezTo>
                    <a:cubicBezTo>
                      <a:pt x="70710" y="94142"/>
                      <a:pt x="73721" y="89123"/>
                      <a:pt x="77720" y="891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40194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9461847-F410-A337-164C-53E4F64A1AEC}"/>
                  </a:ext>
                </a:extLst>
              </p:cNvPr>
              <p:cNvSpPr/>
              <p:nvPr/>
            </p:nvSpPr>
            <p:spPr>
              <a:xfrm rot="-610936">
                <a:off x="4651332" y="5515552"/>
                <a:ext cx="45697" cy="231506"/>
              </a:xfrm>
              <a:custGeom>
                <a:avLst/>
                <a:gdLst>
                  <a:gd name="connsiteX0" fmla="*/ 36906 w 45697"/>
                  <a:gd name="connsiteY0" fmla="*/ -363 h 231506"/>
                  <a:gd name="connsiteX1" fmla="*/ 17703 w 45697"/>
                  <a:gd name="connsiteY1" fmla="*/ 94179 h 231506"/>
                  <a:gd name="connsiteX2" fmla="*/ 7575 w 45697"/>
                  <a:gd name="connsiteY2" fmla="*/ 221544 h 231506"/>
                  <a:gd name="connsiteX3" fmla="*/ 45686 w 45697"/>
                  <a:gd name="connsiteY3" fmla="*/ 215711 h 231506"/>
                  <a:gd name="connsiteX4" fmla="*/ 34318 w 45697"/>
                  <a:gd name="connsiteY4" fmla="*/ 103783 h 231506"/>
                  <a:gd name="connsiteX5" fmla="*/ 44395 w 45697"/>
                  <a:gd name="connsiteY5" fmla="*/ -1006 h 231506"/>
                  <a:gd name="connsiteX6" fmla="*/ 36906 w 45697"/>
                  <a:gd name="connsiteY6" fmla="*/ -366 h 231506"/>
                  <a:gd name="connsiteX7" fmla="*/ 36906 w 45697"/>
                  <a:gd name="connsiteY7" fmla="*/ -363 h 231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97" h="231506">
                    <a:moveTo>
                      <a:pt x="36906" y="-363"/>
                    </a:moveTo>
                    <a:cubicBezTo>
                      <a:pt x="44375" y="30121"/>
                      <a:pt x="30994" y="71735"/>
                      <a:pt x="17703" y="94179"/>
                    </a:cubicBezTo>
                    <a:cubicBezTo>
                      <a:pt x="-4921" y="141223"/>
                      <a:pt x="-3016" y="172798"/>
                      <a:pt x="7575" y="221544"/>
                    </a:cubicBezTo>
                    <a:cubicBezTo>
                      <a:pt x="26966" y="234277"/>
                      <a:pt x="45134" y="234375"/>
                      <a:pt x="45686" y="215711"/>
                    </a:cubicBezTo>
                    <a:cubicBezTo>
                      <a:pt x="30955" y="175128"/>
                      <a:pt x="29939" y="140216"/>
                      <a:pt x="34318" y="103783"/>
                    </a:cubicBezTo>
                    <a:cubicBezTo>
                      <a:pt x="50878" y="40182"/>
                      <a:pt x="44489" y="32877"/>
                      <a:pt x="44395" y="-1006"/>
                    </a:cubicBezTo>
                    <a:lnTo>
                      <a:pt x="36906" y="-366"/>
                    </a:lnTo>
                    <a:lnTo>
                      <a:pt x="36906" y="-363"/>
                    </a:lnTo>
                    <a:close/>
                  </a:path>
                </a:pathLst>
              </a:custGeom>
              <a:gradFill>
                <a:gsLst>
                  <a:gs pos="0">
                    <a:srgbClr val="555555"/>
                  </a:gs>
                  <a:gs pos="50000">
                    <a:srgbClr val="2A2A2A"/>
                  </a:gs>
                  <a:gs pos="100000">
                    <a:srgbClr val="000000"/>
                  </a:gs>
                </a:gsLst>
                <a:lin ang="0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6" name="图形 135">
              <a:extLst>
                <a:ext uri="{FF2B5EF4-FFF2-40B4-BE49-F238E27FC236}">
                  <a16:creationId xmlns:a16="http://schemas.microsoft.com/office/drawing/2014/main" id="{308DA147-2E7C-67FA-B04D-FB52BE0D8819}"/>
                </a:ext>
              </a:extLst>
            </p:cNvPr>
            <p:cNvGrpSpPr/>
            <p:nvPr/>
          </p:nvGrpSpPr>
          <p:grpSpPr>
            <a:xfrm>
              <a:off x="3885477" y="5279208"/>
              <a:ext cx="656374" cy="1107482"/>
              <a:chOff x="3885477" y="5279208"/>
              <a:chExt cx="656374" cy="1107482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38CEE0B-6C21-E436-6215-B04953BF23E5}"/>
                  </a:ext>
                </a:extLst>
              </p:cNvPr>
              <p:cNvSpPr/>
              <p:nvPr/>
            </p:nvSpPr>
            <p:spPr>
              <a:xfrm rot="868756">
                <a:off x="4013475" y="5492277"/>
                <a:ext cx="409869" cy="644591"/>
              </a:xfrm>
              <a:custGeom>
                <a:avLst/>
                <a:gdLst>
                  <a:gd name="connsiteX0" fmla="*/ -1 w 409869"/>
                  <a:gd name="connsiteY0" fmla="*/ 58639 h 644591"/>
                  <a:gd name="connsiteX1" fmla="*/ 409869 w 409869"/>
                  <a:gd name="connsiteY1" fmla="*/ 58639 h 644591"/>
                  <a:gd name="connsiteX2" fmla="*/ 409869 w 409869"/>
                  <a:gd name="connsiteY2" fmla="*/ 642838 h 644591"/>
                  <a:gd name="connsiteX3" fmla="*/ -1 w 409869"/>
                  <a:gd name="connsiteY3" fmla="*/ 642838 h 644591"/>
                  <a:gd name="connsiteX4" fmla="*/ -1 w 409869"/>
                  <a:gd name="connsiteY4" fmla="*/ 58639 h 64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644591">
                    <a:moveTo>
                      <a:pt x="-1" y="58639"/>
                    </a:moveTo>
                    <a:cubicBezTo>
                      <a:pt x="71129" y="-17396"/>
                      <a:pt x="286754" y="-24309"/>
                      <a:pt x="409869" y="58639"/>
                    </a:cubicBezTo>
                    <a:lnTo>
                      <a:pt x="409869" y="642838"/>
                    </a:lnTo>
                    <a:cubicBezTo>
                      <a:pt x="261325" y="641109"/>
                      <a:pt x="130026" y="645177"/>
                      <a:pt x="-1" y="642838"/>
                    </a:cubicBezTo>
                    <a:lnTo>
                      <a:pt x="-1" y="58639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1356344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13471AF-49B1-D518-3D4F-789805862AB3}"/>
                  </a:ext>
                </a:extLst>
              </p:cNvPr>
              <p:cNvSpPr/>
              <p:nvPr/>
            </p:nvSpPr>
            <p:spPr>
              <a:xfrm rot="868756">
                <a:off x="3979056" y="5547551"/>
                <a:ext cx="409869" cy="800613"/>
              </a:xfrm>
              <a:custGeom>
                <a:avLst/>
                <a:gdLst>
                  <a:gd name="connsiteX0" fmla="*/ -2 w 409869"/>
                  <a:gd name="connsiteY0" fmla="*/ -1008 h 800613"/>
                  <a:gd name="connsiteX1" fmla="*/ 409867 w 409869"/>
                  <a:gd name="connsiteY1" fmla="*/ -1008 h 800613"/>
                  <a:gd name="connsiteX2" fmla="*/ 409867 w 409869"/>
                  <a:gd name="connsiteY2" fmla="*/ 741020 h 800613"/>
                  <a:gd name="connsiteX3" fmla="*/ -2 w 409869"/>
                  <a:gd name="connsiteY3" fmla="*/ 741020 h 800613"/>
                  <a:gd name="connsiteX4" fmla="*/ -2 w 409869"/>
                  <a:gd name="connsiteY4" fmla="*/ -1008 h 80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800613">
                    <a:moveTo>
                      <a:pt x="-2" y="-1008"/>
                    </a:moveTo>
                    <a:cubicBezTo>
                      <a:pt x="117986" y="54906"/>
                      <a:pt x="248121" y="74378"/>
                      <a:pt x="409867" y="-1008"/>
                    </a:cubicBezTo>
                    <a:lnTo>
                      <a:pt x="409867" y="741020"/>
                    </a:lnTo>
                    <a:cubicBezTo>
                      <a:pt x="261712" y="829029"/>
                      <a:pt x="62328" y="808574"/>
                      <a:pt x="-2" y="741020"/>
                    </a:cubicBezTo>
                    <a:lnTo>
                      <a:pt x="-2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2158338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5B3A28D-C485-D7F0-4639-AC48EBC78D12}"/>
                  </a:ext>
                </a:extLst>
              </p:cNvPr>
              <p:cNvSpPr/>
              <p:nvPr/>
            </p:nvSpPr>
            <p:spPr>
              <a:xfrm rot="868756">
                <a:off x="4044670" y="5642411"/>
                <a:ext cx="409869" cy="102716"/>
              </a:xfrm>
              <a:custGeom>
                <a:avLst/>
                <a:gdLst>
                  <a:gd name="connsiteX0" fmla="*/ 0 w 409869"/>
                  <a:gd name="connsiteY0" fmla="*/ -1008 h 102716"/>
                  <a:gd name="connsiteX1" fmla="*/ 409869 w 409869"/>
                  <a:gd name="connsiteY1" fmla="*/ -1008 h 102716"/>
                  <a:gd name="connsiteX2" fmla="*/ 409869 w 409869"/>
                  <a:gd name="connsiteY2" fmla="*/ 43750 h 102716"/>
                  <a:gd name="connsiteX3" fmla="*/ 0 w 409869"/>
                  <a:gd name="connsiteY3" fmla="*/ 43750 h 102716"/>
                  <a:gd name="connsiteX4" fmla="*/ 0 w 409869"/>
                  <a:gd name="connsiteY4" fmla="*/ -1008 h 102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102716">
                    <a:moveTo>
                      <a:pt x="0" y="-1008"/>
                    </a:moveTo>
                    <a:cubicBezTo>
                      <a:pt x="117988" y="54907"/>
                      <a:pt x="248123" y="74376"/>
                      <a:pt x="409869" y="-1008"/>
                    </a:cubicBezTo>
                    <a:lnTo>
                      <a:pt x="409869" y="43750"/>
                    </a:lnTo>
                    <a:cubicBezTo>
                      <a:pt x="271991" y="137173"/>
                      <a:pt x="45858" y="103019"/>
                      <a:pt x="0" y="43750"/>
                    </a:cubicBezTo>
                    <a:lnTo>
                      <a:pt x="0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12662B3B-0A03-FF11-D4D0-A7897089A710}"/>
                  </a:ext>
                </a:extLst>
              </p:cNvPr>
              <p:cNvSpPr/>
              <p:nvPr/>
            </p:nvSpPr>
            <p:spPr>
              <a:xfrm rot="868756">
                <a:off x="3907897" y="6173025"/>
                <a:ext cx="409869" cy="100792"/>
              </a:xfrm>
              <a:custGeom>
                <a:avLst/>
                <a:gdLst>
                  <a:gd name="connsiteX0" fmla="*/ -4 w 409869"/>
                  <a:gd name="connsiteY0" fmla="*/ -1008 h 100792"/>
                  <a:gd name="connsiteX1" fmla="*/ 409865 w 409869"/>
                  <a:gd name="connsiteY1" fmla="*/ -1008 h 100792"/>
                  <a:gd name="connsiteX2" fmla="*/ 409865 w 409869"/>
                  <a:gd name="connsiteY2" fmla="*/ 43752 h 100792"/>
                  <a:gd name="connsiteX3" fmla="*/ -4 w 409869"/>
                  <a:gd name="connsiteY3" fmla="*/ 43752 h 100792"/>
                  <a:gd name="connsiteX4" fmla="*/ -4 w 409869"/>
                  <a:gd name="connsiteY4" fmla="*/ -1008 h 10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100792">
                    <a:moveTo>
                      <a:pt x="-4" y="-1008"/>
                    </a:moveTo>
                    <a:cubicBezTo>
                      <a:pt x="117983" y="54904"/>
                      <a:pt x="248119" y="74378"/>
                      <a:pt x="409865" y="-1008"/>
                    </a:cubicBezTo>
                    <a:lnTo>
                      <a:pt x="409865" y="43752"/>
                    </a:lnTo>
                    <a:cubicBezTo>
                      <a:pt x="271987" y="137163"/>
                      <a:pt x="71747" y="97125"/>
                      <a:pt x="-4" y="43752"/>
                    </a:cubicBezTo>
                    <a:lnTo>
                      <a:pt x="-4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8157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BF2808F-1B3F-9DE9-F459-9F07FF63B7DD}"/>
                  </a:ext>
                </a:extLst>
              </p:cNvPr>
              <p:cNvSpPr/>
              <p:nvPr/>
            </p:nvSpPr>
            <p:spPr>
              <a:xfrm rot="3568756">
                <a:off x="4090502" y="5867095"/>
                <a:ext cx="187521" cy="187521"/>
              </a:xfrm>
              <a:custGeom>
                <a:avLst/>
                <a:gdLst>
                  <a:gd name="connsiteX0" fmla="*/ -730 w 187521"/>
                  <a:gd name="connsiteY0" fmla="*/ -697 h 187521"/>
                  <a:gd name="connsiteX1" fmla="*/ 186792 w 187521"/>
                  <a:gd name="connsiteY1" fmla="*/ -697 h 187521"/>
                  <a:gd name="connsiteX2" fmla="*/ 186792 w 187521"/>
                  <a:gd name="connsiteY2" fmla="*/ 186825 h 187521"/>
                  <a:gd name="connsiteX3" fmla="*/ -730 w 187521"/>
                  <a:gd name="connsiteY3" fmla="*/ 186825 h 18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21" h="187521">
                    <a:moveTo>
                      <a:pt x="-730" y="-697"/>
                    </a:moveTo>
                    <a:lnTo>
                      <a:pt x="186792" y="-697"/>
                    </a:lnTo>
                    <a:lnTo>
                      <a:pt x="186792" y="186825"/>
                    </a:lnTo>
                    <a:lnTo>
                      <a:pt x="-730" y="186825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0070636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C44D912-C4B5-BF5F-AE70-BC1B98388A83}"/>
                  </a:ext>
                </a:extLst>
              </p:cNvPr>
              <p:cNvSpPr/>
              <p:nvPr/>
            </p:nvSpPr>
            <p:spPr>
              <a:xfrm rot="868756">
                <a:off x="4115843" y="5890934"/>
                <a:ext cx="128233" cy="124269"/>
              </a:xfrm>
              <a:custGeom>
                <a:avLst/>
                <a:gdLst>
                  <a:gd name="connsiteX0" fmla="*/ 102763 w 128233"/>
                  <a:gd name="connsiteY0" fmla="*/ -1008 h 124269"/>
                  <a:gd name="connsiteX1" fmla="*/ 88743 w 128233"/>
                  <a:gd name="connsiteY1" fmla="*/ 2004 h 124269"/>
                  <a:gd name="connsiteX2" fmla="*/ 56697 w 128233"/>
                  <a:gd name="connsiteY2" fmla="*/ 4023 h 124269"/>
                  <a:gd name="connsiteX3" fmla="*/ 28656 w 128233"/>
                  <a:gd name="connsiteY3" fmla="*/ 5016 h 124269"/>
                  <a:gd name="connsiteX4" fmla="*/ 29658 w 128233"/>
                  <a:gd name="connsiteY4" fmla="*/ 20038 h 124269"/>
                  <a:gd name="connsiteX5" fmla="*/ 33664 w 128233"/>
                  <a:gd name="connsiteY5" fmla="*/ 42070 h 124269"/>
                  <a:gd name="connsiteX6" fmla="*/ 9629 w 128233"/>
                  <a:gd name="connsiteY6" fmla="*/ 60096 h 124269"/>
                  <a:gd name="connsiteX7" fmla="*/ 8628 w 128233"/>
                  <a:gd name="connsiteY7" fmla="*/ 77120 h 124269"/>
                  <a:gd name="connsiteX8" fmla="*/ 15638 w 128233"/>
                  <a:gd name="connsiteY8" fmla="*/ 96147 h 124269"/>
                  <a:gd name="connsiteX9" fmla="*/ 27655 w 128233"/>
                  <a:gd name="connsiteY9" fmla="*/ 110168 h 124269"/>
                  <a:gd name="connsiteX10" fmla="*/ 47684 w 128233"/>
                  <a:gd name="connsiteY10" fmla="*/ 101155 h 124269"/>
                  <a:gd name="connsiteX11" fmla="*/ 57698 w 128233"/>
                  <a:gd name="connsiteY11" fmla="*/ 76119 h 124269"/>
                  <a:gd name="connsiteX12" fmla="*/ 70717 w 128233"/>
                  <a:gd name="connsiteY12" fmla="*/ 71111 h 124269"/>
                  <a:gd name="connsiteX13" fmla="*/ 87741 w 128233"/>
                  <a:gd name="connsiteY13" fmla="*/ 37062 h 124269"/>
                  <a:gd name="connsiteX14" fmla="*/ 65710 w 128233"/>
                  <a:gd name="connsiteY14" fmla="*/ 50081 h 124269"/>
                  <a:gd name="connsiteX15" fmla="*/ 48685 w 128233"/>
                  <a:gd name="connsiteY15" fmla="*/ 71111 h 124269"/>
                  <a:gd name="connsiteX16" fmla="*/ 57698 w 128233"/>
                  <a:gd name="connsiteY16" fmla="*/ 47077 h 124269"/>
                  <a:gd name="connsiteX17" fmla="*/ 79730 w 128233"/>
                  <a:gd name="connsiteY17" fmla="*/ 25045 h 124269"/>
                  <a:gd name="connsiteX18" fmla="*/ 97756 w 128233"/>
                  <a:gd name="connsiteY18" fmla="*/ 17034 h 124269"/>
                  <a:gd name="connsiteX19" fmla="*/ 102763 w 128233"/>
                  <a:gd name="connsiteY19" fmla="*/ -992 h 124269"/>
                  <a:gd name="connsiteX20" fmla="*/ 102763 w 128233"/>
                  <a:gd name="connsiteY20" fmla="*/ -1008 h 124269"/>
                  <a:gd name="connsiteX21" fmla="*/ 105767 w 128233"/>
                  <a:gd name="connsiteY21" fmla="*/ 31038 h 124269"/>
                  <a:gd name="connsiteX22" fmla="*/ 94751 w 128233"/>
                  <a:gd name="connsiteY22" fmla="*/ 50066 h 124269"/>
                  <a:gd name="connsiteX23" fmla="*/ 112777 w 128233"/>
                  <a:gd name="connsiteY23" fmla="*/ 47053 h 124269"/>
                  <a:gd name="connsiteX24" fmla="*/ 105767 w 128233"/>
                  <a:gd name="connsiteY24" fmla="*/ 31030 h 124269"/>
                  <a:gd name="connsiteX25" fmla="*/ 107770 w 128233"/>
                  <a:gd name="connsiteY25" fmla="*/ 74108 h 124269"/>
                  <a:gd name="connsiteX26" fmla="*/ 57698 w 128233"/>
                  <a:gd name="connsiteY26" fmla="*/ 96132 h 124269"/>
                  <a:gd name="connsiteX27" fmla="*/ 85738 w 128233"/>
                  <a:gd name="connsiteY27" fmla="*/ 123171 h 124269"/>
                  <a:gd name="connsiteX28" fmla="*/ 120789 w 128233"/>
                  <a:gd name="connsiteY28" fmla="*/ 102140 h 124269"/>
                  <a:gd name="connsiteX29" fmla="*/ 122792 w 128233"/>
                  <a:gd name="connsiteY29" fmla="*/ 75102 h 124269"/>
                  <a:gd name="connsiteX30" fmla="*/ 107770 w 128233"/>
                  <a:gd name="connsiteY30" fmla="*/ 74108 h 124269"/>
                  <a:gd name="connsiteX31" fmla="*/ 106769 w 128233"/>
                  <a:gd name="connsiteY31" fmla="*/ 82112 h 124269"/>
                  <a:gd name="connsiteX32" fmla="*/ 113779 w 128233"/>
                  <a:gd name="connsiteY32" fmla="*/ 89122 h 124269"/>
                  <a:gd name="connsiteX33" fmla="*/ 110774 w 128233"/>
                  <a:gd name="connsiteY33" fmla="*/ 96132 h 124269"/>
                  <a:gd name="connsiteX34" fmla="*/ 102763 w 128233"/>
                  <a:gd name="connsiteY34" fmla="*/ 89122 h 124269"/>
                  <a:gd name="connsiteX35" fmla="*/ 106769 w 128233"/>
                  <a:gd name="connsiteY35" fmla="*/ 82112 h 124269"/>
                  <a:gd name="connsiteX36" fmla="*/ 77727 w 128233"/>
                  <a:gd name="connsiteY36" fmla="*/ 89122 h 124269"/>
                  <a:gd name="connsiteX37" fmla="*/ 84737 w 128233"/>
                  <a:gd name="connsiteY37" fmla="*/ 100137 h 124269"/>
                  <a:gd name="connsiteX38" fmla="*/ 77727 w 128233"/>
                  <a:gd name="connsiteY38" fmla="*/ 111153 h 124269"/>
                  <a:gd name="connsiteX39" fmla="*/ 70717 w 128233"/>
                  <a:gd name="connsiteY39" fmla="*/ 100137 h 124269"/>
                  <a:gd name="connsiteX40" fmla="*/ 77727 w 128233"/>
                  <a:gd name="connsiteY40" fmla="*/ 89122 h 1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8233" h="124269">
                    <a:moveTo>
                      <a:pt x="102763" y="-1008"/>
                    </a:moveTo>
                    <a:cubicBezTo>
                      <a:pt x="99191" y="-1008"/>
                      <a:pt x="94483" y="-175"/>
                      <a:pt x="88743" y="2004"/>
                    </a:cubicBezTo>
                    <a:cubicBezTo>
                      <a:pt x="79316" y="5588"/>
                      <a:pt x="65064" y="6202"/>
                      <a:pt x="56697" y="4023"/>
                    </a:cubicBezTo>
                    <a:cubicBezTo>
                      <a:pt x="48329" y="1844"/>
                      <a:pt x="35714" y="2294"/>
                      <a:pt x="28656" y="5016"/>
                    </a:cubicBezTo>
                    <a:cubicBezTo>
                      <a:pt x="16579" y="9699"/>
                      <a:pt x="16667" y="10477"/>
                      <a:pt x="29658" y="20038"/>
                    </a:cubicBezTo>
                    <a:cubicBezTo>
                      <a:pt x="41515" y="28765"/>
                      <a:pt x="42181" y="31805"/>
                      <a:pt x="33664" y="42070"/>
                    </a:cubicBezTo>
                    <a:cubicBezTo>
                      <a:pt x="28210" y="48638"/>
                      <a:pt x="17223" y="57283"/>
                      <a:pt x="9629" y="60096"/>
                    </a:cubicBezTo>
                    <a:cubicBezTo>
                      <a:pt x="-3295" y="64876"/>
                      <a:pt x="-2793" y="65697"/>
                      <a:pt x="8628" y="77120"/>
                    </a:cubicBezTo>
                    <a:cubicBezTo>
                      <a:pt x="15338" y="83829"/>
                      <a:pt x="18149" y="92083"/>
                      <a:pt x="15638" y="96147"/>
                    </a:cubicBezTo>
                    <a:cubicBezTo>
                      <a:pt x="13126" y="100212"/>
                      <a:pt x="18400" y="106698"/>
                      <a:pt x="27655" y="110168"/>
                    </a:cubicBezTo>
                    <a:cubicBezTo>
                      <a:pt x="41667" y="115417"/>
                      <a:pt x="45590" y="114021"/>
                      <a:pt x="47684" y="101155"/>
                    </a:cubicBezTo>
                    <a:cubicBezTo>
                      <a:pt x="49066" y="92654"/>
                      <a:pt x="53629" y="81071"/>
                      <a:pt x="57698" y="76119"/>
                    </a:cubicBezTo>
                    <a:cubicBezTo>
                      <a:pt x="61767" y="71166"/>
                      <a:pt x="67371" y="69046"/>
                      <a:pt x="70717" y="71111"/>
                    </a:cubicBezTo>
                    <a:cubicBezTo>
                      <a:pt x="79087" y="76283"/>
                      <a:pt x="93785" y="46838"/>
                      <a:pt x="87741" y="37062"/>
                    </a:cubicBezTo>
                    <a:cubicBezTo>
                      <a:pt x="84713" y="32165"/>
                      <a:pt x="76247" y="37062"/>
                      <a:pt x="65710" y="50081"/>
                    </a:cubicBezTo>
                    <a:lnTo>
                      <a:pt x="48685" y="71111"/>
                    </a:lnTo>
                    <a:lnTo>
                      <a:pt x="57698" y="47077"/>
                    </a:lnTo>
                    <a:cubicBezTo>
                      <a:pt x="65089" y="26798"/>
                      <a:pt x="72292" y="20018"/>
                      <a:pt x="79730" y="25045"/>
                    </a:cubicBezTo>
                    <a:cubicBezTo>
                      <a:pt x="80730" y="25718"/>
                      <a:pt x="88646" y="21904"/>
                      <a:pt x="97756" y="17034"/>
                    </a:cubicBezTo>
                    <a:cubicBezTo>
                      <a:pt x="113823" y="8435"/>
                      <a:pt x="113479" y="-519"/>
                      <a:pt x="102763" y="-992"/>
                    </a:cubicBezTo>
                    <a:lnTo>
                      <a:pt x="102763" y="-1008"/>
                    </a:lnTo>
                    <a:close/>
                    <a:moveTo>
                      <a:pt x="105767" y="31038"/>
                    </a:moveTo>
                    <a:cubicBezTo>
                      <a:pt x="100490" y="31042"/>
                      <a:pt x="95340" y="39875"/>
                      <a:pt x="94751" y="50066"/>
                    </a:cubicBezTo>
                    <a:cubicBezTo>
                      <a:pt x="93449" y="72594"/>
                      <a:pt x="109416" y="69910"/>
                      <a:pt x="112777" y="47053"/>
                    </a:cubicBezTo>
                    <a:cubicBezTo>
                      <a:pt x="114161" y="37645"/>
                      <a:pt x="111481" y="31026"/>
                      <a:pt x="105767" y="31030"/>
                    </a:cubicBezTo>
                    <a:close/>
                    <a:moveTo>
                      <a:pt x="107770" y="74108"/>
                    </a:moveTo>
                    <a:cubicBezTo>
                      <a:pt x="88728" y="76021"/>
                      <a:pt x="60698" y="87131"/>
                      <a:pt x="57698" y="96132"/>
                    </a:cubicBezTo>
                    <a:cubicBezTo>
                      <a:pt x="51787" y="113864"/>
                      <a:pt x="62297" y="124356"/>
                      <a:pt x="85738" y="123171"/>
                    </a:cubicBezTo>
                    <a:cubicBezTo>
                      <a:pt x="103577" y="122275"/>
                      <a:pt x="112426" y="117240"/>
                      <a:pt x="120789" y="102140"/>
                    </a:cubicBezTo>
                    <a:cubicBezTo>
                      <a:pt x="129950" y="85589"/>
                      <a:pt x="130698" y="80054"/>
                      <a:pt x="122792" y="75102"/>
                    </a:cubicBezTo>
                    <a:cubicBezTo>
                      <a:pt x="119931" y="73306"/>
                      <a:pt x="114117" y="73466"/>
                      <a:pt x="107770" y="74108"/>
                    </a:cubicBezTo>
                    <a:close/>
                    <a:moveTo>
                      <a:pt x="106769" y="82112"/>
                    </a:moveTo>
                    <a:cubicBezTo>
                      <a:pt x="111004" y="82112"/>
                      <a:pt x="113779" y="85124"/>
                      <a:pt x="113779" y="89122"/>
                    </a:cubicBezTo>
                    <a:cubicBezTo>
                      <a:pt x="113779" y="93120"/>
                      <a:pt x="112538" y="96132"/>
                      <a:pt x="110774" y="96132"/>
                    </a:cubicBezTo>
                    <a:cubicBezTo>
                      <a:pt x="109011" y="96132"/>
                      <a:pt x="105235" y="93120"/>
                      <a:pt x="102763" y="89122"/>
                    </a:cubicBezTo>
                    <a:cubicBezTo>
                      <a:pt x="100291" y="85124"/>
                      <a:pt x="102532" y="82112"/>
                      <a:pt x="106769" y="82112"/>
                    </a:cubicBezTo>
                    <a:close/>
                    <a:moveTo>
                      <a:pt x="77727" y="89122"/>
                    </a:moveTo>
                    <a:cubicBezTo>
                      <a:pt x="81726" y="89122"/>
                      <a:pt x="84737" y="94137"/>
                      <a:pt x="84737" y="100137"/>
                    </a:cubicBezTo>
                    <a:cubicBezTo>
                      <a:pt x="84737" y="106138"/>
                      <a:pt x="81726" y="111153"/>
                      <a:pt x="77727" y="111153"/>
                    </a:cubicBezTo>
                    <a:cubicBezTo>
                      <a:pt x="73728" y="111153"/>
                      <a:pt x="70717" y="106134"/>
                      <a:pt x="70717" y="100137"/>
                    </a:cubicBezTo>
                    <a:cubicBezTo>
                      <a:pt x="70717" y="94141"/>
                      <a:pt x="73728" y="89122"/>
                      <a:pt x="77727" y="891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483124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52F7AD3-EA43-CB0A-6DCB-90118C9AA517}"/>
                  </a:ext>
                </a:extLst>
              </p:cNvPr>
              <p:cNvSpPr/>
              <p:nvPr/>
            </p:nvSpPr>
            <p:spPr>
              <a:xfrm rot="868756">
                <a:off x="4286860" y="5325538"/>
                <a:ext cx="45697" cy="231507"/>
              </a:xfrm>
              <a:custGeom>
                <a:avLst/>
                <a:gdLst>
                  <a:gd name="connsiteX0" fmla="*/ 36920 w 45697"/>
                  <a:gd name="connsiteY0" fmla="*/ -364 h 231507"/>
                  <a:gd name="connsiteX1" fmla="*/ 17716 w 45697"/>
                  <a:gd name="connsiteY1" fmla="*/ 94178 h 231507"/>
                  <a:gd name="connsiteX2" fmla="*/ 7589 w 45697"/>
                  <a:gd name="connsiteY2" fmla="*/ 221543 h 231507"/>
                  <a:gd name="connsiteX3" fmla="*/ 45700 w 45697"/>
                  <a:gd name="connsiteY3" fmla="*/ 215710 h 231507"/>
                  <a:gd name="connsiteX4" fmla="*/ 34331 w 45697"/>
                  <a:gd name="connsiteY4" fmla="*/ 103782 h 231507"/>
                  <a:gd name="connsiteX5" fmla="*/ 44409 w 45697"/>
                  <a:gd name="connsiteY5" fmla="*/ -1007 h 231507"/>
                  <a:gd name="connsiteX6" fmla="*/ 36920 w 45697"/>
                  <a:gd name="connsiteY6" fmla="*/ -368 h 231507"/>
                  <a:gd name="connsiteX7" fmla="*/ 36920 w 45697"/>
                  <a:gd name="connsiteY7" fmla="*/ -364 h 23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97" h="231507">
                    <a:moveTo>
                      <a:pt x="36920" y="-364"/>
                    </a:moveTo>
                    <a:cubicBezTo>
                      <a:pt x="44388" y="30117"/>
                      <a:pt x="31008" y="71734"/>
                      <a:pt x="17716" y="94178"/>
                    </a:cubicBezTo>
                    <a:cubicBezTo>
                      <a:pt x="-4907" y="141222"/>
                      <a:pt x="-3002" y="172797"/>
                      <a:pt x="7589" y="221543"/>
                    </a:cubicBezTo>
                    <a:cubicBezTo>
                      <a:pt x="26980" y="234278"/>
                      <a:pt x="45148" y="234374"/>
                      <a:pt x="45700" y="215710"/>
                    </a:cubicBezTo>
                    <a:cubicBezTo>
                      <a:pt x="30969" y="175127"/>
                      <a:pt x="29953" y="140215"/>
                      <a:pt x="34331" y="103782"/>
                    </a:cubicBezTo>
                    <a:cubicBezTo>
                      <a:pt x="50892" y="40181"/>
                      <a:pt x="44502" y="32875"/>
                      <a:pt x="44409" y="-1007"/>
                    </a:cubicBezTo>
                    <a:lnTo>
                      <a:pt x="36920" y="-368"/>
                    </a:lnTo>
                    <a:lnTo>
                      <a:pt x="36920" y="-364"/>
                    </a:lnTo>
                    <a:close/>
                  </a:path>
                </a:pathLst>
              </a:custGeom>
              <a:gradFill>
                <a:gsLst>
                  <a:gs pos="0">
                    <a:srgbClr val="555555"/>
                  </a:gs>
                  <a:gs pos="50000">
                    <a:srgbClr val="2A2A2A"/>
                  </a:gs>
                  <a:gs pos="100000">
                    <a:srgbClr val="000000"/>
                  </a:gs>
                </a:gsLst>
                <a:lin ang="0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7D925B5-CE7A-3F01-2810-326BE5C87195}"/>
                </a:ext>
              </a:extLst>
            </p:cNvPr>
            <p:cNvSpPr/>
            <p:nvPr/>
          </p:nvSpPr>
          <p:spPr>
            <a:xfrm rot="738082">
              <a:off x="4442332" y="5245073"/>
              <a:ext cx="432943" cy="430770"/>
            </a:xfrm>
            <a:custGeom>
              <a:avLst/>
              <a:gdLst>
                <a:gd name="connsiteX0" fmla="*/ 432957 w 432943"/>
                <a:gd name="connsiteY0" fmla="*/ 236444 h 430770"/>
                <a:gd name="connsiteX1" fmla="*/ 281484 w 432943"/>
                <a:gd name="connsiteY1" fmla="*/ 251150 h 430770"/>
                <a:gd name="connsiteX2" fmla="*/ 365411 w 432943"/>
                <a:gd name="connsiteY2" fmla="*/ 371065 h 430770"/>
                <a:gd name="connsiteX3" fmla="*/ 239921 w 432943"/>
                <a:gd name="connsiteY3" fmla="*/ 284965 h 430770"/>
                <a:gd name="connsiteX4" fmla="*/ 227133 w 432943"/>
                <a:gd name="connsiteY4" fmla="*/ 430774 h 430770"/>
                <a:gd name="connsiteX5" fmla="*/ 186348 w 432943"/>
                <a:gd name="connsiteY5" fmla="*/ 284156 h 430770"/>
                <a:gd name="connsiteX6" fmla="*/ 82829 w 432943"/>
                <a:gd name="connsiteY6" fmla="*/ 387632 h 430770"/>
                <a:gd name="connsiteX7" fmla="*/ 145831 w 432943"/>
                <a:gd name="connsiteY7" fmla="*/ 249099 h 430770"/>
                <a:gd name="connsiteX8" fmla="*/ 17 w 432943"/>
                <a:gd name="connsiteY8" fmla="*/ 261825 h 430770"/>
                <a:gd name="connsiteX9" fmla="*/ 137327 w 432943"/>
                <a:gd name="connsiteY9" fmla="*/ 196200 h 430770"/>
                <a:gd name="connsiteX10" fmla="*/ 17447 w 432943"/>
                <a:gd name="connsiteY10" fmla="*/ 112220 h 430770"/>
                <a:gd name="connsiteX11" fmla="*/ 164816 w 432943"/>
                <a:gd name="connsiteY11" fmla="*/ 150209 h 430770"/>
                <a:gd name="connsiteX12" fmla="*/ 126963 w 432943"/>
                <a:gd name="connsiteY12" fmla="*/ 8820 h 430770"/>
                <a:gd name="connsiteX13" fmla="*/ 215437 w 432943"/>
                <a:gd name="connsiteY13" fmla="*/ 132646 h 430770"/>
                <a:gd name="connsiteX14" fmla="*/ 277324 w 432943"/>
                <a:gd name="connsiteY14" fmla="*/ 4 h 430770"/>
                <a:gd name="connsiteX15" fmla="*/ 265504 w 432943"/>
                <a:gd name="connsiteY15" fmla="*/ 151732 h 430770"/>
                <a:gd name="connsiteX16" fmla="*/ 398172 w 432943"/>
                <a:gd name="connsiteY16" fmla="*/ 89902 h 430770"/>
                <a:gd name="connsiteX17" fmla="*/ 291588 w 432943"/>
                <a:gd name="connsiteY17" fmla="*/ 198534 h 430770"/>
                <a:gd name="connsiteX18" fmla="*/ 432960 w 432943"/>
                <a:gd name="connsiteY18" fmla="*/ 236448 h 43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943" h="430770">
                  <a:moveTo>
                    <a:pt x="432957" y="236444"/>
                  </a:moveTo>
                  <a:lnTo>
                    <a:pt x="281484" y="251150"/>
                  </a:lnTo>
                  <a:lnTo>
                    <a:pt x="365411" y="371065"/>
                  </a:lnTo>
                  <a:lnTo>
                    <a:pt x="239921" y="284965"/>
                  </a:lnTo>
                  <a:lnTo>
                    <a:pt x="227133" y="430774"/>
                  </a:lnTo>
                  <a:lnTo>
                    <a:pt x="186348" y="284156"/>
                  </a:lnTo>
                  <a:lnTo>
                    <a:pt x="82829" y="387632"/>
                  </a:lnTo>
                  <a:lnTo>
                    <a:pt x="145831" y="249099"/>
                  </a:lnTo>
                  <a:lnTo>
                    <a:pt x="17" y="261825"/>
                  </a:lnTo>
                  <a:lnTo>
                    <a:pt x="137327" y="196200"/>
                  </a:lnTo>
                  <a:lnTo>
                    <a:pt x="17447" y="112220"/>
                  </a:lnTo>
                  <a:lnTo>
                    <a:pt x="164816" y="150209"/>
                  </a:lnTo>
                  <a:lnTo>
                    <a:pt x="126963" y="8820"/>
                  </a:lnTo>
                  <a:lnTo>
                    <a:pt x="215437" y="132646"/>
                  </a:lnTo>
                  <a:lnTo>
                    <a:pt x="277324" y="4"/>
                  </a:lnTo>
                  <a:lnTo>
                    <a:pt x="265504" y="151732"/>
                  </a:lnTo>
                  <a:lnTo>
                    <a:pt x="398172" y="89902"/>
                  </a:lnTo>
                  <a:lnTo>
                    <a:pt x="291588" y="198534"/>
                  </a:lnTo>
                  <a:lnTo>
                    <a:pt x="432960" y="236448"/>
                  </a:lnTo>
                  <a:close/>
                </a:path>
              </a:pathLst>
            </a:custGeom>
            <a:solidFill>
              <a:srgbClr val="FFD73B"/>
            </a:solidFill>
            <a:ln w="2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55DD167-90EE-477C-CD46-DBF3CE46A723}"/>
                </a:ext>
              </a:extLst>
            </p:cNvPr>
            <p:cNvSpPr/>
            <p:nvPr/>
          </p:nvSpPr>
          <p:spPr>
            <a:xfrm rot="253064">
              <a:off x="4222370" y="5134523"/>
              <a:ext cx="322400" cy="320781"/>
            </a:xfrm>
            <a:custGeom>
              <a:avLst/>
              <a:gdLst>
                <a:gd name="connsiteX0" fmla="*/ 322406 w 322400"/>
                <a:gd name="connsiteY0" fmla="*/ 176069 h 320781"/>
                <a:gd name="connsiteX1" fmla="*/ 209608 w 322400"/>
                <a:gd name="connsiteY1" fmla="*/ 187020 h 320781"/>
                <a:gd name="connsiteX2" fmla="*/ 272107 w 322400"/>
                <a:gd name="connsiteY2" fmla="*/ 276317 h 320781"/>
                <a:gd name="connsiteX3" fmla="*/ 178658 w 322400"/>
                <a:gd name="connsiteY3" fmla="*/ 212201 h 320781"/>
                <a:gd name="connsiteX4" fmla="*/ 169135 w 322400"/>
                <a:gd name="connsiteY4" fmla="*/ 320780 h 320781"/>
                <a:gd name="connsiteX5" fmla="*/ 138764 w 322400"/>
                <a:gd name="connsiteY5" fmla="*/ 211599 h 320781"/>
                <a:gd name="connsiteX6" fmla="*/ 61676 w 322400"/>
                <a:gd name="connsiteY6" fmla="*/ 288654 h 320781"/>
                <a:gd name="connsiteX7" fmla="*/ 108592 w 322400"/>
                <a:gd name="connsiteY7" fmla="*/ 185493 h 320781"/>
                <a:gd name="connsiteX8" fmla="*/ 8 w 322400"/>
                <a:gd name="connsiteY8" fmla="*/ 194969 h 320781"/>
                <a:gd name="connsiteX9" fmla="*/ 102259 w 322400"/>
                <a:gd name="connsiteY9" fmla="*/ 146100 h 320781"/>
                <a:gd name="connsiteX10" fmla="*/ 12988 w 322400"/>
                <a:gd name="connsiteY10" fmla="*/ 83563 h 320781"/>
                <a:gd name="connsiteX11" fmla="*/ 122729 w 322400"/>
                <a:gd name="connsiteY11" fmla="*/ 111852 h 320781"/>
                <a:gd name="connsiteX12" fmla="*/ 94541 w 322400"/>
                <a:gd name="connsiteY12" fmla="*/ 6564 h 320781"/>
                <a:gd name="connsiteX13" fmla="*/ 160425 w 322400"/>
                <a:gd name="connsiteY13" fmla="*/ 98774 h 320781"/>
                <a:gd name="connsiteX14" fmla="*/ 206511 w 322400"/>
                <a:gd name="connsiteY14" fmla="*/ -1 h 320781"/>
                <a:gd name="connsiteX15" fmla="*/ 197708 w 322400"/>
                <a:gd name="connsiteY15" fmla="*/ 112986 h 320781"/>
                <a:gd name="connsiteX16" fmla="*/ 296503 w 322400"/>
                <a:gd name="connsiteY16" fmla="*/ 66944 h 320781"/>
                <a:gd name="connsiteX17" fmla="*/ 217133 w 322400"/>
                <a:gd name="connsiteY17" fmla="*/ 147838 h 320781"/>
                <a:gd name="connsiteX18" fmla="*/ 322408 w 322400"/>
                <a:gd name="connsiteY18" fmla="*/ 176072 h 32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2400" h="320781">
                  <a:moveTo>
                    <a:pt x="322406" y="176069"/>
                  </a:moveTo>
                  <a:lnTo>
                    <a:pt x="209608" y="187020"/>
                  </a:lnTo>
                  <a:lnTo>
                    <a:pt x="272107" y="276317"/>
                  </a:lnTo>
                  <a:lnTo>
                    <a:pt x="178658" y="212201"/>
                  </a:lnTo>
                  <a:lnTo>
                    <a:pt x="169135" y="320780"/>
                  </a:lnTo>
                  <a:lnTo>
                    <a:pt x="138764" y="211599"/>
                  </a:lnTo>
                  <a:lnTo>
                    <a:pt x="61676" y="288654"/>
                  </a:lnTo>
                  <a:lnTo>
                    <a:pt x="108592" y="185493"/>
                  </a:lnTo>
                  <a:lnTo>
                    <a:pt x="8" y="194969"/>
                  </a:lnTo>
                  <a:lnTo>
                    <a:pt x="102259" y="146100"/>
                  </a:lnTo>
                  <a:lnTo>
                    <a:pt x="12988" y="83563"/>
                  </a:lnTo>
                  <a:lnTo>
                    <a:pt x="122729" y="111852"/>
                  </a:lnTo>
                  <a:lnTo>
                    <a:pt x="94541" y="6564"/>
                  </a:lnTo>
                  <a:lnTo>
                    <a:pt x="160425" y="98774"/>
                  </a:lnTo>
                  <a:lnTo>
                    <a:pt x="206511" y="-1"/>
                  </a:lnTo>
                  <a:lnTo>
                    <a:pt x="197708" y="112986"/>
                  </a:lnTo>
                  <a:lnTo>
                    <a:pt x="296503" y="66944"/>
                  </a:lnTo>
                  <a:lnTo>
                    <a:pt x="217133" y="147838"/>
                  </a:lnTo>
                  <a:lnTo>
                    <a:pt x="322408" y="176072"/>
                  </a:lnTo>
                  <a:close/>
                </a:path>
              </a:pathLst>
            </a:custGeom>
            <a:solidFill>
              <a:srgbClr val="FFD73B"/>
            </a:solidFill>
            <a:ln w="2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67FA688-B2F3-3903-12A9-8C78FF6942D5}"/>
                </a:ext>
              </a:extLst>
            </p:cNvPr>
            <p:cNvSpPr/>
            <p:nvPr/>
          </p:nvSpPr>
          <p:spPr>
            <a:xfrm>
              <a:off x="3921473" y="5537455"/>
              <a:ext cx="167248" cy="623942"/>
            </a:xfrm>
            <a:custGeom>
              <a:avLst/>
              <a:gdLst>
                <a:gd name="connsiteX0" fmla="*/ -5 w 167248"/>
                <a:gd name="connsiteY0" fmla="*/ 622928 h 623942"/>
                <a:gd name="connsiteX1" fmla="*/ 167243 w 167248"/>
                <a:gd name="connsiteY1" fmla="*/ -1007 h 623942"/>
                <a:gd name="connsiteX2" fmla="*/ -5 w 167248"/>
                <a:gd name="connsiteY2" fmla="*/ 622928 h 62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248" h="623942">
                  <a:moveTo>
                    <a:pt x="-5" y="622928"/>
                  </a:moveTo>
                  <a:cubicBezTo>
                    <a:pt x="11773" y="594727"/>
                    <a:pt x="167243" y="-1007"/>
                    <a:pt x="167243" y="-1007"/>
                  </a:cubicBezTo>
                  <a:cubicBezTo>
                    <a:pt x="167243" y="-1007"/>
                    <a:pt x="75374" y="625494"/>
                    <a:pt x="-5" y="62292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01EB77C-4A13-E907-26C9-A286805E438F}"/>
                </a:ext>
              </a:extLst>
            </p:cNvPr>
            <p:cNvSpPr/>
            <p:nvPr/>
          </p:nvSpPr>
          <p:spPr>
            <a:xfrm>
              <a:off x="4512718" y="5824906"/>
              <a:ext cx="91869" cy="482935"/>
            </a:xfrm>
            <a:custGeom>
              <a:avLst/>
              <a:gdLst>
                <a:gd name="connsiteX0" fmla="*/ -5 w 91869"/>
                <a:gd name="connsiteY0" fmla="*/ -1007 h 482935"/>
                <a:gd name="connsiteX1" fmla="*/ 91865 w 91869"/>
                <a:gd name="connsiteY1" fmla="*/ 481929 h 482935"/>
                <a:gd name="connsiteX2" fmla="*/ -5 w 91869"/>
                <a:gd name="connsiteY2" fmla="*/ -1007 h 48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69" h="482935">
                  <a:moveTo>
                    <a:pt x="-5" y="-1007"/>
                  </a:moveTo>
                  <a:lnTo>
                    <a:pt x="91865" y="481929"/>
                  </a:lnTo>
                  <a:cubicBezTo>
                    <a:pt x="91865" y="481929"/>
                    <a:pt x="54175" y="69818"/>
                    <a:pt x="-5" y="-100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D571752-E355-1D9F-3F74-CDC669C97178}"/>
                </a:ext>
              </a:extLst>
            </p:cNvPr>
            <p:cNvSpPr/>
            <p:nvPr/>
          </p:nvSpPr>
          <p:spPr>
            <a:xfrm>
              <a:off x="4108874" y="5496984"/>
              <a:ext cx="135299" cy="61621"/>
            </a:xfrm>
            <a:custGeom>
              <a:avLst/>
              <a:gdLst>
                <a:gd name="connsiteX0" fmla="*/ 135295 w 135299"/>
                <a:gd name="connsiteY0" fmla="*/ 6457 h 61621"/>
                <a:gd name="connsiteX1" fmla="*/ 52850 w 135299"/>
                <a:gd name="connsiteY1" fmla="*/ 60615 h 61621"/>
                <a:gd name="connsiteX2" fmla="*/ 135295 w 135299"/>
                <a:gd name="connsiteY2" fmla="*/ 6457 h 6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299" h="61621">
                  <a:moveTo>
                    <a:pt x="135295" y="6457"/>
                  </a:moveTo>
                  <a:cubicBezTo>
                    <a:pt x="41438" y="3251"/>
                    <a:pt x="-9579" y="13827"/>
                    <a:pt x="52850" y="60615"/>
                  </a:cubicBezTo>
                  <a:cubicBezTo>
                    <a:pt x="52850" y="60615"/>
                    <a:pt x="-109688" y="-26551"/>
                    <a:pt x="135295" y="6457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6AD4071-896F-936B-7F7E-3C63EAD7056D}"/>
                </a:ext>
              </a:extLst>
            </p:cNvPr>
            <p:cNvSpPr/>
            <p:nvPr/>
          </p:nvSpPr>
          <p:spPr>
            <a:xfrm>
              <a:off x="4512805" y="5721078"/>
              <a:ext cx="115346" cy="73114"/>
            </a:xfrm>
            <a:custGeom>
              <a:avLst/>
              <a:gdLst>
                <a:gd name="connsiteX0" fmla="*/ 115341 w 115346"/>
                <a:gd name="connsiteY0" fmla="*/ -1007 h 73114"/>
                <a:gd name="connsiteX1" fmla="*/ 84722 w 115346"/>
                <a:gd name="connsiteY1" fmla="*/ 72059 h 73114"/>
                <a:gd name="connsiteX2" fmla="*/ 115341 w 115346"/>
                <a:gd name="connsiteY2" fmla="*/ -1007 h 7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46" h="73114">
                  <a:moveTo>
                    <a:pt x="115341" y="-1007"/>
                  </a:moveTo>
                  <a:cubicBezTo>
                    <a:pt x="582" y="44821"/>
                    <a:pt x="18229" y="63406"/>
                    <a:pt x="84722" y="72059"/>
                  </a:cubicBezTo>
                  <a:cubicBezTo>
                    <a:pt x="84722" y="72059"/>
                    <a:pt x="-124927" y="76546"/>
                    <a:pt x="115341" y="-1007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99D3F6E-BA4F-62A2-9EA5-68C18C1A9580}"/>
                </a:ext>
              </a:extLst>
            </p:cNvPr>
            <p:cNvSpPr/>
            <p:nvPr/>
          </p:nvSpPr>
          <p:spPr>
            <a:xfrm>
              <a:off x="4538666" y="5334528"/>
              <a:ext cx="125934" cy="210298"/>
            </a:xfrm>
            <a:custGeom>
              <a:avLst/>
              <a:gdLst>
                <a:gd name="connsiteX0" fmla="*/ 94887 w 125934"/>
                <a:gd name="connsiteY0" fmla="*/ -291 h 210298"/>
                <a:gd name="connsiteX1" fmla="*/ 98893 w 125934"/>
                <a:gd name="connsiteY1" fmla="*/ 74056 h 210298"/>
                <a:gd name="connsiteX2" fmla="*/ 22784 w 125934"/>
                <a:gd name="connsiteY2" fmla="*/ 108987 h 210298"/>
                <a:gd name="connsiteX3" fmla="*/ 59835 w 125934"/>
                <a:gd name="connsiteY3" fmla="*/ 166028 h 210298"/>
                <a:gd name="connsiteX4" fmla="*/ 83870 w 125934"/>
                <a:gd name="connsiteY4" fmla="*/ 186217 h 210298"/>
                <a:gd name="connsiteX5" fmla="*/ 125930 w 125934"/>
                <a:gd name="connsiteY5" fmla="*/ 43933 h 210298"/>
                <a:gd name="connsiteX6" fmla="*/ 94887 w 125934"/>
                <a:gd name="connsiteY6" fmla="*/ -291 h 210298"/>
                <a:gd name="connsiteX7" fmla="*/ 59835 w 125934"/>
                <a:gd name="connsiteY7" fmla="*/ 166028 h 210298"/>
                <a:gd name="connsiteX8" fmla="*/ 12766 w 125934"/>
                <a:gd name="connsiteY8" fmla="*/ 209291 h 210298"/>
                <a:gd name="connsiteX9" fmla="*/ 59835 w 125934"/>
                <a:gd name="connsiteY9" fmla="*/ 166028 h 21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34" h="210298">
                  <a:moveTo>
                    <a:pt x="94887" y="-291"/>
                  </a:moveTo>
                  <a:cubicBezTo>
                    <a:pt x="93044" y="3875"/>
                    <a:pt x="93666" y="24065"/>
                    <a:pt x="98893" y="74056"/>
                  </a:cubicBezTo>
                  <a:cubicBezTo>
                    <a:pt x="-68256" y="-18876"/>
                    <a:pt x="129583" y="97770"/>
                    <a:pt x="22784" y="108987"/>
                  </a:cubicBezTo>
                  <a:cubicBezTo>
                    <a:pt x="-49868" y="119882"/>
                    <a:pt x="75852" y="122446"/>
                    <a:pt x="59835" y="166028"/>
                  </a:cubicBezTo>
                  <a:cubicBezTo>
                    <a:pt x="71814" y="163785"/>
                    <a:pt x="78954" y="173400"/>
                    <a:pt x="83870" y="186217"/>
                  </a:cubicBezTo>
                  <a:cubicBezTo>
                    <a:pt x="96816" y="142635"/>
                    <a:pt x="108298" y="105142"/>
                    <a:pt x="125930" y="43933"/>
                  </a:cubicBezTo>
                  <a:cubicBezTo>
                    <a:pt x="108792" y="27910"/>
                    <a:pt x="97832" y="-6380"/>
                    <a:pt x="94887" y="-291"/>
                  </a:cubicBezTo>
                  <a:close/>
                  <a:moveTo>
                    <a:pt x="59835" y="166028"/>
                  </a:moveTo>
                  <a:cubicBezTo>
                    <a:pt x="48657" y="168272"/>
                    <a:pt x="33609" y="180449"/>
                    <a:pt x="12766" y="209291"/>
                  </a:cubicBezTo>
                  <a:cubicBezTo>
                    <a:pt x="42194" y="191346"/>
                    <a:pt x="55669" y="177564"/>
                    <a:pt x="59835" y="166028"/>
                  </a:cubicBez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54EC323-B5A4-BDBE-4D61-5BF5D64EC737}"/>
                </a:ext>
              </a:extLst>
            </p:cNvPr>
            <p:cNvSpPr/>
            <p:nvPr/>
          </p:nvSpPr>
          <p:spPr>
            <a:xfrm>
              <a:off x="4293888" y="5204545"/>
              <a:ext cx="78292" cy="164028"/>
            </a:xfrm>
            <a:custGeom>
              <a:avLst/>
              <a:gdLst>
                <a:gd name="connsiteX0" fmla="*/ 58259 w 78292"/>
                <a:gd name="connsiteY0" fmla="*/ -414 h 164028"/>
                <a:gd name="connsiteX1" fmla="*/ 68274 w 78292"/>
                <a:gd name="connsiteY1" fmla="*/ 49577 h 164028"/>
                <a:gd name="connsiteX2" fmla="*/ 78288 w 78292"/>
                <a:gd name="connsiteY2" fmla="*/ 22660 h 164028"/>
                <a:gd name="connsiteX3" fmla="*/ 58259 w 78292"/>
                <a:gd name="connsiteY3" fmla="*/ -414 h 164028"/>
                <a:gd name="connsiteX4" fmla="*/ 13193 w 78292"/>
                <a:gd name="connsiteY4" fmla="*/ 34838 h 164028"/>
                <a:gd name="connsiteX5" fmla="*/ 16199 w 78292"/>
                <a:gd name="connsiteY5" fmla="*/ 87712 h 164028"/>
                <a:gd name="connsiteX6" fmla="*/ 46242 w 78292"/>
                <a:gd name="connsiteY6" fmla="*/ 112709 h 164028"/>
                <a:gd name="connsiteX7" fmla="*/ 67274 w 78292"/>
                <a:gd name="connsiteY7" fmla="*/ 52783 h 164028"/>
                <a:gd name="connsiteX8" fmla="*/ 13193 w 78292"/>
                <a:gd name="connsiteY8" fmla="*/ 34838 h 164028"/>
                <a:gd name="connsiteX9" fmla="*/ 39234 w 78292"/>
                <a:gd name="connsiteY9" fmla="*/ 132898 h 164028"/>
                <a:gd name="connsiteX10" fmla="*/ 19205 w 78292"/>
                <a:gd name="connsiteY10" fmla="*/ 163022 h 164028"/>
                <a:gd name="connsiteX11" fmla="*/ 33222 w 78292"/>
                <a:gd name="connsiteY11" fmla="*/ 149882 h 164028"/>
                <a:gd name="connsiteX12" fmla="*/ 39234 w 78292"/>
                <a:gd name="connsiteY12" fmla="*/ 132898 h 16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292" h="164028">
                  <a:moveTo>
                    <a:pt x="58259" y="-414"/>
                  </a:moveTo>
                  <a:cubicBezTo>
                    <a:pt x="57372" y="2471"/>
                    <a:pt x="60506" y="18494"/>
                    <a:pt x="68274" y="49577"/>
                  </a:cubicBezTo>
                  <a:lnTo>
                    <a:pt x="78288" y="22660"/>
                  </a:lnTo>
                  <a:cubicBezTo>
                    <a:pt x="67370" y="11443"/>
                    <a:pt x="59512" y="-4260"/>
                    <a:pt x="58259" y="-414"/>
                  </a:cubicBezTo>
                  <a:close/>
                  <a:moveTo>
                    <a:pt x="13193" y="34838"/>
                  </a:moveTo>
                  <a:cubicBezTo>
                    <a:pt x="11290" y="38683"/>
                    <a:pt x="69514" y="74254"/>
                    <a:pt x="16199" y="87712"/>
                  </a:cubicBezTo>
                  <a:cubicBezTo>
                    <a:pt x="-28303" y="101173"/>
                    <a:pt x="31379" y="94443"/>
                    <a:pt x="46242" y="112709"/>
                  </a:cubicBezTo>
                  <a:lnTo>
                    <a:pt x="67274" y="52783"/>
                  </a:lnTo>
                  <a:cubicBezTo>
                    <a:pt x="28703" y="38041"/>
                    <a:pt x="14033" y="32915"/>
                    <a:pt x="13193" y="34838"/>
                  </a:cubicBezTo>
                  <a:close/>
                  <a:moveTo>
                    <a:pt x="39234" y="132898"/>
                  </a:moveTo>
                  <a:cubicBezTo>
                    <a:pt x="33286" y="138666"/>
                    <a:pt x="26931" y="148280"/>
                    <a:pt x="19205" y="163022"/>
                  </a:cubicBezTo>
                  <a:cubicBezTo>
                    <a:pt x="24791" y="158214"/>
                    <a:pt x="29309" y="153727"/>
                    <a:pt x="33222" y="149882"/>
                  </a:cubicBezTo>
                  <a:lnTo>
                    <a:pt x="39234" y="132898"/>
                  </a:lnTo>
                  <a:close/>
                </a:path>
              </a:pathLst>
            </a:custGeom>
            <a:solidFill>
              <a:srgbClr val="FFFFFF">
                <a:alpha val="6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CD3F5C0-D573-2564-DDC6-6FCF38DEA639}"/>
                </a:ext>
              </a:extLst>
            </p:cNvPr>
            <p:cNvSpPr/>
            <p:nvPr/>
          </p:nvSpPr>
          <p:spPr>
            <a:xfrm>
              <a:off x="4062809" y="5890602"/>
              <a:ext cx="75378" cy="117931"/>
            </a:xfrm>
            <a:custGeom>
              <a:avLst/>
              <a:gdLst>
                <a:gd name="connsiteX0" fmla="*/ 75374 w 75378"/>
                <a:gd name="connsiteY0" fmla="*/ -1007 h 117931"/>
                <a:gd name="connsiteX1" fmla="*/ -5 w 75378"/>
                <a:gd name="connsiteY1" fmla="*/ 32002 h 117931"/>
                <a:gd name="connsiteX2" fmla="*/ 63597 w 75378"/>
                <a:gd name="connsiteY2" fmla="*/ 116924 h 117931"/>
                <a:gd name="connsiteX3" fmla="*/ 75374 w 75378"/>
                <a:gd name="connsiteY3" fmla="*/ -1007 h 11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78" h="117931">
                  <a:moveTo>
                    <a:pt x="75374" y="-1007"/>
                  </a:moveTo>
                  <a:lnTo>
                    <a:pt x="-5" y="32002"/>
                  </a:lnTo>
                  <a:lnTo>
                    <a:pt x="63597" y="116924"/>
                  </a:lnTo>
                  <a:cubicBezTo>
                    <a:pt x="40367" y="77504"/>
                    <a:pt x="18745" y="38409"/>
                    <a:pt x="75374" y="-1007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C0CA00F-4A2C-6D43-DEF1-CBBA3DD587A1}"/>
                </a:ext>
              </a:extLst>
            </p:cNvPr>
            <p:cNvSpPr/>
            <p:nvPr/>
          </p:nvSpPr>
          <p:spPr>
            <a:xfrm>
              <a:off x="4644642" y="6020069"/>
              <a:ext cx="61246" cy="122734"/>
            </a:xfrm>
            <a:custGeom>
              <a:avLst/>
              <a:gdLst>
                <a:gd name="connsiteX0" fmla="*/ 61241 w 61246"/>
                <a:gd name="connsiteY0" fmla="*/ 121728 h 122734"/>
                <a:gd name="connsiteX1" fmla="*/ -5 w 61246"/>
                <a:gd name="connsiteY1" fmla="*/ 81670 h 122734"/>
                <a:gd name="connsiteX2" fmla="*/ 61241 w 61246"/>
                <a:gd name="connsiteY2" fmla="*/ -1007 h 122734"/>
                <a:gd name="connsiteX3" fmla="*/ 61241 w 61246"/>
                <a:gd name="connsiteY3" fmla="*/ 121728 h 12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46" h="122734">
                  <a:moveTo>
                    <a:pt x="61241" y="121728"/>
                  </a:moveTo>
                  <a:cubicBezTo>
                    <a:pt x="49465" y="112113"/>
                    <a:pt x="-5" y="81670"/>
                    <a:pt x="-5" y="81670"/>
                  </a:cubicBezTo>
                  <a:lnTo>
                    <a:pt x="61241" y="-1007"/>
                  </a:lnTo>
                  <a:cubicBezTo>
                    <a:pt x="34384" y="74621"/>
                    <a:pt x="44654" y="102180"/>
                    <a:pt x="61241" y="121728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C7C8688-D2F7-EAF0-072B-84AE005C5FB4}"/>
              </a:ext>
            </a:extLst>
          </p:cNvPr>
          <p:cNvSpPr/>
          <p:nvPr/>
        </p:nvSpPr>
        <p:spPr>
          <a:xfrm flipH="1">
            <a:off x="7025957" y="5721992"/>
            <a:ext cx="979362" cy="89946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946530C-CDBD-11B6-B94F-D405FC917297}"/>
              </a:ext>
            </a:extLst>
          </p:cNvPr>
          <p:cNvGrpSpPr/>
          <p:nvPr/>
        </p:nvGrpSpPr>
        <p:grpSpPr>
          <a:xfrm flipH="1">
            <a:off x="7019671" y="5716506"/>
            <a:ext cx="991807" cy="910442"/>
            <a:chOff x="8180676" y="5219051"/>
            <a:chExt cx="1782921" cy="188411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4C19DC-CE06-75FF-3F92-188CE81595BF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983A06F-C1F0-991E-FD12-2658E19B8894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39D3EE92-9135-EDE3-B315-919D7B5E5C4E}"/>
              </a:ext>
            </a:extLst>
          </p:cNvPr>
          <p:cNvSpPr/>
          <p:nvPr/>
        </p:nvSpPr>
        <p:spPr>
          <a:xfrm>
            <a:off x="3266973" y="3011444"/>
            <a:ext cx="5545078" cy="356555"/>
          </a:xfrm>
          <a:prstGeom prst="roundRect">
            <a:avLst/>
          </a:prstGeom>
          <a:gradFill flip="none" rotWithShape="1">
            <a:gsLst>
              <a:gs pos="0">
                <a:srgbClr val="C7121B"/>
              </a:gs>
              <a:gs pos="78000">
                <a:srgbClr val="E61B2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5BFFF79-53A9-2CCE-76C9-3296ABCCEC22}"/>
              </a:ext>
            </a:extLst>
          </p:cNvPr>
          <p:cNvSpPr/>
          <p:nvPr/>
        </p:nvSpPr>
        <p:spPr>
          <a:xfrm flipH="1">
            <a:off x="-181611" y="4934681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1F626E-336F-FD05-2B54-989661C09C27}"/>
              </a:ext>
            </a:extLst>
          </p:cNvPr>
          <p:cNvSpPr/>
          <p:nvPr/>
        </p:nvSpPr>
        <p:spPr>
          <a:xfrm flipH="1">
            <a:off x="-181611" y="5927669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3D3593-A056-9ABA-0977-0993D2D87D50}"/>
              </a:ext>
            </a:extLst>
          </p:cNvPr>
          <p:cNvSpPr/>
          <p:nvPr/>
        </p:nvSpPr>
        <p:spPr>
          <a:xfrm flipH="1">
            <a:off x="229918" y="5746350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924CCD-F2D0-4462-F072-EB8BBCDAD60F}"/>
              </a:ext>
            </a:extLst>
          </p:cNvPr>
          <p:cNvSpPr/>
          <p:nvPr/>
        </p:nvSpPr>
        <p:spPr>
          <a:xfrm flipH="1">
            <a:off x="702525" y="6066852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1A475A1-077D-1C17-E1A1-B8B1BD855A0E}"/>
              </a:ext>
            </a:extLst>
          </p:cNvPr>
          <p:cNvSpPr/>
          <p:nvPr/>
        </p:nvSpPr>
        <p:spPr>
          <a:xfrm flipH="1">
            <a:off x="219695" y="5330100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图形 4">
            <a:extLst>
              <a:ext uri="{FF2B5EF4-FFF2-40B4-BE49-F238E27FC236}">
                <a16:creationId xmlns:a16="http://schemas.microsoft.com/office/drawing/2014/main" id="{1AB15A6E-6993-05F9-0F48-E381F406FBE4}"/>
              </a:ext>
            </a:extLst>
          </p:cNvPr>
          <p:cNvGrpSpPr/>
          <p:nvPr/>
        </p:nvGrpSpPr>
        <p:grpSpPr>
          <a:xfrm>
            <a:off x="9261770" y="4368596"/>
            <a:ext cx="3145145" cy="2072269"/>
            <a:chOff x="3528250" y="5433460"/>
            <a:chExt cx="893245" cy="5885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96C2D9C-8D7B-E9C6-0CB4-6BF8B3D12065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884961E-B061-7ECC-03C7-78B5E80B1716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8F83E42F-0A62-FD3A-0E84-BAC3C2D28320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0275076-A4E8-70B4-28E3-C111DD9CCF4A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D6A07C6-9014-F7DE-0F26-8AD854D70F52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4E01A54-A948-16A1-8DDC-FC7C65D9E466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75E22A-BD18-876E-94E8-397B0304C8A7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8B6E3BB-8892-B217-AE5A-EEEFDED9F2B9}"/>
              </a:ext>
            </a:extLst>
          </p:cNvPr>
          <p:cNvSpPr/>
          <p:nvPr/>
        </p:nvSpPr>
        <p:spPr>
          <a:xfrm>
            <a:off x="8191747" y="5230404"/>
            <a:ext cx="1760550" cy="1861408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B13380-290D-FC78-B29D-EB2722E22D9A}"/>
              </a:ext>
            </a:extLst>
          </p:cNvPr>
          <p:cNvGrpSpPr/>
          <p:nvPr/>
        </p:nvGrpSpPr>
        <p:grpSpPr>
          <a:xfrm>
            <a:off x="8180676" y="5219051"/>
            <a:ext cx="1782921" cy="1884115"/>
            <a:chOff x="8180676" y="5219051"/>
            <a:chExt cx="1782921" cy="188411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7E06A0-A5FD-F0F3-9F02-ADC661AA1842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D95954E-13EF-3DE8-2956-E66B65826137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2C2584-BB96-2BCE-386F-F8487EC67509}"/>
              </a:ext>
            </a:extLst>
          </p:cNvPr>
          <p:cNvSpPr/>
          <p:nvPr/>
        </p:nvSpPr>
        <p:spPr>
          <a:xfrm>
            <a:off x="0" y="5677904"/>
            <a:ext cx="12192000" cy="1180096"/>
          </a:xfrm>
          <a:custGeom>
            <a:avLst/>
            <a:gdLst>
              <a:gd name="connsiteX0" fmla="*/ 0 w 12192000"/>
              <a:gd name="connsiteY0" fmla="*/ 0 h 1180096"/>
              <a:gd name="connsiteX1" fmla="*/ 106826 w 12192000"/>
              <a:gd name="connsiteY1" fmla="*/ 33437 h 1180096"/>
              <a:gd name="connsiteX2" fmla="*/ 1231900 w 12192000"/>
              <a:gd name="connsiteY2" fmla="*/ 258481 h 1180096"/>
              <a:gd name="connsiteX3" fmla="*/ 10236200 w 12192000"/>
              <a:gd name="connsiteY3" fmla="*/ 347381 h 1180096"/>
              <a:gd name="connsiteX4" fmla="*/ 12176463 w 12192000"/>
              <a:gd name="connsiteY4" fmla="*/ 24745 h 1180096"/>
              <a:gd name="connsiteX5" fmla="*/ 12192000 w 12192000"/>
              <a:gd name="connsiteY5" fmla="*/ 19794 h 1180096"/>
              <a:gd name="connsiteX6" fmla="*/ 12192000 w 12192000"/>
              <a:gd name="connsiteY6" fmla="*/ 1180096 h 1180096"/>
              <a:gd name="connsiteX7" fmla="*/ 0 w 12192000"/>
              <a:gd name="connsiteY7" fmla="*/ 1180096 h 118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80096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1180096"/>
                </a:lnTo>
                <a:lnTo>
                  <a:pt x="0" y="1180096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5094A60-57FA-FC35-046F-9F876C11F5F3}"/>
              </a:ext>
            </a:extLst>
          </p:cNvPr>
          <p:cNvSpPr/>
          <p:nvPr/>
        </p:nvSpPr>
        <p:spPr>
          <a:xfrm>
            <a:off x="8217052" y="4413910"/>
            <a:ext cx="974720" cy="61373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033F5E9-661B-06B1-72EA-A9A3EB1AD716}"/>
              </a:ext>
            </a:extLst>
          </p:cNvPr>
          <p:cNvSpPr/>
          <p:nvPr/>
        </p:nvSpPr>
        <p:spPr>
          <a:xfrm>
            <a:off x="8377923" y="5175685"/>
            <a:ext cx="1172421" cy="720678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D94E6BCE-4979-E894-099B-1669B03680D0}"/>
              </a:ext>
            </a:extLst>
          </p:cNvPr>
          <p:cNvSpPr/>
          <p:nvPr/>
        </p:nvSpPr>
        <p:spPr>
          <a:xfrm>
            <a:off x="7567977" y="2789589"/>
            <a:ext cx="2493140" cy="2934381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1B71CEE-2497-E13E-F150-6ED7ED94C5E9}"/>
              </a:ext>
            </a:extLst>
          </p:cNvPr>
          <p:cNvSpPr/>
          <p:nvPr/>
        </p:nvSpPr>
        <p:spPr>
          <a:xfrm>
            <a:off x="7557865" y="2779056"/>
            <a:ext cx="2514318" cy="295791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7F52C27-AE5B-514B-3941-73AB7DCE834A}"/>
              </a:ext>
            </a:extLst>
          </p:cNvPr>
          <p:cNvSpPr/>
          <p:nvPr/>
        </p:nvSpPr>
        <p:spPr>
          <a:xfrm>
            <a:off x="7775438" y="3231816"/>
            <a:ext cx="761550" cy="1074695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4D05577-B384-956C-0237-6FEE001959FB}"/>
              </a:ext>
            </a:extLst>
          </p:cNvPr>
          <p:cNvSpPr/>
          <p:nvPr/>
        </p:nvSpPr>
        <p:spPr>
          <a:xfrm>
            <a:off x="9355808" y="3020200"/>
            <a:ext cx="519382" cy="1143946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B360B8B0-2E4A-D25B-7559-54522BF9A57E}"/>
              </a:ext>
            </a:extLst>
          </p:cNvPr>
          <p:cNvSpPr/>
          <p:nvPr/>
        </p:nvSpPr>
        <p:spPr>
          <a:xfrm>
            <a:off x="8974499" y="5041837"/>
            <a:ext cx="195305" cy="137781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9C7A7F97-E13B-4620-9A0E-55015C59B02A}"/>
              </a:ext>
            </a:extLst>
          </p:cNvPr>
          <p:cNvSpPr/>
          <p:nvPr/>
        </p:nvSpPr>
        <p:spPr>
          <a:xfrm>
            <a:off x="9071475" y="5167687"/>
            <a:ext cx="29085" cy="74068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9646C54-4120-52C6-50C1-8176662F08D8}"/>
              </a:ext>
            </a:extLst>
          </p:cNvPr>
          <p:cNvSpPr/>
          <p:nvPr/>
        </p:nvSpPr>
        <p:spPr>
          <a:xfrm>
            <a:off x="8828066" y="5157551"/>
            <a:ext cx="488015" cy="145512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31330ED-D4E2-6933-47B8-243F65FAC24D}"/>
              </a:ext>
            </a:extLst>
          </p:cNvPr>
          <p:cNvSpPr/>
          <p:nvPr/>
        </p:nvSpPr>
        <p:spPr>
          <a:xfrm>
            <a:off x="8619206" y="4691150"/>
            <a:ext cx="231469" cy="112616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B8C15DCA-9F4B-68F4-03CF-DFCB5EDFC774}"/>
              </a:ext>
            </a:extLst>
          </p:cNvPr>
          <p:cNvSpPr/>
          <p:nvPr/>
        </p:nvSpPr>
        <p:spPr>
          <a:xfrm>
            <a:off x="9169222" y="4647554"/>
            <a:ext cx="234100" cy="100821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B71C7356-CF05-17EF-981E-359ABA8BD5EA}"/>
              </a:ext>
            </a:extLst>
          </p:cNvPr>
          <p:cNvSpPr/>
          <p:nvPr/>
        </p:nvSpPr>
        <p:spPr>
          <a:xfrm>
            <a:off x="8163447" y="5786621"/>
            <a:ext cx="562969" cy="427517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1D672F3-1282-7700-7BC8-3193C6EEC933}"/>
              </a:ext>
            </a:extLst>
          </p:cNvPr>
          <p:cNvSpPr/>
          <p:nvPr/>
        </p:nvSpPr>
        <p:spPr>
          <a:xfrm>
            <a:off x="8151975" y="5775758"/>
            <a:ext cx="586313" cy="450748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CB4A1B7-A6A7-F7A1-F695-B48191DB7899}"/>
              </a:ext>
            </a:extLst>
          </p:cNvPr>
          <p:cNvSpPr/>
          <p:nvPr/>
        </p:nvSpPr>
        <p:spPr>
          <a:xfrm>
            <a:off x="9458239" y="5786621"/>
            <a:ext cx="562803" cy="427517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91133156-99AD-AC5B-7C97-D9977A7CEE3A}"/>
              </a:ext>
            </a:extLst>
          </p:cNvPr>
          <p:cNvSpPr/>
          <p:nvPr/>
        </p:nvSpPr>
        <p:spPr>
          <a:xfrm>
            <a:off x="9446878" y="5775191"/>
            <a:ext cx="586391" cy="451311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2" name="图形 4">
            <a:extLst>
              <a:ext uri="{FF2B5EF4-FFF2-40B4-BE49-F238E27FC236}">
                <a16:creationId xmlns:a16="http://schemas.microsoft.com/office/drawing/2014/main" id="{AAA8651D-5930-61F0-7285-D52C4A9A11FE}"/>
              </a:ext>
            </a:extLst>
          </p:cNvPr>
          <p:cNvGrpSpPr/>
          <p:nvPr/>
        </p:nvGrpSpPr>
        <p:grpSpPr>
          <a:xfrm flipH="1">
            <a:off x="1974051" y="5505937"/>
            <a:ext cx="2097590" cy="1321514"/>
            <a:chOff x="3528345" y="5433460"/>
            <a:chExt cx="893150" cy="5845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BCE136-E341-7DC7-3CB4-BF2A14C396E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B2EEDD5-D50F-9FD1-D1D8-8F0683F211F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478ACF3C-5DAE-0846-26F5-845DEBE928BA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DF2BE0-D361-47FB-80CC-FABADA7E5643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2A76F5C-B5A6-9C7D-42CB-BD4179DB979E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C95CDF-00DC-2DBD-FFC4-56958A594FE0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6C1FD6B-C5D8-D497-DF52-F60411510E94}"/>
              </a:ext>
            </a:extLst>
          </p:cNvPr>
          <p:cNvSpPr txBox="1"/>
          <p:nvPr/>
        </p:nvSpPr>
        <p:spPr>
          <a:xfrm>
            <a:off x="5337711" y="589765"/>
            <a:ext cx="1513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7121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2 0 2 3</a:t>
            </a:r>
            <a:endParaRPr lang="zh-CN" altLang="en-US" sz="2800" dirty="0">
              <a:solidFill>
                <a:srgbClr val="C7121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2FF16B9-71B0-BA2F-AF11-4012E5C1E3BF}"/>
              </a:ext>
            </a:extLst>
          </p:cNvPr>
          <p:cNvSpPr txBox="1"/>
          <p:nvPr/>
        </p:nvSpPr>
        <p:spPr>
          <a:xfrm>
            <a:off x="3085505" y="133673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兔年大吉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12A03-8607-EA10-B18C-90D210C07BFA}"/>
              </a:ext>
            </a:extLst>
          </p:cNvPr>
          <p:cNvGrpSpPr/>
          <p:nvPr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8E2045B3-ECEB-7600-ED71-640B0E6E912E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AF77F9-566F-F4DE-04ED-63B3E89454A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E4E42FD-1631-1514-0D50-67BA954A275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8C9581-3694-AA38-7127-57C39C96396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">
              <a:extLst>
                <a:ext uri="{FF2B5EF4-FFF2-40B4-BE49-F238E27FC236}">
                  <a16:creationId xmlns:a16="http://schemas.microsoft.com/office/drawing/2014/main" id="{749C120B-F6D7-8F60-9B84-6A0F234C3701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D428B-ADAC-A218-389E-CDF4C82745A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EB2673-46D5-3673-305C-4268397F6104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FA045E7-CB89-DF8F-7DE2-6D15998B313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0D7A8F-F7FC-5354-CA55-D37188D75BD4}"/>
              </a:ext>
            </a:extLst>
          </p:cNvPr>
          <p:cNvGrpSpPr/>
          <p:nvPr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F5DD76A-328E-308C-234E-2998831C4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C37852F-225A-13E6-BAA3-6C1F85EB3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0E51802-8BE3-FE43-DAA9-2875DC53E426}"/>
              </a:ext>
            </a:extLst>
          </p:cNvPr>
          <p:cNvSpPr/>
          <p:nvPr/>
        </p:nvSpPr>
        <p:spPr>
          <a:xfrm rot="5400000" flipV="1">
            <a:off x="4668234" y="547477"/>
            <a:ext cx="429185" cy="543010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89C6BE7B-263B-924B-FD0A-B63817C4C1CA}"/>
              </a:ext>
            </a:extLst>
          </p:cNvPr>
          <p:cNvSpPr/>
          <p:nvPr/>
        </p:nvSpPr>
        <p:spPr>
          <a:xfrm rot="5400000">
            <a:off x="6988435" y="547477"/>
            <a:ext cx="429185" cy="54301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CB35639-B7F2-7995-434F-871F5273748A}"/>
              </a:ext>
            </a:extLst>
          </p:cNvPr>
          <p:cNvSpPr txBox="1"/>
          <p:nvPr/>
        </p:nvSpPr>
        <p:spPr>
          <a:xfrm>
            <a:off x="3410419" y="3011444"/>
            <a:ext cx="3360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兔年新年工作计划</a:t>
            </a:r>
            <a:r>
              <a: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07D74526-EF16-C562-1A6D-0C992ED1D1DE}"/>
              </a:ext>
            </a:extLst>
          </p:cNvPr>
          <p:cNvGrpSpPr/>
          <p:nvPr/>
        </p:nvGrpSpPr>
        <p:grpSpPr>
          <a:xfrm>
            <a:off x="3313643" y="3941294"/>
            <a:ext cx="3931938" cy="310549"/>
            <a:chOff x="3313643" y="3941294"/>
            <a:chExt cx="3931938" cy="310549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60995DBB-3B0B-E944-A236-02C6F4D86F51}"/>
                </a:ext>
              </a:extLst>
            </p:cNvPr>
            <p:cNvGrpSpPr/>
            <p:nvPr/>
          </p:nvGrpSpPr>
          <p:grpSpPr>
            <a:xfrm>
              <a:off x="3313643" y="3941294"/>
              <a:ext cx="2034869" cy="310549"/>
              <a:chOff x="3313643" y="3941294"/>
              <a:chExt cx="2034869" cy="310549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197917-8ECF-66F3-F9F8-3C6B5D1CB7C9}"/>
                  </a:ext>
                </a:extLst>
              </p:cNvPr>
              <p:cNvSpPr/>
              <p:nvPr/>
            </p:nvSpPr>
            <p:spPr>
              <a:xfrm>
                <a:off x="3313643" y="4108217"/>
                <a:ext cx="273863" cy="131174"/>
              </a:xfrm>
              <a:custGeom>
                <a:avLst/>
                <a:gdLst>
                  <a:gd name="connsiteX0" fmla="*/ 136931 w 273863"/>
                  <a:gd name="connsiteY0" fmla="*/ 0 h 131174"/>
                  <a:gd name="connsiteX1" fmla="*/ 193416 w 273863"/>
                  <a:gd name="connsiteY1" fmla="*/ 8558 h 131174"/>
                  <a:gd name="connsiteX2" fmla="*/ 260170 w 273863"/>
                  <a:gd name="connsiteY2" fmla="*/ 41079 h 131174"/>
                  <a:gd name="connsiteX3" fmla="*/ 273863 w 273863"/>
                  <a:gd name="connsiteY3" fmla="*/ 68466 h 131174"/>
                  <a:gd name="connsiteX4" fmla="*/ 273863 w 273863"/>
                  <a:gd name="connsiteY4" fmla="*/ 69867 h 131174"/>
                  <a:gd name="connsiteX5" fmla="*/ 269687 w 273863"/>
                  <a:gd name="connsiteY5" fmla="*/ 76060 h 131174"/>
                  <a:gd name="connsiteX6" fmla="*/ 136631 w 273863"/>
                  <a:gd name="connsiteY6" fmla="*/ 131174 h 131174"/>
                  <a:gd name="connsiteX7" fmla="*/ 3575 w 273863"/>
                  <a:gd name="connsiteY7" fmla="*/ 76060 h 131174"/>
                  <a:gd name="connsiteX8" fmla="*/ 0 w 273863"/>
                  <a:gd name="connsiteY8" fmla="*/ 70758 h 131174"/>
                  <a:gd name="connsiteX9" fmla="*/ 0 w 273863"/>
                  <a:gd name="connsiteY9" fmla="*/ 68466 h 131174"/>
                  <a:gd name="connsiteX10" fmla="*/ 13693 w 273863"/>
                  <a:gd name="connsiteY10" fmla="*/ 41079 h 131174"/>
                  <a:gd name="connsiteX11" fmla="*/ 80447 w 273863"/>
                  <a:gd name="connsiteY11" fmla="*/ 8558 h 131174"/>
                  <a:gd name="connsiteX12" fmla="*/ 136931 w 273863"/>
                  <a:gd name="connsiteY12" fmla="*/ 0 h 1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3863" h="131174">
                    <a:moveTo>
                      <a:pt x="136931" y="0"/>
                    </a:moveTo>
                    <a:cubicBezTo>
                      <a:pt x="156077" y="71"/>
                      <a:pt x="175108" y="2954"/>
                      <a:pt x="193416" y="8558"/>
                    </a:cubicBezTo>
                    <a:cubicBezTo>
                      <a:pt x="217378" y="15405"/>
                      <a:pt x="241342" y="25675"/>
                      <a:pt x="260170" y="41079"/>
                    </a:cubicBezTo>
                    <a:cubicBezTo>
                      <a:pt x="268612" y="47691"/>
                      <a:pt x="273639" y="57745"/>
                      <a:pt x="273863" y="68466"/>
                    </a:cubicBezTo>
                    <a:lnTo>
                      <a:pt x="273863" y="69867"/>
                    </a:lnTo>
                    <a:lnTo>
                      <a:pt x="269687" y="76060"/>
                    </a:lnTo>
                    <a:cubicBezTo>
                      <a:pt x="235635" y="110112"/>
                      <a:pt x="188593" y="131174"/>
                      <a:pt x="136631" y="131174"/>
                    </a:cubicBezTo>
                    <a:cubicBezTo>
                      <a:pt x="84670" y="131174"/>
                      <a:pt x="37627" y="110112"/>
                      <a:pt x="3575" y="76060"/>
                    </a:cubicBezTo>
                    <a:lnTo>
                      <a:pt x="0" y="70758"/>
                    </a:lnTo>
                    <a:lnTo>
                      <a:pt x="0" y="68466"/>
                    </a:lnTo>
                    <a:cubicBezTo>
                      <a:pt x="224" y="57745"/>
                      <a:pt x="5251" y="47691"/>
                      <a:pt x="13693" y="41079"/>
                    </a:cubicBezTo>
                    <a:cubicBezTo>
                      <a:pt x="33943" y="26538"/>
                      <a:pt x="56516" y="15542"/>
                      <a:pt x="80447" y="8558"/>
                    </a:cubicBezTo>
                    <a:cubicBezTo>
                      <a:pt x="98812" y="3208"/>
                      <a:pt x="117807" y="330"/>
                      <a:pt x="136931" y="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C820EF3-3C25-E263-7DBE-8235C6F11F7C}"/>
                  </a:ext>
                </a:extLst>
              </p:cNvPr>
              <p:cNvSpPr/>
              <p:nvPr/>
            </p:nvSpPr>
            <p:spPr>
              <a:xfrm>
                <a:off x="3374212" y="3941294"/>
                <a:ext cx="146475" cy="77061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3567A21-3D10-C38C-47B2-C67C2E69570B}"/>
                  </a:ext>
                </a:extLst>
              </p:cNvPr>
              <p:cNvSpPr/>
              <p:nvPr/>
            </p:nvSpPr>
            <p:spPr>
              <a:xfrm>
                <a:off x="3382151" y="3985834"/>
                <a:ext cx="136246" cy="104759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B2E1FEFC-A7A3-0791-A7EA-5E6F341A7232}"/>
                  </a:ext>
                </a:extLst>
              </p:cNvPr>
              <p:cNvSpPr txBox="1"/>
              <p:nvPr/>
            </p:nvSpPr>
            <p:spPr>
              <a:xfrm>
                <a:off x="3576668" y="3974844"/>
                <a:ext cx="17718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CF44E8A5-6C9C-B683-DF86-0929427BC6E6}"/>
                </a:ext>
              </a:extLst>
            </p:cNvPr>
            <p:cNvGrpSpPr/>
            <p:nvPr/>
          </p:nvGrpSpPr>
          <p:grpSpPr>
            <a:xfrm>
              <a:off x="5374845" y="3960833"/>
              <a:ext cx="1870736" cy="288286"/>
              <a:chOff x="5374845" y="3960833"/>
              <a:chExt cx="1870736" cy="288286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43089B73-BC7F-2207-BFCA-E89370BD4288}"/>
                  </a:ext>
                </a:extLst>
              </p:cNvPr>
              <p:cNvGrpSpPr/>
              <p:nvPr/>
            </p:nvGrpSpPr>
            <p:grpSpPr>
              <a:xfrm>
                <a:off x="5374845" y="3960833"/>
                <a:ext cx="281062" cy="281062"/>
                <a:chOff x="6302832" y="5189791"/>
                <a:chExt cx="723900" cy="723900"/>
              </a:xfrm>
              <a:solidFill>
                <a:srgbClr val="C7121B"/>
              </a:solidFill>
              <a:effectLst/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48586417-99E3-F6CA-A8BF-21EEE6AD9CC0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BF1C033A-AC4F-8582-679B-5AC3BD3A99EB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C371F1A-4368-86D7-5C96-9052E8ADD84E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16D26E62-5B88-6BF2-41DC-7A92C9C24B63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C5AED042-8E7B-8DE2-28E0-BA91E7AF6138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81A4A384-5D9D-5018-81F0-A36EB67BDD58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</p:grp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FA0D95F4-9576-AF29-3D84-1658DD5E5BE1}"/>
                  </a:ext>
                </a:extLst>
              </p:cNvPr>
              <p:cNvSpPr txBox="1"/>
              <p:nvPr/>
            </p:nvSpPr>
            <p:spPr>
              <a:xfrm>
                <a:off x="5655986" y="3972120"/>
                <a:ext cx="15895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2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597A717-BCEA-EE17-B6AE-280F84CC2BC3}"/>
              </a:ext>
            </a:extLst>
          </p:cNvPr>
          <p:cNvSpPr/>
          <p:nvPr/>
        </p:nvSpPr>
        <p:spPr>
          <a:xfrm flipH="1">
            <a:off x="7449022" y="5327446"/>
            <a:ext cx="542219" cy="296567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6826A762-34BA-D9D7-FB78-85B3B8A3C847}"/>
              </a:ext>
            </a:extLst>
          </p:cNvPr>
          <p:cNvSpPr/>
          <p:nvPr/>
        </p:nvSpPr>
        <p:spPr>
          <a:xfrm flipH="1">
            <a:off x="7249556" y="5695551"/>
            <a:ext cx="652196" cy="34824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01578259-B9A0-2F31-F232-94092006963B}"/>
              </a:ext>
            </a:extLst>
          </p:cNvPr>
          <p:cNvSpPr/>
          <p:nvPr/>
        </p:nvSpPr>
        <p:spPr>
          <a:xfrm flipH="1">
            <a:off x="6965421" y="4542542"/>
            <a:ext cx="1386888" cy="1417952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98174B-7B88-087D-57F0-59D3A4407637}"/>
              </a:ext>
            </a:extLst>
          </p:cNvPr>
          <p:cNvSpPr/>
          <p:nvPr/>
        </p:nvSpPr>
        <p:spPr>
          <a:xfrm flipH="1">
            <a:off x="6959266" y="4537452"/>
            <a:ext cx="1398669" cy="1429322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B1DD58B-3FA0-1380-8331-9035C0C9AAEE}"/>
              </a:ext>
            </a:extLst>
          </p:cNvPr>
          <p:cNvSpPr/>
          <p:nvPr/>
        </p:nvSpPr>
        <p:spPr>
          <a:xfrm flipH="1">
            <a:off x="7813267" y="4756235"/>
            <a:ext cx="423637" cy="519314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D9F7803-A25F-7AC3-F53D-D700DA5B5A0A}"/>
              </a:ext>
            </a:extLst>
          </p:cNvPr>
          <p:cNvSpPr/>
          <p:nvPr/>
        </p:nvSpPr>
        <p:spPr>
          <a:xfrm flipH="1">
            <a:off x="7068850" y="4653978"/>
            <a:ext cx="288923" cy="552777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D802624-C85A-BEAA-B774-CA86E8F9A892}"/>
              </a:ext>
            </a:extLst>
          </p:cNvPr>
          <p:cNvSpPr/>
          <p:nvPr/>
        </p:nvSpPr>
        <p:spPr>
          <a:xfrm flipH="1">
            <a:off x="7461243" y="5630872"/>
            <a:ext cx="108644" cy="66578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CD09B5C5-5169-2329-BA55-6A6F10BF1E51}"/>
              </a:ext>
            </a:extLst>
          </p:cNvPr>
          <p:cNvSpPr/>
          <p:nvPr/>
        </p:nvSpPr>
        <p:spPr>
          <a:xfrm flipH="1">
            <a:off x="7499762" y="5691686"/>
            <a:ext cx="16180" cy="3579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249A19D-D8D7-679F-8297-6E81B2BDE26C}"/>
              </a:ext>
            </a:extLst>
          </p:cNvPr>
          <p:cNvSpPr/>
          <p:nvPr/>
        </p:nvSpPr>
        <p:spPr>
          <a:xfrm flipH="1">
            <a:off x="7379872" y="5686788"/>
            <a:ext cx="271474" cy="70315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7E7E1E5-9AB8-508E-0493-3785CC2A1E18}"/>
              </a:ext>
            </a:extLst>
          </p:cNvPr>
          <p:cNvSpPr/>
          <p:nvPr/>
        </p:nvSpPr>
        <p:spPr>
          <a:xfrm flipH="1">
            <a:off x="7638768" y="5461414"/>
            <a:ext cx="128762" cy="5441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FAF12E1-3825-AAA3-CC62-EF4E9B32DB96}"/>
              </a:ext>
            </a:extLst>
          </p:cNvPr>
          <p:cNvSpPr/>
          <p:nvPr/>
        </p:nvSpPr>
        <p:spPr>
          <a:xfrm flipH="1">
            <a:off x="7331341" y="5440348"/>
            <a:ext cx="130225" cy="48719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0FBCF888-A4DE-364A-A624-B7AE98BDDCB8}"/>
              </a:ext>
            </a:extLst>
          </p:cNvPr>
          <p:cNvSpPr/>
          <p:nvPr/>
        </p:nvSpPr>
        <p:spPr>
          <a:xfrm flipH="1">
            <a:off x="7707892" y="5990767"/>
            <a:ext cx="313169" cy="206585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F1873103-F56D-59CF-5A32-8F372660EF9E}"/>
              </a:ext>
            </a:extLst>
          </p:cNvPr>
          <p:cNvSpPr/>
          <p:nvPr/>
        </p:nvSpPr>
        <p:spPr>
          <a:xfrm flipH="1">
            <a:off x="7701287" y="5985518"/>
            <a:ext cx="326155" cy="217811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FDEEFB8-FE54-5EEA-DF4D-F3F5788DE160}"/>
              </a:ext>
            </a:extLst>
          </p:cNvPr>
          <p:cNvSpPr/>
          <p:nvPr/>
        </p:nvSpPr>
        <p:spPr>
          <a:xfrm flipH="1">
            <a:off x="6987715" y="5990767"/>
            <a:ext cx="313077" cy="206585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83FBCDA7-706C-943C-0CC8-A5309D8CE878}"/>
              </a:ext>
            </a:extLst>
          </p:cNvPr>
          <p:cNvSpPr/>
          <p:nvPr/>
        </p:nvSpPr>
        <p:spPr>
          <a:xfrm flipH="1">
            <a:off x="6980914" y="5985244"/>
            <a:ext cx="326199" cy="218082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5" name="图形 4">
            <a:extLst>
              <a:ext uri="{FF2B5EF4-FFF2-40B4-BE49-F238E27FC236}">
                <a16:creationId xmlns:a16="http://schemas.microsoft.com/office/drawing/2014/main" id="{025EB1EE-57FF-3114-417E-8506FB829618}"/>
              </a:ext>
            </a:extLst>
          </p:cNvPr>
          <p:cNvGrpSpPr/>
          <p:nvPr/>
        </p:nvGrpSpPr>
        <p:grpSpPr>
          <a:xfrm flipH="1">
            <a:off x="4896479" y="5570000"/>
            <a:ext cx="2069863" cy="1304046"/>
            <a:chOff x="3528345" y="5433460"/>
            <a:chExt cx="893150" cy="584520"/>
          </a:xfrm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0FCF714-DD5D-E498-C6B0-55A852C7288C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6444E16-7C65-CE25-026D-D102C6E42954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8" name="图形 4">
              <a:extLst>
                <a:ext uri="{FF2B5EF4-FFF2-40B4-BE49-F238E27FC236}">
                  <a16:creationId xmlns:a16="http://schemas.microsoft.com/office/drawing/2014/main" id="{74771C2F-1E13-8B2D-9775-44886D0FBB65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36A4D6C-9230-ED23-BB59-173619B74A52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CD5FF2CF-E437-D682-F15F-3F4923867535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30EFB65-C9F4-8160-8E08-34E04199B291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26CE202-B127-2A01-7A08-61091C7670F8}"/>
              </a:ext>
            </a:extLst>
          </p:cNvPr>
          <p:cNvSpPr/>
          <p:nvPr/>
        </p:nvSpPr>
        <p:spPr>
          <a:xfrm flipH="1">
            <a:off x="1443745" y="5631986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3" name="图形 13">
            <a:extLst>
              <a:ext uri="{FF2B5EF4-FFF2-40B4-BE49-F238E27FC236}">
                <a16:creationId xmlns:a16="http://schemas.microsoft.com/office/drawing/2014/main" id="{C0FC426C-A11D-7DBA-CD24-89C5890D81F9}"/>
              </a:ext>
            </a:extLst>
          </p:cNvPr>
          <p:cNvGrpSpPr/>
          <p:nvPr/>
        </p:nvGrpSpPr>
        <p:grpSpPr>
          <a:xfrm>
            <a:off x="3481750" y="4823099"/>
            <a:ext cx="1012774" cy="721244"/>
            <a:chOff x="3514720" y="1590680"/>
            <a:chExt cx="5158178" cy="3673382"/>
          </a:xfrm>
          <a:solidFill>
            <a:srgbClr val="C7121B"/>
          </a:solidFill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0705B44-5762-ADFA-8F5B-30EF4343AA7F}"/>
                </a:ext>
              </a:extLst>
            </p:cNvPr>
            <p:cNvSpPr/>
            <p:nvPr/>
          </p:nvSpPr>
          <p:spPr>
            <a:xfrm>
              <a:off x="5890484" y="2262843"/>
              <a:ext cx="2535104" cy="2612479"/>
            </a:xfrm>
            <a:custGeom>
              <a:avLst/>
              <a:gdLst>
                <a:gd name="connsiteX0" fmla="*/ 12949 w 2535104"/>
                <a:gd name="connsiteY0" fmla="*/ 386936 h 2612479"/>
                <a:gd name="connsiteX1" fmla="*/ 25683 w 2535104"/>
                <a:gd name="connsiteY1" fmla="*/ 370082 h 2612479"/>
                <a:gd name="connsiteX2" fmla="*/ 70484 w 2535104"/>
                <a:gd name="connsiteY2" fmla="*/ 329252 h 2612479"/>
                <a:gd name="connsiteX3" fmla="*/ 262690 w 2535104"/>
                <a:gd name="connsiteY3" fmla="*/ 197302 h 2612479"/>
                <a:gd name="connsiteX4" fmla="*/ 414365 w 2535104"/>
                <a:gd name="connsiteY4" fmla="*/ 122486 h 2612479"/>
                <a:gd name="connsiteX5" fmla="*/ 604627 w 2535104"/>
                <a:gd name="connsiteY5" fmla="*/ 56013 h 2612479"/>
                <a:gd name="connsiteX6" fmla="*/ 832122 w 2535104"/>
                <a:gd name="connsiteY6" fmla="*/ 10895 h 2612479"/>
                <a:gd name="connsiteX7" fmla="*/ 1092384 w 2535104"/>
                <a:gd name="connsiteY7" fmla="*/ 1849 h 2612479"/>
                <a:gd name="connsiteX8" fmla="*/ 1092384 w 2535104"/>
                <a:gd name="connsiteY8" fmla="*/ 1849 h 2612479"/>
                <a:gd name="connsiteX9" fmla="*/ 1356531 w 2535104"/>
                <a:gd name="connsiteY9" fmla="*/ 39368 h 2612479"/>
                <a:gd name="connsiteX10" fmla="*/ 1629965 w 2535104"/>
                <a:gd name="connsiteY10" fmla="*/ 130000 h 2612479"/>
                <a:gd name="connsiteX11" fmla="*/ 1898818 w 2535104"/>
                <a:gd name="connsiteY11" fmla="*/ 279666 h 2612479"/>
                <a:gd name="connsiteX12" fmla="*/ 2145782 w 2535104"/>
                <a:gd name="connsiteY12" fmla="*/ 492026 h 2612479"/>
                <a:gd name="connsiteX13" fmla="*/ 2419035 w 2535104"/>
                <a:gd name="connsiteY13" fmla="*/ 903182 h 2612479"/>
                <a:gd name="connsiteX14" fmla="*/ 2534631 w 2535104"/>
                <a:gd name="connsiteY14" fmla="*/ 1411141 h 2612479"/>
                <a:gd name="connsiteX15" fmla="*/ 2434751 w 2535104"/>
                <a:gd name="connsiteY15" fmla="*/ 1912070 h 2612479"/>
                <a:gd name="connsiteX16" fmla="*/ 2421248 w 2535104"/>
                <a:gd name="connsiteY16" fmla="*/ 1941862 h 2612479"/>
                <a:gd name="connsiteX17" fmla="*/ 2129478 w 2535104"/>
                <a:gd name="connsiteY17" fmla="*/ 2320252 h 2612479"/>
                <a:gd name="connsiteX18" fmla="*/ 1889934 w 2535104"/>
                <a:gd name="connsiteY18" fmla="*/ 2469366 h 2612479"/>
                <a:gd name="connsiteX19" fmla="*/ 1631254 w 2535104"/>
                <a:gd name="connsiteY19" fmla="*/ 2559490 h 2612479"/>
                <a:gd name="connsiteX20" fmla="*/ 1087186 w 2535104"/>
                <a:gd name="connsiteY20" fmla="*/ 2611737 h 2612479"/>
                <a:gd name="connsiteX21" fmla="*/ 745257 w 2535104"/>
                <a:gd name="connsiteY21" fmla="*/ 2580279 h 2612479"/>
                <a:gd name="connsiteX22" fmla="*/ 435885 w 2535104"/>
                <a:gd name="connsiteY22" fmla="*/ 2480895 h 2612479"/>
                <a:gd name="connsiteX23" fmla="*/ 165271 w 2535104"/>
                <a:gd name="connsiteY23" fmla="*/ 2277507 h 2612479"/>
                <a:gd name="connsiteX24" fmla="*/ 66601 w 2535104"/>
                <a:gd name="connsiteY24" fmla="*/ 2131651 h 2612479"/>
                <a:gd name="connsiteX25" fmla="*/ 11474 w 2535104"/>
                <a:gd name="connsiteY25" fmla="*/ 1974736 h 2612479"/>
                <a:gd name="connsiteX26" fmla="*/ 401 w 2535104"/>
                <a:gd name="connsiteY26" fmla="*/ 1829737 h 2612479"/>
                <a:gd name="connsiteX27" fmla="*/ 21819 w 2535104"/>
                <a:gd name="connsiteY27" fmla="*/ 1695977 h 2612479"/>
                <a:gd name="connsiteX28" fmla="*/ 130499 w 2535104"/>
                <a:gd name="connsiteY28" fmla="*/ 1483037 h 2612479"/>
                <a:gd name="connsiteX29" fmla="*/ 212886 w 2535104"/>
                <a:gd name="connsiteY29" fmla="*/ 1400542 h 2612479"/>
                <a:gd name="connsiteX30" fmla="*/ 297572 w 2535104"/>
                <a:gd name="connsiteY30" fmla="*/ 1343106 h 2612479"/>
                <a:gd name="connsiteX31" fmla="*/ 446838 w 2535104"/>
                <a:gd name="connsiteY31" fmla="*/ 1285462 h 2612479"/>
                <a:gd name="connsiteX32" fmla="*/ 544536 w 2535104"/>
                <a:gd name="connsiteY32" fmla="*/ 1273358 h 2612479"/>
                <a:gd name="connsiteX33" fmla="*/ 578276 w 2535104"/>
                <a:gd name="connsiteY33" fmla="*/ 1277395 h 2612479"/>
                <a:gd name="connsiteX34" fmla="*/ 545761 w 2535104"/>
                <a:gd name="connsiteY34" fmla="*/ 1285877 h 2612479"/>
                <a:gd name="connsiteX35" fmla="*/ 453417 w 2535104"/>
                <a:gd name="connsiteY35" fmla="*/ 1309242 h 2612479"/>
                <a:gd name="connsiteX36" fmla="*/ 316095 w 2535104"/>
                <a:gd name="connsiteY36" fmla="*/ 1374196 h 2612479"/>
                <a:gd name="connsiteX37" fmla="*/ 239969 w 2535104"/>
                <a:gd name="connsiteY37" fmla="*/ 1432163 h 2612479"/>
                <a:gd name="connsiteX38" fmla="*/ 167593 w 2535104"/>
                <a:gd name="connsiteY38" fmla="*/ 1511809 h 2612479"/>
                <a:gd name="connsiteX39" fmla="*/ 75905 w 2535104"/>
                <a:gd name="connsiteY39" fmla="*/ 1710005 h 2612479"/>
                <a:gd name="connsiteX40" fmla="*/ 60380 w 2535104"/>
                <a:gd name="connsiteY40" fmla="*/ 1831697 h 2612479"/>
                <a:gd name="connsiteX41" fmla="*/ 74005 w 2535104"/>
                <a:gd name="connsiteY41" fmla="*/ 1961065 h 2612479"/>
                <a:gd name="connsiteX42" fmla="*/ 127019 w 2535104"/>
                <a:gd name="connsiteY42" fmla="*/ 2100254 h 2612479"/>
                <a:gd name="connsiteX43" fmla="*/ 218939 w 2535104"/>
                <a:gd name="connsiteY43" fmla="*/ 2229613 h 2612479"/>
                <a:gd name="connsiteX44" fmla="*/ 469723 w 2535104"/>
                <a:gd name="connsiteY44" fmla="*/ 2410350 h 2612479"/>
                <a:gd name="connsiteX45" fmla="*/ 759950 w 2535104"/>
                <a:gd name="connsiteY45" fmla="*/ 2498424 h 2612479"/>
                <a:gd name="connsiteX46" fmla="*/ 1088296 w 2535104"/>
                <a:gd name="connsiteY46" fmla="*/ 2524431 h 2612479"/>
                <a:gd name="connsiteX47" fmla="*/ 1609075 w 2535104"/>
                <a:gd name="connsiteY47" fmla="*/ 2470207 h 2612479"/>
                <a:gd name="connsiteX48" fmla="*/ 1850162 w 2535104"/>
                <a:gd name="connsiteY48" fmla="*/ 2384703 h 2612479"/>
                <a:gd name="connsiteX49" fmla="*/ 2069514 w 2535104"/>
                <a:gd name="connsiteY49" fmla="*/ 2247115 h 2612479"/>
                <a:gd name="connsiteX50" fmla="*/ 2335032 w 2535104"/>
                <a:gd name="connsiteY50" fmla="*/ 1901243 h 2612479"/>
                <a:gd name="connsiteX51" fmla="*/ 2347470 w 2535104"/>
                <a:gd name="connsiteY51" fmla="*/ 1873907 h 2612479"/>
                <a:gd name="connsiteX52" fmla="*/ 2440272 w 2535104"/>
                <a:gd name="connsiteY52" fmla="*/ 1412811 h 2612479"/>
                <a:gd name="connsiteX53" fmla="*/ 2334964 w 2535104"/>
                <a:gd name="connsiteY53" fmla="*/ 940095 h 2612479"/>
                <a:gd name="connsiteX54" fmla="*/ 2081627 w 2535104"/>
                <a:gd name="connsiteY54" fmla="*/ 551580 h 2612479"/>
                <a:gd name="connsiteX55" fmla="*/ 1850742 w 2535104"/>
                <a:gd name="connsiteY55" fmla="*/ 348173 h 2612479"/>
                <a:gd name="connsiteX56" fmla="*/ 1597700 w 2535104"/>
                <a:gd name="connsiteY56" fmla="*/ 202336 h 2612479"/>
                <a:gd name="connsiteX57" fmla="*/ 1339058 w 2535104"/>
                <a:gd name="connsiteY57" fmla="*/ 111260 h 2612479"/>
                <a:gd name="connsiteX58" fmla="*/ 1087999 w 2535104"/>
                <a:gd name="connsiteY58" fmla="*/ 69940 h 2612479"/>
                <a:gd name="connsiteX59" fmla="*/ 1087998 w 2535104"/>
                <a:gd name="connsiteY59" fmla="*/ 69940 h 2612479"/>
                <a:gd name="connsiteX60" fmla="*/ 838624 w 2535104"/>
                <a:gd name="connsiteY60" fmla="*/ 71962 h 2612479"/>
                <a:gd name="connsiteX61" fmla="*/ 618149 w 2535104"/>
                <a:gd name="connsiteY61" fmla="*/ 108340 h 2612479"/>
                <a:gd name="connsiteX62" fmla="*/ 431440 w 2535104"/>
                <a:gd name="connsiteY62" fmla="*/ 165304 h 2612479"/>
                <a:gd name="connsiteX63" fmla="*/ 280297 w 2535104"/>
                <a:gd name="connsiteY63" fmla="*/ 230569 h 2612479"/>
                <a:gd name="connsiteX64" fmla="*/ 82101 w 2535104"/>
                <a:gd name="connsiteY64" fmla="*/ 344888 h 2612479"/>
                <a:gd name="connsiteX65" fmla="*/ 31884 w 2535104"/>
                <a:gd name="connsiteY65" fmla="*/ 377763 h 2612479"/>
                <a:gd name="connsiteX66" fmla="*/ 12923 w 2535104"/>
                <a:gd name="connsiteY66" fmla="*/ 386917 h 261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35104" h="2612479">
                  <a:moveTo>
                    <a:pt x="12949" y="386936"/>
                  </a:moveTo>
                  <a:cubicBezTo>
                    <a:pt x="11879" y="385651"/>
                    <a:pt x="16133" y="379900"/>
                    <a:pt x="25683" y="370082"/>
                  </a:cubicBezTo>
                  <a:cubicBezTo>
                    <a:pt x="35231" y="360265"/>
                    <a:pt x="50084" y="346384"/>
                    <a:pt x="70484" y="329252"/>
                  </a:cubicBezTo>
                  <a:cubicBezTo>
                    <a:pt x="111285" y="294986"/>
                    <a:pt x="174336" y="247369"/>
                    <a:pt x="262690" y="197302"/>
                  </a:cubicBezTo>
                  <a:cubicBezTo>
                    <a:pt x="306867" y="172267"/>
                    <a:pt x="357370" y="146708"/>
                    <a:pt x="414365" y="122486"/>
                  </a:cubicBezTo>
                  <a:cubicBezTo>
                    <a:pt x="471357" y="98265"/>
                    <a:pt x="534847" y="75383"/>
                    <a:pt x="604627" y="56013"/>
                  </a:cubicBezTo>
                  <a:cubicBezTo>
                    <a:pt x="674406" y="36642"/>
                    <a:pt x="750484" y="20784"/>
                    <a:pt x="832122" y="10895"/>
                  </a:cubicBezTo>
                  <a:cubicBezTo>
                    <a:pt x="913765" y="1005"/>
                    <a:pt x="1000982" y="-2915"/>
                    <a:pt x="1092384" y="1849"/>
                  </a:cubicBezTo>
                  <a:lnTo>
                    <a:pt x="1092384" y="1849"/>
                  </a:lnTo>
                  <a:cubicBezTo>
                    <a:pt x="1177633" y="6331"/>
                    <a:pt x="1266263" y="18396"/>
                    <a:pt x="1356531" y="39368"/>
                  </a:cubicBezTo>
                  <a:cubicBezTo>
                    <a:pt x="1446802" y="60339"/>
                    <a:pt x="1538716" y="90219"/>
                    <a:pt x="1629965" y="130000"/>
                  </a:cubicBezTo>
                  <a:cubicBezTo>
                    <a:pt x="1721213" y="169781"/>
                    <a:pt x="1811797" y="219466"/>
                    <a:pt x="1898818" y="279666"/>
                  </a:cubicBezTo>
                  <a:cubicBezTo>
                    <a:pt x="1985845" y="339868"/>
                    <a:pt x="2069315" y="410587"/>
                    <a:pt x="2145782" y="492026"/>
                  </a:cubicBezTo>
                  <a:cubicBezTo>
                    <a:pt x="2255186" y="608384"/>
                    <a:pt x="2350112" y="747430"/>
                    <a:pt x="2419035" y="903182"/>
                  </a:cubicBezTo>
                  <a:cubicBezTo>
                    <a:pt x="2487954" y="1058926"/>
                    <a:pt x="2530821" y="1231347"/>
                    <a:pt x="2534631" y="1411141"/>
                  </a:cubicBezTo>
                  <a:cubicBezTo>
                    <a:pt x="2537882" y="1579676"/>
                    <a:pt x="2504667" y="1752136"/>
                    <a:pt x="2434751" y="1912070"/>
                  </a:cubicBezTo>
                  <a:cubicBezTo>
                    <a:pt x="2430397" y="1922051"/>
                    <a:pt x="2425895" y="1931983"/>
                    <a:pt x="2421248" y="1941862"/>
                  </a:cubicBezTo>
                  <a:cubicBezTo>
                    <a:pt x="2351999" y="2089033"/>
                    <a:pt x="2252189" y="2219754"/>
                    <a:pt x="2129478" y="2320252"/>
                  </a:cubicBezTo>
                  <a:cubicBezTo>
                    <a:pt x="2055092" y="2380814"/>
                    <a:pt x="1974078" y="2429999"/>
                    <a:pt x="1889934" y="2469366"/>
                  </a:cubicBezTo>
                  <a:cubicBezTo>
                    <a:pt x="1805791" y="2508727"/>
                    <a:pt x="1718532" y="2538265"/>
                    <a:pt x="1631254" y="2559490"/>
                  </a:cubicBezTo>
                  <a:cubicBezTo>
                    <a:pt x="1446393" y="2604545"/>
                    <a:pt x="1262075" y="2615078"/>
                    <a:pt x="1087186" y="2611737"/>
                  </a:cubicBezTo>
                  <a:cubicBezTo>
                    <a:pt x="970628" y="2609955"/>
                    <a:pt x="855119" y="2600962"/>
                    <a:pt x="745257" y="2580279"/>
                  </a:cubicBezTo>
                  <a:cubicBezTo>
                    <a:pt x="635406" y="2559595"/>
                    <a:pt x="531202" y="2527222"/>
                    <a:pt x="435885" y="2480895"/>
                  </a:cubicBezTo>
                  <a:cubicBezTo>
                    <a:pt x="329967" y="2429144"/>
                    <a:pt x="237203" y="2359594"/>
                    <a:pt x="165271" y="2277507"/>
                  </a:cubicBezTo>
                  <a:cubicBezTo>
                    <a:pt x="125479" y="2232102"/>
                    <a:pt x="92366" y="2182762"/>
                    <a:pt x="66601" y="2131651"/>
                  </a:cubicBezTo>
                  <a:cubicBezTo>
                    <a:pt x="40836" y="2080540"/>
                    <a:pt x="22415" y="2027657"/>
                    <a:pt x="11474" y="1974736"/>
                  </a:cubicBezTo>
                  <a:cubicBezTo>
                    <a:pt x="1403" y="1925416"/>
                    <a:pt x="-1794" y="1876600"/>
                    <a:pt x="401" y="1829737"/>
                  </a:cubicBezTo>
                  <a:cubicBezTo>
                    <a:pt x="2597" y="1782875"/>
                    <a:pt x="10186" y="1737964"/>
                    <a:pt x="21819" y="1695977"/>
                  </a:cubicBezTo>
                  <a:cubicBezTo>
                    <a:pt x="45082" y="1611999"/>
                    <a:pt x="84390" y="1540063"/>
                    <a:pt x="130499" y="1483037"/>
                  </a:cubicBezTo>
                  <a:cubicBezTo>
                    <a:pt x="156533" y="1450927"/>
                    <a:pt x="184559" y="1423635"/>
                    <a:pt x="212886" y="1400542"/>
                  </a:cubicBezTo>
                  <a:cubicBezTo>
                    <a:pt x="241214" y="1377448"/>
                    <a:pt x="269847" y="1358551"/>
                    <a:pt x="297572" y="1343106"/>
                  </a:cubicBezTo>
                  <a:cubicBezTo>
                    <a:pt x="353024" y="1312217"/>
                    <a:pt x="404566" y="1295116"/>
                    <a:pt x="446838" y="1285462"/>
                  </a:cubicBezTo>
                  <a:cubicBezTo>
                    <a:pt x="489113" y="1275810"/>
                    <a:pt x="522295" y="1273469"/>
                    <a:pt x="544536" y="1273358"/>
                  </a:cubicBezTo>
                  <a:cubicBezTo>
                    <a:pt x="566780" y="1273248"/>
                    <a:pt x="578198" y="1275262"/>
                    <a:pt x="578276" y="1277395"/>
                  </a:cubicBezTo>
                  <a:cubicBezTo>
                    <a:pt x="578352" y="1279526"/>
                    <a:pt x="567104" y="1281722"/>
                    <a:pt x="545761" y="1285877"/>
                  </a:cubicBezTo>
                  <a:cubicBezTo>
                    <a:pt x="524420" y="1290033"/>
                    <a:pt x="492882" y="1296270"/>
                    <a:pt x="453417" y="1309242"/>
                  </a:cubicBezTo>
                  <a:cubicBezTo>
                    <a:pt x="413952" y="1322214"/>
                    <a:pt x="366392" y="1342066"/>
                    <a:pt x="316095" y="1374196"/>
                  </a:cubicBezTo>
                  <a:cubicBezTo>
                    <a:pt x="290948" y="1390261"/>
                    <a:pt x="265182" y="1409393"/>
                    <a:pt x="239969" y="1432163"/>
                  </a:cubicBezTo>
                  <a:cubicBezTo>
                    <a:pt x="214755" y="1454933"/>
                    <a:pt x="190089" y="1481345"/>
                    <a:pt x="167593" y="1511809"/>
                  </a:cubicBezTo>
                  <a:cubicBezTo>
                    <a:pt x="127605" y="1565796"/>
                    <a:pt x="94411" y="1632958"/>
                    <a:pt x="75905" y="1710005"/>
                  </a:cubicBezTo>
                  <a:cubicBezTo>
                    <a:pt x="66652" y="1748530"/>
                    <a:pt x="61097" y="1789435"/>
                    <a:pt x="60380" y="1831697"/>
                  </a:cubicBezTo>
                  <a:cubicBezTo>
                    <a:pt x="59664" y="1873959"/>
                    <a:pt x="63789" y="1917582"/>
                    <a:pt x="74005" y="1961065"/>
                  </a:cubicBezTo>
                  <a:cubicBezTo>
                    <a:pt x="84899" y="2008023"/>
                    <a:pt x="102673" y="2054924"/>
                    <a:pt x="127019" y="2100254"/>
                  </a:cubicBezTo>
                  <a:cubicBezTo>
                    <a:pt x="151366" y="2145585"/>
                    <a:pt x="182288" y="2189347"/>
                    <a:pt x="218939" y="2229613"/>
                  </a:cubicBezTo>
                  <a:cubicBezTo>
                    <a:pt x="285341" y="2302566"/>
                    <a:pt x="371463" y="2364125"/>
                    <a:pt x="469723" y="2410350"/>
                  </a:cubicBezTo>
                  <a:cubicBezTo>
                    <a:pt x="558111" y="2452173"/>
                    <a:pt x="655737" y="2480653"/>
                    <a:pt x="759950" y="2498424"/>
                  </a:cubicBezTo>
                  <a:cubicBezTo>
                    <a:pt x="864163" y="2516195"/>
                    <a:pt x="974967" y="2523256"/>
                    <a:pt x="1088296" y="2524431"/>
                  </a:cubicBezTo>
                  <a:cubicBezTo>
                    <a:pt x="1258583" y="2525530"/>
                    <a:pt x="1435367" y="2514184"/>
                    <a:pt x="1609075" y="2470207"/>
                  </a:cubicBezTo>
                  <a:cubicBezTo>
                    <a:pt x="1690928" y="2449440"/>
                    <a:pt x="1772324" y="2421406"/>
                    <a:pt x="1850162" y="2384703"/>
                  </a:cubicBezTo>
                  <a:cubicBezTo>
                    <a:pt x="1928003" y="2348001"/>
                    <a:pt x="2002286" y="2302628"/>
                    <a:pt x="2069514" y="2247115"/>
                  </a:cubicBezTo>
                  <a:cubicBezTo>
                    <a:pt x="2180451" y="2156107"/>
                    <a:pt x="2271320" y="2036279"/>
                    <a:pt x="2335032" y="1901243"/>
                  </a:cubicBezTo>
                  <a:cubicBezTo>
                    <a:pt x="2339309" y="1892179"/>
                    <a:pt x="2343455" y="1883066"/>
                    <a:pt x="2347470" y="1873907"/>
                  </a:cubicBezTo>
                  <a:cubicBezTo>
                    <a:pt x="2411808" y="1726822"/>
                    <a:pt x="2442768" y="1567802"/>
                    <a:pt x="2440272" y="1412811"/>
                  </a:cubicBezTo>
                  <a:cubicBezTo>
                    <a:pt x="2437933" y="1246895"/>
                    <a:pt x="2398658" y="1086227"/>
                    <a:pt x="2334964" y="940095"/>
                  </a:cubicBezTo>
                  <a:cubicBezTo>
                    <a:pt x="2271272" y="793962"/>
                    <a:pt x="2183202" y="662394"/>
                    <a:pt x="2081627" y="551580"/>
                  </a:cubicBezTo>
                  <a:cubicBezTo>
                    <a:pt x="2010478" y="474062"/>
                    <a:pt x="1932409" y="406286"/>
                    <a:pt x="1850742" y="348173"/>
                  </a:cubicBezTo>
                  <a:cubicBezTo>
                    <a:pt x="1769073" y="290059"/>
                    <a:pt x="1683806" y="241608"/>
                    <a:pt x="1597700" y="202336"/>
                  </a:cubicBezTo>
                  <a:cubicBezTo>
                    <a:pt x="1511592" y="163069"/>
                    <a:pt x="1424650" y="132990"/>
                    <a:pt x="1339058" y="111260"/>
                  </a:cubicBezTo>
                  <a:cubicBezTo>
                    <a:pt x="1253469" y="89530"/>
                    <a:pt x="1169237" y="76146"/>
                    <a:pt x="1087999" y="69940"/>
                  </a:cubicBezTo>
                  <a:lnTo>
                    <a:pt x="1087998" y="69940"/>
                  </a:lnTo>
                  <a:cubicBezTo>
                    <a:pt x="1000900" y="63242"/>
                    <a:pt x="917301" y="64758"/>
                    <a:pt x="838624" y="71962"/>
                  </a:cubicBezTo>
                  <a:cubicBezTo>
                    <a:pt x="759948" y="79166"/>
                    <a:pt x="686196" y="92058"/>
                    <a:pt x="618149" y="108340"/>
                  </a:cubicBezTo>
                  <a:cubicBezTo>
                    <a:pt x="550111" y="124622"/>
                    <a:pt x="487780" y="144293"/>
                    <a:pt x="431440" y="165304"/>
                  </a:cubicBezTo>
                  <a:cubicBezTo>
                    <a:pt x="375104" y="186315"/>
                    <a:pt x="324750" y="208666"/>
                    <a:pt x="280297" y="230569"/>
                  </a:cubicBezTo>
                  <a:cubicBezTo>
                    <a:pt x="191399" y="274377"/>
                    <a:pt x="126107" y="316090"/>
                    <a:pt x="82101" y="344888"/>
                  </a:cubicBezTo>
                  <a:cubicBezTo>
                    <a:pt x="60100" y="359288"/>
                    <a:pt x="43410" y="370533"/>
                    <a:pt x="31884" y="377763"/>
                  </a:cubicBezTo>
                  <a:cubicBezTo>
                    <a:pt x="20359" y="384992"/>
                    <a:pt x="13993" y="388202"/>
                    <a:pt x="12923" y="386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45FC2A3-51CE-8664-8581-A985F721A98A}"/>
                </a:ext>
              </a:extLst>
            </p:cNvPr>
            <p:cNvSpPr/>
            <p:nvPr/>
          </p:nvSpPr>
          <p:spPr>
            <a:xfrm>
              <a:off x="3514720" y="3105981"/>
              <a:ext cx="1200211" cy="1628914"/>
            </a:xfrm>
            <a:custGeom>
              <a:avLst/>
              <a:gdLst>
                <a:gd name="connsiteX0" fmla="*/ 1199898 w 1200211"/>
                <a:gd name="connsiteY0" fmla="*/ 56243 h 1628914"/>
                <a:gd name="connsiteX1" fmla="*/ 1151029 w 1200211"/>
                <a:gd name="connsiteY1" fmla="*/ 56371 h 1628914"/>
                <a:gd name="connsiteX2" fmla="*/ 1018432 w 1200211"/>
                <a:gd name="connsiteY2" fmla="*/ 49669 h 1628914"/>
                <a:gd name="connsiteX3" fmla="*/ 815835 w 1200211"/>
                <a:gd name="connsiteY3" fmla="*/ 73658 h 1628914"/>
                <a:gd name="connsiteX4" fmla="*/ 573347 w 1200211"/>
                <a:gd name="connsiteY4" fmla="*/ 172089 h 1628914"/>
                <a:gd name="connsiteX5" fmla="*/ 398154 w 1200211"/>
                <a:gd name="connsiteY5" fmla="*/ 313630 h 1628914"/>
                <a:gd name="connsiteX6" fmla="*/ 250297 w 1200211"/>
                <a:gd name="connsiteY6" fmla="*/ 513617 h 1628914"/>
                <a:gd name="connsiteX7" fmla="*/ 130768 w 1200211"/>
                <a:gd name="connsiteY7" fmla="*/ 823370 h 1628914"/>
                <a:gd name="connsiteX8" fmla="*/ 103887 w 1200211"/>
                <a:gd name="connsiteY8" fmla="*/ 967322 h 1628914"/>
                <a:gd name="connsiteX9" fmla="*/ 93321 w 1200211"/>
                <a:gd name="connsiteY9" fmla="*/ 1124256 h 1628914"/>
                <a:gd name="connsiteX10" fmla="*/ 111431 w 1200211"/>
                <a:gd name="connsiteY10" fmla="*/ 1269531 h 1628914"/>
                <a:gd name="connsiteX11" fmla="*/ 172056 w 1200211"/>
                <a:gd name="connsiteY11" fmla="*/ 1407729 h 1628914"/>
                <a:gd name="connsiteX12" fmla="*/ 268697 w 1200211"/>
                <a:gd name="connsiteY12" fmla="*/ 1504951 h 1628914"/>
                <a:gd name="connsiteX13" fmla="*/ 268697 w 1200211"/>
                <a:gd name="connsiteY13" fmla="*/ 1504951 h 1628914"/>
                <a:gd name="connsiteX14" fmla="*/ 358411 w 1200211"/>
                <a:gd name="connsiteY14" fmla="*/ 1544784 h 1628914"/>
                <a:gd name="connsiteX15" fmla="*/ 450965 w 1200211"/>
                <a:gd name="connsiteY15" fmla="*/ 1557200 h 1628914"/>
                <a:gd name="connsiteX16" fmla="*/ 553854 w 1200211"/>
                <a:gd name="connsiteY16" fmla="*/ 1543091 h 1628914"/>
                <a:gd name="connsiteX17" fmla="*/ 641505 w 1200211"/>
                <a:gd name="connsiteY17" fmla="*/ 1508464 h 1628914"/>
                <a:gd name="connsiteX18" fmla="*/ 736056 w 1200211"/>
                <a:gd name="connsiteY18" fmla="*/ 1442888 h 1628914"/>
                <a:gd name="connsiteX19" fmla="*/ 796529 w 1200211"/>
                <a:gd name="connsiteY19" fmla="*/ 1379832 h 1628914"/>
                <a:gd name="connsiteX20" fmla="*/ 830789 w 1200211"/>
                <a:gd name="connsiteY20" fmla="*/ 1335859 h 1628914"/>
                <a:gd name="connsiteX21" fmla="*/ 846121 w 1200211"/>
                <a:gd name="connsiteY21" fmla="*/ 1321701 h 1628914"/>
                <a:gd name="connsiteX22" fmla="*/ 844471 w 1200211"/>
                <a:gd name="connsiteY22" fmla="*/ 1342811 h 1628914"/>
                <a:gd name="connsiteX23" fmla="*/ 821365 w 1200211"/>
                <a:gd name="connsiteY23" fmla="*/ 1396513 h 1628914"/>
                <a:gd name="connsiteX24" fmla="*/ 766935 w 1200211"/>
                <a:gd name="connsiteY24" fmla="*/ 1473558 h 1628914"/>
                <a:gd name="connsiteX25" fmla="*/ 669741 w 1200211"/>
                <a:gd name="connsiteY25" fmla="*/ 1556761 h 1628914"/>
                <a:gd name="connsiteX26" fmla="*/ 572977 w 1200211"/>
                <a:gd name="connsiteY26" fmla="*/ 1603957 h 1628914"/>
                <a:gd name="connsiteX27" fmla="*/ 453105 w 1200211"/>
                <a:gd name="connsiteY27" fmla="*/ 1628070 h 1628914"/>
                <a:gd name="connsiteX28" fmla="*/ 340186 w 1200211"/>
                <a:gd name="connsiteY28" fmla="*/ 1618851 h 1628914"/>
                <a:gd name="connsiteX29" fmla="*/ 226115 w 1200211"/>
                <a:gd name="connsiteY29" fmla="*/ 1573881 h 1628914"/>
                <a:gd name="connsiteX30" fmla="*/ 226114 w 1200211"/>
                <a:gd name="connsiteY30" fmla="*/ 1573881 h 1628914"/>
                <a:gd name="connsiteX31" fmla="*/ 101061 w 1200211"/>
                <a:gd name="connsiteY31" fmla="*/ 1456866 h 1628914"/>
                <a:gd name="connsiteX32" fmla="*/ 23987 w 1200211"/>
                <a:gd name="connsiteY32" fmla="*/ 1292779 h 1628914"/>
                <a:gd name="connsiteX33" fmla="*/ 167 w 1200211"/>
                <a:gd name="connsiteY33" fmla="*/ 1126349 h 1628914"/>
                <a:gd name="connsiteX34" fmla="*/ 9925 w 1200211"/>
                <a:gd name="connsiteY34" fmla="*/ 954908 h 1628914"/>
                <a:gd name="connsiteX35" fmla="*/ 38053 w 1200211"/>
                <a:gd name="connsiteY35" fmla="*/ 801089 h 1628914"/>
                <a:gd name="connsiteX36" fmla="*/ 169850 w 1200211"/>
                <a:gd name="connsiteY36" fmla="*/ 467467 h 1628914"/>
                <a:gd name="connsiteX37" fmla="*/ 336062 w 1200211"/>
                <a:gd name="connsiteY37" fmla="*/ 252325 h 1628914"/>
                <a:gd name="connsiteX38" fmla="*/ 533782 w 1200211"/>
                <a:gd name="connsiteY38" fmla="*/ 103669 h 1628914"/>
                <a:gd name="connsiteX39" fmla="*/ 672094 w 1200211"/>
                <a:gd name="connsiteY39" fmla="*/ 43150 h 1628914"/>
                <a:gd name="connsiteX40" fmla="*/ 803406 w 1200211"/>
                <a:gd name="connsiteY40" fmla="*/ 10744 h 1628914"/>
                <a:gd name="connsiteX41" fmla="*/ 1020738 w 1200211"/>
                <a:gd name="connsiteY41" fmla="*/ 4285 h 1628914"/>
                <a:gd name="connsiteX42" fmla="*/ 1156078 w 1200211"/>
                <a:gd name="connsiteY42" fmla="*/ 33092 h 1628914"/>
                <a:gd name="connsiteX43" fmla="*/ 1199897 w 1200211"/>
                <a:gd name="connsiteY43" fmla="*/ 56231 h 162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00211" h="1628914">
                  <a:moveTo>
                    <a:pt x="1199898" y="56243"/>
                  </a:moveTo>
                  <a:cubicBezTo>
                    <a:pt x="1198789" y="60202"/>
                    <a:pt x="1181848" y="59169"/>
                    <a:pt x="1151029" y="56371"/>
                  </a:cubicBezTo>
                  <a:cubicBezTo>
                    <a:pt x="1120209" y="53573"/>
                    <a:pt x="1075339" y="49178"/>
                    <a:pt x="1018432" y="49669"/>
                  </a:cubicBezTo>
                  <a:cubicBezTo>
                    <a:pt x="961520" y="50160"/>
                    <a:pt x="892387" y="55669"/>
                    <a:pt x="815835" y="73658"/>
                  </a:cubicBezTo>
                  <a:cubicBezTo>
                    <a:pt x="739280" y="91647"/>
                    <a:pt x="655205" y="122207"/>
                    <a:pt x="573347" y="172089"/>
                  </a:cubicBezTo>
                  <a:cubicBezTo>
                    <a:pt x="512570" y="208937"/>
                    <a:pt x="453104" y="256245"/>
                    <a:pt x="398154" y="313630"/>
                  </a:cubicBezTo>
                  <a:cubicBezTo>
                    <a:pt x="343202" y="371018"/>
                    <a:pt x="292779" y="438475"/>
                    <a:pt x="250297" y="513617"/>
                  </a:cubicBezTo>
                  <a:cubicBezTo>
                    <a:pt x="197859" y="606386"/>
                    <a:pt x="157666" y="711271"/>
                    <a:pt x="130768" y="823370"/>
                  </a:cubicBezTo>
                  <a:cubicBezTo>
                    <a:pt x="119252" y="871370"/>
                    <a:pt x="110409" y="919544"/>
                    <a:pt x="103887" y="967322"/>
                  </a:cubicBezTo>
                  <a:cubicBezTo>
                    <a:pt x="96911" y="1020805"/>
                    <a:pt x="92674" y="1073525"/>
                    <a:pt x="93321" y="1124256"/>
                  </a:cubicBezTo>
                  <a:cubicBezTo>
                    <a:pt x="93967" y="1174983"/>
                    <a:pt x="99502" y="1223716"/>
                    <a:pt x="111431" y="1269531"/>
                  </a:cubicBezTo>
                  <a:cubicBezTo>
                    <a:pt x="124653" y="1319811"/>
                    <a:pt x="145354" y="1367334"/>
                    <a:pt x="172056" y="1407729"/>
                  </a:cubicBezTo>
                  <a:cubicBezTo>
                    <a:pt x="198759" y="1448125"/>
                    <a:pt x="231463" y="1481384"/>
                    <a:pt x="268697" y="1504951"/>
                  </a:cubicBezTo>
                  <a:lnTo>
                    <a:pt x="268697" y="1504951"/>
                  </a:lnTo>
                  <a:cubicBezTo>
                    <a:pt x="296761" y="1523288"/>
                    <a:pt x="327401" y="1536325"/>
                    <a:pt x="358411" y="1544784"/>
                  </a:cubicBezTo>
                  <a:cubicBezTo>
                    <a:pt x="389421" y="1553242"/>
                    <a:pt x="420801" y="1557124"/>
                    <a:pt x="450965" y="1557200"/>
                  </a:cubicBezTo>
                  <a:cubicBezTo>
                    <a:pt x="487135" y="1557310"/>
                    <a:pt x="521823" y="1551873"/>
                    <a:pt x="553854" y="1543091"/>
                  </a:cubicBezTo>
                  <a:cubicBezTo>
                    <a:pt x="585887" y="1534309"/>
                    <a:pt x="615273" y="1522178"/>
                    <a:pt x="641505" y="1508464"/>
                  </a:cubicBezTo>
                  <a:cubicBezTo>
                    <a:pt x="679282" y="1488673"/>
                    <a:pt x="710586" y="1465448"/>
                    <a:pt x="736056" y="1442888"/>
                  </a:cubicBezTo>
                  <a:cubicBezTo>
                    <a:pt x="761527" y="1420328"/>
                    <a:pt x="781220" y="1398404"/>
                    <a:pt x="796529" y="1379832"/>
                  </a:cubicBezTo>
                  <a:cubicBezTo>
                    <a:pt x="811840" y="1361262"/>
                    <a:pt x="822826" y="1346018"/>
                    <a:pt x="830789" y="1335859"/>
                  </a:cubicBezTo>
                  <a:cubicBezTo>
                    <a:pt x="838752" y="1325702"/>
                    <a:pt x="843744" y="1320619"/>
                    <a:pt x="846121" y="1321701"/>
                  </a:cubicBezTo>
                  <a:cubicBezTo>
                    <a:pt x="848499" y="1322784"/>
                    <a:pt x="848174" y="1330007"/>
                    <a:pt x="844471" y="1342811"/>
                  </a:cubicBezTo>
                  <a:cubicBezTo>
                    <a:pt x="840768" y="1355614"/>
                    <a:pt x="833640" y="1374016"/>
                    <a:pt x="821365" y="1396513"/>
                  </a:cubicBezTo>
                  <a:cubicBezTo>
                    <a:pt x="809091" y="1419012"/>
                    <a:pt x="791611" y="1445633"/>
                    <a:pt x="766935" y="1473558"/>
                  </a:cubicBezTo>
                  <a:cubicBezTo>
                    <a:pt x="742258" y="1501484"/>
                    <a:pt x="710328" y="1530741"/>
                    <a:pt x="669741" y="1556761"/>
                  </a:cubicBezTo>
                  <a:cubicBezTo>
                    <a:pt x="641601" y="1574831"/>
                    <a:pt x="609268" y="1591275"/>
                    <a:pt x="572977" y="1603957"/>
                  </a:cubicBezTo>
                  <a:cubicBezTo>
                    <a:pt x="536687" y="1616638"/>
                    <a:pt x="496431" y="1625556"/>
                    <a:pt x="453105" y="1628070"/>
                  </a:cubicBezTo>
                  <a:cubicBezTo>
                    <a:pt x="416857" y="1630154"/>
                    <a:pt x="378672" y="1627485"/>
                    <a:pt x="340186" y="1618851"/>
                  </a:cubicBezTo>
                  <a:cubicBezTo>
                    <a:pt x="301702" y="1610215"/>
                    <a:pt x="262919" y="1595612"/>
                    <a:pt x="226115" y="1573881"/>
                  </a:cubicBezTo>
                  <a:lnTo>
                    <a:pt x="226114" y="1573881"/>
                  </a:lnTo>
                  <a:cubicBezTo>
                    <a:pt x="178089" y="1544788"/>
                    <a:pt x="135567" y="1504909"/>
                    <a:pt x="101061" y="1456866"/>
                  </a:cubicBezTo>
                  <a:cubicBezTo>
                    <a:pt x="66550" y="1408827"/>
                    <a:pt x="40058" y="1352634"/>
                    <a:pt x="23987" y="1292779"/>
                  </a:cubicBezTo>
                  <a:cubicBezTo>
                    <a:pt x="9441" y="1239061"/>
                    <a:pt x="1948" y="1183137"/>
                    <a:pt x="167" y="1126349"/>
                  </a:cubicBezTo>
                  <a:cubicBezTo>
                    <a:pt x="-1612" y="1069553"/>
                    <a:pt x="2317" y="1011887"/>
                    <a:pt x="9925" y="954908"/>
                  </a:cubicBezTo>
                  <a:cubicBezTo>
                    <a:pt x="16432" y="903994"/>
                    <a:pt x="25683" y="852515"/>
                    <a:pt x="38053" y="801089"/>
                  </a:cubicBezTo>
                  <a:cubicBezTo>
                    <a:pt x="66942" y="680989"/>
                    <a:pt x="111491" y="567851"/>
                    <a:pt x="169850" y="467467"/>
                  </a:cubicBezTo>
                  <a:cubicBezTo>
                    <a:pt x="217217" y="385979"/>
                    <a:pt x="274025" y="313428"/>
                    <a:pt x="336062" y="252325"/>
                  </a:cubicBezTo>
                  <a:cubicBezTo>
                    <a:pt x="398101" y="191219"/>
                    <a:pt x="465354" y="141559"/>
                    <a:pt x="533782" y="103669"/>
                  </a:cubicBezTo>
                  <a:cubicBezTo>
                    <a:pt x="580132" y="78130"/>
                    <a:pt x="626732" y="58289"/>
                    <a:pt x="672094" y="43150"/>
                  </a:cubicBezTo>
                  <a:cubicBezTo>
                    <a:pt x="717461" y="28011"/>
                    <a:pt x="761597" y="17569"/>
                    <a:pt x="803406" y="10744"/>
                  </a:cubicBezTo>
                  <a:cubicBezTo>
                    <a:pt x="887024" y="-2908"/>
                    <a:pt x="961045" y="-2145"/>
                    <a:pt x="1020738" y="4285"/>
                  </a:cubicBezTo>
                  <a:cubicBezTo>
                    <a:pt x="1080433" y="10715"/>
                    <a:pt x="1125979" y="22666"/>
                    <a:pt x="1156078" y="33092"/>
                  </a:cubicBezTo>
                  <a:cubicBezTo>
                    <a:pt x="1186177" y="43518"/>
                    <a:pt x="1201006" y="52272"/>
                    <a:pt x="1199897" y="56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E3CD273-5457-CE1F-4C14-123426760A10}"/>
                </a:ext>
              </a:extLst>
            </p:cNvPr>
            <p:cNvSpPr/>
            <p:nvPr/>
          </p:nvSpPr>
          <p:spPr>
            <a:xfrm>
              <a:off x="4222146" y="3912112"/>
              <a:ext cx="1173626" cy="773689"/>
            </a:xfrm>
            <a:custGeom>
              <a:avLst/>
              <a:gdLst>
                <a:gd name="connsiteX0" fmla="*/ -66 w 1173626"/>
                <a:gd name="connsiteY0" fmla="*/ 661526 h 773689"/>
                <a:gd name="connsiteX1" fmla="*/ 52882 w 1173626"/>
                <a:gd name="connsiteY1" fmla="*/ 662344 h 773689"/>
                <a:gd name="connsiteX2" fmla="*/ 188966 w 1173626"/>
                <a:gd name="connsiteY2" fmla="*/ 682307 h 773689"/>
                <a:gd name="connsiteX3" fmla="*/ 392935 w 1173626"/>
                <a:gd name="connsiteY3" fmla="*/ 690829 h 773689"/>
                <a:gd name="connsiteX4" fmla="*/ 643013 w 1173626"/>
                <a:gd name="connsiteY4" fmla="*/ 655765 h 773689"/>
                <a:gd name="connsiteX5" fmla="*/ 777992 w 1173626"/>
                <a:gd name="connsiteY5" fmla="*/ 611549 h 773689"/>
                <a:gd name="connsiteX6" fmla="*/ 889863 w 1173626"/>
                <a:gd name="connsiteY6" fmla="*/ 552877 h 773689"/>
                <a:gd name="connsiteX7" fmla="*/ 994486 w 1173626"/>
                <a:gd name="connsiteY7" fmla="*/ 464693 h 773689"/>
                <a:gd name="connsiteX8" fmla="*/ 1065065 w 1173626"/>
                <a:gd name="connsiteY8" fmla="*/ 363471 h 773689"/>
                <a:gd name="connsiteX9" fmla="*/ 1106830 w 1173626"/>
                <a:gd name="connsiteY9" fmla="*/ 223206 h 773689"/>
                <a:gd name="connsiteX10" fmla="*/ 1106994 w 1173626"/>
                <a:gd name="connsiteY10" fmla="*/ 106867 h 773689"/>
                <a:gd name="connsiteX11" fmla="*/ 1094300 w 1173626"/>
                <a:gd name="connsiteY11" fmla="*/ 30674 h 773689"/>
                <a:gd name="connsiteX12" fmla="*/ 1093773 w 1173626"/>
                <a:gd name="connsiteY12" fmla="*/ 160 h 773689"/>
                <a:gd name="connsiteX13" fmla="*/ 1117238 w 1173626"/>
                <a:gd name="connsiteY13" fmla="*/ 20865 h 773689"/>
                <a:gd name="connsiteX14" fmla="*/ 1153314 w 1173626"/>
                <a:gd name="connsiteY14" fmla="*/ 96562 h 773689"/>
                <a:gd name="connsiteX15" fmla="*/ 1173369 w 1173626"/>
                <a:gd name="connsiteY15" fmla="*/ 227007 h 773689"/>
                <a:gd name="connsiteX16" fmla="*/ 1139224 w 1173626"/>
                <a:gd name="connsiteY16" fmla="*/ 397324 h 773689"/>
                <a:gd name="connsiteX17" fmla="*/ 1061721 w 1173626"/>
                <a:gd name="connsiteY17" fmla="*/ 523378 h 773689"/>
                <a:gd name="connsiteX18" fmla="*/ 942049 w 1173626"/>
                <a:gd name="connsiteY18" fmla="*/ 630981 h 773689"/>
                <a:gd name="connsiteX19" fmla="*/ 814709 w 1173626"/>
                <a:gd name="connsiteY19" fmla="*/ 699428 h 773689"/>
                <a:gd name="connsiteX20" fmla="*/ 664824 w 1173626"/>
                <a:gd name="connsiteY20" fmla="*/ 746835 h 773689"/>
                <a:gd name="connsiteX21" fmla="*/ 664824 w 1173626"/>
                <a:gd name="connsiteY21" fmla="*/ 746835 h 773689"/>
                <a:gd name="connsiteX22" fmla="*/ 392913 w 1173626"/>
                <a:gd name="connsiteY22" fmla="*/ 772938 h 773689"/>
                <a:gd name="connsiteX23" fmla="*/ 177677 w 1173626"/>
                <a:gd name="connsiteY23" fmla="*/ 742473 h 773689"/>
                <a:gd name="connsiteX24" fmla="*/ 42755 w 1173626"/>
                <a:gd name="connsiteY24" fmla="*/ 693892 h 773689"/>
                <a:gd name="connsiteX25" fmla="*/ -72 w 1173626"/>
                <a:gd name="connsiteY25" fmla="*/ 661528 h 77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73626" h="773689">
                  <a:moveTo>
                    <a:pt x="-66" y="661526"/>
                  </a:moveTo>
                  <a:cubicBezTo>
                    <a:pt x="1968" y="656068"/>
                    <a:pt x="20569" y="657394"/>
                    <a:pt x="52882" y="662344"/>
                  </a:cubicBezTo>
                  <a:cubicBezTo>
                    <a:pt x="85196" y="667293"/>
                    <a:pt x="131349" y="675711"/>
                    <a:pt x="188966" y="682307"/>
                  </a:cubicBezTo>
                  <a:cubicBezTo>
                    <a:pt x="246588" y="688903"/>
                    <a:pt x="315763" y="693571"/>
                    <a:pt x="392935" y="690829"/>
                  </a:cubicBezTo>
                  <a:cubicBezTo>
                    <a:pt x="470103" y="688086"/>
                    <a:pt x="555260" y="677866"/>
                    <a:pt x="643013" y="655765"/>
                  </a:cubicBezTo>
                  <a:cubicBezTo>
                    <a:pt x="688024" y="644308"/>
                    <a:pt x="733624" y="630008"/>
                    <a:pt x="777992" y="611549"/>
                  </a:cubicBezTo>
                  <a:cubicBezTo>
                    <a:pt x="818165" y="594838"/>
                    <a:pt x="855725" y="575330"/>
                    <a:pt x="889863" y="552877"/>
                  </a:cubicBezTo>
                  <a:cubicBezTo>
                    <a:pt x="929514" y="526752"/>
                    <a:pt x="964942" y="496798"/>
                    <a:pt x="994486" y="464693"/>
                  </a:cubicBezTo>
                  <a:cubicBezTo>
                    <a:pt x="1024028" y="432588"/>
                    <a:pt x="1047676" y="398334"/>
                    <a:pt x="1065065" y="363471"/>
                  </a:cubicBezTo>
                  <a:cubicBezTo>
                    <a:pt x="1089086" y="316126"/>
                    <a:pt x="1101449" y="267363"/>
                    <a:pt x="1106830" y="223206"/>
                  </a:cubicBezTo>
                  <a:cubicBezTo>
                    <a:pt x="1112210" y="179048"/>
                    <a:pt x="1110643" y="139426"/>
                    <a:pt x="1106994" y="106867"/>
                  </a:cubicBezTo>
                  <a:cubicBezTo>
                    <a:pt x="1103346" y="74313"/>
                    <a:pt x="1097682" y="48685"/>
                    <a:pt x="1094300" y="30674"/>
                  </a:cubicBezTo>
                  <a:cubicBezTo>
                    <a:pt x="1090919" y="12663"/>
                    <a:pt x="1089927" y="2125"/>
                    <a:pt x="1093773" y="160"/>
                  </a:cubicBezTo>
                  <a:cubicBezTo>
                    <a:pt x="1097619" y="-1805"/>
                    <a:pt x="1106120" y="4970"/>
                    <a:pt x="1117238" y="20865"/>
                  </a:cubicBezTo>
                  <a:cubicBezTo>
                    <a:pt x="1128357" y="36760"/>
                    <a:pt x="1142015" y="61926"/>
                    <a:pt x="1153314" y="96562"/>
                  </a:cubicBezTo>
                  <a:cubicBezTo>
                    <a:pt x="1164614" y="131198"/>
                    <a:pt x="1173466" y="175449"/>
                    <a:pt x="1173369" y="227007"/>
                  </a:cubicBezTo>
                  <a:cubicBezTo>
                    <a:pt x="1173271" y="278567"/>
                    <a:pt x="1164128" y="337507"/>
                    <a:pt x="1139224" y="397324"/>
                  </a:cubicBezTo>
                  <a:cubicBezTo>
                    <a:pt x="1120889" y="440705"/>
                    <a:pt x="1094943" y="483572"/>
                    <a:pt x="1061721" y="523378"/>
                  </a:cubicBezTo>
                  <a:cubicBezTo>
                    <a:pt x="1028500" y="563181"/>
                    <a:pt x="988005" y="599906"/>
                    <a:pt x="942049" y="630981"/>
                  </a:cubicBezTo>
                  <a:cubicBezTo>
                    <a:pt x="902736" y="657605"/>
                    <a:pt x="859914" y="680467"/>
                    <a:pt x="814709" y="699428"/>
                  </a:cubicBezTo>
                  <a:cubicBezTo>
                    <a:pt x="764782" y="720370"/>
                    <a:pt x="714163" y="735691"/>
                    <a:pt x="664824" y="746835"/>
                  </a:cubicBezTo>
                  <a:lnTo>
                    <a:pt x="664824" y="746835"/>
                  </a:lnTo>
                  <a:cubicBezTo>
                    <a:pt x="568707" y="768784"/>
                    <a:pt x="475857" y="775713"/>
                    <a:pt x="392913" y="772938"/>
                  </a:cubicBezTo>
                  <a:cubicBezTo>
                    <a:pt x="309970" y="770163"/>
                    <a:pt x="236932" y="757807"/>
                    <a:pt x="177677" y="742473"/>
                  </a:cubicBezTo>
                  <a:cubicBezTo>
                    <a:pt x="118420" y="727140"/>
                    <a:pt x="72854" y="708967"/>
                    <a:pt x="42755" y="693892"/>
                  </a:cubicBezTo>
                  <a:cubicBezTo>
                    <a:pt x="12658" y="678817"/>
                    <a:pt x="-2105" y="666987"/>
                    <a:pt x="-72" y="661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155713F-B921-CAD4-1372-FDDC5D84F33E}"/>
                </a:ext>
              </a:extLst>
            </p:cNvPr>
            <p:cNvSpPr/>
            <p:nvPr/>
          </p:nvSpPr>
          <p:spPr>
            <a:xfrm>
              <a:off x="4009915" y="4656808"/>
              <a:ext cx="2440817" cy="550736"/>
            </a:xfrm>
            <a:custGeom>
              <a:avLst/>
              <a:gdLst>
                <a:gd name="connsiteX0" fmla="*/ 2440539 w 2440817"/>
                <a:gd name="connsiteY0" fmla="*/ 69135 h 550736"/>
                <a:gd name="connsiteX1" fmla="*/ 2354581 w 2440817"/>
                <a:gd name="connsiteY1" fmla="*/ 100715 h 550736"/>
                <a:gd name="connsiteX2" fmla="*/ 2113551 w 2440817"/>
                <a:gd name="connsiteY2" fmla="*/ 161254 h 550736"/>
                <a:gd name="connsiteX3" fmla="*/ 1751915 w 2440817"/>
                <a:gd name="connsiteY3" fmla="*/ 254748 h 550736"/>
                <a:gd name="connsiteX4" fmla="*/ 1304554 w 2440817"/>
                <a:gd name="connsiteY4" fmla="*/ 386002 h 550736"/>
                <a:gd name="connsiteX5" fmla="*/ 1304554 w 2440817"/>
                <a:gd name="connsiteY5" fmla="*/ 386003 h 550736"/>
                <a:gd name="connsiteX6" fmla="*/ 1048046 w 2440817"/>
                <a:gd name="connsiteY6" fmla="*/ 466047 h 550736"/>
                <a:gd name="connsiteX7" fmla="*/ 841991 w 2440817"/>
                <a:gd name="connsiteY7" fmla="*/ 518245 h 550736"/>
                <a:gd name="connsiteX8" fmla="*/ 588636 w 2440817"/>
                <a:gd name="connsiteY8" fmla="*/ 549931 h 550736"/>
                <a:gd name="connsiteX9" fmla="*/ 351254 w 2440817"/>
                <a:gd name="connsiteY9" fmla="*/ 532264 h 550736"/>
                <a:gd name="connsiteX10" fmla="*/ 351254 w 2440817"/>
                <a:gd name="connsiteY10" fmla="*/ 532264 h 550736"/>
                <a:gd name="connsiteX11" fmla="*/ 202292 w 2440817"/>
                <a:gd name="connsiteY11" fmla="*/ 485152 h 550736"/>
                <a:gd name="connsiteX12" fmla="*/ 82982 w 2440817"/>
                <a:gd name="connsiteY12" fmla="*/ 401320 h 550736"/>
                <a:gd name="connsiteX13" fmla="*/ 6774 w 2440817"/>
                <a:gd name="connsiteY13" fmla="*/ 265760 h 550736"/>
                <a:gd name="connsiteX14" fmla="*/ 1063 w 2440817"/>
                <a:gd name="connsiteY14" fmla="*/ 182492 h 550736"/>
                <a:gd name="connsiteX15" fmla="*/ 20845 w 2440817"/>
                <a:gd name="connsiteY15" fmla="*/ 110872 h 550736"/>
                <a:gd name="connsiteX16" fmla="*/ 55322 w 2440817"/>
                <a:gd name="connsiteY16" fmla="*/ 59889 h 550736"/>
                <a:gd name="connsiteX17" fmla="*/ 95158 w 2440817"/>
                <a:gd name="connsiteY17" fmla="*/ 26678 h 550736"/>
                <a:gd name="connsiteX18" fmla="*/ 95158 w 2440817"/>
                <a:gd name="connsiteY18" fmla="*/ 26678 h 550736"/>
                <a:gd name="connsiteX19" fmla="*/ 138217 w 2440817"/>
                <a:gd name="connsiteY19" fmla="*/ 6785 h 550736"/>
                <a:gd name="connsiteX20" fmla="*/ 171718 w 2440817"/>
                <a:gd name="connsiteY20" fmla="*/ 178 h 550736"/>
                <a:gd name="connsiteX21" fmla="*/ 192563 w 2440817"/>
                <a:gd name="connsiteY21" fmla="*/ 810 h 550736"/>
                <a:gd name="connsiteX22" fmla="*/ 199823 w 2440817"/>
                <a:gd name="connsiteY22" fmla="*/ 4599 h 550736"/>
                <a:gd name="connsiteX23" fmla="*/ 175996 w 2440817"/>
                <a:gd name="connsiteY23" fmla="*/ 17825 h 550736"/>
                <a:gd name="connsiteX24" fmla="*/ 148791 w 2440817"/>
                <a:gd name="connsiteY24" fmla="*/ 31441 h 550736"/>
                <a:gd name="connsiteX25" fmla="*/ 116060 w 2440817"/>
                <a:gd name="connsiteY25" fmla="*/ 54955 h 550736"/>
                <a:gd name="connsiteX26" fmla="*/ 87922 w 2440817"/>
                <a:gd name="connsiteY26" fmla="*/ 86556 h 550736"/>
                <a:gd name="connsiteX27" fmla="*/ 65838 w 2440817"/>
                <a:gd name="connsiteY27" fmla="*/ 129646 h 550736"/>
                <a:gd name="connsiteX28" fmla="*/ 56326 w 2440817"/>
                <a:gd name="connsiteY28" fmla="*/ 185972 h 550736"/>
                <a:gd name="connsiteX29" fmla="*/ 66130 w 2440817"/>
                <a:gd name="connsiteY29" fmla="*/ 249300 h 550736"/>
                <a:gd name="connsiteX30" fmla="*/ 132942 w 2440817"/>
                <a:gd name="connsiteY30" fmla="*/ 350827 h 550736"/>
                <a:gd name="connsiteX31" fmla="*/ 234050 w 2440817"/>
                <a:gd name="connsiteY31" fmla="*/ 413913 h 550736"/>
                <a:gd name="connsiteX32" fmla="*/ 366029 w 2440817"/>
                <a:gd name="connsiteY32" fmla="*/ 449641 h 550736"/>
                <a:gd name="connsiteX33" fmla="*/ 366029 w 2440817"/>
                <a:gd name="connsiteY33" fmla="*/ 449641 h 550736"/>
                <a:gd name="connsiteX34" fmla="*/ 584618 w 2440817"/>
                <a:gd name="connsiteY34" fmla="*/ 459599 h 550736"/>
                <a:gd name="connsiteX35" fmla="*/ 822552 w 2440817"/>
                <a:gd name="connsiteY35" fmla="*/ 425998 h 550736"/>
                <a:gd name="connsiteX36" fmla="*/ 1021349 w 2440817"/>
                <a:gd name="connsiteY36" fmla="*/ 374614 h 550736"/>
                <a:gd name="connsiteX37" fmla="*/ 1276904 w 2440817"/>
                <a:gd name="connsiteY37" fmla="*/ 296544 h 550736"/>
                <a:gd name="connsiteX38" fmla="*/ 1276904 w 2440817"/>
                <a:gd name="connsiteY38" fmla="*/ 296544 h 550736"/>
                <a:gd name="connsiteX39" fmla="*/ 1731895 w 2440817"/>
                <a:gd name="connsiteY39" fmla="*/ 175157 h 550736"/>
                <a:gd name="connsiteX40" fmla="*/ 2101169 w 2440817"/>
                <a:gd name="connsiteY40" fmla="*/ 101333 h 550736"/>
                <a:gd name="connsiteX41" fmla="*/ 2348801 w 2440817"/>
                <a:gd name="connsiteY41" fmla="*/ 68103 h 550736"/>
                <a:gd name="connsiteX42" fmla="*/ 2440539 w 2440817"/>
                <a:gd name="connsiteY42" fmla="*/ 69126 h 5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40817" h="550736">
                  <a:moveTo>
                    <a:pt x="2440539" y="69135"/>
                  </a:moveTo>
                  <a:cubicBezTo>
                    <a:pt x="2441496" y="74876"/>
                    <a:pt x="2410973" y="85482"/>
                    <a:pt x="2354581" y="100715"/>
                  </a:cubicBezTo>
                  <a:cubicBezTo>
                    <a:pt x="2298187" y="115950"/>
                    <a:pt x="2215925" y="135877"/>
                    <a:pt x="2113551" y="161254"/>
                  </a:cubicBezTo>
                  <a:cubicBezTo>
                    <a:pt x="2011176" y="186630"/>
                    <a:pt x="1888684" y="217506"/>
                    <a:pt x="1751915" y="254748"/>
                  </a:cubicBezTo>
                  <a:cubicBezTo>
                    <a:pt x="1615136" y="291990"/>
                    <a:pt x="1464088" y="335635"/>
                    <a:pt x="1304554" y="386002"/>
                  </a:cubicBezTo>
                  <a:lnTo>
                    <a:pt x="1304554" y="386003"/>
                  </a:lnTo>
                  <a:cubicBezTo>
                    <a:pt x="1222210" y="412042"/>
                    <a:pt x="1136847" y="440161"/>
                    <a:pt x="1048046" y="466047"/>
                  </a:cubicBezTo>
                  <a:cubicBezTo>
                    <a:pt x="979137" y="486132"/>
                    <a:pt x="910438" y="504099"/>
                    <a:pt x="841991" y="518245"/>
                  </a:cubicBezTo>
                  <a:cubicBezTo>
                    <a:pt x="756589" y="536038"/>
                    <a:pt x="671237" y="547243"/>
                    <a:pt x="588636" y="549931"/>
                  </a:cubicBezTo>
                  <a:cubicBezTo>
                    <a:pt x="506036" y="552618"/>
                    <a:pt x="426206" y="546781"/>
                    <a:pt x="351254" y="532264"/>
                  </a:cubicBezTo>
                  <a:lnTo>
                    <a:pt x="351254" y="532264"/>
                  </a:lnTo>
                  <a:cubicBezTo>
                    <a:pt x="298986" y="522579"/>
                    <a:pt x="248022" y="507025"/>
                    <a:pt x="202292" y="485152"/>
                  </a:cubicBezTo>
                  <a:cubicBezTo>
                    <a:pt x="156568" y="463278"/>
                    <a:pt x="116086" y="435095"/>
                    <a:pt x="82982" y="401320"/>
                  </a:cubicBezTo>
                  <a:cubicBezTo>
                    <a:pt x="44251" y="361224"/>
                    <a:pt x="18462" y="313428"/>
                    <a:pt x="6774" y="265760"/>
                  </a:cubicBezTo>
                  <a:cubicBezTo>
                    <a:pt x="-232" y="237132"/>
                    <a:pt x="-1720" y="208763"/>
                    <a:pt x="1063" y="182492"/>
                  </a:cubicBezTo>
                  <a:cubicBezTo>
                    <a:pt x="3847" y="156221"/>
                    <a:pt x="10896" y="132039"/>
                    <a:pt x="20845" y="110872"/>
                  </a:cubicBezTo>
                  <a:cubicBezTo>
                    <a:pt x="30412" y="90773"/>
                    <a:pt x="42463" y="73818"/>
                    <a:pt x="55322" y="59889"/>
                  </a:cubicBezTo>
                  <a:cubicBezTo>
                    <a:pt x="68181" y="45961"/>
                    <a:pt x="81851" y="35049"/>
                    <a:pt x="95158" y="26678"/>
                  </a:cubicBezTo>
                  <a:lnTo>
                    <a:pt x="95158" y="26678"/>
                  </a:lnTo>
                  <a:cubicBezTo>
                    <a:pt x="110480" y="17052"/>
                    <a:pt x="125201" y="10823"/>
                    <a:pt x="138217" y="6785"/>
                  </a:cubicBezTo>
                  <a:cubicBezTo>
                    <a:pt x="151233" y="2746"/>
                    <a:pt x="162563" y="884"/>
                    <a:pt x="171718" y="178"/>
                  </a:cubicBezTo>
                  <a:cubicBezTo>
                    <a:pt x="180872" y="-527"/>
                    <a:pt x="187866" y="-86"/>
                    <a:pt x="192563" y="810"/>
                  </a:cubicBezTo>
                  <a:cubicBezTo>
                    <a:pt x="197261" y="1707"/>
                    <a:pt x="199672" y="3054"/>
                    <a:pt x="199823" y="4599"/>
                  </a:cubicBezTo>
                  <a:cubicBezTo>
                    <a:pt x="200125" y="7688"/>
                    <a:pt x="191313" y="11087"/>
                    <a:pt x="175996" y="17825"/>
                  </a:cubicBezTo>
                  <a:cubicBezTo>
                    <a:pt x="168337" y="21194"/>
                    <a:pt x="159061" y="25495"/>
                    <a:pt x="148791" y="31441"/>
                  </a:cubicBezTo>
                  <a:cubicBezTo>
                    <a:pt x="138521" y="37388"/>
                    <a:pt x="127240" y="44992"/>
                    <a:pt x="116060" y="54955"/>
                  </a:cubicBezTo>
                  <a:cubicBezTo>
                    <a:pt x="106339" y="63603"/>
                    <a:pt x="96654" y="74088"/>
                    <a:pt x="87922" y="86556"/>
                  </a:cubicBezTo>
                  <a:cubicBezTo>
                    <a:pt x="79189" y="99023"/>
                    <a:pt x="71401" y="113482"/>
                    <a:pt x="65838" y="129646"/>
                  </a:cubicBezTo>
                  <a:cubicBezTo>
                    <a:pt x="59889" y="146578"/>
                    <a:pt x="56478" y="165623"/>
                    <a:pt x="56326" y="185972"/>
                  </a:cubicBezTo>
                  <a:cubicBezTo>
                    <a:pt x="56174" y="206320"/>
                    <a:pt x="59285" y="227983"/>
                    <a:pt x="66130" y="249300"/>
                  </a:cubicBezTo>
                  <a:cubicBezTo>
                    <a:pt x="77599" y="285129"/>
                    <a:pt x="100747" y="320743"/>
                    <a:pt x="132942" y="350827"/>
                  </a:cubicBezTo>
                  <a:cubicBezTo>
                    <a:pt x="160215" y="376795"/>
                    <a:pt x="194414" y="397731"/>
                    <a:pt x="234050" y="413913"/>
                  </a:cubicBezTo>
                  <a:cubicBezTo>
                    <a:pt x="273686" y="430094"/>
                    <a:pt x="318765" y="441520"/>
                    <a:pt x="366029" y="449641"/>
                  </a:cubicBezTo>
                  <a:lnTo>
                    <a:pt x="366029" y="449641"/>
                  </a:lnTo>
                  <a:cubicBezTo>
                    <a:pt x="434638" y="460804"/>
                    <a:pt x="507961" y="463975"/>
                    <a:pt x="584618" y="459599"/>
                  </a:cubicBezTo>
                  <a:cubicBezTo>
                    <a:pt x="661279" y="455224"/>
                    <a:pt x="741275" y="443313"/>
                    <a:pt x="822552" y="425998"/>
                  </a:cubicBezTo>
                  <a:cubicBezTo>
                    <a:pt x="887741" y="411996"/>
                    <a:pt x="953950" y="394311"/>
                    <a:pt x="1021349" y="374614"/>
                  </a:cubicBezTo>
                  <a:cubicBezTo>
                    <a:pt x="1108211" y="349229"/>
                    <a:pt x="1193342" y="321762"/>
                    <a:pt x="1276904" y="296544"/>
                  </a:cubicBezTo>
                  <a:lnTo>
                    <a:pt x="1276904" y="296544"/>
                  </a:lnTo>
                  <a:cubicBezTo>
                    <a:pt x="1438763" y="247618"/>
                    <a:pt x="1592477" y="207365"/>
                    <a:pt x="1731895" y="175157"/>
                  </a:cubicBezTo>
                  <a:cubicBezTo>
                    <a:pt x="1871303" y="142951"/>
                    <a:pt x="1996394" y="118752"/>
                    <a:pt x="2101169" y="101333"/>
                  </a:cubicBezTo>
                  <a:cubicBezTo>
                    <a:pt x="2205944" y="83912"/>
                    <a:pt x="2290384" y="73218"/>
                    <a:pt x="2348801" y="68103"/>
                  </a:cubicBezTo>
                  <a:cubicBezTo>
                    <a:pt x="2407210" y="62987"/>
                    <a:pt x="2439581" y="63385"/>
                    <a:pt x="2440539" y="691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532A1FB-54D9-10B1-D19F-6013C62E7E5F}"/>
                </a:ext>
              </a:extLst>
            </p:cNvPr>
            <p:cNvSpPr/>
            <p:nvPr/>
          </p:nvSpPr>
          <p:spPr>
            <a:xfrm>
              <a:off x="5617755" y="4840097"/>
              <a:ext cx="321639" cy="375834"/>
            </a:xfrm>
            <a:custGeom>
              <a:avLst/>
              <a:gdLst>
                <a:gd name="connsiteX0" fmla="*/ 110609 w 321639"/>
                <a:gd name="connsiteY0" fmla="*/ 2622 h 375834"/>
                <a:gd name="connsiteX1" fmla="*/ 111302 w 321639"/>
                <a:gd name="connsiteY1" fmla="*/ 22587 h 375834"/>
                <a:gd name="connsiteX2" fmla="*/ 99763 w 321639"/>
                <a:gd name="connsiteY2" fmla="*/ 58782 h 375834"/>
                <a:gd name="connsiteX3" fmla="*/ 87987 w 321639"/>
                <a:gd name="connsiteY3" fmla="*/ 110292 h 375834"/>
                <a:gd name="connsiteX4" fmla="*/ 88455 w 321639"/>
                <a:gd name="connsiteY4" fmla="*/ 172919 h 375834"/>
                <a:gd name="connsiteX5" fmla="*/ 106316 w 321639"/>
                <a:gd name="connsiteY5" fmla="*/ 226987 h 375834"/>
                <a:gd name="connsiteX6" fmla="*/ 119215 w 321639"/>
                <a:gd name="connsiteY6" fmla="*/ 246619 h 375834"/>
                <a:gd name="connsiteX7" fmla="*/ 139890 w 321639"/>
                <a:gd name="connsiteY7" fmla="*/ 267383 h 375834"/>
                <a:gd name="connsiteX8" fmla="*/ 185085 w 321639"/>
                <a:gd name="connsiteY8" fmla="*/ 288182 h 375834"/>
                <a:gd name="connsiteX9" fmla="*/ 234648 w 321639"/>
                <a:gd name="connsiteY9" fmla="*/ 284272 h 375834"/>
                <a:gd name="connsiteX10" fmla="*/ 262467 w 321639"/>
                <a:gd name="connsiteY10" fmla="*/ 268312 h 375834"/>
                <a:gd name="connsiteX11" fmla="*/ 282563 w 321639"/>
                <a:gd name="connsiteY11" fmla="*/ 248775 h 375834"/>
                <a:gd name="connsiteX12" fmla="*/ 296533 w 321639"/>
                <a:gd name="connsiteY12" fmla="*/ 233126 h 375834"/>
                <a:gd name="connsiteX13" fmla="*/ 307911 w 321639"/>
                <a:gd name="connsiteY13" fmla="*/ 227140 h 375834"/>
                <a:gd name="connsiteX14" fmla="*/ 317631 w 321639"/>
                <a:gd name="connsiteY14" fmla="*/ 236210 h 375834"/>
                <a:gd name="connsiteX15" fmla="*/ 321214 w 321639"/>
                <a:gd name="connsiteY15" fmla="*/ 262419 h 375834"/>
                <a:gd name="connsiteX16" fmla="*/ 309692 w 321639"/>
                <a:gd name="connsiteY16" fmla="*/ 302794 h 375834"/>
                <a:gd name="connsiteX17" fmla="*/ 272318 w 321639"/>
                <a:gd name="connsiteY17" fmla="*/ 346900 h 375834"/>
                <a:gd name="connsiteX18" fmla="*/ 229953 w 321639"/>
                <a:gd name="connsiteY18" fmla="*/ 368457 h 375834"/>
                <a:gd name="connsiteX19" fmla="*/ 177733 w 321639"/>
                <a:gd name="connsiteY19" fmla="*/ 375555 h 375834"/>
                <a:gd name="connsiteX20" fmla="*/ 84285 w 321639"/>
                <a:gd name="connsiteY20" fmla="*/ 343555 h 375834"/>
                <a:gd name="connsiteX21" fmla="*/ 44353 w 321639"/>
                <a:gd name="connsiteY21" fmla="*/ 305567 h 375834"/>
                <a:gd name="connsiteX22" fmla="*/ 21998 w 321639"/>
                <a:gd name="connsiteY22" fmla="*/ 270075 h 375834"/>
                <a:gd name="connsiteX23" fmla="*/ -151 w 321639"/>
                <a:gd name="connsiteY23" fmla="*/ 180332 h 375834"/>
                <a:gd name="connsiteX24" fmla="*/ 15948 w 321639"/>
                <a:gd name="connsiteY24" fmla="*/ 89527 h 375834"/>
                <a:gd name="connsiteX25" fmla="*/ 53478 w 321639"/>
                <a:gd name="connsiteY25" fmla="*/ 30016 h 375834"/>
                <a:gd name="connsiteX26" fmla="*/ 89927 w 321639"/>
                <a:gd name="connsiteY26" fmla="*/ 2939 h 375834"/>
                <a:gd name="connsiteX27" fmla="*/ 110608 w 321639"/>
                <a:gd name="connsiteY27" fmla="*/ 2622 h 37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1639" h="375834">
                  <a:moveTo>
                    <a:pt x="110609" y="2622"/>
                  </a:moveTo>
                  <a:cubicBezTo>
                    <a:pt x="114090" y="6302"/>
                    <a:pt x="113751" y="13164"/>
                    <a:pt x="111302" y="22587"/>
                  </a:cubicBezTo>
                  <a:cubicBezTo>
                    <a:pt x="108853" y="32011"/>
                    <a:pt x="104332" y="44085"/>
                    <a:pt x="99763" y="58782"/>
                  </a:cubicBezTo>
                  <a:cubicBezTo>
                    <a:pt x="95195" y="73479"/>
                    <a:pt x="90581" y="90863"/>
                    <a:pt x="87987" y="110292"/>
                  </a:cubicBezTo>
                  <a:cubicBezTo>
                    <a:pt x="85394" y="129723"/>
                    <a:pt x="84809" y="151210"/>
                    <a:pt x="88455" y="172919"/>
                  </a:cubicBezTo>
                  <a:cubicBezTo>
                    <a:pt x="91559" y="191468"/>
                    <a:pt x="97122" y="210289"/>
                    <a:pt x="106316" y="226987"/>
                  </a:cubicBezTo>
                  <a:cubicBezTo>
                    <a:pt x="110070" y="233812"/>
                    <a:pt x="114380" y="240434"/>
                    <a:pt x="119215" y="246619"/>
                  </a:cubicBezTo>
                  <a:cubicBezTo>
                    <a:pt x="125495" y="254656"/>
                    <a:pt x="132452" y="261680"/>
                    <a:pt x="139890" y="267383"/>
                  </a:cubicBezTo>
                  <a:cubicBezTo>
                    <a:pt x="153885" y="278161"/>
                    <a:pt x="169868" y="285478"/>
                    <a:pt x="185085" y="288182"/>
                  </a:cubicBezTo>
                  <a:cubicBezTo>
                    <a:pt x="202512" y="291372"/>
                    <a:pt x="220336" y="289605"/>
                    <a:pt x="234648" y="284272"/>
                  </a:cubicBezTo>
                  <a:cubicBezTo>
                    <a:pt x="245046" y="280704"/>
                    <a:pt x="254466" y="274736"/>
                    <a:pt x="262467" y="268312"/>
                  </a:cubicBezTo>
                  <a:cubicBezTo>
                    <a:pt x="270468" y="261888"/>
                    <a:pt x="277066" y="254976"/>
                    <a:pt x="282563" y="248775"/>
                  </a:cubicBezTo>
                  <a:cubicBezTo>
                    <a:pt x="288062" y="242572"/>
                    <a:pt x="292498" y="237048"/>
                    <a:pt x="296533" y="233126"/>
                  </a:cubicBezTo>
                  <a:cubicBezTo>
                    <a:pt x="300567" y="229204"/>
                    <a:pt x="304253" y="226869"/>
                    <a:pt x="307911" y="227140"/>
                  </a:cubicBezTo>
                  <a:cubicBezTo>
                    <a:pt x="311570" y="227412"/>
                    <a:pt x="315030" y="230327"/>
                    <a:pt x="317631" y="236210"/>
                  </a:cubicBezTo>
                  <a:cubicBezTo>
                    <a:pt x="320232" y="242093"/>
                    <a:pt x="321944" y="250977"/>
                    <a:pt x="321214" y="262419"/>
                  </a:cubicBezTo>
                  <a:cubicBezTo>
                    <a:pt x="320483" y="273860"/>
                    <a:pt x="317264" y="287888"/>
                    <a:pt x="309692" y="302794"/>
                  </a:cubicBezTo>
                  <a:cubicBezTo>
                    <a:pt x="302120" y="317699"/>
                    <a:pt x="290144" y="333493"/>
                    <a:pt x="272318" y="346900"/>
                  </a:cubicBezTo>
                  <a:cubicBezTo>
                    <a:pt x="260211" y="355821"/>
                    <a:pt x="245939" y="363347"/>
                    <a:pt x="229953" y="368457"/>
                  </a:cubicBezTo>
                  <a:cubicBezTo>
                    <a:pt x="213967" y="373567"/>
                    <a:pt x="196267" y="376253"/>
                    <a:pt x="177733" y="375555"/>
                  </a:cubicBezTo>
                  <a:cubicBezTo>
                    <a:pt x="145843" y="374294"/>
                    <a:pt x="112736" y="363763"/>
                    <a:pt x="84285" y="343555"/>
                  </a:cubicBezTo>
                  <a:cubicBezTo>
                    <a:pt x="69369" y="332937"/>
                    <a:pt x="55866" y="320129"/>
                    <a:pt x="44353" y="305567"/>
                  </a:cubicBezTo>
                  <a:cubicBezTo>
                    <a:pt x="35491" y="294359"/>
                    <a:pt x="28033" y="282406"/>
                    <a:pt x="21998" y="270075"/>
                  </a:cubicBezTo>
                  <a:cubicBezTo>
                    <a:pt x="7356" y="240129"/>
                    <a:pt x="702" y="209085"/>
                    <a:pt x="-151" y="180332"/>
                  </a:cubicBezTo>
                  <a:cubicBezTo>
                    <a:pt x="-1196" y="145959"/>
                    <a:pt x="5612" y="114946"/>
                    <a:pt x="15948" y="89527"/>
                  </a:cubicBezTo>
                  <a:cubicBezTo>
                    <a:pt x="26282" y="64107"/>
                    <a:pt x="40073" y="44240"/>
                    <a:pt x="53478" y="30016"/>
                  </a:cubicBezTo>
                  <a:cubicBezTo>
                    <a:pt x="66884" y="15793"/>
                    <a:pt x="79863" y="7129"/>
                    <a:pt x="89927" y="2939"/>
                  </a:cubicBezTo>
                  <a:cubicBezTo>
                    <a:pt x="99991" y="-1251"/>
                    <a:pt x="107127" y="-1058"/>
                    <a:pt x="110608" y="2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A9528F3-A213-838E-94CD-43DB5ECD58BF}"/>
                </a:ext>
              </a:extLst>
            </p:cNvPr>
            <p:cNvSpPr/>
            <p:nvPr/>
          </p:nvSpPr>
          <p:spPr>
            <a:xfrm>
              <a:off x="5909130" y="4758696"/>
              <a:ext cx="1819069" cy="505366"/>
            </a:xfrm>
            <a:custGeom>
              <a:avLst/>
              <a:gdLst>
                <a:gd name="connsiteX0" fmla="*/ 18 w 1819069"/>
                <a:gd name="connsiteY0" fmla="*/ 406444 h 505366"/>
                <a:gd name="connsiteX1" fmla="*/ 21824 w 1819069"/>
                <a:gd name="connsiteY1" fmla="*/ 406651 h 505366"/>
                <a:gd name="connsiteX2" fmla="*/ 76450 w 1819069"/>
                <a:gd name="connsiteY2" fmla="*/ 419727 h 505366"/>
                <a:gd name="connsiteX3" fmla="*/ 162016 w 1819069"/>
                <a:gd name="connsiteY3" fmla="*/ 434952 h 505366"/>
                <a:gd name="connsiteX4" fmla="*/ 275211 w 1819069"/>
                <a:gd name="connsiteY4" fmla="*/ 438285 h 505366"/>
                <a:gd name="connsiteX5" fmla="*/ 275211 w 1819069"/>
                <a:gd name="connsiteY5" fmla="*/ 438285 h 505366"/>
                <a:gd name="connsiteX6" fmla="*/ 404208 w 1819069"/>
                <a:gd name="connsiteY6" fmla="*/ 418047 h 505366"/>
                <a:gd name="connsiteX7" fmla="*/ 551674 w 1819069"/>
                <a:gd name="connsiteY7" fmla="*/ 374670 h 505366"/>
                <a:gd name="connsiteX8" fmla="*/ 688482 w 1819069"/>
                <a:gd name="connsiteY8" fmla="*/ 330240 h 505366"/>
                <a:gd name="connsiteX9" fmla="*/ 842282 w 1819069"/>
                <a:gd name="connsiteY9" fmla="*/ 293860 h 505366"/>
                <a:gd name="connsiteX10" fmla="*/ 972250 w 1819069"/>
                <a:gd name="connsiteY10" fmla="*/ 282564 h 505366"/>
                <a:gd name="connsiteX11" fmla="*/ 1117973 w 1819069"/>
                <a:gd name="connsiteY11" fmla="*/ 282680 h 505366"/>
                <a:gd name="connsiteX12" fmla="*/ 1253743 w 1819069"/>
                <a:gd name="connsiteY12" fmla="*/ 282918 h 505366"/>
                <a:gd name="connsiteX13" fmla="*/ 1377396 w 1819069"/>
                <a:gd name="connsiteY13" fmla="*/ 272410 h 505366"/>
                <a:gd name="connsiteX14" fmla="*/ 1518976 w 1819069"/>
                <a:gd name="connsiteY14" fmla="*/ 238856 h 505366"/>
                <a:gd name="connsiteX15" fmla="*/ 1646040 w 1819069"/>
                <a:gd name="connsiteY15" fmla="*/ 199017 h 505366"/>
                <a:gd name="connsiteX16" fmla="*/ 1704085 w 1819069"/>
                <a:gd name="connsiteY16" fmla="*/ 178456 h 505366"/>
                <a:gd name="connsiteX17" fmla="*/ 1748953 w 1819069"/>
                <a:gd name="connsiteY17" fmla="*/ 147449 h 505366"/>
                <a:gd name="connsiteX18" fmla="*/ 1776215 w 1819069"/>
                <a:gd name="connsiteY18" fmla="*/ 100195 h 505366"/>
                <a:gd name="connsiteX19" fmla="*/ 1783032 w 1819069"/>
                <a:gd name="connsiteY19" fmla="*/ 67545 h 505366"/>
                <a:gd name="connsiteX20" fmla="*/ 1786329 w 1819069"/>
                <a:gd name="connsiteY20" fmla="*/ 38948 h 505366"/>
                <a:gd name="connsiteX21" fmla="*/ 1797427 w 1819069"/>
                <a:gd name="connsiteY21" fmla="*/ -168 h 505366"/>
                <a:gd name="connsiteX22" fmla="*/ 1812522 w 1819069"/>
                <a:gd name="connsiteY22" fmla="*/ 37585 h 505366"/>
                <a:gd name="connsiteX23" fmla="*/ 1817578 w 1819069"/>
                <a:gd name="connsiteY23" fmla="*/ 67734 h 505366"/>
                <a:gd name="connsiteX24" fmla="*/ 1817853 w 1819069"/>
                <a:gd name="connsiteY24" fmla="*/ 108394 h 505366"/>
                <a:gd name="connsiteX25" fmla="*/ 1790647 w 1819069"/>
                <a:gd name="connsiteY25" fmla="*/ 180540 h 505366"/>
                <a:gd name="connsiteX26" fmla="*/ 1733413 w 1819069"/>
                <a:gd name="connsiteY26" fmla="*/ 232560 h 505366"/>
                <a:gd name="connsiteX27" fmla="*/ 1669377 w 1819069"/>
                <a:gd name="connsiteY27" fmla="*/ 263196 h 505366"/>
                <a:gd name="connsiteX28" fmla="*/ 1543895 w 1819069"/>
                <a:gd name="connsiteY28" fmla="*/ 313563 h 505366"/>
                <a:gd name="connsiteX29" fmla="*/ 1392762 w 1819069"/>
                <a:gd name="connsiteY29" fmla="*/ 357864 h 505366"/>
                <a:gd name="connsiteX30" fmla="*/ 1257678 w 1819069"/>
                <a:gd name="connsiteY30" fmla="*/ 374259 h 505366"/>
                <a:gd name="connsiteX31" fmla="*/ 1117013 w 1819069"/>
                <a:gd name="connsiteY31" fmla="*/ 376949 h 505366"/>
                <a:gd name="connsiteX32" fmla="*/ 975233 w 1819069"/>
                <a:gd name="connsiteY32" fmla="*/ 377760 h 505366"/>
                <a:gd name="connsiteX33" fmla="*/ 856257 w 1819069"/>
                <a:gd name="connsiteY33" fmla="*/ 387332 h 505366"/>
                <a:gd name="connsiteX34" fmla="*/ 713706 w 1819069"/>
                <a:gd name="connsiteY34" fmla="*/ 418278 h 505366"/>
                <a:gd name="connsiteX35" fmla="*/ 576955 w 1819069"/>
                <a:gd name="connsiteY35" fmla="*/ 457361 h 505366"/>
                <a:gd name="connsiteX36" fmla="*/ 419526 w 1819069"/>
                <a:gd name="connsiteY36" fmla="*/ 494298 h 505366"/>
                <a:gd name="connsiteX37" fmla="*/ 275956 w 1819069"/>
                <a:gd name="connsiteY37" fmla="*/ 504909 h 505366"/>
                <a:gd name="connsiteX38" fmla="*/ 275956 w 1819069"/>
                <a:gd name="connsiteY38" fmla="*/ 504909 h 505366"/>
                <a:gd name="connsiteX39" fmla="*/ 151959 w 1819069"/>
                <a:gd name="connsiteY39" fmla="*/ 486602 h 505366"/>
                <a:gd name="connsiteX40" fmla="*/ 64098 w 1819069"/>
                <a:gd name="connsiteY40" fmla="*/ 454174 h 505366"/>
                <a:gd name="connsiteX41" fmla="*/ 13734 w 1819069"/>
                <a:gd name="connsiteY41" fmla="*/ 423767 h 505366"/>
                <a:gd name="connsiteX42" fmla="*/ 16 w 1819069"/>
                <a:gd name="connsiteY42" fmla="*/ 406443 h 50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19069" h="505366">
                  <a:moveTo>
                    <a:pt x="18" y="406444"/>
                  </a:moveTo>
                  <a:cubicBezTo>
                    <a:pt x="1502" y="403563"/>
                    <a:pt x="8963" y="403959"/>
                    <a:pt x="21824" y="406651"/>
                  </a:cubicBezTo>
                  <a:cubicBezTo>
                    <a:pt x="34684" y="409343"/>
                    <a:pt x="52979" y="414307"/>
                    <a:pt x="76450" y="419727"/>
                  </a:cubicBezTo>
                  <a:cubicBezTo>
                    <a:pt x="99922" y="425147"/>
                    <a:pt x="128609" y="431009"/>
                    <a:pt x="162016" y="434952"/>
                  </a:cubicBezTo>
                  <a:cubicBezTo>
                    <a:pt x="195422" y="438895"/>
                    <a:pt x="233578" y="440909"/>
                    <a:pt x="275211" y="438285"/>
                  </a:cubicBezTo>
                  <a:lnTo>
                    <a:pt x="275211" y="438285"/>
                  </a:lnTo>
                  <a:cubicBezTo>
                    <a:pt x="315007" y="435957"/>
                    <a:pt x="358073" y="429117"/>
                    <a:pt x="404208" y="418047"/>
                  </a:cubicBezTo>
                  <a:cubicBezTo>
                    <a:pt x="450342" y="406977"/>
                    <a:pt x="499553" y="391662"/>
                    <a:pt x="551674" y="374670"/>
                  </a:cubicBezTo>
                  <a:cubicBezTo>
                    <a:pt x="594769" y="360358"/>
                    <a:pt x="640214" y="344710"/>
                    <a:pt x="688482" y="330240"/>
                  </a:cubicBezTo>
                  <a:cubicBezTo>
                    <a:pt x="736747" y="315770"/>
                    <a:pt x="787837" y="302490"/>
                    <a:pt x="842282" y="293860"/>
                  </a:cubicBezTo>
                  <a:cubicBezTo>
                    <a:pt x="885163" y="287323"/>
                    <a:pt x="928636" y="283986"/>
                    <a:pt x="972250" y="282564"/>
                  </a:cubicBezTo>
                  <a:cubicBezTo>
                    <a:pt x="1022465" y="280926"/>
                    <a:pt x="1071187" y="281799"/>
                    <a:pt x="1117973" y="282680"/>
                  </a:cubicBezTo>
                  <a:cubicBezTo>
                    <a:pt x="1165020" y="283368"/>
                    <a:pt x="1210409" y="284098"/>
                    <a:pt x="1253743" y="282918"/>
                  </a:cubicBezTo>
                  <a:cubicBezTo>
                    <a:pt x="1297079" y="281738"/>
                    <a:pt x="1338366" y="278643"/>
                    <a:pt x="1377396" y="272410"/>
                  </a:cubicBezTo>
                  <a:cubicBezTo>
                    <a:pt x="1426956" y="264851"/>
                    <a:pt x="1474142" y="252230"/>
                    <a:pt x="1518976" y="238856"/>
                  </a:cubicBezTo>
                  <a:cubicBezTo>
                    <a:pt x="1563815" y="225483"/>
                    <a:pt x="1606303" y="211358"/>
                    <a:pt x="1646040" y="199017"/>
                  </a:cubicBezTo>
                  <a:cubicBezTo>
                    <a:pt x="1668235" y="191973"/>
                    <a:pt x="1687757" y="186122"/>
                    <a:pt x="1704085" y="178456"/>
                  </a:cubicBezTo>
                  <a:cubicBezTo>
                    <a:pt x="1722330" y="169861"/>
                    <a:pt x="1737763" y="159492"/>
                    <a:pt x="1748953" y="147449"/>
                  </a:cubicBezTo>
                  <a:cubicBezTo>
                    <a:pt x="1762436" y="133357"/>
                    <a:pt x="1771108" y="116264"/>
                    <a:pt x="1776215" y="100195"/>
                  </a:cubicBezTo>
                  <a:cubicBezTo>
                    <a:pt x="1779839" y="89141"/>
                    <a:pt x="1781655" y="77974"/>
                    <a:pt x="1783032" y="67545"/>
                  </a:cubicBezTo>
                  <a:cubicBezTo>
                    <a:pt x="1784410" y="57116"/>
                    <a:pt x="1785323" y="47419"/>
                    <a:pt x="1786329" y="38948"/>
                  </a:cubicBezTo>
                  <a:cubicBezTo>
                    <a:pt x="1789188" y="13702"/>
                    <a:pt x="1792885" y="68"/>
                    <a:pt x="1797427" y="-168"/>
                  </a:cubicBezTo>
                  <a:cubicBezTo>
                    <a:pt x="1801968" y="-404"/>
                    <a:pt x="1807059" y="12773"/>
                    <a:pt x="1812522" y="37585"/>
                  </a:cubicBezTo>
                  <a:cubicBezTo>
                    <a:pt x="1814408" y="46037"/>
                    <a:pt x="1816323" y="56013"/>
                    <a:pt x="1817578" y="67734"/>
                  </a:cubicBezTo>
                  <a:cubicBezTo>
                    <a:pt x="1818834" y="79455"/>
                    <a:pt x="1819453" y="92923"/>
                    <a:pt x="1817853" y="108394"/>
                  </a:cubicBezTo>
                  <a:cubicBezTo>
                    <a:pt x="1815371" y="130854"/>
                    <a:pt x="1807570" y="156322"/>
                    <a:pt x="1790647" y="180540"/>
                  </a:cubicBezTo>
                  <a:cubicBezTo>
                    <a:pt x="1776344" y="200616"/>
                    <a:pt x="1756698" y="218644"/>
                    <a:pt x="1733413" y="232560"/>
                  </a:cubicBezTo>
                  <a:cubicBezTo>
                    <a:pt x="1712924" y="244850"/>
                    <a:pt x="1690793" y="254380"/>
                    <a:pt x="1669377" y="263196"/>
                  </a:cubicBezTo>
                  <a:cubicBezTo>
                    <a:pt x="1631389" y="279116"/>
                    <a:pt x="1589746" y="296696"/>
                    <a:pt x="1543895" y="313563"/>
                  </a:cubicBezTo>
                  <a:cubicBezTo>
                    <a:pt x="1498040" y="330432"/>
                    <a:pt x="1447968" y="346589"/>
                    <a:pt x="1392762" y="357864"/>
                  </a:cubicBezTo>
                  <a:cubicBezTo>
                    <a:pt x="1349170" y="366485"/>
                    <a:pt x="1303896" y="371579"/>
                    <a:pt x="1257678" y="374259"/>
                  </a:cubicBezTo>
                  <a:cubicBezTo>
                    <a:pt x="1211464" y="376940"/>
                    <a:pt x="1164313" y="377214"/>
                    <a:pt x="1117013" y="376949"/>
                  </a:cubicBezTo>
                  <a:cubicBezTo>
                    <a:pt x="1069976" y="376883"/>
                    <a:pt x="1022507" y="376337"/>
                    <a:pt x="975233" y="377760"/>
                  </a:cubicBezTo>
                  <a:cubicBezTo>
                    <a:pt x="934169" y="378996"/>
                    <a:pt x="894441" y="381744"/>
                    <a:pt x="856257" y="387332"/>
                  </a:cubicBezTo>
                  <a:cubicBezTo>
                    <a:pt x="807684" y="394109"/>
                    <a:pt x="760235" y="405587"/>
                    <a:pt x="713706" y="418278"/>
                  </a:cubicBezTo>
                  <a:cubicBezTo>
                    <a:pt x="667175" y="430969"/>
                    <a:pt x="621561" y="444861"/>
                    <a:pt x="576955" y="457361"/>
                  </a:cubicBezTo>
                  <a:cubicBezTo>
                    <a:pt x="523117" y="472765"/>
                    <a:pt x="470170" y="485921"/>
                    <a:pt x="419526" y="494298"/>
                  </a:cubicBezTo>
                  <a:cubicBezTo>
                    <a:pt x="368886" y="502675"/>
                    <a:pt x="320570" y="506288"/>
                    <a:pt x="275956" y="504909"/>
                  </a:cubicBezTo>
                  <a:lnTo>
                    <a:pt x="275956" y="504909"/>
                  </a:lnTo>
                  <a:cubicBezTo>
                    <a:pt x="229160" y="503281"/>
                    <a:pt x="187459" y="496072"/>
                    <a:pt x="151959" y="486602"/>
                  </a:cubicBezTo>
                  <a:cubicBezTo>
                    <a:pt x="116454" y="477132"/>
                    <a:pt x="87111" y="465418"/>
                    <a:pt x="64098" y="454174"/>
                  </a:cubicBezTo>
                  <a:cubicBezTo>
                    <a:pt x="41086" y="442931"/>
                    <a:pt x="24364" y="432173"/>
                    <a:pt x="13734" y="423767"/>
                  </a:cubicBezTo>
                  <a:cubicBezTo>
                    <a:pt x="3104" y="415362"/>
                    <a:pt x="-1469" y="409324"/>
                    <a:pt x="16" y="406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0E707F8-1C4D-9E52-C8B9-B4A7B0043CE5}"/>
                </a:ext>
              </a:extLst>
            </p:cNvPr>
            <p:cNvSpPr/>
            <p:nvPr/>
          </p:nvSpPr>
          <p:spPr>
            <a:xfrm>
              <a:off x="7975955" y="3349859"/>
              <a:ext cx="696943" cy="1269071"/>
            </a:xfrm>
            <a:custGeom>
              <a:avLst/>
              <a:gdLst>
                <a:gd name="connsiteX0" fmla="*/ 372164 w 696943"/>
                <a:gd name="connsiteY0" fmla="*/ 62777 h 1269071"/>
                <a:gd name="connsiteX1" fmla="*/ 374841 w 696943"/>
                <a:gd name="connsiteY1" fmla="*/ 51583 h 1269071"/>
                <a:gd name="connsiteX2" fmla="*/ 394668 w 696943"/>
                <a:gd name="connsiteY2" fmla="*/ 30769 h 1269071"/>
                <a:gd name="connsiteX3" fmla="*/ 436111 w 696943"/>
                <a:gd name="connsiteY3" fmla="*/ 8614 h 1269071"/>
                <a:gd name="connsiteX4" fmla="*/ 500850 w 696943"/>
                <a:gd name="connsiteY4" fmla="*/ 264 h 1269071"/>
                <a:gd name="connsiteX5" fmla="*/ 595404 w 696943"/>
                <a:gd name="connsiteY5" fmla="*/ 35316 h 1269071"/>
                <a:gd name="connsiteX6" fmla="*/ 662059 w 696943"/>
                <a:gd name="connsiteY6" fmla="*/ 111257 h 1269071"/>
                <a:gd name="connsiteX7" fmla="*/ 692380 w 696943"/>
                <a:gd name="connsiteY7" fmla="*/ 201708 h 1269071"/>
                <a:gd name="connsiteX8" fmla="*/ 693358 w 696943"/>
                <a:gd name="connsiteY8" fmla="*/ 303673 h 1269071"/>
                <a:gd name="connsiteX9" fmla="*/ 693358 w 696943"/>
                <a:gd name="connsiteY9" fmla="*/ 303673 h 1269071"/>
                <a:gd name="connsiteX10" fmla="*/ 673017 w 696943"/>
                <a:gd name="connsiteY10" fmla="*/ 393176 h 1269071"/>
                <a:gd name="connsiteX11" fmla="*/ 639807 w 696943"/>
                <a:gd name="connsiteY11" fmla="*/ 480215 h 1269071"/>
                <a:gd name="connsiteX12" fmla="*/ 572470 w 696943"/>
                <a:gd name="connsiteY12" fmla="*/ 637473 h 1269071"/>
                <a:gd name="connsiteX13" fmla="*/ 558622 w 696943"/>
                <a:gd name="connsiteY13" fmla="*/ 679765 h 1269071"/>
                <a:gd name="connsiteX14" fmla="*/ 531337 w 696943"/>
                <a:gd name="connsiteY14" fmla="*/ 787826 h 1269071"/>
                <a:gd name="connsiteX15" fmla="*/ 505052 w 696943"/>
                <a:gd name="connsiteY15" fmla="*/ 896525 h 1269071"/>
                <a:gd name="connsiteX16" fmla="*/ 453877 w 696943"/>
                <a:gd name="connsiteY16" fmla="*/ 1038543 h 1269071"/>
                <a:gd name="connsiteX17" fmla="*/ 374456 w 696943"/>
                <a:gd name="connsiteY17" fmla="*/ 1155320 h 1269071"/>
                <a:gd name="connsiteX18" fmla="*/ 285838 w 696943"/>
                <a:gd name="connsiteY18" fmla="*/ 1223696 h 1269071"/>
                <a:gd name="connsiteX19" fmla="*/ 196257 w 696943"/>
                <a:gd name="connsiteY19" fmla="*/ 1259029 h 1269071"/>
                <a:gd name="connsiteX20" fmla="*/ 110952 w 696943"/>
                <a:gd name="connsiteY20" fmla="*/ 1268869 h 1269071"/>
                <a:gd name="connsiteX21" fmla="*/ 48075 w 696943"/>
                <a:gd name="connsiteY21" fmla="*/ 1261334 h 1269071"/>
                <a:gd name="connsiteX22" fmla="*/ 10879 w 696943"/>
                <a:gd name="connsiteY22" fmla="*/ 1248173 h 1269071"/>
                <a:gd name="connsiteX23" fmla="*/ -184 w 696943"/>
                <a:gd name="connsiteY23" fmla="*/ 1237374 h 1269071"/>
                <a:gd name="connsiteX24" fmla="*/ 14074 w 696943"/>
                <a:gd name="connsiteY24" fmla="*/ 1232100 h 1269071"/>
                <a:gd name="connsiteX25" fmla="*/ 50936 w 696943"/>
                <a:gd name="connsiteY25" fmla="*/ 1229591 h 1269071"/>
                <a:gd name="connsiteX26" fmla="*/ 107382 w 696943"/>
                <a:gd name="connsiteY26" fmla="*/ 1222792 h 1269071"/>
                <a:gd name="connsiteX27" fmla="*/ 178568 w 696943"/>
                <a:gd name="connsiteY27" fmla="*/ 1202567 h 1269071"/>
                <a:gd name="connsiteX28" fmla="*/ 178568 w 696943"/>
                <a:gd name="connsiteY28" fmla="*/ 1202567 h 1269071"/>
                <a:gd name="connsiteX29" fmla="*/ 249253 w 696943"/>
                <a:gd name="connsiteY29" fmla="*/ 1164515 h 1269071"/>
                <a:gd name="connsiteX30" fmla="*/ 315998 w 696943"/>
                <a:gd name="connsiteY30" fmla="*/ 1103000 h 1269071"/>
                <a:gd name="connsiteX31" fmla="*/ 375224 w 696943"/>
                <a:gd name="connsiteY31" fmla="*/ 1002588 h 1269071"/>
                <a:gd name="connsiteX32" fmla="*/ 415811 w 696943"/>
                <a:gd name="connsiteY32" fmla="*/ 873829 h 1269071"/>
                <a:gd name="connsiteX33" fmla="*/ 439054 w 696943"/>
                <a:gd name="connsiteY33" fmla="*/ 767291 h 1269071"/>
                <a:gd name="connsiteX34" fmla="*/ 467457 w 696943"/>
                <a:gd name="connsiteY34" fmla="*/ 652725 h 1269071"/>
                <a:gd name="connsiteX35" fmla="*/ 483022 w 696943"/>
                <a:gd name="connsiteY35" fmla="*/ 605137 h 1269071"/>
                <a:gd name="connsiteX36" fmla="*/ 555693 w 696943"/>
                <a:gd name="connsiteY36" fmla="*/ 442526 h 1269071"/>
                <a:gd name="connsiteX37" fmla="*/ 588623 w 696943"/>
                <a:gd name="connsiteY37" fmla="*/ 364607 h 1269071"/>
                <a:gd name="connsiteX38" fmla="*/ 609273 w 696943"/>
                <a:gd name="connsiteY38" fmla="*/ 290835 h 1269071"/>
                <a:gd name="connsiteX39" fmla="*/ 613694 w 696943"/>
                <a:gd name="connsiteY39" fmla="*/ 211680 h 1269071"/>
                <a:gd name="connsiteX40" fmla="*/ 597209 w 696943"/>
                <a:gd name="connsiteY40" fmla="*/ 143670 h 1269071"/>
                <a:gd name="connsiteX41" fmla="*/ 556100 w 696943"/>
                <a:gd name="connsiteY41" fmla="*/ 84876 h 1269071"/>
                <a:gd name="connsiteX42" fmla="*/ 493399 w 696943"/>
                <a:gd name="connsiteY42" fmla="*/ 50414 h 1269071"/>
                <a:gd name="connsiteX43" fmla="*/ 444905 w 696943"/>
                <a:gd name="connsiteY43" fmla="*/ 46849 h 1269071"/>
                <a:gd name="connsiteX44" fmla="*/ 407393 w 696943"/>
                <a:gd name="connsiteY44" fmla="*/ 54386 h 1269071"/>
                <a:gd name="connsiteX45" fmla="*/ 383329 w 696943"/>
                <a:gd name="connsiteY45" fmla="*/ 62349 h 1269071"/>
                <a:gd name="connsiteX46" fmla="*/ 372165 w 696943"/>
                <a:gd name="connsiteY46" fmla="*/ 62782 h 126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96943" h="1269071">
                  <a:moveTo>
                    <a:pt x="372164" y="62777"/>
                  </a:moveTo>
                  <a:cubicBezTo>
                    <a:pt x="370612" y="61041"/>
                    <a:pt x="371332" y="57197"/>
                    <a:pt x="374841" y="51583"/>
                  </a:cubicBezTo>
                  <a:cubicBezTo>
                    <a:pt x="378349" y="45968"/>
                    <a:pt x="384684" y="38573"/>
                    <a:pt x="394668" y="30769"/>
                  </a:cubicBezTo>
                  <a:cubicBezTo>
                    <a:pt x="404653" y="22964"/>
                    <a:pt x="418342" y="14741"/>
                    <a:pt x="436111" y="8614"/>
                  </a:cubicBezTo>
                  <a:cubicBezTo>
                    <a:pt x="453879" y="2488"/>
                    <a:pt x="475788" y="-1544"/>
                    <a:pt x="500850" y="264"/>
                  </a:cubicBezTo>
                  <a:cubicBezTo>
                    <a:pt x="530984" y="2593"/>
                    <a:pt x="564659" y="13294"/>
                    <a:pt x="595404" y="35316"/>
                  </a:cubicBezTo>
                  <a:cubicBezTo>
                    <a:pt x="621241" y="53836"/>
                    <a:pt x="644743" y="79571"/>
                    <a:pt x="662059" y="111257"/>
                  </a:cubicBezTo>
                  <a:cubicBezTo>
                    <a:pt x="676656" y="138443"/>
                    <a:pt x="687011" y="169050"/>
                    <a:pt x="692380" y="201708"/>
                  </a:cubicBezTo>
                  <a:cubicBezTo>
                    <a:pt x="697749" y="234365"/>
                    <a:pt x="698124" y="269075"/>
                    <a:pt x="693358" y="303673"/>
                  </a:cubicBezTo>
                  <a:lnTo>
                    <a:pt x="693358" y="303673"/>
                  </a:lnTo>
                  <a:cubicBezTo>
                    <a:pt x="689344" y="333734"/>
                    <a:pt x="682288" y="363666"/>
                    <a:pt x="673017" y="393176"/>
                  </a:cubicBezTo>
                  <a:cubicBezTo>
                    <a:pt x="663746" y="422685"/>
                    <a:pt x="652261" y="451769"/>
                    <a:pt x="639807" y="480215"/>
                  </a:cubicBezTo>
                  <a:cubicBezTo>
                    <a:pt x="617005" y="533170"/>
                    <a:pt x="591208" y="584695"/>
                    <a:pt x="572470" y="637473"/>
                  </a:cubicBezTo>
                  <a:cubicBezTo>
                    <a:pt x="567483" y="651216"/>
                    <a:pt x="562905" y="665325"/>
                    <a:pt x="558622" y="679765"/>
                  </a:cubicBezTo>
                  <a:cubicBezTo>
                    <a:pt x="548130" y="715140"/>
                    <a:pt x="539684" y="751431"/>
                    <a:pt x="531337" y="787826"/>
                  </a:cubicBezTo>
                  <a:cubicBezTo>
                    <a:pt x="522988" y="824221"/>
                    <a:pt x="514730" y="860714"/>
                    <a:pt x="505052" y="896525"/>
                  </a:cubicBezTo>
                  <a:cubicBezTo>
                    <a:pt x="492245" y="945992"/>
                    <a:pt x="475549" y="994490"/>
                    <a:pt x="453877" y="1038543"/>
                  </a:cubicBezTo>
                  <a:cubicBezTo>
                    <a:pt x="432206" y="1082590"/>
                    <a:pt x="405566" y="1122170"/>
                    <a:pt x="374456" y="1155320"/>
                  </a:cubicBezTo>
                  <a:cubicBezTo>
                    <a:pt x="346790" y="1184192"/>
                    <a:pt x="316323" y="1206748"/>
                    <a:pt x="285838" y="1223696"/>
                  </a:cubicBezTo>
                  <a:cubicBezTo>
                    <a:pt x="255354" y="1240645"/>
                    <a:pt x="224848" y="1252001"/>
                    <a:pt x="196257" y="1259029"/>
                  </a:cubicBezTo>
                  <a:cubicBezTo>
                    <a:pt x="164849" y="1266730"/>
                    <a:pt x="135950" y="1269218"/>
                    <a:pt x="110952" y="1268869"/>
                  </a:cubicBezTo>
                  <a:cubicBezTo>
                    <a:pt x="85953" y="1268518"/>
                    <a:pt x="64828" y="1265346"/>
                    <a:pt x="48075" y="1261334"/>
                  </a:cubicBezTo>
                  <a:cubicBezTo>
                    <a:pt x="31322" y="1257321"/>
                    <a:pt x="18912" y="1252484"/>
                    <a:pt x="10879" y="1248173"/>
                  </a:cubicBezTo>
                  <a:cubicBezTo>
                    <a:pt x="2847" y="1243863"/>
                    <a:pt x="-831" y="1240092"/>
                    <a:pt x="-184" y="1237374"/>
                  </a:cubicBezTo>
                  <a:cubicBezTo>
                    <a:pt x="463" y="1234655"/>
                    <a:pt x="5397" y="1233089"/>
                    <a:pt x="14074" y="1232100"/>
                  </a:cubicBezTo>
                  <a:cubicBezTo>
                    <a:pt x="22751" y="1231110"/>
                    <a:pt x="35194" y="1230676"/>
                    <a:pt x="50936" y="1229591"/>
                  </a:cubicBezTo>
                  <a:cubicBezTo>
                    <a:pt x="66678" y="1228507"/>
                    <a:pt x="85749" y="1226756"/>
                    <a:pt x="107382" y="1222792"/>
                  </a:cubicBezTo>
                  <a:cubicBezTo>
                    <a:pt x="129015" y="1218829"/>
                    <a:pt x="153239" y="1212641"/>
                    <a:pt x="178568" y="1202567"/>
                  </a:cubicBezTo>
                  <a:lnTo>
                    <a:pt x="178568" y="1202567"/>
                  </a:lnTo>
                  <a:cubicBezTo>
                    <a:pt x="201635" y="1193411"/>
                    <a:pt x="225715" y="1180962"/>
                    <a:pt x="249253" y="1164515"/>
                  </a:cubicBezTo>
                  <a:cubicBezTo>
                    <a:pt x="272791" y="1148068"/>
                    <a:pt x="295794" y="1127614"/>
                    <a:pt x="315998" y="1103000"/>
                  </a:cubicBezTo>
                  <a:cubicBezTo>
                    <a:pt x="339477" y="1075158"/>
                    <a:pt x="359025" y="1041366"/>
                    <a:pt x="375224" y="1002588"/>
                  </a:cubicBezTo>
                  <a:cubicBezTo>
                    <a:pt x="391423" y="963805"/>
                    <a:pt x="404283" y="920030"/>
                    <a:pt x="415811" y="873829"/>
                  </a:cubicBezTo>
                  <a:cubicBezTo>
                    <a:pt x="423847" y="839997"/>
                    <a:pt x="431054" y="804328"/>
                    <a:pt x="439054" y="767291"/>
                  </a:cubicBezTo>
                  <a:cubicBezTo>
                    <a:pt x="447053" y="730250"/>
                    <a:pt x="455852" y="691836"/>
                    <a:pt x="467457" y="652725"/>
                  </a:cubicBezTo>
                  <a:cubicBezTo>
                    <a:pt x="472195" y="636760"/>
                    <a:pt x="477347" y="620879"/>
                    <a:pt x="483022" y="605137"/>
                  </a:cubicBezTo>
                  <a:cubicBezTo>
                    <a:pt x="505091" y="545056"/>
                    <a:pt x="532513" y="492180"/>
                    <a:pt x="555693" y="442526"/>
                  </a:cubicBezTo>
                  <a:cubicBezTo>
                    <a:pt x="567984" y="415750"/>
                    <a:pt x="579362" y="389834"/>
                    <a:pt x="588623" y="364607"/>
                  </a:cubicBezTo>
                  <a:cubicBezTo>
                    <a:pt x="597884" y="339379"/>
                    <a:pt x="605029" y="314840"/>
                    <a:pt x="609273" y="290835"/>
                  </a:cubicBezTo>
                  <a:cubicBezTo>
                    <a:pt x="613964" y="263515"/>
                    <a:pt x="615619" y="236605"/>
                    <a:pt x="613694" y="211680"/>
                  </a:cubicBezTo>
                  <a:cubicBezTo>
                    <a:pt x="611769" y="186755"/>
                    <a:pt x="606264" y="163812"/>
                    <a:pt x="597209" y="143670"/>
                  </a:cubicBezTo>
                  <a:cubicBezTo>
                    <a:pt x="586892" y="120060"/>
                    <a:pt x="572548" y="99895"/>
                    <a:pt x="556100" y="84876"/>
                  </a:cubicBezTo>
                  <a:cubicBezTo>
                    <a:pt x="536660" y="67097"/>
                    <a:pt x="514332" y="55671"/>
                    <a:pt x="493399" y="50414"/>
                  </a:cubicBezTo>
                  <a:cubicBezTo>
                    <a:pt x="476288" y="45956"/>
                    <a:pt x="459549" y="45519"/>
                    <a:pt x="444905" y="46849"/>
                  </a:cubicBezTo>
                  <a:cubicBezTo>
                    <a:pt x="430260" y="48179"/>
                    <a:pt x="417650" y="51283"/>
                    <a:pt x="407393" y="54386"/>
                  </a:cubicBezTo>
                  <a:cubicBezTo>
                    <a:pt x="397136" y="57489"/>
                    <a:pt x="389172" y="60589"/>
                    <a:pt x="383329" y="62349"/>
                  </a:cubicBezTo>
                  <a:cubicBezTo>
                    <a:pt x="377486" y="64109"/>
                    <a:pt x="373717" y="64517"/>
                    <a:pt x="372165" y="627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02CFF428-02C6-5DAC-584A-A600366644E2}"/>
                </a:ext>
              </a:extLst>
            </p:cNvPr>
            <p:cNvSpPr/>
            <p:nvPr/>
          </p:nvSpPr>
          <p:spPr>
            <a:xfrm>
              <a:off x="4004337" y="3758197"/>
              <a:ext cx="250805" cy="250805"/>
            </a:xfrm>
            <a:custGeom>
              <a:avLst/>
              <a:gdLst>
                <a:gd name="connsiteX0" fmla="*/ 248779 w 250805"/>
                <a:gd name="connsiteY0" fmla="*/ 146585 h 250805"/>
                <a:gd name="connsiteX1" fmla="*/ 103808 w 250805"/>
                <a:gd name="connsiteY1" fmla="*/ 248855 h 250805"/>
                <a:gd name="connsiteX2" fmla="*/ 1539 w 250805"/>
                <a:gd name="connsiteY2" fmla="*/ 103885 h 250805"/>
                <a:gd name="connsiteX3" fmla="*/ 146509 w 250805"/>
                <a:gd name="connsiteY3" fmla="*/ 1615 h 250805"/>
                <a:gd name="connsiteX4" fmla="*/ 248779 w 250805"/>
                <a:gd name="connsiteY4" fmla="*/ 146585 h 250805"/>
                <a:gd name="connsiteX5" fmla="*/ 206800 w 250805"/>
                <a:gd name="connsiteY5" fmla="*/ 220485 h 25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805" h="250805">
                  <a:moveTo>
                    <a:pt x="248779" y="146585"/>
                  </a:moveTo>
                  <a:cubicBezTo>
                    <a:pt x="237149" y="213926"/>
                    <a:pt x="171149" y="260485"/>
                    <a:pt x="103808" y="248855"/>
                  </a:cubicBezTo>
                  <a:cubicBezTo>
                    <a:pt x="36468" y="237225"/>
                    <a:pt x="-10091" y="171225"/>
                    <a:pt x="1539" y="103885"/>
                  </a:cubicBezTo>
                  <a:cubicBezTo>
                    <a:pt x="13169" y="36544"/>
                    <a:pt x="79169" y="-10015"/>
                    <a:pt x="146509" y="1615"/>
                  </a:cubicBezTo>
                  <a:cubicBezTo>
                    <a:pt x="213850" y="13245"/>
                    <a:pt x="260409" y="79246"/>
                    <a:pt x="248779" y="146585"/>
                  </a:cubicBezTo>
                  <a:cubicBezTo>
                    <a:pt x="243841" y="175181"/>
                    <a:pt x="228833" y="201600"/>
                    <a:pt x="206800" y="220485"/>
                  </a:cubicBezTo>
                </a:path>
              </a:pathLst>
            </a:custGeom>
            <a:grpFill/>
            <a:ln w="1905" cap="flat">
              <a:solidFill>
                <a:srgbClr val="C712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2" name="图形 13">
              <a:extLst>
                <a:ext uri="{FF2B5EF4-FFF2-40B4-BE49-F238E27FC236}">
                  <a16:creationId xmlns:a16="http://schemas.microsoft.com/office/drawing/2014/main" id="{BD5E6141-B3FE-0A49-E262-1C482B0FD3B4}"/>
                </a:ext>
              </a:extLst>
            </p:cNvPr>
            <p:cNvGrpSpPr/>
            <p:nvPr/>
          </p:nvGrpSpPr>
          <p:grpSpPr>
            <a:xfrm>
              <a:off x="3702746" y="1590680"/>
              <a:ext cx="753752" cy="1631054"/>
              <a:chOff x="3702746" y="1590680"/>
              <a:chExt cx="753752" cy="1631054"/>
            </a:xfrm>
            <a:grpFill/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794433D-4B70-A302-7C55-B238A42334D0}"/>
                  </a:ext>
                </a:extLst>
              </p:cNvPr>
              <p:cNvSpPr/>
              <p:nvPr/>
            </p:nvSpPr>
            <p:spPr>
              <a:xfrm>
                <a:off x="3702746" y="1603694"/>
                <a:ext cx="338335" cy="1618041"/>
              </a:xfrm>
              <a:custGeom>
                <a:avLst/>
                <a:gdLst>
                  <a:gd name="connsiteX0" fmla="*/ 337692 w 338335"/>
                  <a:gd name="connsiteY0" fmla="*/ 1764 h 1618041"/>
                  <a:gd name="connsiteX1" fmla="*/ 314123 w 338335"/>
                  <a:gd name="connsiteY1" fmla="*/ 32908 h 1618041"/>
                  <a:gd name="connsiteX2" fmla="*/ 244763 w 338335"/>
                  <a:gd name="connsiteY2" fmla="*/ 106006 h 1618041"/>
                  <a:gd name="connsiteX3" fmla="*/ 160396 w 338335"/>
                  <a:gd name="connsiteY3" fmla="*/ 232250 h 1618041"/>
                  <a:gd name="connsiteX4" fmla="*/ 100081 w 338335"/>
                  <a:gd name="connsiteY4" fmla="*/ 414035 h 1618041"/>
                  <a:gd name="connsiteX5" fmla="*/ 101191 w 338335"/>
                  <a:gd name="connsiteY5" fmla="*/ 651769 h 1618041"/>
                  <a:gd name="connsiteX6" fmla="*/ 123287 w 338335"/>
                  <a:gd name="connsiteY6" fmla="*/ 762431 h 1618041"/>
                  <a:gd name="connsiteX7" fmla="*/ 157781 w 338335"/>
                  <a:gd name="connsiteY7" fmla="*/ 891999 h 1618041"/>
                  <a:gd name="connsiteX8" fmla="*/ 317411 w 338335"/>
                  <a:gd name="connsiteY8" fmla="*/ 1617766 h 1618041"/>
                  <a:gd name="connsiteX9" fmla="*/ 67332 w 338335"/>
                  <a:gd name="connsiteY9" fmla="*/ 917993 h 1618041"/>
                  <a:gd name="connsiteX10" fmla="*/ 67332 w 338335"/>
                  <a:gd name="connsiteY10" fmla="*/ 917993 h 1618041"/>
                  <a:gd name="connsiteX11" fmla="*/ 30698 w 338335"/>
                  <a:gd name="connsiteY11" fmla="*/ 784767 h 1618041"/>
                  <a:gd name="connsiteX12" fmla="*/ 7721 w 338335"/>
                  <a:gd name="connsiteY12" fmla="*/ 665009 h 1618041"/>
                  <a:gd name="connsiteX13" fmla="*/ 61 w 338335"/>
                  <a:gd name="connsiteY13" fmla="*/ 527382 h 1618041"/>
                  <a:gd name="connsiteX14" fmla="*/ 15267 w 338335"/>
                  <a:gd name="connsiteY14" fmla="*/ 397918 h 1618041"/>
                  <a:gd name="connsiteX15" fmla="*/ 98137 w 338335"/>
                  <a:gd name="connsiteY15" fmla="*/ 196255 h 1618041"/>
                  <a:gd name="connsiteX16" fmla="*/ 208332 w 338335"/>
                  <a:gd name="connsiteY16" fmla="*/ 69325 h 1618041"/>
                  <a:gd name="connsiteX17" fmla="*/ 298673 w 338335"/>
                  <a:gd name="connsiteY17" fmla="*/ 10259 h 1618041"/>
                  <a:gd name="connsiteX18" fmla="*/ 337692 w 338335"/>
                  <a:gd name="connsiteY18" fmla="*/ 1764 h 161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35" h="1618041">
                    <a:moveTo>
                      <a:pt x="337692" y="1764"/>
                    </a:moveTo>
                    <a:cubicBezTo>
                      <a:pt x="340106" y="5882"/>
                      <a:pt x="331076" y="16101"/>
                      <a:pt x="314123" y="32908"/>
                    </a:cubicBezTo>
                    <a:cubicBezTo>
                      <a:pt x="297171" y="49715"/>
                      <a:pt x="272333" y="73347"/>
                      <a:pt x="244763" y="106006"/>
                    </a:cubicBezTo>
                    <a:cubicBezTo>
                      <a:pt x="217194" y="138665"/>
                      <a:pt x="186898" y="180544"/>
                      <a:pt x="160396" y="232250"/>
                    </a:cubicBezTo>
                    <a:cubicBezTo>
                      <a:pt x="133893" y="283960"/>
                      <a:pt x="111201" y="345588"/>
                      <a:pt x="100081" y="414035"/>
                    </a:cubicBezTo>
                    <a:cubicBezTo>
                      <a:pt x="88167" y="486636"/>
                      <a:pt x="88794" y="567644"/>
                      <a:pt x="101191" y="651769"/>
                    </a:cubicBezTo>
                    <a:cubicBezTo>
                      <a:pt x="106514" y="687918"/>
                      <a:pt x="114174" y="724785"/>
                      <a:pt x="123287" y="762431"/>
                    </a:cubicBezTo>
                    <a:cubicBezTo>
                      <a:pt x="133872" y="806150"/>
                      <a:pt x="145978" y="849356"/>
                      <a:pt x="157781" y="891999"/>
                    </a:cubicBezTo>
                    <a:cubicBezTo>
                      <a:pt x="270367" y="1296583"/>
                      <a:pt x="340261" y="1611194"/>
                      <a:pt x="317411" y="1617766"/>
                    </a:cubicBezTo>
                    <a:cubicBezTo>
                      <a:pt x="294558" y="1624334"/>
                      <a:pt x="186747" y="1320624"/>
                      <a:pt x="67332" y="917993"/>
                    </a:cubicBezTo>
                    <a:lnTo>
                      <a:pt x="67332" y="917993"/>
                    </a:lnTo>
                    <a:cubicBezTo>
                      <a:pt x="54636" y="875390"/>
                      <a:pt x="41812" y="831010"/>
                      <a:pt x="30698" y="784767"/>
                    </a:cubicBezTo>
                    <a:cubicBezTo>
                      <a:pt x="21130" y="744949"/>
                      <a:pt x="13171" y="704979"/>
                      <a:pt x="7721" y="665009"/>
                    </a:cubicBezTo>
                    <a:cubicBezTo>
                      <a:pt x="1379" y="618470"/>
                      <a:pt x="-1220" y="572232"/>
                      <a:pt x="61" y="527382"/>
                    </a:cubicBezTo>
                    <a:cubicBezTo>
                      <a:pt x="1342" y="482537"/>
                      <a:pt x="6502" y="439089"/>
                      <a:pt x="15267" y="397918"/>
                    </a:cubicBezTo>
                    <a:cubicBezTo>
                      <a:pt x="32074" y="319413"/>
                      <a:pt x="62963" y="251214"/>
                      <a:pt x="98137" y="196255"/>
                    </a:cubicBezTo>
                    <a:cubicBezTo>
                      <a:pt x="133311" y="141291"/>
                      <a:pt x="172691" y="99443"/>
                      <a:pt x="208332" y="69325"/>
                    </a:cubicBezTo>
                    <a:cubicBezTo>
                      <a:pt x="243973" y="39202"/>
                      <a:pt x="275844" y="20590"/>
                      <a:pt x="298673" y="10259"/>
                    </a:cubicBezTo>
                    <a:cubicBezTo>
                      <a:pt x="321503" y="-71"/>
                      <a:pt x="335278" y="-2354"/>
                      <a:pt x="337692" y="1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9DBA9685-5D56-C551-4A35-2618B63D4B40}"/>
                  </a:ext>
                </a:extLst>
              </p:cNvPr>
              <p:cNvSpPr/>
              <p:nvPr/>
            </p:nvSpPr>
            <p:spPr>
              <a:xfrm>
                <a:off x="4077560" y="1590680"/>
                <a:ext cx="378938" cy="1612775"/>
              </a:xfrm>
              <a:custGeom>
                <a:avLst/>
                <a:gdLst>
                  <a:gd name="connsiteX0" fmla="*/ 26 w 378938"/>
                  <a:gd name="connsiteY0" fmla="*/ 2204 h 1612775"/>
                  <a:gd name="connsiteX1" fmla="*/ 39554 w 378938"/>
                  <a:gd name="connsiteY1" fmla="*/ 7868 h 1612775"/>
                  <a:gd name="connsiteX2" fmla="*/ 133914 w 378938"/>
                  <a:gd name="connsiteY2" fmla="*/ 60276 h 1612775"/>
                  <a:gd name="connsiteX3" fmla="*/ 252968 w 378938"/>
                  <a:gd name="connsiteY3" fmla="*/ 178948 h 1612775"/>
                  <a:gd name="connsiteX4" fmla="*/ 350142 w 378938"/>
                  <a:gd name="connsiteY4" fmla="*/ 374125 h 1612775"/>
                  <a:gd name="connsiteX5" fmla="*/ 374629 w 378938"/>
                  <a:gd name="connsiteY5" fmla="*/ 502151 h 1612775"/>
                  <a:gd name="connsiteX6" fmla="*/ 376897 w 378938"/>
                  <a:gd name="connsiteY6" fmla="*/ 639968 h 1612775"/>
                  <a:gd name="connsiteX7" fmla="*/ 362601 w 378938"/>
                  <a:gd name="connsiteY7" fmla="*/ 761069 h 1612775"/>
                  <a:gd name="connsiteX8" fmla="*/ 335655 w 378938"/>
                  <a:gd name="connsiteY8" fmla="*/ 896591 h 1612775"/>
                  <a:gd name="connsiteX9" fmla="*/ 335655 w 378938"/>
                  <a:gd name="connsiteY9" fmla="*/ 896591 h 1612775"/>
                  <a:gd name="connsiteX10" fmla="*/ 136611 w 378938"/>
                  <a:gd name="connsiteY10" fmla="*/ 1612547 h 1612775"/>
                  <a:gd name="connsiteX11" fmla="*/ 243567 w 378938"/>
                  <a:gd name="connsiteY11" fmla="*/ 877169 h 1612775"/>
                  <a:gd name="connsiteX12" fmla="*/ 243567 w 378938"/>
                  <a:gd name="connsiteY12" fmla="*/ 877169 h 1612775"/>
                  <a:gd name="connsiteX13" fmla="*/ 268643 w 378938"/>
                  <a:gd name="connsiteY13" fmla="*/ 745458 h 1612775"/>
                  <a:gd name="connsiteX14" fmla="*/ 282715 w 378938"/>
                  <a:gd name="connsiteY14" fmla="*/ 633491 h 1612775"/>
                  <a:gd name="connsiteX15" fmla="*/ 266706 w 378938"/>
                  <a:gd name="connsiteY15" fmla="*/ 396290 h 1612775"/>
                  <a:gd name="connsiteX16" fmla="*/ 193459 w 378938"/>
                  <a:gd name="connsiteY16" fmla="*/ 219316 h 1612775"/>
                  <a:gd name="connsiteX17" fmla="*/ 100220 w 378938"/>
                  <a:gd name="connsiteY17" fmla="*/ 99472 h 1612775"/>
                  <a:gd name="connsiteX18" fmla="*/ 25777 w 378938"/>
                  <a:gd name="connsiteY18" fmla="*/ 31558 h 1612775"/>
                  <a:gd name="connsiteX19" fmla="*/ 28 w 378938"/>
                  <a:gd name="connsiteY19" fmla="*/ 2192 h 16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8938" h="1612775">
                    <a:moveTo>
                      <a:pt x="26" y="2204"/>
                    </a:moveTo>
                    <a:cubicBezTo>
                      <a:pt x="2137" y="-2077"/>
                      <a:pt x="16041" y="-792"/>
                      <a:pt x="39554" y="7868"/>
                    </a:cubicBezTo>
                    <a:cubicBezTo>
                      <a:pt x="63069" y="16529"/>
                      <a:pt x="96196" y="32797"/>
                      <a:pt x="133914" y="60276"/>
                    </a:cubicBezTo>
                    <a:cubicBezTo>
                      <a:pt x="171633" y="87755"/>
                      <a:pt x="213923" y="126656"/>
                      <a:pt x="252968" y="178948"/>
                    </a:cubicBezTo>
                    <a:cubicBezTo>
                      <a:pt x="292008" y="231238"/>
                      <a:pt x="327725" y="297040"/>
                      <a:pt x="350142" y="374125"/>
                    </a:cubicBezTo>
                    <a:cubicBezTo>
                      <a:pt x="361847" y="414555"/>
                      <a:pt x="370122" y="457519"/>
                      <a:pt x="374629" y="502151"/>
                    </a:cubicBezTo>
                    <a:cubicBezTo>
                      <a:pt x="379135" y="546787"/>
                      <a:pt x="379871" y="593094"/>
                      <a:pt x="376897" y="639968"/>
                    </a:cubicBezTo>
                    <a:cubicBezTo>
                      <a:pt x="374339" y="680230"/>
                      <a:pt x="369279" y="720671"/>
                      <a:pt x="362601" y="761069"/>
                    </a:cubicBezTo>
                    <a:cubicBezTo>
                      <a:pt x="354846" y="807995"/>
                      <a:pt x="345252" y="853182"/>
                      <a:pt x="335655" y="896591"/>
                    </a:cubicBezTo>
                    <a:lnTo>
                      <a:pt x="335655" y="896591"/>
                    </a:lnTo>
                    <a:cubicBezTo>
                      <a:pt x="245543" y="1306766"/>
                      <a:pt x="159881" y="1617452"/>
                      <a:pt x="136611" y="1612547"/>
                    </a:cubicBezTo>
                    <a:cubicBezTo>
                      <a:pt x="113345" y="1607641"/>
                      <a:pt x="160406" y="1288811"/>
                      <a:pt x="243567" y="877169"/>
                    </a:cubicBezTo>
                    <a:lnTo>
                      <a:pt x="243567" y="877169"/>
                    </a:lnTo>
                    <a:cubicBezTo>
                      <a:pt x="252270" y="833791"/>
                      <a:pt x="261233" y="789825"/>
                      <a:pt x="268643" y="745458"/>
                    </a:cubicBezTo>
                    <a:cubicBezTo>
                      <a:pt x="275023" y="707257"/>
                      <a:pt x="280008" y="669934"/>
                      <a:pt x="282715" y="633491"/>
                    </a:cubicBezTo>
                    <a:cubicBezTo>
                      <a:pt x="289023" y="548693"/>
                      <a:pt x="283816" y="467851"/>
                      <a:pt x="266706" y="396290"/>
                    </a:cubicBezTo>
                    <a:cubicBezTo>
                      <a:pt x="250686" y="328815"/>
                      <a:pt x="223616" y="268979"/>
                      <a:pt x="193459" y="219316"/>
                    </a:cubicBezTo>
                    <a:cubicBezTo>
                      <a:pt x="163302" y="169647"/>
                      <a:pt x="130069" y="130059"/>
                      <a:pt x="100220" y="99472"/>
                    </a:cubicBezTo>
                    <a:cubicBezTo>
                      <a:pt x="70370" y="68883"/>
                      <a:pt x="43896" y="47101"/>
                      <a:pt x="25777" y="31558"/>
                    </a:cubicBezTo>
                    <a:cubicBezTo>
                      <a:pt x="7659" y="16015"/>
                      <a:pt x="-2083" y="6473"/>
                      <a:pt x="28" y="2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3" name="图形 13">
              <a:extLst>
                <a:ext uri="{FF2B5EF4-FFF2-40B4-BE49-F238E27FC236}">
                  <a16:creationId xmlns:a16="http://schemas.microsoft.com/office/drawing/2014/main" id="{21FBDF64-9994-B07C-61E2-D10B70F3AD7E}"/>
                </a:ext>
              </a:extLst>
            </p:cNvPr>
            <p:cNvGrpSpPr/>
            <p:nvPr/>
          </p:nvGrpSpPr>
          <p:grpSpPr>
            <a:xfrm>
              <a:off x="4325029" y="2032693"/>
              <a:ext cx="1713158" cy="1617991"/>
              <a:chOff x="4325029" y="2032693"/>
              <a:chExt cx="1713158" cy="1617991"/>
            </a:xfrm>
            <a:grpFill/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C66E1B8-5B3B-111C-33C8-0709B5AA067A}"/>
                  </a:ext>
                </a:extLst>
              </p:cNvPr>
              <p:cNvSpPr/>
              <p:nvPr/>
            </p:nvSpPr>
            <p:spPr>
              <a:xfrm rot="-320220">
                <a:off x="4382559" y="2106728"/>
                <a:ext cx="1512388" cy="1307530"/>
              </a:xfrm>
              <a:custGeom>
                <a:avLst/>
                <a:gdLst>
                  <a:gd name="connsiteX0" fmla="*/ 1511968 w 1512388"/>
                  <a:gd name="connsiteY0" fmla="*/ 73759 h 1307530"/>
                  <a:gd name="connsiteX1" fmla="*/ 1466366 w 1512388"/>
                  <a:gd name="connsiteY1" fmla="*/ 72580 h 1307530"/>
                  <a:gd name="connsiteX2" fmla="*/ 1346761 w 1512388"/>
                  <a:gd name="connsiteY2" fmla="*/ 60615 h 1307530"/>
                  <a:gd name="connsiteX3" fmla="*/ 1165311 w 1512388"/>
                  <a:gd name="connsiteY3" fmla="*/ 75593 h 1307530"/>
                  <a:gd name="connsiteX4" fmla="*/ 949618 w 1512388"/>
                  <a:gd name="connsiteY4" fmla="*/ 156844 h 1307530"/>
                  <a:gd name="connsiteX5" fmla="*/ 836652 w 1512388"/>
                  <a:gd name="connsiteY5" fmla="*/ 236104 h 1307530"/>
                  <a:gd name="connsiteX6" fmla="*/ 730106 w 1512388"/>
                  <a:gd name="connsiteY6" fmla="*/ 339488 h 1307530"/>
                  <a:gd name="connsiteX7" fmla="*/ 635816 w 1512388"/>
                  <a:gd name="connsiteY7" fmla="*/ 457473 h 1307530"/>
                  <a:gd name="connsiteX8" fmla="*/ 553173 w 1512388"/>
                  <a:gd name="connsiteY8" fmla="*/ 575421 h 1307530"/>
                  <a:gd name="connsiteX9" fmla="*/ 553173 w 1512388"/>
                  <a:gd name="connsiteY9" fmla="*/ 575421 h 1307530"/>
                  <a:gd name="connsiteX10" fmla="*/ 1069 w 1512388"/>
                  <a:gd name="connsiteY10" fmla="*/ 1306947 h 1307530"/>
                  <a:gd name="connsiteX11" fmla="*/ 475031 w 1512388"/>
                  <a:gd name="connsiteY11" fmla="*/ 522529 h 1307530"/>
                  <a:gd name="connsiteX12" fmla="*/ 475031 w 1512388"/>
                  <a:gd name="connsiteY12" fmla="*/ 522529 h 1307530"/>
                  <a:gd name="connsiteX13" fmla="*/ 558895 w 1512388"/>
                  <a:gd name="connsiteY13" fmla="*/ 401266 h 1307530"/>
                  <a:gd name="connsiteX14" fmla="*/ 660288 w 1512388"/>
                  <a:gd name="connsiteY14" fmla="*/ 276223 h 1307530"/>
                  <a:gd name="connsiteX15" fmla="*/ 779455 w 1512388"/>
                  <a:gd name="connsiteY15" fmla="*/ 165257 h 1307530"/>
                  <a:gd name="connsiteX16" fmla="*/ 908308 w 1512388"/>
                  <a:gd name="connsiteY16" fmla="*/ 81498 h 1307530"/>
                  <a:gd name="connsiteX17" fmla="*/ 1153929 w 1512388"/>
                  <a:gd name="connsiteY17" fmla="*/ 5047 h 1307530"/>
                  <a:gd name="connsiteX18" fmla="*/ 1352295 w 1512388"/>
                  <a:gd name="connsiteY18" fmla="*/ 9609 h 1307530"/>
                  <a:gd name="connsiteX19" fmla="*/ 1474253 w 1512388"/>
                  <a:gd name="connsiteY19" fmla="*/ 46558 h 1307530"/>
                  <a:gd name="connsiteX20" fmla="*/ 1511983 w 1512388"/>
                  <a:gd name="connsiteY20" fmla="*/ 73760 h 130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12388" h="1307530">
                    <a:moveTo>
                      <a:pt x="1511968" y="73759"/>
                    </a:moveTo>
                    <a:cubicBezTo>
                      <a:pt x="1510287" y="78183"/>
                      <a:pt x="1494423" y="76577"/>
                      <a:pt x="1466366" y="72580"/>
                    </a:cubicBezTo>
                    <a:cubicBezTo>
                      <a:pt x="1438309" y="68583"/>
                      <a:pt x="1397864" y="62407"/>
                      <a:pt x="1346761" y="60615"/>
                    </a:cubicBezTo>
                    <a:cubicBezTo>
                      <a:pt x="1295654" y="58824"/>
                      <a:pt x="1233700" y="61572"/>
                      <a:pt x="1165311" y="75593"/>
                    </a:cubicBezTo>
                    <a:cubicBezTo>
                      <a:pt x="1096921" y="89615"/>
                      <a:pt x="1022027" y="114996"/>
                      <a:pt x="949618" y="156844"/>
                    </a:cubicBezTo>
                    <a:cubicBezTo>
                      <a:pt x="911289" y="178926"/>
                      <a:pt x="873429" y="205461"/>
                      <a:pt x="836652" y="236104"/>
                    </a:cubicBezTo>
                    <a:cubicBezTo>
                      <a:pt x="799873" y="266746"/>
                      <a:pt x="764174" y="301496"/>
                      <a:pt x="730106" y="339488"/>
                    </a:cubicBezTo>
                    <a:cubicBezTo>
                      <a:pt x="697509" y="375836"/>
                      <a:pt x="666417" y="415529"/>
                      <a:pt x="635816" y="457473"/>
                    </a:cubicBezTo>
                    <a:cubicBezTo>
                      <a:pt x="607315" y="496534"/>
                      <a:pt x="580100" y="536262"/>
                      <a:pt x="553173" y="575421"/>
                    </a:cubicBezTo>
                    <a:lnTo>
                      <a:pt x="553173" y="575421"/>
                    </a:lnTo>
                    <a:cubicBezTo>
                      <a:pt x="260853" y="1001615"/>
                      <a:pt x="21005" y="1320444"/>
                      <a:pt x="1069" y="1306947"/>
                    </a:cubicBezTo>
                    <a:cubicBezTo>
                      <a:pt x="-18865" y="1293455"/>
                      <a:pt x="187996" y="952295"/>
                      <a:pt x="475031" y="522529"/>
                    </a:cubicBezTo>
                    <a:lnTo>
                      <a:pt x="475031" y="522529"/>
                    </a:lnTo>
                    <a:cubicBezTo>
                      <a:pt x="501488" y="482817"/>
                      <a:pt x="529083" y="442003"/>
                      <a:pt x="558895" y="401266"/>
                    </a:cubicBezTo>
                    <a:cubicBezTo>
                      <a:pt x="590905" y="357525"/>
                      <a:pt x="624432" y="315409"/>
                      <a:pt x="660288" y="276223"/>
                    </a:cubicBezTo>
                    <a:cubicBezTo>
                      <a:pt x="697784" y="235246"/>
                      <a:pt x="737801" y="197940"/>
                      <a:pt x="779455" y="165257"/>
                    </a:cubicBezTo>
                    <a:cubicBezTo>
                      <a:pt x="821107" y="132575"/>
                      <a:pt x="864389" y="104519"/>
                      <a:pt x="908308" y="81498"/>
                    </a:cubicBezTo>
                    <a:cubicBezTo>
                      <a:pt x="992227" y="37623"/>
                      <a:pt x="1077481" y="14418"/>
                      <a:pt x="1153929" y="5047"/>
                    </a:cubicBezTo>
                    <a:cubicBezTo>
                      <a:pt x="1230371" y="-4323"/>
                      <a:pt x="1298051" y="-15"/>
                      <a:pt x="1352295" y="9609"/>
                    </a:cubicBezTo>
                    <a:cubicBezTo>
                      <a:pt x="1406539" y="19232"/>
                      <a:pt x="1447520" y="33985"/>
                      <a:pt x="1474253" y="46558"/>
                    </a:cubicBezTo>
                    <a:cubicBezTo>
                      <a:pt x="1500981" y="59131"/>
                      <a:pt x="1513663" y="69337"/>
                      <a:pt x="1511983" y="737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8EDAF3B1-A226-5625-E7D6-65EC19CD0991}"/>
                  </a:ext>
                </a:extLst>
              </p:cNvPr>
              <p:cNvSpPr/>
              <p:nvPr/>
            </p:nvSpPr>
            <p:spPr>
              <a:xfrm rot="-320220">
                <a:off x="4551046" y="2188409"/>
                <a:ext cx="1425848" cy="1384383"/>
              </a:xfrm>
              <a:custGeom>
                <a:avLst/>
                <a:gdLst>
                  <a:gd name="connsiteX0" fmla="*/ 1375580 w 1425848"/>
                  <a:gd name="connsiteY0" fmla="*/ -94 h 1384383"/>
                  <a:gd name="connsiteX1" fmla="*/ 1398946 w 1425848"/>
                  <a:gd name="connsiteY1" fmla="*/ 40124 h 1384383"/>
                  <a:gd name="connsiteX2" fmla="*/ 1423746 w 1425848"/>
                  <a:gd name="connsiteY2" fmla="*/ 165110 h 1384383"/>
                  <a:gd name="connsiteX3" fmla="*/ 1408813 w 1425848"/>
                  <a:gd name="connsiteY3" fmla="*/ 362972 h 1384383"/>
                  <a:gd name="connsiteX4" fmla="*/ 1308620 w 1425848"/>
                  <a:gd name="connsiteY4" fmla="*/ 599896 h 1384383"/>
                  <a:gd name="connsiteX5" fmla="*/ 1212618 w 1425848"/>
                  <a:gd name="connsiteY5" fmla="*/ 719901 h 1384383"/>
                  <a:gd name="connsiteX6" fmla="*/ 1090489 w 1425848"/>
                  <a:gd name="connsiteY6" fmla="*/ 827599 h 1384383"/>
                  <a:gd name="connsiteX7" fmla="*/ 956092 w 1425848"/>
                  <a:gd name="connsiteY7" fmla="*/ 916223 h 1384383"/>
                  <a:gd name="connsiteX8" fmla="*/ 827182 w 1425848"/>
                  <a:gd name="connsiteY8" fmla="*/ 987779 h 1384383"/>
                  <a:gd name="connsiteX9" fmla="*/ 827181 w 1425848"/>
                  <a:gd name="connsiteY9" fmla="*/ 987779 h 1384383"/>
                  <a:gd name="connsiteX10" fmla="*/ 25 w 1425848"/>
                  <a:gd name="connsiteY10" fmla="*/ 1382455 h 1384383"/>
                  <a:gd name="connsiteX11" fmla="*/ 782214 w 1425848"/>
                  <a:gd name="connsiteY11" fmla="*/ 904827 h 1384383"/>
                  <a:gd name="connsiteX12" fmla="*/ 782214 w 1425848"/>
                  <a:gd name="connsiteY12" fmla="*/ 904826 h 1384383"/>
                  <a:gd name="connsiteX13" fmla="*/ 907705 w 1425848"/>
                  <a:gd name="connsiteY13" fmla="*/ 834162 h 1384383"/>
                  <a:gd name="connsiteX14" fmla="*/ 1034368 w 1425848"/>
                  <a:gd name="connsiteY14" fmla="*/ 751908 h 1384383"/>
                  <a:gd name="connsiteX15" fmla="*/ 1147715 w 1425848"/>
                  <a:gd name="connsiteY15" fmla="*/ 656020 h 1384383"/>
                  <a:gd name="connsiteX16" fmla="*/ 1237682 w 1425848"/>
                  <a:gd name="connsiteY16" fmla="*/ 551379 h 1384383"/>
                  <a:gd name="connsiteX17" fmla="*/ 1339713 w 1425848"/>
                  <a:gd name="connsiteY17" fmla="*/ 344707 h 1384383"/>
                  <a:gd name="connsiteX18" fmla="*/ 1372431 w 1425848"/>
                  <a:gd name="connsiteY18" fmla="*/ 165609 h 1384383"/>
                  <a:gd name="connsiteX19" fmla="*/ 1372264 w 1425848"/>
                  <a:gd name="connsiteY19" fmla="*/ 45404 h 1384383"/>
                  <a:gd name="connsiteX20" fmla="*/ 1375567 w 1425848"/>
                  <a:gd name="connsiteY20" fmla="*/ -93 h 138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25848" h="1384383">
                    <a:moveTo>
                      <a:pt x="1375580" y="-94"/>
                    </a:moveTo>
                    <a:cubicBezTo>
                      <a:pt x="1380147" y="-1333"/>
                      <a:pt x="1389058" y="12291"/>
                      <a:pt x="1398946" y="40124"/>
                    </a:cubicBezTo>
                    <a:cubicBezTo>
                      <a:pt x="1408835" y="67957"/>
                      <a:pt x="1419494" y="110188"/>
                      <a:pt x="1423746" y="165110"/>
                    </a:cubicBezTo>
                    <a:cubicBezTo>
                      <a:pt x="1427999" y="220037"/>
                      <a:pt x="1425642" y="287820"/>
                      <a:pt x="1408813" y="362972"/>
                    </a:cubicBezTo>
                    <a:cubicBezTo>
                      <a:pt x="1391984" y="438126"/>
                      <a:pt x="1360524" y="520696"/>
                      <a:pt x="1308620" y="599896"/>
                    </a:cubicBezTo>
                    <a:cubicBezTo>
                      <a:pt x="1281400" y="641343"/>
                      <a:pt x="1249231" y="681663"/>
                      <a:pt x="1212618" y="719901"/>
                    </a:cubicBezTo>
                    <a:cubicBezTo>
                      <a:pt x="1176005" y="758142"/>
                      <a:pt x="1134951" y="794304"/>
                      <a:pt x="1090489" y="827599"/>
                    </a:cubicBezTo>
                    <a:cubicBezTo>
                      <a:pt x="1047972" y="859431"/>
                      <a:pt x="1002769" y="888662"/>
                      <a:pt x="956092" y="916223"/>
                    </a:cubicBezTo>
                    <a:cubicBezTo>
                      <a:pt x="912623" y="941893"/>
                      <a:pt x="869297" y="965348"/>
                      <a:pt x="827182" y="987779"/>
                    </a:cubicBezTo>
                    <a:lnTo>
                      <a:pt x="827181" y="987779"/>
                    </a:lnTo>
                    <a:cubicBezTo>
                      <a:pt x="371317" y="1231247"/>
                      <a:pt x="11493" y="1403620"/>
                      <a:pt x="25" y="1382455"/>
                    </a:cubicBezTo>
                    <a:cubicBezTo>
                      <a:pt x="-11445" y="1361293"/>
                      <a:pt x="329388" y="1153895"/>
                      <a:pt x="782214" y="904827"/>
                    </a:cubicBezTo>
                    <a:cubicBezTo>
                      <a:pt x="782214" y="904827"/>
                      <a:pt x="782214" y="904827"/>
                      <a:pt x="782214" y="904826"/>
                    </a:cubicBezTo>
                    <a:cubicBezTo>
                      <a:pt x="823827" y="881874"/>
                      <a:pt x="866035" y="858691"/>
                      <a:pt x="907705" y="834162"/>
                    </a:cubicBezTo>
                    <a:cubicBezTo>
                      <a:pt x="952446" y="807825"/>
                      <a:pt x="995000" y="780780"/>
                      <a:pt x="1034368" y="751908"/>
                    </a:cubicBezTo>
                    <a:cubicBezTo>
                      <a:pt x="1075524" y="721734"/>
                      <a:pt x="1113609" y="689619"/>
                      <a:pt x="1147715" y="656020"/>
                    </a:cubicBezTo>
                    <a:cubicBezTo>
                      <a:pt x="1181820" y="622427"/>
                      <a:pt x="1211944" y="587355"/>
                      <a:pt x="1237682" y="551379"/>
                    </a:cubicBezTo>
                    <a:cubicBezTo>
                      <a:pt x="1286435" y="483434"/>
                      <a:pt x="1319045" y="411391"/>
                      <a:pt x="1339713" y="344707"/>
                    </a:cubicBezTo>
                    <a:cubicBezTo>
                      <a:pt x="1360381" y="278023"/>
                      <a:pt x="1369197" y="216644"/>
                      <a:pt x="1372431" y="165609"/>
                    </a:cubicBezTo>
                    <a:cubicBezTo>
                      <a:pt x="1375665" y="114573"/>
                      <a:pt x="1373488" y="73717"/>
                      <a:pt x="1372264" y="45404"/>
                    </a:cubicBezTo>
                    <a:cubicBezTo>
                      <a:pt x="1371040" y="17090"/>
                      <a:pt x="1371000" y="1146"/>
                      <a:pt x="1375567" y="-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5468D16-08DF-FAC6-F3F8-3C375C0A88B0}"/>
                </a:ext>
              </a:extLst>
            </p:cNvPr>
            <p:cNvSpPr/>
            <p:nvPr/>
          </p:nvSpPr>
          <p:spPr>
            <a:xfrm>
              <a:off x="3626671" y="4399771"/>
              <a:ext cx="314624" cy="274567"/>
            </a:xfrm>
            <a:custGeom>
              <a:avLst/>
              <a:gdLst>
                <a:gd name="connsiteX0" fmla="*/ 1334 w 314624"/>
                <a:gd name="connsiteY0" fmla="*/ 67854 h 274567"/>
                <a:gd name="connsiteX1" fmla="*/ 2982 w 314624"/>
                <a:gd name="connsiteY1" fmla="*/ 50928 h 274567"/>
                <a:gd name="connsiteX2" fmla="*/ 24849 w 314624"/>
                <a:gd name="connsiteY2" fmla="*/ 27741 h 274567"/>
                <a:gd name="connsiteX3" fmla="*/ 68679 w 314624"/>
                <a:gd name="connsiteY3" fmla="*/ 6767 h 274567"/>
                <a:gd name="connsiteX4" fmla="*/ 132229 w 314624"/>
                <a:gd name="connsiteY4" fmla="*/ 359 h 274567"/>
                <a:gd name="connsiteX5" fmla="*/ 185012 w 314624"/>
                <a:gd name="connsiteY5" fmla="*/ 12050 h 274567"/>
                <a:gd name="connsiteX6" fmla="*/ 236373 w 314624"/>
                <a:gd name="connsiteY6" fmla="*/ 40124 h 274567"/>
                <a:gd name="connsiteX7" fmla="*/ 271645 w 314624"/>
                <a:gd name="connsiteY7" fmla="*/ 74004 h 274567"/>
                <a:gd name="connsiteX8" fmla="*/ 271645 w 314624"/>
                <a:gd name="connsiteY8" fmla="*/ 74004 h 274567"/>
                <a:gd name="connsiteX9" fmla="*/ 310142 w 314624"/>
                <a:gd name="connsiteY9" fmla="*/ 153585 h 274567"/>
                <a:gd name="connsiteX10" fmla="*/ 311424 w 314624"/>
                <a:gd name="connsiteY10" fmla="*/ 222225 h 274567"/>
                <a:gd name="connsiteX11" fmla="*/ 293850 w 314624"/>
                <a:gd name="connsiteY11" fmla="*/ 263744 h 274567"/>
                <a:gd name="connsiteX12" fmla="*/ 274396 w 314624"/>
                <a:gd name="connsiteY12" fmla="*/ 274020 h 274567"/>
                <a:gd name="connsiteX13" fmla="*/ 261204 w 314624"/>
                <a:gd name="connsiteY13" fmla="*/ 257475 h 274567"/>
                <a:gd name="connsiteX14" fmla="*/ 249993 w 314624"/>
                <a:gd name="connsiteY14" fmla="*/ 223422 h 274567"/>
                <a:gd name="connsiteX15" fmla="*/ 231924 w 314624"/>
                <a:gd name="connsiteY15" fmla="*/ 179514 h 274567"/>
                <a:gd name="connsiteX16" fmla="*/ 200734 w 314624"/>
                <a:gd name="connsiteY16" fmla="*/ 135338 h 274567"/>
                <a:gd name="connsiteX17" fmla="*/ 200734 w 314624"/>
                <a:gd name="connsiteY17" fmla="*/ 135338 h 274567"/>
                <a:gd name="connsiteX18" fmla="*/ 179196 w 314624"/>
                <a:gd name="connsiteY18" fmla="*/ 116309 h 274567"/>
                <a:gd name="connsiteX19" fmla="*/ 118781 w 314624"/>
                <a:gd name="connsiteY19" fmla="*/ 86144 h 274567"/>
                <a:gd name="connsiteX20" fmla="*/ 78080 w 314624"/>
                <a:gd name="connsiteY20" fmla="*/ 78563 h 274567"/>
                <a:gd name="connsiteX21" fmla="*/ 42695 w 314624"/>
                <a:gd name="connsiteY21" fmla="*/ 76892 h 274567"/>
                <a:gd name="connsiteX22" fmla="*/ 16128 w 314624"/>
                <a:gd name="connsiteY22" fmla="*/ 75364 h 274567"/>
                <a:gd name="connsiteX23" fmla="*/ 1335 w 314624"/>
                <a:gd name="connsiteY23" fmla="*/ 67853 h 27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4624" h="274567">
                  <a:moveTo>
                    <a:pt x="1334" y="67854"/>
                  </a:moveTo>
                  <a:cubicBezTo>
                    <a:pt x="-1175" y="63731"/>
                    <a:pt x="-782" y="57937"/>
                    <a:pt x="2982" y="50928"/>
                  </a:cubicBezTo>
                  <a:cubicBezTo>
                    <a:pt x="6746" y="43919"/>
                    <a:pt x="13920" y="35709"/>
                    <a:pt x="24849" y="27741"/>
                  </a:cubicBezTo>
                  <a:cubicBezTo>
                    <a:pt x="35780" y="19774"/>
                    <a:pt x="50500" y="12078"/>
                    <a:pt x="68679" y="6767"/>
                  </a:cubicBezTo>
                  <a:cubicBezTo>
                    <a:pt x="86856" y="1456"/>
                    <a:pt x="108509" y="-1429"/>
                    <a:pt x="132229" y="359"/>
                  </a:cubicBezTo>
                  <a:cubicBezTo>
                    <a:pt x="149378" y="1708"/>
                    <a:pt x="167300" y="5483"/>
                    <a:pt x="185012" y="12050"/>
                  </a:cubicBezTo>
                  <a:cubicBezTo>
                    <a:pt x="202725" y="18617"/>
                    <a:pt x="220220" y="27980"/>
                    <a:pt x="236373" y="40124"/>
                  </a:cubicBezTo>
                  <a:cubicBezTo>
                    <a:pt x="249700" y="50142"/>
                    <a:pt x="261547" y="61622"/>
                    <a:pt x="271645" y="74004"/>
                  </a:cubicBezTo>
                  <a:lnTo>
                    <a:pt x="271645" y="74004"/>
                  </a:lnTo>
                  <a:cubicBezTo>
                    <a:pt x="292161" y="99486"/>
                    <a:pt x="304402" y="127614"/>
                    <a:pt x="310142" y="153585"/>
                  </a:cubicBezTo>
                  <a:cubicBezTo>
                    <a:pt x="315882" y="179557"/>
                    <a:pt x="315232" y="203336"/>
                    <a:pt x="311424" y="222225"/>
                  </a:cubicBezTo>
                  <a:cubicBezTo>
                    <a:pt x="307617" y="241113"/>
                    <a:pt x="300765" y="255149"/>
                    <a:pt x="293850" y="263744"/>
                  </a:cubicBezTo>
                  <a:cubicBezTo>
                    <a:pt x="286935" y="272339"/>
                    <a:pt x="280038" y="275577"/>
                    <a:pt x="274396" y="274020"/>
                  </a:cubicBezTo>
                  <a:cubicBezTo>
                    <a:pt x="268755" y="272463"/>
                    <a:pt x="264761" y="266364"/>
                    <a:pt x="261204" y="257475"/>
                  </a:cubicBezTo>
                  <a:cubicBezTo>
                    <a:pt x="257647" y="248586"/>
                    <a:pt x="254430" y="236843"/>
                    <a:pt x="249993" y="223422"/>
                  </a:cubicBezTo>
                  <a:cubicBezTo>
                    <a:pt x="245556" y="210001"/>
                    <a:pt x="239876" y="194849"/>
                    <a:pt x="231924" y="179514"/>
                  </a:cubicBezTo>
                  <a:cubicBezTo>
                    <a:pt x="223972" y="164179"/>
                    <a:pt x="213781" y="148659"/>
                    <a:pt x="200734" y="135338"/>
                  </a:cubicBezTo>
                  <a:lnTo>
                    <a:pt x="200734" y="135338"/>
                  </a:lnTo>
                  <a:cubicBezTo>
                    <a:pt x="194314" y="128622"/>
                    <a:pt x="187101" y="122225"/>
                    <a:pt x="179196" y="116309"/>
                  </a:cubicBezTo>
                  <a:cubicBezTo>
                    <a:pt x="160034" y="101966"/>
                    <a:pt x="138902" y="91978"/>
                    <a:pt x="118781" y="86144"/>
                  </a:cubicBezTo>
                  <a:cubicBezTo>
                    <a:pt x="104885" y="82034"/>
                    <a:pt x="91005" y="79802"/>
                    <a:pt x="78080" y="78563"/>
                  </a:cubicBezTo>
                  <a:cubicBezTo>
                    <a:pt x="65154" y="77324"/>
                    <a:pt x="53174" y="77087"/>
                    <a:pt x="42695" y="76892"/>
                  </a:cubicBezTo>
                  <a:cubicBezTo>
                    <a:pt x="32217" y="76697"/>
                    <a:pt x="23213" y="76537"/>
                    <a:pt x="16128" y="75364"/>
                  </a:cubicBezTo>
                  <a:cubicBezTo>
                    <a:pt x="9044" y="74191"/>
                    <a:pt x="3845" y="71976"/>
                    <a:pt x="1335" y="6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5A5C0D6-11E5-5E64-B966-01889C479B9C}"/>
                </a:ext>
              </a:extLst>
            </p:cNvPr>
            <p:cNvSpPr/>
            <p:nvPr/>
          </p:nvSpPr>
          <p:spPr>
            <a:xfrm>
              <a:off x="3789173" y="4701839"/>
              <a:ext cx="418446" cy="485259"/>
            </a:xfrm>
            <a:custGeom>
              <a:avLst/>
              <a:gdLst>
                <a:gd name="connsiteX0" fmla="*/ 147157 w 418446"/>
                <a:gd name="connsiteY0" fmla="*/ 3148 h 485259"/>
                <a:gd name="connsiteX1" fmla="*/ 145532 w 418446"/>
                <a:gd name="connsiteY1" fmla="*/ 18429 h 485259"/>
                <a:gd name="connsiteX2" fmla="*/ 131185 w 418446"/>
                <a:gd name="connsiteY2" fmla="*/ 44879 h 485259"/>
                <a:gd name="connsiteX3" fmla="*/ 111174 w 418446"/>
                <a:gd name="connsiteY3" fmla="*/ 83351 h 485259"/>
                <a:gd name="connsiteX4" fmla="*/ 93802 w 418446"/>
                <a:gd name="connsiteY4" fmla="*/ 134165 h 485259"/>
                <a:gd name="connsiteX5" fmla="*/ 87731 w 418446"/>
                <a:gd name="connsiteY5" fmla="*/ 192933 h 485259"/>
                <a:gd name="connsiteX6" fmla="*/ 98202 w 418446"/>
                <a:gd name="connsiteY6" fmla="*/ 256947 h 485259"/>
                <a:gd name="connsiteX7" fmla="*/ 124446 w 418446"/>
                <a:gd name="connsiteY7" fmla="*/ 311533 h 485259"/>
                <a:gd name="connsiteX8" fmla="*/ 164438 w 418446"/>
                <a:gd name="connsiteY8" fmla="*/ 357000 h 485259"/>
                <a:gd name="connsiteX9" fmla="*/ 219277 w 418446"/>
                <a:gd name="connsiteY9" fmla="*/ 391640 h 485259"/>
                <a:gd name="connsiteX10" fmla="*/ 275749 w 418446"/>
                <a:gd name="connsiteY10" fmla="*/ 409004 h 485259"/>
                <a:gd name="connsiteX11" fmla="*/ 329318 w 418446"/>
                <a:gd name="connsiteY11" fmla="*/ 412858 h 485259"/>
                <a:gd name="connsiteX12" fmla="*/ 372555 w 418446"/>
                <a:gd name="connsiteY12" fmla="*/ 409460 h 485259"/>
                <a:gd name="connsiteX13" fmla="*/ 402510 w 418446"/>
                <a:gd name="connsiteY13" fmla="*/ 406581 h 485259"/>
                <a:gd name="connsiteX14" fmla="*/ 417214 w 418446"/>
                <a:gd name="connsiteY14" fmla="*/ 411052 h 485259"/>
                <a:gd name="connsiteX15" fmla="*/ 413504 w 418446"/>
                <a:gd name="connsiteY15" fmla="*/ 426322 h 485259"/>
                <a:gd name="connsiteX16" fmla="*/ 388736 w 418446"/>
                <a:gd name="connsiteY16" fmla="*/ 449576 h 485259"/>
                <a:gd name="connsiteX17" fmla="*/ 341019 w 418446"/>
                <a:gd name="connsiteY17" fmla="*/ 473077 h 485259"/>
                <a:gd name="connsiteX18" fmla="*/ 270971 w 418446"/>
                <a:gd name="connsiteY18" fmla="*/ 485048 h 485259"/>
                <a:gd name="connsiteX19" fmla="*/ 189287 w 418446"/>
                <a:gd name="connsiteY19" fmla="*/ 473132 h 485259"/>
                <a:gd name="connsiteX20" fmla="*/ 105872 w 418446"/>
                <a:gd name="connsiteY20" fmla="*/ 429682 h 485259"/>
                <a:gd name="connsiteX21" fmla="*/ 45009 w 418446"/>
                <a:gd name="connsiteY21" fmla="*/ 364125 h 485259"/>
                <a:gd name="connsiteX22" fmla="*/ 8420 w 418446"/>
                <a:gd name="connsiteY22" fmla="*/ 282474 h 485259"/>
                <a:gd name="connsiteX23" fmla="*/ 1001 w 418446"/>
                <a:gd name="connsiteY23" fmla="*/ 188713 h 485259"/>
                <a:gd name="connsiteX24" fmla="*/ 21936 w 418446"/>
                <a:gd name="connsiteY24" fmla="*/ 108864 h 485259"/>
                <a:gd name="connsiteX25" fmla="*/ 60311 w 418446"/>
                <a:gd name="connsiteY25" fmla="*/ 49062 h 485259"/>
                <a:gd name="connsiteX26" fmla="*/ 100577 w 418446"/>
                <a:gd name="connsiteY26" fmla="*/ 14316 h 485259"/>
                <a:gd name="connsiteX27" fmla="*/ 131652 w 418446"/>
                <a:gd name="connsiteY27" fmla="*/ 600 h 485259"/>
                <a:gd name="connsiteX28" fmla="*/ 147157 w 418446"/>
                <a:gd name="connsiteY28" fmla="*/ 3148 h 48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8446" h="485259">
                  <a:moveTo>
                    <a:pt x="147157" y="3148"/>
                  </a:moveTo>
                  <a:cubicBezTo>
                    <a:pt x="149409" y="6324"/>
                    <a:pt x="148552" y="11489"/>
                    <a:pt x="145532" y="18429"/>
                  </a:cubicBezTo>
                  <a:cubicBezTo>
                    <a:pt x="142511" y="25369"/>
                    <a:pt x="137336" y="34121"/>
                    <a:pt x="131185" y="44879"/>
                  </a:cubicBezTo>
                  <a:cubicBezTo>
                    <a:pt x="125034" y="55636"/>
                    <a:pt x="117905" y="68430"/>
                    <a:pt x="111174" y="83351"/>
                  </a:cubicBezTo>
                  <a:cubicBezTo>
                    <a:pt x="104443" y="98272"/>
                    <a:pt x="98106" y="115336"/>
                    <a:pt x="93802" y="134165"/>
                  </a:cubicBezTo>
                  <a:cubicBezTo>
                    <a:pt x="89643" y="152186"/>
                    <a:pt x="87298" y="172064"/>
                    <a:pt x="87731" y="192933"/>
                  </a:cubicBezTo>
                  <a:cubicBezTo>
                    <a:pt x="88165" y="213803"/>
                    <a:pt x="91374" y="235658"/>
                    <a:pt x="98202" y="256947"/>
                  </a:cubicBezTo>
                  <a:cubicBezTo>
                    <a:pt x="104124" y="275588"/>
                    <a:pt x="112934" y="294144"/>
                    <a:pt x="124446" y="311533"/>
                  </a:cubicBezTo>
                  <a:cubicBezTo>
                    <a:pt x="135955" y="328917"/>
                    <a:pt x="149594" y="344270"/>
                    <a:pt x="164438" y="357000"/>
                  </a:cubicBezTo>
                  <a:cubicBezTo>
                    <a:pt x="181369" y="371600"/>
                    <a:pt x="200235" y="383090"/>
                    <a:pt x="219277" y="391640"/>
                  </a:cubicBezTo>
                  <a:cubicBezTo>
                    <a:pt x="238320" y="400191"/>
                    <a:pt x="257535" y="405795"/>
                    <a:pt x="275749" y="409004"/>
                  </a:cubicBezTo>
                  <a:cubicBezTo>
                    <a:pt x="294765" y="412397"/>
                    <a:pt x="312951" y="413227"/>
                    <a:pt x="329318" y="412858"/>
                  </a:cubicBezTo>
                  <a:cubicBezTo>
                    <a:pt x="345684" y="412489"/>
                    <a:pt x="360248" y="410922"/>
                    <a:pt x="372555" y="409460"/>
                  </a:cubicBezTo>
                  <a:cubicBezTo>
                    <a:pt x="384862" y="407999"/>
                    <a:pt x="394940" y="406652"/>
                    <a:pt x="402510" y="406581"/>
                  </a:cubicBezTo>
                  <a:cubicBezTo>
                    <a:pt x="410079" y="406515"/>
                    <a:pt x="415169" y="407739"/>
                    <a:pt x="417214" y="411052"/>
                  </a:cubicBezTo>
                  <a:cubicBezTo>
                    <a:pt x="419258" y="414365"/>
                    <a:pt x="418123" y="419604"/>
                    <a:pt x="413504" y="426322"/>
                  </a:cubicBezTo>
                  <a:cubicBezTo>
                    <a:pt x="408884" y="433040"/>
                    <a:pt x="400750" y="441226"/>
                    <a:pt x="388736" y="449576"/>
                  </a:cubicBezTo>
                  <a:cubicBezTo>
                    <a:pt x="376723" y="457925"/>
                    <a:pt x="360798" y="466421"/>
                    <a:pt x="341019" y="473077"/>
                  </a:cubicBezTo>
                  <a:cubicBezTo>
                    <a:pt x="321241" y="479732"/>
                    <a:pt x="297587" y="484522"/>
                    <a:pt x="270971" y="485048"/>
                  </a:cubicBezTo>
                  <a:cubicBezTo>
                    <a:pt x="245483" y="485512"/>
                    <a:pt x="217597" y="482009"/>
                    <a:pt x="189287" y="473132"/>
                  </a:cubicBezTo>
                  <a:cubicBezTo>
                    <a:pt x="160977" y="464255"/>
                    <a:pt x="132257" y="449985"/>
                    <a:pt x="105872" y="429682"/>
                  </a:cubicBezTo>
                  <a:cubicBezTo>
                    <a:pt x="82826" y="411879"/>
                    <a:pt x="61972" y="389746"/>
                    <a:pt x="45009" y="364125"/>
                  </a:cubicBezTo>
                  <a:cubicBezTo>
                    <a:pt x="28042" y="338497"/>
                    <a:pt x="15808" y="310649"/>
                    <a:pt x="8420" y="282474"/>
                  </a:cubicBezTo>
                  <a:cubicBezTo>
                    <a:pt x="35" y="250254"/>
                    <a:pt x="-1885" y="218243"/>
                    <a:pt x="1001" y="188713"/>
                  </a:cubicBezTo>
                  <a:cubicBezTo>
                    <a:pt x="3887" y="159184"/>
                    <a:pt x="11555" y="132146"/>
                    <a:pt x="21936" y="108864"/>
                  </a:cubicBezTo>
                  <a:cubicBezTo>
                    <a:pt x="32815" y="84570"/>
                    <a:pt x="46461" y="64669"/>
                    <a:pt x="60311" y="49062"/>
                  </a:cubicBezTo>
                  <a:cubicBezTo>
                    <a:pt x="74160" y="33455"/>
                    <a:pt x="88200" y="22114"/>
                    <a:pt x="100577" y="14316"/>
                  </a:cubicBezTo>
                  <a:cubicBezTo>
                    <a:pt x="112954" y="6519"/>
                    <a:pt x="123665" y="2228"/>
                    <a:pt x="131652" y="600"/>
                  </a:cubicBezTo>
                  <a:cubicBezTo>
                    <a:pt x="139639" y="-1029"/>
                    <a:pt x="144905" y="-28"/>
                    <a:pt x="147157" y="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3908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799D382-E32D-8026-A8E2-8A8D9D6324CC}"/>
              </a:ext>
            </a:extLst>
          </p:cNvPr>
          <p:cNvGrpSpPr/>
          <p:nvPr/>
        </p:nvGrpSpPr>
        <p:grpSpPr>
          <a:xfrm>
            <a:off x="2379007" y="1320952"/>
            <a:ext cx="2082800" cy="4168547"/>
            <a:chOff x="1896407" y="1320952"/>
            <a:chExt cx="2082800" cy="41685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3B7B5E4-4411-31E2-F577-6E2854A7C245}"/>
                </a:ext>
              </a:extLst>
            </p:cNvPr>
            <p:cNvSpPr/>
            <p:nvPr/>
          </p:nvSpPr>
          <p:spPr>
            <a:xfrm>
              <a:off x="1896407" y="1924050"/>
              <a:ext cx="2082800" cy="3238500"/>
            </a:xfrm>
            <a:custGeom>
              <a:avLst/>
              <a:gdLst>
                <a:gd name="connsiteX0" fmla="*/ 194742 w 2082800"/>
                <a:gd name="connsiteY0" fmla="*/ 0 h 3238500"/>
                <a:gd name="connsiteX1" fmla="*/ 505218 w 2082800"/>
                <a:gd name="connsiteY1" fmla="*/ 0 h 3238500"/>
                <a:gd name="connsiteX2" fmla="*/ 511574 w 2082800"/>
                <a:gd name="connsiteY2" fmla="*/ 20476 h 3238500"/>
                <a:gd name="connsiteX3" fmla="*/ 1041400 w 2082800"/>
                <a:gd name="connsiteY3" fmla="*/ 371668 h 3238500"/>
                <a:gd name="connsiteX4" fmla="*/ 1571226 w 2082800"/>
                <a:gd name="connsiteY4" fmla="*/ 20476 h 3238500"/>
                <a:gd name="connsiteX5" fmla="*/ 1577582 w 2082800"/>
                <a:gd name="connsiteY5" fmla="*/ 0 h 3238500"/>
                <a:gd name="connsiteX6" fmla="*/ 1888058 w 2082800"/>
                <a:gd name="connsiteY6" fmla="*/ 0 h 3238500"/>
                <a:gd name="connsiteX7" fmla="*/ 2082800 w 2082800"/>
                <a:gd name="connsiteY7" fmla="*/ 194742 h 3238500"/>
                <a:gd name="connsiteX8" fmla="*/ 2082800 w 2082800"/>
                <a:gd name="connsiteY8" fmla="*/ 3043758 h 3238500"/>
                <a:gd name="connsiteX9" fmla="*/ 1888058 w 2082800"/>
                <a:gd name="connsiteY9" fmla="*/ 3238500 h 3238500"/>
                <a:gd name="connsiteX10" fmla="*/ 194742 w 2082800"/>
                <a:gd name="connsiteY10" fmla="*/ 3238500 h 3238500"/>
                <a:gd name="connsiteX11" fmla="*/ 0 w 2082800"/>
                <a:gd name="connsiteY11" fmla="*/ 3043758 h 3238500"/>
                <a:gd name="connsiteX12" fmla="*/ 0 w 2082800"/>
                <a:gd name="connsiteY12" fmla="*/ 194742 h 3238500"/>
                <a:gd name="connsiteX13" fmla="*/ 194742 w 2082800"/>
                <a:gd name="connsiteY13" fmla="*/ 0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82800" h="3238500">
                  <a:moveTo>
                    <a:pt x="194742" y="0"/>
                  </a:moveTo>
                  <a:lnTo>
                    <a:pt x="505218" y="0"/>
                  </a:lnTo>
                  <a:lnTo>
                    <a:pt x="511574" y="20476"/>
                  </a:lnTo>
                  <a:cubicBezTo>
                    <a:pt x="598866" y="226857"/>
                    <a:pt x="803222" y="371668"/>
                    <a:pt x="1041400" y="371668"/>
                  </a:cubicBezTo>
                  <a:cubicBezTo>
                    <a:pt x="1279578" y="371668"/>
                    <a:pt x="1483934" y="226857"/>
                    <a:pt x="1571226" y="20476"/>
                  </a:cubicBezTo>
                  <a:lnTo>
                    <a:pt x="1577582" y="0"/>
                  </a:lnTo>
                  <a:lnTo>
                    <a:pt x="1888058" y="0"/>
                  </a:lnTo>
                  <a:cubicBezTo>
                    <a:pt x="1995611" y="0"/>
                    <a:pt x="2082800" y="87189"/>
                    <a:pt x="2082800" y="194742"/>
                  </a:cubicBezTo>
                  <a:lnTo>
                    <a:pt x="2082800" y="3043758"/>
                  </a:lnTo>
                  <a:cubicBezTo>
                    <a:pt x="2082800" y="3151311"/>
                    <a:pt x="1995611" y="3238500"/>
                    <a:pt x="1888058" y="3238500"/>
                  </a:cubicBezTo>
                  <a:lnTo>
                    <a:pt x="194742" y="3238500"/>
                  </a:lnTo>
                  <a:cubicBezTo>
                    <a:pt x="87189" y="3238500"/>
                    <a:pt x="0" y="3151311"/>
                    <a:pt x="0" y="3043758"/>
                  </a:cubicBezTo>
                  <a:lnTo>
                    <a:pt x="0" y="194742"/>
                  </a:lnTo>
                  <a:cubicBezTo>
                    <a:pt x="0" y="87189"/>
                    <a:pt x="87189" y="0"/>
                    <a:pt x="19474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图形 3">
              <a:extLst>
                <a:ext uri="{FF2B5EF4-FFF2-40B4-BE49-F238E27FC236}">
                  <a16:creationId xmlns:a16="http://schemas.microsoft.com/office/drawing/2014/main" id="{CEF6A533-29E6-03BE-595E-C2C1F0AE1C96}"/>
                </a:ext>
              </a:extLst>
            </p:cNvPr>
            <p:cNvSpPr/>
            <p:nvPr/>
          </p:nvSpPr>
          <p:spPr>
            <a:xfrm>
              <a:off x="2003187" y="4606029"/>
              <a:ext cx="1674081" cy="883470"/>
            </a:xfrm>
            <a:custGeom>
              <a:avLst/>
              <a:gdLst>
                <a:gd name="connsiteX0" fmla="*/ 325452 w 2122062"/>
                <a:gd name="connsiteY0" fmla="*/ 560965 h 1119885"/>
                <a:gd name="connsiteX1" fmla="*/ 722533 w 2122062"/>
                <a:gd name="connsiteY1" fmla="*/ 659344 h 1119885"/>
                <a:gd name="connsiteX2" fmla="*/ 803970 w 2122062"/>
                <a:gd name="connsiteY2" fmla="*/ 416518 h 1119885"/>
                <a:gd name="connsiteX3" fmla="*/ 1016183 w 2122062"/>
                <a:gd name="connsiteY3" fmla="*/ 366883 h 1119885"/>
                <a:gd name="connsiteX4" fmla="*/ 1199565 w 2122062"/>
                <a:gd name="connsiteY4" fmla="*/ 10521 h 1119885"/>
                <a:gd name="connsiteX5" fmla="*/ 1558602 w 2122062"/>
                <a:gd name="connsiteY5" fmla="*/ 157048 h 1119885"/>
                <a:gd name="connsiteX6" fmla="*/ 1591891 w 2122062"/>
                <a:gd name="connsiteY6" fmla="*/ 332109 h 1119885"/>
                <a:gd name="connsiteX7" fmla="*/ 1503618 w 2122062"/>
                <a:gd name="connsiteY7" fmla="*/ 508061 h 1119885"/>
                <a:gd name="connsiteX8" fmla="*/ 1269708 w 2122062"/>
                <a:gd name="connsiteY8" fmla="*/ 480420 h 1119885"/>
                <a:gd name="connsiteX9" fmla="*/ 1244445 w 2122062"/>
                <a:gd name="connsiteY9" fmla="*/ 285743 h 1119885"/>
                <a:gd name="connsiteX10" fmla="*/ 1180246 w 2122062"/>
                <a:gd name="connsiteY10" fmla="*/ 456345 h 1119885"/>
                <a:gd name="connsiteX11" fmla="*/ 1352334 w 2122062"/>
                <a:gd name="connsiteY11" fmla="*/ 621598 h 1119885"/>
                <a:gd name="connsiteX12" fmla="*/ 1589810 w 2122062"/>
                <a:gd name="connsiteY12" fmla="*/ 549374 h 1119885"/>
                <a:gd name="connsiteX13" fmla="*/ 1663817 w 2122062"/>
                <a:gd name="connsiteY13" fmla="*/ 304171 h 1119885"/>
                <a:gd name="connsiteX14" fmla="*/ 1961034 w 2122062"/>
                <a:gd name="connsiteY14" fmla="*/ 345186 h 1119885"/>
                <a:gd name="connsiteX15" fmla="*/ 2040390 w 2122062"/>
                <a:gd name="connsiteY15" fmla="*/ 831432 h 1119885"/>
                <a:gd name="connsiteX16" fmla="*/ 1655198 w 2122062"/>
                <a:gd name="connsiteY16" fmla="*/ 896820 h 1119885"/>
                <a:gd name="connsiteX17" fmla="*/ 1410292 w 2122062"/>
                <a:gd name="connsiteY17" fmla="*/ 1118246 h 1119885"/>
                <a:gd name="connsiteX18" fmla="*/ 1065818 w 2122062"/>
                <a:gd name="connsiteY18" fmla="*/ 960127 h 1119885"/>
                <a:gd name="connsiteX19" fmla="*/ 663981 w 2122062"/>
                <a:gd name="connsiteY19" fmla="*/ 1056425 h 1119885"/>
                <a:gd name="connsiteX20" fmla="*/ 306727 w 2122062"/>
                <a:gd name="connsiteY20" fmla="*/ 773178 h 1119885"/>
                <a:gd name="connsiteX21" fmla="*/ 0 w 2122062"/>
                <a:gd name="connsiteY21" fmla="*/ 877501 h 1119885"/>
                <a:gd name="connsiteX22" fmla="*/ 325452 w 2122062"/>
                <a:gd name="connsiteY22" fmla="*/ 560965 h 11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2062" h="1119885">
                  <a:moveTo>
                    <a:pt x="325452" y="560965"/>
                  </a:moveTo>
                  <a:cubicBezTo>
                    <a:pt x="541825" y="529758"/>
                    <a:pt x="722533" y="659344"/>
                    <a:pt x="722533" y="659344"/>
                  </a:cubicBezTo>
                  <a:cubicBezTo>
                    <a:pt x="722533" y="659344"/>
                    <a:pt x="714508" y="512816"/>
                    <a:pt x="803970" y="416518"/>
                  </a:cubicBezTo>
                  <a:cubicBezTo>
                    <a:pt x="893432" y="320220"/>
                    <a:pt x="1016183" y="366883"/>
                    <a:pt x="1016183" y="366883"/>
                  </a:cubicBezTo>
                  <a:cubicBezTo>
                    <a:pt x="1016183" y="366883"/>
                    <a:pt x="963575" y="72639"/>
                    <a:pt x="1199565" y="10521"/>
                  </a:cubicBezTo>
                  <a:cubicBezTo>
                    <a:pt x="1378489" y="-36439"/>
                    <a:pt x="1517289" y="84825"/>
                    <a:pt x="1558602" y="157048"/>
                  </a:cubicBezTo>
                  <a:cubicBezTo>
                    <a:pt x="1599916" y="229272"/>
                    <a:pt x="1591594" y="296443"/>
                    <a:pt x="1591891" y="332109"/>
                  </a:cubicBezTo>
                  <a:cubicBezTo>
                    <a:pt x="1592188" y="397199"/>
                    <a:pt x="1558602" y="459912"/>
                    <a:pt x="1503618" y="508061"/>
                  </a:cubicBezTo>
                  <a:cubicBezTo>
                    <a:pt x="1448633" y="556210"/>
                    <a:pt x="1328260" y="545807"/>
                    <a:pt x="1269708" y="480420"/>
                  </a:cubicBezTo>
                  <a:cubicBezTo>
                    <a:pt x="1211157" y="415032"/>
                    <a:pt x="1244445" y="285743"/>
                    <a:pt x="1244445" y="285743"/>
                  </a:cubicBezTo>
                  <a:cubicBezTo>
                    <a:pt x="1244445" y="285743"/>
                    <a:pt x="1173410" y="360047"/>
                    <a:pt x="1180246" y="456345"/>
                  </a:cubicBezTo>
                  <a:cubicBezTo>
                    <a:pt x="1187082" y="552643"/>
                    <a:pt x="1293783" y="607628"/>
                    <a:pt x="1352334" y="621598"/>
                  </a:cubicBezTo>
                  <a:cubicBezTo>
                    <a:pt x="1410886" y="635270"/>
                    <a:pt x="1510453" y="642105"/>
                    <a:pt x="1589810" y="549374"/>
                  </a:cubicBezTo>
                  <a:cubicBezTo>
                    <a:pt x="1668870" y="456345"/>
                    <a:pt x="1663817" y="304171"/>
                    <a:pt x="1663817" y="304171"/>
                  </a:cubicBezTo>
                  <a:cubicBezTo>
                    <a:pt x="1663817" y="304171"/>
                    <a:pt x="1850766" y="263452"/>
                    <a:pt x="1961034" y="345186"/>
                  </a:cubicBezTo>
                  <a:cubicBezTo>
                    <a:pt x="2150360" y="485175"/>
                    <a:pt x="2167302" y="698577"/>
                    <a:pt x="2040390" y="831432"/>
                  </a:cubicBezTo>
                  <a:cubicBezTo>
                    <a:pt x="1913479" y="964288"/>
                    <a:pt x="1655198" y="896820"/>
                    <a:pt x="1655198" y="896820"/>
                  </a:cubicBezTo>
                  <a:cubicBezTo>
                    <a:pt x="1655198" y="896820"/>
                    <a:pt x="1684622" y="1097441"/>
                    <a:pt x="1410292" y="1118246"/>
                  </a:cubicBezTo>
                  <a:cubicBezTo>
                    <a:pt x="1135961" y="1138754"/>
                    <a:pt x="1065818" y="960127"/>
                    <a:pt x="1065818" y="960127"/>
                  </a:cubicBezTo>
                  <a:cubicBezTo>
                    <a:pt x="1065818" y="960127"/>
                    <a:pt x="868169" y="1125379"/>
                    <a:pt x="663981" y="1056425"/>
                  </a:cubicBezTo>
                  <a:cubicBezTo>
                    <a:pt x="459794" y="987768"/>
                    <a:pt x="447013" y="793686"/>
                    <a:pt x="306727" y="773178"/>
                  </a:cubicBezTo>
                  <a:cubicBezTo>
                    <a:pt x="165847" y="752373"/>
                    <a:pt x="0" y="877501"/>
                    <a:pt x="0" y="877501"/>
                  </a:cubicBezTo>
                  <a:cubicBezTo>
                    <a:pt x="0" y="877501"/>
                    <a:pt x="48149" y="601090"/>
                    <a:pt x="325452" y="560965"/>
                  </a:cubicBezTo>
                  <a:close/>
                </a:path>
              </a:pathLst>
            </a:custGeom>
            <a:solidFill>
              <a:srgbClr val="FFC000"/>
            </a:solidFill>
            <a:ln w="2964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8DA0268-C6D6-B9BB-E0CC-CF0B3DB7C9D3}"/>
                </a:ext>
              </a:extLst>
            </p:cNvPr>
            <p:cNvSpPr/>
            <p:nvPr/>
          </p:nvSpPr>
          <p:spPr>
            <a:xfrm>
              <a:off x="2496072" y="1320952"/>
              <a:ext cx="883470" cy="8834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E506521-E1C5-6032-1F48-0007849259EC}"/>
                </a:ext>
              </a:extLst>
            </p:cNvPr>
            <p:cNvSpPr txBox="1"/>
            <p:nvPr/>
          </p:nvSpPr>
          <p:spPr>
            <a:xfrm>
              <a:off x="2662483" y="1501077"/>
              <a:ext cx="6014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2A7DA86-F728-65D1-9D7E-96D54AFBE2B2}"/>
                </a:ext>
              </a:extLst>
            </p:cNvPr>
            <p:cNvGrpSpPr/>
            <p:nvPr/>
          </p:nvGrpSpPr>
          <p:grpSpPr>
            <a:xfrm>
              <a:off x="2051898" y="2662299"/>
              <a:ext cx="1771817" cy="1451681"/>
              <a:chOff x="810790" y="3990109"/>
              <a:chExt cx="1771817" cy="1451681"/>
            </a:xfrm>
          </p:grpSpPr>
          <p:sp>
            <p:nvSpPr>
              <p:cNvPr id="15" name="Rectangle 18">
                <a:extLst>
                  <a:ext uri="{FF2B5EF4-FFF2-40B4-BE49-F238E27FC236}">
                    <a16:creationId xmlns:a16="http://schemas.microsoft.com/office/drawing/2014/main" id="{3C2DF9FB-6CD1-E123-96A9-E1D63326828C}"/>
                  </a:ext>
                </a:extLst>
              </p:cNvPr>
              <p:cNvSpPr/>
              <p:nvPr/>
            </p:nvSpPr>
            <p:spPr>
              <a:xfrm>
                <a:off x="810790" y="4267366"/>
                <a:ext cx="1771817" cy="1174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9FECAE9-7432-1FFD-EE2C-71C6C2C21B24}"/>
                  </a:ext>
                </a:extLst>
              </p:cNvPr>
              <p:cNvSpPr txBox="1"/>
              <p:nvPr/>
            </p:nvSpPr>
            <p:spPr>
              <a:xfrm>
                <a:off x="965537" y="3990109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5084E36-9820-92C9-B5F3-3A5347184800}"/>
              </a:ext>
            </a:extLst>
          </p:cNvPr>
          <p:cNvGrpSpPr/>
          <p:nvPr/>
        </p:nvGrpSpPr>
        <p:grpSpPr>
          <a:xfrm>
            <a:off x="5041575" y="1320952"/>
            <a:ext cx="2082800" cy="4168547"/>
            <a:chOff x="1896407" y="1320952"/>
            <a:chExt cx="2082800" cy="416854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1D0942-7C8C-53BA-DB50-C340927C40E0}"/>
                </a:ext>
              </a:extLst>
            </p:cNvPr>
            <p:cNvSpPr/>
            <p:nvPr/>
          </p:nvSpPr>
          <p:spPr>
            <a:xfrm>
              <a:off x="1896407" y="1924050"/>
              <a:ext cx="2082800" cy="3238500"/>
            </a:xfrm>
            <a:custGeom>
              <a:avLst/>
              <a:gdLst>
                <a:gd name="connsiteX0" fmla="*/ 194742 w 2082800"/>
                <a:gd name="connsiteY0" fmla="*/ 0 h 3238500"/>
                <a:gd name="connsiteX1" fmla="*/ 505218 w 2082800"/>
                <a:gd name="connsiteY1" fmla="*/ 0 h 3238500"/>
                <a:gd name="connsiteX2" fmla="*/ 511574 w 2082800"/>
                <a:gd name="connsiteY2" fmla="*/ 20476 h 3238500"/>
                <a:gd name="connsiteX3" fmla="*/ 1041400 w 2082800"/>
                <a:gd name="connsiteY3" fmla="*/ 371668 h 3238500"/>
                <a:gd name="connsiteX4" fmla="*/ 1571226 w 2082800"/>
                <a:gd name="connsiteY4" fmla="*/ 20476 h 3238500"/>
                <a:gd name="connsiteX5" fmla="*/ 1577582 w 2082800"/>
                <a:gd name="connsiteY5" fmla="*/ 0 h 3238500"/>
                <a:gd name="connsiteX6" fmla="*/ 1888058 w 2082800"/>
                <a:gd name="connsiteY6" fmla="*/ 0 h 3238500"/>
                <a:gd name="connsiteX7" fmla="*/ 2082800 w 2082800"/>
                <a:gd name="connsiteY7" fmla="*/ 194742 h 3238500"/>
                <a:gd name="connsiteX8" fmla="*/ 2082800 w 2082800"/>
                <a:gd name="connsiteY8" fmla="*/ 3043758 h 3238500"/>
                <a:gd name="connsiteX9" fmla="*/ 1888058 w 2082800"/>
                <a:gd name="connsiteY9" fmla="*/ 3238500 h 3238500"/>
                <a:gd name="connsiteX10" fmla="*/ 194742 w 2082800"/>
                <a:gd name="connsiteY10" fmla="*/ 3238500 h 3238500"/>
                <a:gd name="connsiteX11" fmla="*/ 0 w 2082800"/>
                <a:gd name="connsiteY11" fmla="*/ 3043758 h 3238500"/>
                <a:gd name="connsiteX12" fmla="*/ 0 w 2082800"/>
                <a:gd name="connsiteY12" fmla="*/ 194742 h 3238500"/>
                <a:gd name="connsiteX13" fmla="*/ 194742 w 2082800"/>
                <a:gd name="connsiteY13" fmla="*/ 0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82800" h="3238500">
                  <a:moveTo>
                    <a:pt x="194742" y="0"/>
                  </a:moveTo>
                  <a:lnTo>
                    <a:pt x="505218" y="0"/>
                  </a:lnTo>
                  <a:lnTo>
                    <a:pt x="511574" y="20476"/>
                  </a:lnTo>
                  <a:cubicBezTo>
                    <a:pt x="598866" y="226857"/>
                    <a:pt x="803222" y="371668"/>
                    <a:pt x="1041400" y="371668"/>
                  </a:cubicBezTo>
                  <a:cubicBezTo>
                    <a:pt x="1279578" y="371668"/>
                    <a:pt x="1483934" y="226857"/>
                    <a:pt x="1571226" y="20476"/>
                  </a:cubicBezTo>
                  <a:lnTo>
                    <a:pt x="1577582" y="0"/>
                  </a:lnTo>
                  <a:lnTo>
                    <a:pt x="1888058" y="0"/>
                  </a:lnTo>
                  <a:cubicBezTo>
                    <a:pt x="1995611" y="0"/>
                    <a:pt x="2082800" y="87189"/>
                    <a:pt x="2082800" y="194742"/>
                  </a:cubicBezTo>
                  <a:lnTo>
                    <a:pt x="2082800" y="3043758"/>
                  </a:lnTo>
                  <a:cubicBezTo>
                    <a:pt x="2082800" y="3151311"/>
                    <a:pt x="1995611" y="3238500"/>
                    <a:pt x="1888058" y="3238500"/>
                  </a:cubicBezTo>
                  <a:lnTo>
                    <a:pt x="194742" y="3238500"/>
                  </a:lnTo>
                  <a:cubicBezTo>
                    <a:pt x="87189" y="3238500"/>
                    <a:pt x="0" y="3151311"/>
                    <a:pt x="0" y="3043758"/>
                  </a:cubicBezTo>
                  <a:lnTo>
                    <a:pt x="0" y="194742"/>
                  </a:lnTo>
                  <a:cubicBezTo>
                    <a:pt x="0" y="87189"/>
                    <a:pt x="87189" y="0"/>
                    <a:pt x="194742" y="0"/>
                  </a:cubicBezTo>
                  <a:close/>
                </a:path>
              </a:pathLst>
            </a:cu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图形 3">
              <a:extLst>
                <a:ext uri="{FF2B5EF4-FFF2-40B4-BE49-F238E27FC236}">
                  <a16:creationId xmlns:a16="http://schemas.microsoft.com/office/drawing/2014/main" id="{10F580B4-5B47-4675-5F0A-D0726E782813}"/>
                </a:ext>
              </a:extLst>
            </p:cNvPr>
            <p:cNvSpPr/>
            <p:nvPr/>
          </p:nvSpPr>
          <p:spPr>
            <a:xfrm>
              <a:off x="2003187" y="4606029"/>
              <a:ext cx="1674081" cy="883470"/>
            </a:xfrm>
            <a:custGeom>
              <a:avLst/>
              <a:gdLst>
                <a:gd name="connsiteX0" fmla="*/ 325452 w 2122062"/>
                <a:gd name="connsiteY0" fmla="*/ 560965 h 1119885"/>
                <a:gd name="connsiteX1" fmla="*/ 722533 w 2122062"/>
                <a:gd name="connsiteY1" fmla="*/ 659344 h 1119885"/>
                <a:gd name="connsiteX2" fmla="*/ 803970 w 2122062"/>
                <a:gd name="connsiteY2" fmla="*/ 416518 h 1119885"/>
                <a:gd name="connsiteX3" fmla="*/ 1016183 w 2122062"/>
                <a:gd name="connsiteY3" fmla="*/ 366883 h 1119885"/>
                <a:gd name="connsiteX4" fmla="*/ 1199565 w 2122062"/>
                <a:gd name="connsiteY4" fmla="*/ 10521 h 1119885"/>
                <a:gd name="connsiteX5" fmla="*/ 1558602 w 2122062"/>
                <a:gd name="connsiteY5" fmla="*/ 157048 h 1119885"/>
                <a:gd name="connsiteX6" fmla="*/ 1591891 w 2122062"/>
                <a:gd name="connsiteY6" fmla="*/ 332109 h 1119885"/>
                <a:gd name="connsiteX7" fmla="*/ 1503618 w 2122062"/>
                <a:gd name="connsiteY7" fmla="*/ 508061 h 1119885"/>
                <a:gd name="connsiteX8" fmla="*/ 1269708 w 2122062"/>
                <a:gd name="connsiteY8" fmla="*/ 480420 h 1119885"/>
                <a:gd name="connsiteX9" fmla="*/ 1244445 w 2122062"/>
                <a:gd name="connsiteY9" fmla="*/ 285743 h 1119885"/>
                <a:gd name="connsiteX10" fmla="*/ 1180246 w 2122062"/>
                <a:gd name="connsiteY10" fmla="*/ 456345 h 1119885"/>
                <a:gd name="connsiteX11" fmla="*/ 1352334 w 2122062"/>
                <a:gd name="connsiteY11" fmla="*/ 621598 h 1119885"/>
                <a:gd name="connsiteX12" fmla="*/ 1589810 w 2122062"/>
                <a:gd name="connsiteY12" fmla="*/ 549374 h 1119885"/>
                <a:gd name="connsiteX13" fmla="*/ 1663817 w 2122062"/>
                <a:gd name="connsiteY13" fmla="*/ 304171 h 1119885"/>
                <a:gd name="connsiteX14" fmla="*/ 1961034 w 2122062"/>
                <a:gd name="connsiteY14" fmla="*/ 345186 h 1119885"/>
                <a:gd name="connsiteX15" fmla="*/ 2040390 w 2122062"/>
                <a:gd name="connsiteY15" fmla="*/ 831432 h 1119885"/>
                <a:gd name="connsiteX16" fmla="*/ 1655198 w 2122062"/>
                <a:gd name="connsiteY16" fmla="*/ 896820 h 1119885"/>
                <a:gd name="connsiteX17" fmla="*/ 1410292 w 2122062"/>
                <a:gd name="connsiteY17" fmla="*/ 1118246 h 1119885"/>
                <a:gd name="connsiteX18" fmla="*/ 1065818 w 2122062"/>
                <a:gd name="connsiteY18" fmla="*/ 960127 h 1119885"/>
                <a:gd name="connsiteX19" fmla="*/ 663981 w 2122062"/>
                <a:gd name="connsiteY19" fmla="*/ 1056425 h 1119885"/>
                <a:gd name="connsiteX20" fmla="*/ 306727 w 2122062"/>
                <a:gd name="connsiteY20" fmla="*/ 773178 h 1119885"/>
                <a:gd name="connsiteX21" fmla="*/ 0 w 2122062"/>
                <a:gd name="connsiteY21" fmla="*/ 877501 h 1119885"/>
                <a:gd name="connsiteX22" fmla="*/ 325452 w 2122062"/>
                <a:gd name="connsiteY22" fmla="*/ 560965 h 11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2062" h="1119885">
                  <a:moveTo>
                    <a:pt x="325452" y="560965"/>
                  </a:moveTo>
                  <a:cubicBezTo>
                    <a:pt x="541825" y="529758"/>
                    <a:pt x="722533" y="659344"/>
                    <a:pt x="722533" y="659344"/>
                  </a:cubicBezTo>
                  <a:cubicBezTo>
                    <a:pt x="722533" y="659344"/>
                    <a:pt x="714508" y="512816"/>
                    <a:pt x="803970" y="416518"/>
                  </a:cubicBezTo>
                  <a:cubicBezTo>
                    <a:pt x="893432" y="320220"/>
                    <a:pt x="1016183" y="366883"/>
                    <a:pt x="1016183" y="366883"/>
                  </a:cubicBezTo>
                  <a:cubicBezTo>
                    <a:pt x="1016183" y="366883"/>
                    <a:pt x="963575" y="72639"/>
                    <a:pt x="1199565" y="10521"/>
                  </a:cubicBezTo>
                  <a:cubicBezTo>
                    <a:pt x="1378489" y="-36439"/>
                    <a:pt x="1517289" y="84825"/>
                    <a:pt x="1558602" y="157048"/>
                  </a:cubicBezTo>
                  <a:cubicBezTo>
                    <a:pt x="1599916" y="229272"/>
                    <a:pt x="1591594" y="296443"/>
                    <a:pt x="1591891" y="332109"/>
                  </a:cubicBezTo>
                  <a:cubicBezTo>
                    <a:pt x="1592188" y="397199"/>
                    <a:pt x="1558602" y="459912"/>
                    <a:pt x="1503618" y="508061"/>
                  </a:cubicBezTo>
                  <a:cubicBezTo>
                    <a:pt x="1448633" y="556210"/>
                    <a:pt x="1328260" y="545807"/>
                    <a:pt x="1269708" y="480420"/>
                  </a:cubicBezTo>
                  <a:cubicBezTo>
                    <a:pt x="1211157" y="415032"/>
                    <a:pt x="1244445" y="285743"/>
                    <a:pt x="1244445" y="285743"/>
                  </a:cubicBezTo>
                  <a:cubicBezTo>
                    <a:pt x="1244445" y="285743"/>
                    <a:pt x="1173410" y="360047"/>
                    <a:pt x="1180246" y="456345"/>
                  </a:cubicBezTo>
                  <a:cubicBezTo>
                    <a:pt x="1187082" y="552643"/>
                    <a:pt x="1293783" y="607628"/>
                    <a:pt x="1352334" y="621598"/>
                  </a:cubicBezTo>
                  <a:cubicBezTo>
                    <a:pt x="1410886" y="635270"/>
                    <a:pt x="1510453" y="642105"/>
                    <a:pt x="1589810" y="549374"/>
                  </a:cubicBezTo>
                  <a:cubicBezTo>
                    <a:pt x="1668870" y="456345"/>
                    <a:pt x="1663817" y="304171"/>
                    <a:pt x="1663817" y="304171"/>
                  </a:cubicBezTo>
                  <a:cubicBezTo>
                    <a:pt x="1663817" y="304171"/>
                    <a:pt x="1850766" y="263452"/>
                    <a:pt x="1961034" y="345186"/>
                  </a:cubicBezTo>
                  <a:cubicBezTo>
                    <a:pt x="2150360" y="485175"/>
                    <a:pt x="2167302" y="698577"/>
                    <a:pt x="2040390" y="831432"/>
                  </a:cubicBezTo>
                  <a:cubicBezTo>
                    <a:pt x="1913479" y="964288"/>
                    <a:pt x="1655198" y="896820"/>
                    <a:pt x="1655198" y="896820"/>
                  </a:cubicBezTo>
                  <a:cubicBezTo>
                    <a:pt x="1655198" y="896820"/>
                    <a:pt x="1684622" y="1097441"/>
                    <a:pt x="1410292" y="1118246"/>
                  </a:cubicBezTo>
                  <a:cubicBezTo>
                    <a:pt x="1135961" y="1138754"/>
                    <a:pt x="1065818" y="960127"/>
                    <a:pt x="1065818" y="960127"/>
                  </a:cubicBezTo>
                  <a:cubicBezTo>
                    <a:pt x="1065818" y="960127"/>
                    <a:pt x="868169" y="1125379"/>
                    <a:pt x="663981" y="1056425"/>
                  </a:cubicBezTo>
                  <a:cubicBezTo>
                    <a:pt x="459794" y="987768"/>
                    <a:pt x="447013" y="793686"/>
                    <a:pt x="306727" y="773178"/>
                  </a:cubicBezTo>
                  <a:cubicBezTo>
                    <a:pt x="165847" y="752373"/>
                    <a:pt x="0" y="877501"/>
                    <a:pt x="0" y="877501"/>
                  </a:cubicBezTo>
                  <a:cubicBezTo>
                    <a:pt x="0" y="877501"/>
                    <a:pt x="48149" y="601090"/>
                    <a:pt x="325452" y="560965"/>
                  </a:cubicBezTo>
                  <a:close/>
                </a:path>
              </a:pathLst>
            </a:custGeom>
            <a:solidFill>
              <a:srgbClr val="C00000"/>
            </a:solidFill>
            <a:ln w="2964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28E5514-5127-90AD-68C6-E7CAE5F24D94}"/>
                </a:ext>
              </a:extLst>
            </p:cNvPr>
            <p:cNvSpPr/>
            <p:nvPr/>
          </p:nvSpPr>
          <p:spPr>
            <a:xfrm>
              <a:off x="2496072" y="1320952"/>
              <a:ext cx="883470" cy="883470"/>
            </a:xfrm>
            <a:prstGeom prst="ellipse">
              <a:avLst/>
            </a:pr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2688C3-68B0-3F16-186C-76394222577A}"/>
                </a:ext>
              </a:extLst>
            </p:cNvPr>
            <p:cNvSpPr txBox="1"/>
            <p:nvPr/>
          </p:nvSpPr>
          <p:spPr>
            <a:xfrm>
              <a:off x="2662483" y="1501077"/>
              <a:ext cx="6014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52768CC-ECB3-CEAB-90C8-953FCE9B47AE}"/>
                </a:ext>
              </a:extLst>
            </p:cNvPr>
            <p:cNvGrpSpPr/>
            <p:nvPr/>
          </p:nvGrpSpPr>
          <p:grpSpPr>
            <a:xfrm>
              <a:off x="2051898" y="2662299"/>
              <a:ext cx="1771817" cy="1451681"/>
              <a:chOff x="810790" y="3990109"/>
              <a:chExt cx="1771817" cy="1451681"/>
            </a:xfrm>
          </p:grpSpPr>
          <p:sp>
            <p:nvSpPr>
              <p:cNvPr id="24" name="Rectangle 18">
                <a:extLst>
                  <a:ext uri="{FF2B5EF4-FFF2-40B4-BE49-F238E27FC236}">
                    <a16:creationId xmlns:a16="http://schemas.microsoft.com/office/drawing/2014/main" id="{BEDF40A5-F7F4-B4FF-B138-EB3F55610B91}"/>
                  </a:ext>
                </a:extLst>
              </p:cNvPr>
              <p:cNvSpPr/>
              <p:nvPr/>
            </p:nvSpPr>
            <p:spPr>
              <a:xfrm>
                <a:off x="810790" y="4267366"/>
                <a:ext cx="1771817" cy="1174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4782598F-833E-4FEE-FE7D-DA33D72CB196}"/>
                  </a:ext>
                </a:extLst>
              </p:cNvPr>
              <p:cNvSpPr txBox="1"/>
              <p:nvPr/>
            </p:nvSpPr>
            <p:spPr>
              <a:xfrm>
                <a:off x="965537" y="3990109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CD64ABA-CB6B-F9BD-CD4B-57F9761D0003}"/>
              </a:ext>
            </a:extLst>
          </p:cNvPr>
          <p:cNvGrpSpPr/>
          <p:nvPr/>
        </p:nvGrpSpPr>
        <p:grpSpPr>
          <a:xfrm>
            <a:off x="7704143" y="1320952"/>
            <a:ext cx="2082800" cy="4168547"/>
            <a:chOff x="1896407" y="1320952"/>
            <a:chExt cx="2082800" cy="4168547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C514BE5-0D6A-20FF-FF75-4D5BD75F6FC0}"/>
                </a:ext>
              </a:extLst>
            </p:cNvPr>
            <p:cNvSpPr/>
            <p:nvPr/>
          </p:nvSpPr>
          <p:spPr>
            <a:xfrm>
              <a:off x="1896407" y="1924050"/>
              <a:ext cx="2082800" cy="3238500"/>
            </a:xfrm>
            <a:custGeom>
              <a:avLst/>
              <a:gdLst>
                <a:gd name="connsiteX0" fmla="*/ 194742 w 2082800"/>
                <a:gd name="connsiteY0" fmla="*/ 0 h 3238500"/>
                <a:gd name="connsiteX1" fmla="*/ 505218 w 2082800"/>
                <a:gd name="connsiteY1" fmla="*/ 0 h 3238500"/>
                <a:gd name="connsiteX2" fmla="*/ 511574 w 2082800"/>
                <a:gd name="connsiteY2" fmla="*/ 20476 h 3238500"/>
                <a:gd name="connsiteX3" fmla="*/ 1041400 w 2082800"/>
                <a:gd name="connsiteY3" fmla="*/ 371668 h 3238500"/>
                <a:gd name="connsiteX4" fmla="*/ 1571226 w 2082800"/>
                <a:gd name="connsiteY4" fmla="*/ 20476 h 3238500"/>
                <a:gd name="connsiteX5" fmla="*/ 1577582 w 2082800"/>
                <a:gd name="connsiteY5" fmla="*/ 0 h 3238500"/>
                <a:gd name="connsiteX6" fmla="*/ 1888058 w 2082800"/>
                <a:gd name="connsiteY6" fmla="*/ 0 h 3238500"/>
                <a:gd name="connsiteX7" fmla="*/ 2082800 w 2082800"/>
                <a:gd name="connsiteY7" fmla="*/ 194742 h 3238500"/>
                <a:gd name="connsiteX8" fmla="*/ 2082800 w 2082800"/>
                <a:gd name="connsiteY8" fmla="*/ 3043758 h 3238500"/>
                <a:gd name="connsiteX9" fmla="*/ 1888058 w 2082800"/>
                <a:gd name="connsiteY9" fmla="*/ 3238500 h 3238500"/>
                <a:gd name="connsiteX10" fmla="*/ 194742 w 2082800"/>
                <a:gd name="connsiteY10" fmla="*/ 3238500 h 3238500"/>
                <a:gd name="connsiteX11" fmla="*/ 0 w 2082800"/>
                <a:gd name="connsiteY11" fmla="*/ 3043758 h 3238500"/>
                <a:gd name="connsiteX12" fmla="*/ 0 w 2082800"/>
                <a:gd name="connsiteY12" fmla="*/ 194742 h 3238500"/>
                <a:gd name="connsiteX13" fmla="*/ 194742 w 2082800"/>
                <a:gd name="connsiteY13" fmla="*/ 0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82800" h="3238500">
                  <a:moveTo>
                    <a:pt x="194742" y="0"/>
                  </a:moveTo>
                  <a:lnTo>
                    <a:pt x="505218" y="0"/>
                  </a:lnTo>
                  <a:lnTo>
                    <a:pt x="511574" y="20476"/>
                  </a:lnTo>
                  <a:cubicBezTo>
                    <a:pt x="598866" y="226857"/>
                    <a:pt x="803222" y="371668"/>
                    <a:pt x="1041400" y="371668"/>
                  </a:cubicBezTo>
                  <a:cubicBezTo>
                    <a:pt x="1279578" y="371668"/>
                    <a:pt x="1483934" y="226857"/>
                    <a:pt x="1571226" y="20476"/>
                  </a:cubicBezTo>
                  <a:lnTo>
                    <a:pt x="1577582" y="0"/>
                  </a:lnTo>
                  <a:lnTo>
                    <a:pt x="1888058" y="0"/>
                  </a:lnTo>
                  <a:cubicBezTo>
                    <a:pt x="1995611" y="0"/>
                    <a:pt x="2082800" y="87189"/>
                    <a:pt x="2082800" y="194742"/>
                  </a:cubicBezTo>
                  <a:lnTo>
                    <a:pt x="2082800" y="3043758"/>
                  </a:lnTo>
                  <a:cubicBezTo>
                    <a:pt x="2082800" y="3151311"/>
                    <a:pt x="1995611" y="3238500"/>
                    <a:pt x="1888058" y="3238500"/>
                  </a:cubicBezTo>
                  <a:lnTo>
                    <a:pt x="194742" y="3238500"/>
                  </a:lnTo>
                  <a:cubicBezTo>
                    <a:pt x="87189" y="3238500"/>
                    <a:pt x="0" y="3151311"/>
                    <a:pt x="0" y="3043758"/>
                  </a:cubicBezTo>
                  <a:lnTo>
                    <a:pt x="0" y="194742"/>
                  </a:lnTo>
                  <a:cubicBezTo>
                    <a:pt x="0" y="87189"/>
                    <a:pt x="87189" y="0"/>
                    <a:pt x="19474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图形 3">
              <a:extLst>
                <a:ext uri="{FF2B5EF4-FFF2-40B4-BE49-F238E27FC236}">
                  <a16:creationId xmlns:a16="http://schemas.microsoft.com/office/drawing/2014/main" id="{155251B8-2B36-6163-9752-60498E171D5C}"/>
                </a:ext>
              </a:extLst>
            </p:cNvPr>
            <p:cNvSpPr/>
            <p:nvPr/>
          </p:nvSpPr>
          <p:spPr>
            <a:xfrm>
              <a:off x="2003187" y="4606029"/>
              <a:ext cx="1674081" cy="883470"/>
            </a:xfrm>
            <a:custGeom>
              <a:avLst/>
              <a:gdLst>
                <a:gd name="connsiteX0" fmla="*/ 325452 w 2122062"/>
                <a:gd name="connsiteY0" fmla="*/ 560965 h 1119885"/>
                <a:gd name="connsiteX1" fmla="*/ 722533 w 2122062"/>
                <a:gd name="connsiteY1" fmla="*/ 659344 h 1119885"/>
                <a:gd name="connsiteX2" fmla="*/ 803970 w 2122062"/>
                <a:gd name="connsiteY2" fmla="*/ 416518 h 1119885"/>
                <a:gd name="connsiteX3" fmla="*/ 1016183 w 2122062"/>
                <a:gd name="connsiteY3" fmla="*/ 366883 h 1119885"/>
                <a:gd name="connsiteX4" fmla="*/ 1199565 w 2122062"/>
                <a:gd name="connsiteY4" fmla="*/ 10521 h 1119885"/>
                <a:gd name="connsiteX5" fmla="*/ 1558602 w 2122062"/>
                <a:gd name="connsiteY5" fmla="*/ 157048 h 1119885"/>
                <a:gd name="connsiteX6" fmla="*/ 1591891 w 2122062"/>
                <a:gd name="connsiteY6" fmla="*/ 332109 h 1119885"/>
                <a:gd name="connsiteX7" fmla="*/ 1503618 w 2122062"/>
                <a:gd name="connsiteY7" fmla="*/ 508061 h 1119885"/>
                <a:gd name="connsiteX8" fmla="*/ 1269708 w 2122062"/>
                <a:gd name="connsiteY8" fmla="*/ 480420 h 1119885"/>
                <a:gd name="connsiteX9" fmla="*/ 1244445 w 2122062"/>
                <a:gd name="connsiteY9" fmla="*/ 285743 h 1119885"/>
                <a:gd name="connsiteX10" fmla="*/ 1180246 w 2122062"/>
                <a:gd name="connsiteY10" fmla="*/ 456345 h 1119885"/>
                <a:gd name="connsiteX11" fmla="*/ 1352334 w 2122062"/>
                <a:gd name="connsiteY11" fmla="*/ 621598 h 1119885"/>
                <a:gd name="connsiteX12" fmla="*/ 1589810 w 2122062"/>
                <a:gd name="connsiteY12" fmla="*/ 549374 h 1119885"/>
                <a:gd name="connsiteX13" fmla="*/ 1663817 w 2122062"/>
                <a:gd name="connsiteY13" fmla="*/ 304171 h 1119885"/>
                <a:gd name="connsiteX14" fmla="*/ 1961034 w 2122062"/>
                <a:gd name="connsiteY14" fmla="*/ 345186 h 1119885"/>
                <a:gd name="connsiteX15" fmla="*/ 2040390 w 2122062"/>
                <a:gd name="connsiteY15" fmla="*/ 831432 h 1119885"/>
                <a:gd name="connsiteX16" fmla="*/ 1655198 w 2122062"/>
                <a:gd name="connsiteY16" fmla="*/ 896820 h 1119885"/>
                <a:gd name="connsiteX17" fmla="*/ 1410292 w 2122062"/>
                <a:gd name="connsiteY17" fmla="*/ 1118246 h 1119885"/>
                <a:gd name="connsiteX18" fmla="*/ 1065818 w 2122062"/>
                <a:gd name="connsiteY18" fmla="*/ 960127 h 1119885"/>
                <a:gd name="connsiteX19" fmla="*/ 663981 w 2122062"/>
                <a:gd name="connsiteY19" fmla="*/ 1056425 h 1119885"/>
                <a:gd name="connsiteX20" fmla="*/ 306727 w 2122062"/>
                <a:gd name="connsiteY20" fmla="*/ 773178 h 1119885"/>
                <a:gd name="connsiteX21" fmla="*/ 0 w 2122062"/>
                <a:gd name="connsiteY21" fmla="*/ 877501 h 1119885"/>
                <a:gd name="connsiteX22" fmla="*/ 325452 w 2122062"/>
                <a:gd name="connsiteY22" fmla="*/ 560965 h 11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2062" h="1119885">
                  <a:moveTo>
                    <a:pt x="325452" y="560965"/>
                  </a:moveTo>
                  <a:cubicBezTo>
                    <a:pt x="541825" y="529758"/>
                    <a:pt x="722533" y="659344"/>
                    <a:pt x="722533" y="659344"/>
                  </a:cubicBezTo>
                  <a:cubicBezTo>
                    <a:pt x="722533" y="659344"/>
                    <a:pt x="714508" y="512816"/>
                    <a:pt x="803970" y="416518"/>
                  </a:cubicBezTo>
                  <a:cubicBezTo>
                    <a:pt x="893432" y="320220"/>
                    <a:pt x="1016183" y="366883"/>
                    <a:pt x="1016183" y="366883"/>
                  </a:cubicBezTo>
                  <a:cubicBezTo>
                    <a:pt x="1016183" y="366883"/>
                    <a:pt x="963575" y="72639"/>
                    <a:pt x="1199565" y="10521"/>
                  </a:cubicBezTo>
                  <a:cubicBezTo>
                    <a:pt x="1378489" y="-36439"/>
                    <a:pt x="1517289" y="84825"/>
                    <a:pt x="1558602" y="157048"/>
                  </a:cubicBezTo>
                  <a:cubicBezTo>
                    <a:pt x="1599916" y="229272"/>
                    <a:pt x="1591594" y="296443"/>
                    <a:pt x="1591891" y="332109"/>
                  </a:cubicBezTo>
                  <a:cubicBezTo>
                    <a:pt x="1592188" y="397199"/>
                    <a:pt x="1558602" y="459912"/>
                    <a:pt x="1503618" y="508061"/>
                  </a:cubicBezTo>
                  <a:cubicBezTo>
                    <a:pt x="1448633" y="556210"/>
                    <a:pt x="1328260" y="545807"/>
                    <a:pt x="1269708" y="480420"/>
                  </a:cubicBezTo>
                  <a:cubicBezTo>
                    <a:pt x="1211157" y="415032"/>
                    <a:pt x="1244445" y="285743"/>
                    <a:pt x="1244445" y="285743"/>
                  </a:cubicBezTo>
                  <a:cubicBezTo>
                    <a:pt x="1244445" y="285743"/>
                    <a:pt x="1173410" y="360047"/>
                    <a:pt x="1180246" y="456345"/>
                  </a:cubicBezTo>
                  <a:cubicBezTo>
                    <a:pt x="1187082" y="552643"/>
                    <a:pt x="1293783" y="607628"/>
                    <a:pt x="1352334" y="621598"/>
                  </a:cubicBezTo>
                  <a:cubicBezTo>
                    <a:pt x="1410886" y="635270"/>
                    <a:pt x="1510453" y="642105"/>
                    <a:pt x="1589810" y="549374"/>
                  </a:cubicBezTo>
                  <a:cubicBezTo>
                    <a:pt x="1668870" y="456345"/>
                    <a:pt x="1663817" y="304171"/>
                    <a:pt x="1663817" y="304171"/>
                  </a:cubicBezTo>
                  <a:cubicBezTo>
                    <a:pt x="1663817" y="304171"/>
                    <a:pt x="1850766" y="263452"/>
                    <a:pt x="1961034" y="345186"/>
                  </a:cubicBezTo>
                  <a:cubicBezTo>
                    <a:pt x="2150360" y="485175"/>
                    <a:pt x="2167302" y="698577"/>
                    <a:pt x="2040390" y="831432"/>
                  </a:cubicBezTo>
                  <a:cubicBezTo>
                    <a:pt x="1913479" y="964288"/>
                    <a:pt x="1655198" y="896820"/>
                    <a:pt x="1655198" y="896820"/>
                  </a:cubicBezTo>
                  <a:cubicBezTo>
                    <a:pt x="1655198" y="896820"/>
                    <a:pt x="1684622" y="1097441"/>
                    <a:pt x="1410292" y="1118246"/>
                  </a:cubicBezTo>
                  <a:cubicBezTo>
                    <a:pt x="1135961" y="1138754"/>
                    <a:pt x="1065818" y="960127"/>
                    <a:pt x="1065818" y="960127"/>
                  </a:cubicBezTo>
                  <a:cubicBezTo>
                    <a:pt x="1065818" y="960127"/>
                    <a:pt x="868169" y="1125379"/>
                    <a:pt x="663981" y="1056425"/>
                  </a:cubicBezTo>
                  <a:cubicBezTo>
                    <a:pt x="459794" y="987768"/>
                    <a:pt x="447013" y="793686"/>
                    <a:pt x="306727" y="773178"/>
                  </a:cubicBezTo>
                  <a:cubicBezTo>
                    <a:pt x="165847" y="752373"/>
                    <a:pt x="0" y="877501"/>
                    <a:pt x="0" y="877501"/>
                  </a:cubicBezTo>
                  <a:cubicBezTo>
                    <a:pt x="0" y="877501"/>
                    <a:pt x="48149" y="601090"/>
                    <a:pt x="325452" y="560965"/>
                  </a:cubicBezTo>
                  <a:close/>
                </a:path>
              </a:pathLst>
            </a:custGeom>
            <a:solidFill>
              <a:srgbClr val="FFC000"/>
            </a:solidFill>
            <a:ln w="2964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4540F8B-5F3E-070F-13E3-EFDC081B9B6D}"/>
                </a:ext>
              </a:extLst>
            </p:cNvPr>
            <p:cNvSpPr/>
            <p:nvPr/>
          </p:nvSpPr>
          <p:spPr>
            <a:xfrm>
              <a:off x="2496072" y="1320952"/>
              <a:ext cx="883470" cy="8834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F5CDD9E-393C-7C0A-59CC-440A5171A3D1}"/>
                </a:ext>
              </a:extLst>
            </p:cNvPr>
            <p:cNvSpPr txBox="1"/>
            <p:nvPr/>
          </p:nvSpPr>
          <p:spPr>
            <a:xfrm>
              <a:off x="2662483" y="1501077"/>
              <a:ext cx="6014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2E1C98D-5A36-2763-0F2C-2BFF57B28407}"/>
                </a:ext>
              </a:extLst>
            </p:cNvPr>
            <p:cNvGrpSpPr/>
            <p:nvPr/>
          </p:nvGrpSpPr>
          <p:grpSpPr>
            <a:xfrm>
              <a:off x="2051898" y="2662299"/>
              <a:ext cx="1771817" cy="1451681"/>
              <a:chOff x="810790" y="3990109"/>
              <a:chExt cx="1771817" cy="1451681"/>
            </a:xfrm>
          </p:grpSpPr>
          <p:sp>
            <p:nvSpPr>
              <p:cNvPr id="32" name="Rectangle 18">
                <a:extLst>
                  <a:ext uri="{FF2B5EF4-FFF2-40B4-BE49-F238E27FC236}">
                    <a16:creationId xmlns:a16="http://schemas.microsoft.com/office/drawing/2014/main" id="{8D69C5A4-C359-8D55-40E1-9192866168F1}"/>
                  </a:ext>
                </a:extLst>
              </p:cNvPr>
              <p:cNvSpPr/>
              <p:nvPr/>
            </p:nvSpPr>
            <p:spPr>
              <a:xfrm>
                <a:off x="810790" y="4267366"/>
                <a:ext cx="1771817" cy="1174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68C0827-75E4-D2D8-FB1B-6D496CDB10F4}"/>
                  </a:ext>
                </a:extLst>
              </p:cNvPr>
              <p:cNvSpPr txBox="1"/>
              <p:nvPr/>
            </p:nvSpPr>
            <p:spPr>
              <a:xfrm>
                <a:off x="965537" y="3990109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8488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334571D-D44D-EF5B-62B6-3C7B12B59ED1}"/>
              </a:ext>
            </a:extLst>
          </p:cNvPr>
          <p:cNvSpPr/>
          <p:nvPr/>
        </p:nvSpPr>
        <p:spPr>
          <a:xfrm>
            <a:off x="0" y="2533590"/>
            <a:ext cx="12192000" cy="4324410"/>
          </a:xfrm>
          <a:custGeom>
            <a:avLst/>
            <a:gdLst>
              <a:gd name="connsiteX0" fmla="*/ 6096000 w 12192000"/>
              <a:gd name="connsiteY0" fmla="*/ 0 h 4324410"/>
              <a:gd name="connsiteX1" fmla="*/ 12110143 w 12192000"/>
              <a:gd name="connsiteY1" fmla="*/ 1291931 h 4324410"/>
              <a:gd name="connsiteX2" fmla="*/ 12192000 w 12192000"/>
              <a:gd name="connsiteY2" fmla="*/ 1337796 h 4324410"/>
              <a:gd name="connsiteX3" fmla="*/ 12192000 w 12192000"/>
              <a:gd name="connsiteY3" fmla="*/ 4324410 h 4324410"/>
              <a:gd name="connsiteX4" fmla="*/ 0 w 12192000"/>
              <a:gd name="connsiteY4" fmla="*/ 4324410 h 4324410"/>
              <a:gd name="connsiteX5" fmla="*/ 0 w 12192000"/>
              <a:gd name="connsiteY5" fmla="*/ 1337796 h 4324410"/>
              <a:gd name="connsiteX6" fmla="*/ 81857 w 12192000"/>
              <a:gd name="connsiteY6" fmla="*/ 1291931 h 4324410"/>
              <a:gd name="connsiteX7" fmla="*/ 6096000 w 12192000"/>
              <a:gd name="connsiteY7" fmla="*/ 0 h 432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324410">
                <a:moveTo>
                  <a:pt x="6096000" y="0"/>
                </a:moveTo>
                <a:cubicBezTo>
                  <a:pt x="8479834" y="0"/>
                  <a:pt x="10623886" y="498271"/>
                  <a:pt x="12110143" y="1291931"/>
                </a:cubicBezTo>
                <a:lnTo>
                  <a:pt x="12192000" y="1337796"/>
                </a:lnTo>
                <a:lnTo>
                  <a:pt x="12192000" y="4324410"/>
                </a:lnTo>
                <a:lnTo>
                  <a:pt x="0" y="4324410"/>
                </a:lnTo>
                <a:lnTo>
                  <a:pt x="0" y="1337796"/>
                </a:lnTo>
                <a:lnTo>
                  <a:pt x="81857" y="1291931"/>
                </a:lnTo>
                <a:cubicBezTo>
                  <a:pt x="1568114" y="498271"/>
                  <a:pt x="3712166" y="0"/>
                  <a:pt x="609600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30F33C-E0A7-8908-48C7-A055111C0644}"/>
              </a:ext>
            </a:extLst>
          </p:cNvPr>
          <p:cNvGrpSpPr/>
          <p:nvPr/>
        </p:nvGrpSpPr>
        <p:grpSpPr>
          <a:xfrm>
            <a:off x="4796227" y="1652978"/>
            <a:ext cx="2599546" cy="2599546"/>
            <a:chOff x="4796227" y="1652978"/>
            <a:chExt cx="2599546" cy="259954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EC7DBB7-9C3B-A790-34B7-5C4E250C6618}"/>
                </a:ext>
              </a:extLst>
            </p:cNvPr>
            <p:cNvSpPr/>
            <p:nvPr/>
          </p:nvSpPr>
          <p:spPr>
            <a:xfrm>
              <a:off x="5092817" y="1652978"/>
              <a:ext cx="2006366" cy="946569"/>
            </a:xfrm>
            <a:custGeom>
              <a:avLst/>
              <a:gdLst>
                <a:gd name="connsiteX0" fmla="*/ 1003183 w 2006366"/>
                <a:gd name="connsiteY0" fmla="*/ 0 h 946569"/>
                <a:gd name="connsiteX1" fmla="*/ 2006151 w 2006366"/>
                <a:gd name="connsiteY1" fmla="*/ 472997 h 946569"/>
                <a:gd name="connsiteX2" fmla="*/ 2006366 w 2006366"/>
                <a:gd name="connsiteY2" fmla="*/ 473285 h 946569"/>
                <a:gd name="connsiteX3" fmla="*/ 2006151 w 2006366"/>
                <a:gd name="connsiteY3" fmla="*/ 473572 h 946569"/>
                <a:gd name="connsiteX4" fmla="*/ 1003183 w 2006366"/>
                <a:gd name="connsiteY4" fmla="*/ 946569 h 946569"/>
                <a:gd name="connsiteX5" fmla="*/ 215 w 2006366"/>
                <a:gd name="connsiteY5" fmla="*/ 473572 h 946569"/>
                <a:gd name="connsiteX6" fmla="*/ 0 w 2006366"/>
                <a:gd name="connsiteY6" fmla="*/ 473285 h 946569"/>
                <a:gd name="connsiteX7" fmla="*/ 215 w 2006366"/>
                <a:gd name="connsiteY7" fmla="*/ 472997 h 946569"/>
                <a:gd name="connsiteX8" fmla="*/ 1003183 w 2006366"/>
                <a:gd name="connsiteY8" fmla="*/ 0 h 9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6366" h="946569">
                  <a:moveTo>
                    <a:pt x="1003183" y="0"/>
                  </a:moveTo>
                  <a:cubicBezTo>
                    <a:pt x="1406971" y="0"/>
                    <a:pt x="1767754" y="184126"/>
                    <a:pt x="2006151" y="472997"/>
                  </a:cubicBezTo>
                  <a:lnTo>
                    <a:pt x="2006366" y="473285"/>
                  </a:lnTo>
                  <a:lnTo>
                    <a:pt x="2006151" y="473572"/>
                  </a:lnTo>
                  <a:cubicBezTo>
                    <a:pt x="1767754" y="762443"/>
                    <a:pt x="1406971" y="946569"/>
                    <a:pt x="1003183" y="946569"/>
                  </a:cubicBezTo>
                  <a:cubicBezTo>
                    <a:pt x="599395" y="946569"/>
                    <a:pt x="238613" y="762443"/>
                    <a:pt x="215" y="473572"/>
                  </a:cubicBezTo>
                  <a:lnTo>
                    <a:pt x="0" y="473285"/>
                  </a:lnTo>
                  <a:lnTo>
                    <a:pt x="215" y="472997"/>
                  </a:lnTo>
                  <a:cubicBezTo>
                    <a:pt x="238613" y="184126"/>
                    <a:pt x="599395" y="0"/>
                    <a:pt x="1003183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AA591CEC-2825-7E0F-1EAE-7CB7C5018E9F}"/>
                </a:ext>
              </a:extLst>
            </p:cNvPr>
            <p:cNvSpPr/>
            <p:nvPr/>
          </p:nvSpPr>
          <p:spPr>
            <a:xfrm>
              <a:off x="4796227" y="2126263"/>
              <a:ext cx="2599546" cy="2126261"/>
            </a:xfrm>
            <a:custGeom>
              <a:avLst/>
              <a:gdLst>
                <a:gd name="connsiteX0" fmla="*/ 296590 w 2599546"/>
                <a:gd name="connsiteY0" fmla="*/ 0 h 2126261"/>
                <a:gd name="connsiteX1" fmla="*/ 296805 w 2599546"/>
                <a:gd name="connsiteY1" fmla="*/ 287 h 2126261"/>
                <a:gd name="connsiteX2" fmla="*/ 1299773 w 2599546"/>
                <a:gd name="connsiteY2" fmla="*/ 473284 h 2126261"/>
                <a:gd name="connsiteX3" fmla="*/ 2302741 w 2599546"/>
                <a:gd name="connsiteY3" fmla="*/ 287 h 2126261"/>
                <a:gd name="connsiteX4" fmla="*/ 2302956 w 2599546"/>
                <a:gd name="connsiteY4" fmla="*/ 0 h 2126261"/>
                <a:gd name="connsiteX5" fmla="*/ 2377565 w 2599546"/>
                <a:gd name="connsiteY5" fmla="*/ 99772 h 2126261"/>
                <a:gd name="connsiteX6" fmla="*/ 2599546 w 2599546"/>
                <a:gd name="connsiteY6" fmla="*/ 826488 h 2126261"/>
                <a:gd name="connsiteX7" fmla="*/ 1299773 w 2599546"/>
                <a:gd name="connsiteY7" fmla="*/ 2126261 h 2126261"/>
                <a:gd name="connsiteX8" fmla="*/ 0 w 2599546"/>
                <a:gd name="connsiteY8" fmla="*/ 826488 h 2126261"/>
                <a:gd name="connsiteX9" fmla="*/ 221981 w 2599546"/>
                <a:gd name="connsiteY9" fmla="*/ 99772 h 2126261"/>
                <a:gd name="connsiteX10" fmla="*/ 296590 w 2599546"/>
                <a:gd name="connsiteY10" fmla="*/ 0 h 212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9546" h="2126261">
                  <a:moveTo>
                    <a:pt x="296590" y="0"/>
                  </a:moveTo>
                  <a:lnTo>
                    <a:pt x="296805" y="287"/>
                  </a:lnTo>
                  <a:cubicBezTo>
                    <a:pt x="535203" y="289158"/>
                    <a:pt x="895985" y="473284"/>
                    <a:pt x="1299773" y="473284"/>
                  </a:cubicBezTo>
                  <a:cubicBezTo>
                    <a:pt x="1703561" y="473284"/>
                    <a:pt x="2064344" y="289158"/>
                    <a:pt x="2302741" y="287"/>
                  </a:cubicBezTo>
                  <a:lnTo>
                    <a:pt x="2302956" y="0"/>
                  </a:lnTo>
                  <a:lnTo>
                    <a:pt x="2377565" y="99772"/>
                  </a:lnTo>
                  <a:cubicBezTo>
                    <a:pt x="2517713" y="307218"/>
                    <a:pt x="2599546" y="557296"/>
                    <a:pt x="2599546" y="826488"/>
                  </a:cubicBezTo>
                  <a:cubicBezTo>
                    <a:pt x="2599546" y="1544333"/>
                    <a:pt x="2017618" y="2126261"/>
                    <a:pt x="1299773" y="2126261"/>
                  </a:cubicBezTo>
                  <a:cubicBezTo>
                    <a:pt x="581928" y="2126261"/>
                    <a:pt x="0" y="1544333"/>
                    <a:pt x="0" y="826488"/>
                  </a:cubicBezTo>
                  <a:cubicBezTo>
                    <a:pt x="0" y="557296"/>
                    <a:pt x="81834" y="307218"/>
                    <a:pt x="221981" y="99772"/>
                  </a:cubicBezTo>
                  <a:lnTo>
                    <a:pt x="296590" y="0"/>
                  </a:lnTo>
                  <a:close/>
                </a:path>
              </a:pathLst>
            </a:custGeom>
            <a:solidFill>
              <a:srgbClr val="C7121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Rectangle 18">
              <a:extLst>
                <a:ext uri="{FF2B5EF4-FFF2-40B4-BE49-F238E27FC236}">
                  <a16:creationId xmlns:a16="http://schemas.microsoft.com/office/drawing/2014/main" id="{FC4FAC00-F89B-FA47-43A4-A9401BF60CCA}"/>
                </a:ext>
              </a:extLst>
            </p:cNvPr>
            <p:cNvSpPr/>
            <p:nvPr/>
          </p:nvSpPr>
          <p:spPr>
            <a:xfrm>
              <a:off x="5197066" y="2519994"/>
              <a:ext cx="1771817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45A7275-9156-45D8-27F2-83B14F9AD158}"/>
                </a:ext>
              </a:extLst>
            </p:cNvPr>
            <p:cNvSpPr txBox="1"/>
            <p:nvPr/>
          </p:nvSpPr>
          <p:spPr>
            <a:xfrm>
              <a:off x="5351813" y="199567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89CFA35-2DA0-1EB4-FBFF-10598153D660}"/>
              </a:ext>
            </a:extLst>
          </p:cNvPr>
          <p:cNvGrpSpPr/>
          <p:nvPr/>
        </p:nvGrpSpPr>
        <p:grpSpPr>
          <a:xfrm>
            <a:off x="1538677" y="2202050"/>
            <a:ext cx="2599546" cy="2599546"/>
            <a:chOff x="4796227" y="1652978"/>
            <a:chExt cx="2599546" cy="259954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EC09B4E-D695-2961-8811-F201B8D3137A}"/>
                </a:ext>
              </a:extLst>
            </p:cNvPr>
            <p:cNvSpPr/>
            <p:nvPr/>
          </p:nvSpPr>
          <p:spPr>
            <a:xfrm>
              <a:off x="5092817" y="1652978"/>
              <a:ext cx="2006366" cy="946569"/>
            </a:xfrm>
            <a:custGeom>
              <a:avLst/>
              <a:gdLst>
                <a:gd name="connsiteX0" fmla="*/ 1003183 w 2006366"/>
                <a:gd name="connsiteY0" fmla="*/ 0 h 946569"/>
                <a:gd name="connsiteX1" fmla="*/ 2006151 w 2006366"/>
                <a:gd name="connsiteY1" fmla="*/ 472997 h 946569"/>
                <a:gd name="connsiteX2" fmla="*/ 2006366 w 2006366"/>
                <a:gd name="connsiteY2" fmla="*/ 473285 h 946569"/>
                <a:gd name="connsiteX3" fmla="*/ 2006151 w 2006366"/>
                <a:gd name="connsiteY3" fmla="*/ 473572 h 946569"/>
                <a:gd name="connsiteX4" fmla="*/ 1003183 w 2006366"/>
                <a:gd name="connsiteY4" fmla="*/ 946569 h 946569"/>
                <a:gd name="connsiteX5" fmla="*/ 215 w 2006366"/>
                <a:gd name="connsiteY5" fmla="*/ 473572 h 946569"/>
                <a:gd name="connsiteX6" fmla="*/ 0 w 2006366"/>
                <a:gd name="connsiteY6" fmla="*/ 473285 h 946569"/>
                <a:gd name="connsiteX7" fmla="*/ 215 w 2006366"/>
                <a:gd name="connsiteY7" fmla="*/ 472997 h 946569"/>
                <a:gd name="connsiteX8" fmla="*/ 1003183 w 2006366"/>
                <a:gd name="connsiteY8" fmla="*/ 0 h 9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6366" h="946569">
                  <a:moveTo>
                    <a:pt x="1003183" y="0"/>
                  </a:moveTo>
                  <a:cubicBezTo>
                    <a:pt x="1406971" y="0"/>
                    <a:pt x="1767754" y="184126"/>
                    <a:pt x="2006151" y="472997"/>
                  </a:cubicBezTo>
                  <a:lnTo>
                    <a:pt x="2006366" y="473285"/>
                  </a:lnTo>
                  <a:lnTo>
                    <a:pt x="2006151" y="473572"/>
                  </a:lnTo>
                  <a:cubicBezTo>
                    <a:pt x="1767754" y="762443"/>
                    <a:pt x="1406971" y="946569"/>
                    <a:pt x="1003183" y="946569"/>
                  </a:cubicBezTo>
                  <a:cubicBezTo>
                    <a:pt x="599395" y="946569"/>
                    <a:pt x="238613" y="762443"/>
                    <a:pt x="215" y="473572"/>
                  </a:cubicBezTo>
                  <a:lnTo>
                    <a:pt x="0" y="473285"/>
                  </a:lnTo>
                  <a:lnTo>
                    <a:pt x="215" y="472997"/>
                  </a:lnTo>
                  <a:cubicBezTo>
                    <a:pt x="238613" y="184126"/>
                    <a:pt x="599395" y="0"/>
                    <a:pt x="1003183" y="0"/>
                  </a:cubicBezTo>
                  <a:close/>
                </a:path>
              </a:pathLst>
            </a:cu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D69F095-4A4B-7525-4839-AD8D48863F1A}"/>
                </a:ext>
              </a:extLst>
            </p:cNvPr>
            <p:cNvSpPr/>
            <p:nvPr/>
          </p:nvSpPr>
          <p:spPr>
            <a:xfrm>
              <a:off x="4796227" y="2126263"/>
              <a:ext cx="2599546" cy="2126261"/>
            </a:xfrm>
            <a:custGeom>
              <a:avLst/>
              <a:gdLst>
                <a:gd name="connsiteX0" fmla="*/ 296590 w 2599546"/>
                <a:gd name="connsiteY0" fmla="*/ 0 h 2126261"/>
                <a:gd name="connsiteX1" fmla="*/ 296805 w 2599546"/>
                <a:gd name="connsiteY1" fmla="*/ 287 h 2126261"/>
                <a:gd name="connsiteX2" fmla="*/ 1299773 w 2599546"/>
                <a:gd name="connsiteY2" fmla="*/ 473284 h 2126261"/>
                <a:gd name="connsiteX3" fmla="*/ 2302741 w 2599546"/>
                <a:gd name="connsiteY3" fmla="*/ 287 h 2126261"/>
                <a:gd name="connsiteX4" fmla="*/ 2302956 w 2599546"/>
                <a:gd name="connsiteY4" fmla="*/ 0 h 2126261"/>
                <a:gd name="connsiteX5" fmla="*/ 2377565 w 2599546"/>
                <a:gd name="connsiteY5" fmla="*/ 99772 h 2126261"/>
                <a:gd name="connsiteX6" fmla="*/ 2599546 w 2599546"/>
                <a:gd name="connsiteY6" fmla="*/ 826488 h 2126261"/>
                <a:gd name="connsiteX7" fmla="*/ 1299773 w 2599546"/>
                <a:gd name="connsiteY7" fmla="*/ 2126261 h 2126261"/>
                <a:gd name="connsiteX8" fmla="*/ 0 w 2599546"/>
                <a:gd name="connsiteY8" fmla="*/ 826488 h 2126261"/>
                <a:gd name="connsiteX9" fmla="*/ 221981 w 2599546"/>
                <a:gd name="connsiteY9" fmla="*/ 99772 h 2126261"/>
                <a:gd name="connsiteX10" fmla="*/ 296590 w 2599546"/>
                <a:gd name="connsiteY10" fmla="*/ 0 h 212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9546" h="2126261">
                  <a:moveTo>
                    <a:pt x="296590" y="0"/>
                  </a:moveTo>
                  <a:lnTo>
                    <a:pt x="296805" y="287"/>
                  </a:lnTo>
                  <a:cubicBezTo>
                    <a:pt x="535203" y="289158"/>
                    <a:pt x="895985" y="473284"/>
                    <a:pt x="1299773" y="473284"/>
                  </a:cubicBezTo>
                  <a:cubicBezTo>
                    <a:pt x="1703561" y="473284"/>
                    <a:pt x="2064344" y="289158"/>
                    <a:pt x="2302741" y="287"/>
                  </a:cubicBezTo>
                  <a:lnTo>
                    <a:pt x="2302956" y="0"/>
                  </a:lnTo>
                  <a:lnTo>
                    <a:pt x="2377565" y="99772"/>
                  </a:lnTo>
                  <a:cubicBezTo>
                    <a:pt x="2517713" y="307218"/>
                    <a:pt x="2599546" y="557296"/>
                    <a:pt x="2599546" y="826488"/>
                  </a:cubicBezTo>
                  <a:cubicBezTo>
                    <a:pt x="2599546" y="1544333"/>
                    <a:pt x="2017618" y="2126261"/>
                    <a:pt x="1299773" y="2126261"/>
                  </a:cubicBezTo>
                  <a:cubicBezTo>
                    <a:pt x="581928" y="2126261"/>
                    <a:pt x="0" y="1544333"/>
                    <a:pt x="0" y="826488"/>
                  </a:cubicBezTo>
                  <a:cubicBezTo>
                    <a:pt x="0" y="557296"/>
                    <a:pt x="81834" y="307218"/>
                    <a:pt x="221981" y="99772"/>
                  </a:cubicBezTo>
                  <a:lnTo>
                    <a:pt x="296590" y="0"/>
                  </a:lnTo>
                  <a:close/>
                </a:path>
              </a:pathLst>
            </a:custGeom>
            <a:solidFill>
              <a:srgbClr val="FFC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6B757386-FDC0-4AA2-078C-2A792E67CAE7}"/>
                </a:ext>
              </a:extLst>
            </p:cNvPr>
            <p:cNvSpPr/>
            <p:nvPr/>
          </p:nvSpPr>
          <p:spPr>
            <a:xfrm>
              <a:off x="5197066" y="2519994"/>
              <a:ext cx="1771817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539771E-F1D1-2FA9-2421-3E85B6121677}"/>
                </a:ext>
              </a:extLst>
            </p:cNvPr>
            <p:cNvSpPr txBox="1"/>
            <p:nvPr/>
          </p:nvSpPr>
          <p:spPr>
            <a:xfrm>
              <a:off x="5351813" y="199567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35CF123-3D2C-20E9-2357-3D725054AA35}"/>
              </a:ext>
            </a:extLst>
          </p:cNvPr>
          <p:cNvGrpSpPr/>
          <p:nvPr/>
        </p:nvGrpSpPr>
        <p:grpSpPr>
          <a:xfrm>
            <a:off x="8101402" y="2202050"/>
            <a:ext cx="2599546" cy="2599546"/>
            <a:chOff x="4796227" y="1652978"/>
            <a:chExt cx="2599546" cy="259954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E948C65-F2B0-2F57-C067-3F5F6ABF7D65}"/>
                </a:ext>
              </a:extLst>
            </p:cNvPr>
            <p:cNvSpPr/>
            <p:nvPr/>
          </p:nvSpPr>
          <p:spPr>
            <a:xfrm>
              <a:off x="5092817" y="1652978"/>
              <a:ext cx="2006366" cy="946569"/>
            </a:xfrm>
            <a:custGeom>
              <a:avLst/>
              <a:gdLst>
                <a:gd name="connsiteX0" fmla="*/ 1003183 w 2006366"/>
                <a:gd name="connsiteY0" fmla="*/ 0 h 946569"/>
                <a:gd name="connsiteX1" fmla="*/ 2006151 w 2006366"/>
                <a:gd name="connsiteY1" fmla="*/ 472997 h 946569"/>
                <a:gd name="connsiteX2" fmla="*/ 2006366 w 2006366"/>
                <a:gd name="connsiteY2" fmla="*/ 473285 h 946569"/>
                <a:gd name="connsiteX3" fmla="*/ 2006151 w 2006366"/>
                <a:gd name="connsiteY3" fmla="*/ 473572 h 946569"/>
                <a:gd name="connsiteX4" fmla="*/ 1003183 w 2006366"/>
                <a:gd name="connsiteY4" fmla="*/ 946569 h 946569"/>
                <a:gd name="connsiteX5" fmla="*/ 215 w 2006366"/>
                <a:gd name="connsiteY5" fmla="*/ 473572 h 946569"/>
                <a:gd name="connsiteX6" fmla="*/ 0 w 2006366"/>
                <a:gd name="connsiteY6" fmla="*/ 473285 h 946569"/>
                <a:gd name="connsiteX7" fmla="*/ 215 w 2006366"/>
                <a:gd name="connsiteY7" fmla="*/ 472997 h 946569"/>
                <a:gd name="connsiteX8" fmla="*/ 1003183 w 2006366"/>
                <a:gd name="connsiteY8" fmla="*/ 0 h 9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6366" h="946569">
                  <a:moveTo>
                    <a:pt x="1003183" y="0"/>
                  </a:moveTo>
                  <a:cubicBezTo>
                    <a:pt x="1406971" y="0"/>
                    <a:pt x="1767754" y="184126"/>
                    <a:pt x="2006151" y="472997"/>
                  </a:cubicBezTo>
                  <a:lnTo>
                    <a:pt x="2006366" y="473285"/>
                  </a:lnTo>
                  <a:lnTo>
                    <a:pt x="2006151" y="473572"/>
                  </a:lnTo>
                  <a:cubicBezTo>
                    <a:pt x="1767754" y="762443"/>
                    <a:pt x="1406971" y="946569"/>
                    <a:pt x="1003183" y="946569"/>
                  </a:cubicBezTo>
                  <a:cubicBezTo>
                    <a:pt x="599395" y="946569"/>
                    <a:pt x="238613" y="762443"/>
                    <a:pt x="215" y="473572"/>
                  </a:cubicBezTo>
                  <a:lnTo>
                    <a:pt x="0" y="473285"/>
                  </a:lnTo>
                  <a:lnTo>
                    <a:pt x="215" y="472997"/>
                  </a:lnTo>
                  <a:cubicBezTo>
                    <a:pt x="238613" y="184126"/>
                    <a:pt x="599395" y="0"/>
                    <a:pt x="1003183" y="0"/>
                  </a:cubicBezTo>
                  <a:close/>
                </a:path>
              </a:pathLst>
            </a:cu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322376A-EA64-8BE1-6887-62F9B1A571BE}"/>
                </a:ext>
              </a:extLst>
            </p:cNvPr>
            <p:cNvSpPr/>
            <p:nvPr/>
          </p:nvSpPr>
          <p:spPr>
            <a:xfrm>
              <a:off x="4796227" y="2126263"/>
              <a:ext cx="2599546" cy="2126261"/>
            </a:xfrm>
            <a:custGeom>
              <a:avLst/>
              <a:gdLst>
                <a:gd name="connsiteX0" fmla="*/ 296590 w 2599546"/>
                <a:gd name="connsiteY0" fmla="*/ 0 h 2126261"/>
                <a:gd name="connsiteX1" fmla="*/ 296805 w 2599546"/>
                <a:gd name="connsiteY1" fmla="*/ 287 h 2126261"/>
                <a:gd name="connsiteX2" fmla="*/ 1299773 w 2599546"/>
                <a:gd name="connsiteY2" fmla="*/ 473284 h 2126261"/>
                <a:gd name="connsiteX3" fmla="*/ 2302741 w 2599546"/>
                <a:gd name="connsiteY3" fmla="*/ 287 h 2126261"/>
                <a:gd name="connsiteX4" fmla="*/ 2302956 w 2599546"/>
                <a:gd name="connsiteY4" fmla="*/ 0 h 2126261"/>
                <a:gd name="connsiteX5" fmla="*/ 2377565 w 2599546"/>
                <a:gd name="connsiteY5" fmla="*/ 99772 h 2126261"/>
                <a:gd name="connsiteX6" fmla="*/ 2599546 w 2599546"/>
                <a:gd name="connsiteY6" fmla="*/ 826488 h 2126261"/>
                <a:gd name="connsiteX7" fmla="*/ 1299773 w 2599546"/>
                <a:gd name="connsiteY7" fmla="*/ 2126261 h 2126261"/>
                <a:gd name="connsiteX8" fmla="*/ 0 w 2599546"/>
                <a:gd name="connsiteY8" fmla="*/ 826488 h 2126261"/>
                <a:gd name="connsiteX9" fmla="*/ 221981 w 2599546"/>
                <a:gd name="connsiteY9" fmla="*/ 99772 h 2126261"/>
                <a:gd name="connsiteX10" fmla="*/ 296590 w 2599546"/>
                <a:gd name="connsiteY10" fmla="*/ 0 h 212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9546" h="2126261">
                  <a:moveTo>
                    <a:pt x="296590" y="0"/>
                  </a:moveTo>
                  <a:lnTo>
                    <a:pt x="296805" y="287"/>
                  </a:lnTo>
                  <a:cubicBezTo>
                    <a:pt x="535203" y="289158"/>
                    <a:pt x="895985" y="473284"/>
                    <a:pt x="1299773" y="473284"/>
                  </a:cubicBezTo>
                  <a:cubicBezTo>
                    <a:pt x="1703561" y="473284"/>
                    <a:pt x="2064344" y="289158"/>
                    <a:pt x="2302741" y="287"/>
                  </a:cubicBezTo>
                  <a:lnTo>
                    <a:pt x="2302956" y="0"/>
                  </a:lnTo>
                  <a:lnTo>
                    <a:pt x="2377565" y="99772"/>
                  </a:lnTo>
                  <a:cubicBezTo>
                    <a:pt x="2517713" y="307218"/>
                    <a:pt x="2599546" y="557296"/>
                    <a:pt x="2599546" y="826488"/>
                  </a:cubicBezTo>
                  <a:cubicBezTo>
                    <a:pt x="2599546" y="1544333"/>
                    <a:pt x="2017618" y="2126261"/>
                    <a:pt x="1299773" y="2126261"/>
                  </a:cubicBezTo>
                  <a:cubicBezTo>
                    <a:pt x="581928" y="2126261"/>
                    <a:pt x="0" y="1544333"/>
                    <a:pt x="0" y="826488"/>
                  </a:cubicBezTo>
                  <a:cubicBezTo>
                    <a:pt x="0" y="557296"/>
                    <a:pt x="81834" y="307218"/>
                    <a:pt x="221981" y="99772"/>
                  </a:cubicBezTo>
                  <a:lnTo>
                    <a:pt x="296590" y="0"/>
                  </a:lnTo>
                  <a:close/>
                </a:path>
              </a:pathLst>
            </a:custGeom>
            <a:solidFill>
              <a:srgbClr val="FFC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id="{E6F9EF5D-5809-8DDA-E19A-2769C8A9D928}"/>
                </a:ext>
              </a:extLst>
            </p:cNvPr>
            <p:cNvSpPr/>
            <p:nvPr/>
          </p:nvSpPr>
          <p:spPr>
            <a:xfrm>
              <a:off x="5197066" y="2519994"/>
              <a:ext cx="1771817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2DC6CEE-4608-6E53-D1DA-EB10770266C7}"/>
                </a:ext>
              </a:extLst>
            </p:cNvPr>
            <p:cNvSpPr txBox="1"/>
            <p:nvPr/>
          </p:nvSpPr>
          <p:spPr>
            <a:xfrm>
              <a:off x="5351813" y="199567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0329A18-E379-7024-F315-51D94FB4A6CD}"/>
              </a:ext>
            </a:extLst>
          </p:cNvPr>
          <p:cNvGrpSpPr/>
          <p:nvPr/>
        </p:nvGrpSpPr>
        <p:grpSpPr>
          <a:xfrm>
            <a:off x="1077032" y="4706201"/>
            <a:ext cx="10011882" cy="941833"/>
            <a:chOff x="-2565887" y="3990109"/>
            <a:chExt cx="10011882" cy="941833"/>
          </a:xfrm>
        </p:grpSpPr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80D90A4B-7DE3-8AF4-65AD-97E25857F82D}"/>
                </a:ext>
              </a:extLst>
            </p:cNvPr>
            <p:cNvSpPr/>
            <p:nvPr/>
          </p:nvSpPr>
          <p:spPr>
            <a:xfrm>
              <a:off x="-2565887" y="4311516"/>
              <a:ext cx="10011882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63FB467-29D0-989B-6C8B-2FAA7DEDE3B5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4673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6CA67F47-FBF3-783D-45B7-73387CA72470}"/>
              </a:ext>
            </a:extLst>
          </p:cNvPr>
          <p:cNvSpPr/>
          <p:nvPr/>
        </p:nvSpPr>
        <p:spPr>
          <a:xfrm>
            <a:off x="1324038" y="1976230"/>
            <a:ext cx="2166982" cy="3147313"/>
          </a:xfrm>
          <a:prstGeom prst="roundRect">
            <a:avLst>
              <a:gd name="adj" fmla="val 0"/>
            </a:avLst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3DED729-7071-8E1C-0931-928EC6DD36CD}"/>
              </a:ext>
            </a:extLst>
          </p:cNvPr>
          <p:cNvGrpSpPr/>
          <p:nvPr/>
        </p:nvGrpSpPr>
        <p:grpSpPr>
          <a:xfrm>
            <a:off x="2032085" y="4094868"/>
            <a:ext cx="750888" cy="752475"/>
            <a:chOff x="1033463" y="3729038"/>
            <a:chExt cx="750888" cy="752475"/>
          </a:xfrm>
          <a:solidFill>
            <a:schemeClr val="bg1"/>
          </a:solidFill>
        </p:grpSpPr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7E7C74AF-3102-BBA3-0420-878A9F4D26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463" y="3729038"/>
              <a:ext cx="750888" cy="752475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28C3B86A-2395-6165-B223-29391095E11F}"/>
                </a:ext>
              </a:extLst>
            </p:cNvPr>
            <p:cNvSpPr/>
            <p:nvPr/>
          </p:nvSpPr>
          <p:spPr bwMode="auto">
            <a:xfrm>
              <a:off x="1423988" y="3951288"/>
              <a:ext cx="123825" cy="13970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id="{FFBA2773-9C87-60D7-7045-FC5209A25D22}"/>
                </a:ext>
              </a:extLst>
            </p:cNvPr>
            <p:cNvSpPr/>
            <p:nvPr/>
          </p:nvSpPr>
          <p:spPr bwMode="auto">
            <a:xfrm>
              <a:off x="1423988" y="3794126"/>
              <a:ext cx="96838" cy="146050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B2F2A5AC-414F-9FA2-0329-588B1068574B}"/>
                </a:ext>
              </a:extLst>
            </p:cNvPr>
            <p:cNvSpPr/>
            <p:nvPr/>
          </p:nvSpPr>
          <p:spPr bwMode="auto">
            <a:xfrm>
              <a:off x="1295400" y="3789363"/>
              <a:ext cx="98425" cy="150813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05397B49-07A9-1BEB-F02B-C07683A4651C}"/>
                </a:ext>
              </a:extLst>
            </p:cNvPr>
            <p:cNvSpPr/>
            <p:nvPr/>
          </p:nvSpPr>
          <p:spPr bwMode="auto">
            <a:xfrm>
              <a:off x="1484313" y="3797301"/>
              <a:ext cx="149225" cy="120650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21">
              <a:extLst>
                <a:ext uri="{FF2B5EF4-FFF2-40B4-BE49-F238E27FC236}">
                  <a16:creationId xmlns:a16="http://schemas.microsoft.com/office/drawing/2014/main" id="{F5B3CCEA-E6F8-ADB0-6457-8A00554455EA}"/>
                </a:ext>
              </a:extLst>
            </p:cNvPr>
            <p:cNvSpPr/>
            <p:nvPr/>
          </p:nvSpPr>
          <p:spPr bwMode="auto">
            <a:xfrm>
              <a:off x="1554163" y="3906838"/>
              <a:ext cx="169863" cy="184150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49400E45-CAD5-53BC-243B-A01C0144B7E1}"/>
                </a:ext>
              </a:extLst>
            </p:cNvPr>
            <p:cNvSpPr/>
            <p:nvPr/>
          </p:nvSpPr>
          <p:spPr bwMode="auto">
            <a:xfrm>
              <a:off x="1273175" y="3951288"/>
              <a:ext cx="120650" cy="13970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839565AF-1AD5-C4B4-09B8-11BD92A72F87}"/>
                </a:ext>
              </a:extLst>
            </p:cNvPr>
            <p:cNvSpPr/>
            <p:nvPr/>
          </p:nvSpPr>
          <p:spPr bwMode="auto">
            <a:xfrm>
              <a:off x="1423988" y="4121151"/>
              <a:ext cx="123825" cy="134938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F485433C-5B04-17D1-85B4-F5A332D82A64}"/>
                </a:ext>
              </a:extLst>
            </p:cNvPr>
            <p:cNvSpPr/>
            <p:nvPr/>
          </p:nvSpPr>
          <p:spPr bwMode="auto">
            <a:xfrm>
              <a:off x="1273175" y="4121151"/>
              <a:ext cx="120650" cy="134938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25">
              <a:extLst>
                <a:ext uri="{FF2B5EF4-FFF2-40B4-BE49-F238E27FC236}">
                  <a16:creationId xmlns:a16="http://schemas.microsoft.com/office/drawing/2014/main" id="{B965A6C3-46DC-53DF-D2E3-353631A02BE1}"/>
                </a:ext>
              </a:extLst>
            </p:cNvPr>
            <p:cNvSpPr/>
            <p:nvPr/>
          </p:nvSpPr>
          <p:spPr bwMode="auto">
            <a:xfrm>
              <a:off x="1295400" y="4270376"/>
              <a:ext cx="98425" cy="147638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id="{762CB381-9BB9-E6D9-AEEF-8BD16C730CDB}"/>
                </a:ext>
              </a:extLst>
            </p:cNvPr>
            <p:cNvSpPr/>
            <p:nvPr/>
          </p:nvSpPr>
          <p:spPr bwMode="auto">
            <a:xfrm>
              <a:off x="1484313" y="4289426"/>
              <a:ext cx="149225" cy="123825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:a16="http://schemas.microsoft.com/office/drawing/2014/main" id="{B478D6FD-B2EA-E517-BB5C-598F32E943BE}"/>
                </a:ext>
              </a:extLst>
            </p:cNvPr>
            <p:cNvSpPr/>
            <p:nvPr/>
          </p:nvSpPr>
          <p:spPr bwMode="auto">
            <a:xfrm>
              <a:off x="1187450" y="3797301"/>
              <a:ext cx="149225" cy="120650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:a16="http://schemas.microsoft.com/office/drawing/2014/main" id="{34C8F76F-74A5-6CB4-F035-45BB82505F74}"/>
                </a:ext>
              </a:extLst>
            </p:cNvPr>
            <p:cNvSpPr/>
            <p:nvPr/>
          </p:nvSpPr>
          <p:spPr bwMode="auto">
            <a:xfrm>
              <a:off x="1554163" y="4121151"/>
              <a:ext cx="169863" cy="184150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29">
              <a:extLst>
                <a:ext uri="{FF2B5EF4-FFF2-40B4-BE49-F238E27FC236}">
                  <a16:creationId xmlns:a16="http://schemas.microsoft.com/office/drawing/2014/main" id="{B7380AD5-1ADF-BE8A-5151-6257F581D7D7}"/>
                </a:ext>
              </a:extLst>
            </p:cNvPr>
            <p:cNvSpPr/>
            <p:nvPr/>
          </p:nvSpPr>
          <p:spPr bwMode="auto">
            <a:xfrm>
              <a:off x="1423988" y="4270376"/>
              <a:ext cx="96838" cy="147638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9BAC0E9C-1D85-69F9-CB3F-83100A2F7DA9}"/>
                </a:ext>
              </a:extLst>
            </p:cNvPr>
            <p:cNvSpPr/>
            <p:nvPr/>
          </p:nvSpPr>
          <p:spPr bwMode="auto">
            <a:xfrm>
              <a:off x="1093788" y="3906838"/>
              <a:ext cx="168275" cy="184150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43089671-C4B4-80BF-C3DC-973DCDBBE0E1}"/>
                </a:ext>
              </a:extLst>
            </p:cNvPr>
            <p:cNvSpPr/>
            <p:nvPr/>
          </p:nvSpPr>
          <p:spPr bwMode="auto">
            <a:xfrm>
              <a:off x="1093788" y="4121151"/>
              <a:ext cx="168275" cy="184150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32">
              <a:extLst>
                <a:ext uri="{FF2B5EF4-FFF2-40B4-BE49-F238E27FC236}">
                  <a16:creationId xmlns:a16="http://schemas.microsoft.com/office/drawing/2014/main" id="{BA122D39-086D-E126-7D5F-7BC1DD8DB0D0}"/>
                </a:ext>
              </a:extLst>
            </p:cNvPr>
            <p:cNvSpPr/>
            <p:nvPr/>
          </p:nvSpPr>
          <p:spPr bwMode="auto">
            <a:xfrm>
              <a:off x="1182688" y="4289426"/>
              <a:ext cx="153988" cy="123825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2" name="Rectangle 18">
            <a:extLst>
              <a:ext uri="{FF2B5EF4-FFF2-40B4-BE49-F238E27FC236}">
                <a16:creationId xmlns:a16="http://schemas.microsoft.com/office/drawing/2014/main" id="{E442ADB5-0AAB-A676-B4DC-DF1C5518CC1C}"/>
              </a:ext>
            </a:extLst>
          </p:cNvPr>
          <p:cNvSpPr/>
          <p:nvPr/>
        </p:nvSpPr>
        <p:spPr>
          <a:xfrm>
            <a:off x="1536702" y="2644244"/>
            <a:ext cx="1771817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4D2EDA9-48F0-FF02-C5A3-BC69431490AC}"/>
              </a:ext>
            </a:extLst>
          </p:cNvPr>
          <p:cNvSpPr txBox="1"/>
          <p:nvPr/>
        </p:nvSpPr>
        <p:spPr>
          <a:xfrm>
            <a:off x="1691449" y="2366987"/>
            <a:ext cx="14623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19CB23DE-786E-6C9A-80B1-E2EF23041F62}"/>
              </a:ext>
            </a:extLst>
          </p:cNvPr>
          <p:cNvSpPr/>
          <p:nvPr/>
        </p:nvSpPr>
        <p:spPr>
          <a:xfrm>
            <a:off x="3782884" y="1976230"/>
            <a:ext cx="2166982" cy="3147313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Rectangle 18">
            <a:extLst>
              <a:ext uri="{FF2B5EF4-FFF2-40B4-BE49-F238E27FC236}">
                <a16:creationId xmlns:a16="http://schemas.microsoft.com/office/drawing/2014/main" id="{1D3083D1-D6C0-E8F7-39F7-EF422D156B02}"/>
              </a:ext>
            </a:extLst>
          </p:cNvPr>
          <p:cNvSpPr/>
          <p:nvPr/>
        </p:nvSpPr>
        <p:spPr>
          <a:xfrm>
            <a:off x="3995548" y="2644244"/>
            <a:ext cx="1771817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725B6380-61DB-50DE-FE7B-B9843023EE7F}"/>
              </a:ext>
            </a:extLst>
          </p:cNvPr>
          <p:cNvSpPr txBox="1"/>
          <p:nvPr/>
        </p:nvSpPr>
        <p:spPr>
          <a:xfrm>
            <a:off x="4150295" y="2366987"/>
            <a:ext cx="14623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75E83C7A-97E3-3902-4F1C-95ABE16222A3}"/>
              </a:ext>
            </a:extLst>
          </p:cNvPr>
          <p:cNvSpPr/>
          <p:nvPr/>
        </p:nvSpPr>
        <p:spPr>
          <a:xfrm>
            <a:off x="6241730" y="1976230"/>
            <a:ext cx="2166982" cy="3147313"/>
          </a:xfrm>
          <a:prstGeom prst="roundRect">
            <a:avLst>
              <a:gd name="adj" fmla="val 0"/>
            </a:avLst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Rectangle 18">
            <a:extLst>
              <a:ext uri="{FF2B5EF4-FFF2-40B4-BE49-F238E27FC236}">
                <a16:creationId xmlns:a16="http://schemas.microsoft.com/office/drawing/2014/main" id="{B4F0FB71-A321-3324-6B1D-17460B6524B7}"/>
              </a:ext>
            </a:extLst>
          </p:cNvPr>
          <p:cNvSpPr/>
          <p:nvPr/>
        </p:nvSpPr>
        <p:spPr>
          <a:xfrm>
            <a:off x="6454394" y="2644244"/>
            <a:ext cx="1771817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26422681-196B-CE03-C0CF-14FA9B1D4166}"/>
              </a:ext>
            </a:extLst>
          </p:cNvPr>
          <p:cNvSpPr txBox="1"/>
          <p:nvPr/>
        </p:nvSpPr>
        <p:spPr>
          <a:xfrm>
            <a:off x="6609141" y="2366987"/>
            <a:ext cx="14623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DA175B69-0583-BDA5-153E-9061A5DAAB09}"/>
              </a:ext>
            </a:extLst>
          </p:cNvPr>
          <p:cNvSpPr/>
          <p:nvPr/>
        </p:nvSpPr>
        <p:spPr>
          <a:xfrm>
            <a:off x="8700576" y="1976230"/>
            <a:ext cx="2166982" cy="3147313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Rectangle 18">
            <a:extLst>
              <a:ext uri="{FF2B5EF4-FFF2-40B4-BE49-F238E27FC236}">
                <a16:creationId xmlns:a16="http://schemas.microsoft.com/office/drawing/2014/main" id="{3453C14B-1BD3-66B3-7743-6A79F06CA98C}"/>
              </a:ext>
            </a:extLst>
          </p:cNvPr>
          <p:cNvSpPr/>
          <p:nvPr/>
        </p:nvSpPr>
        <p:spPr>
          <a:xfrm>
            <a:off x="8913240" y="2644244"/>
            <a:ext cx="1771817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E580810F-22A4-45AE-9F5D-722E69525BEB}"/>
              </a:ext>
            </a:extLst>
          </p:cNvPr>
          <p:cNvSpPr txBox="1"/>
          <p:nvPr/>
        </p:nvSpPr>
        <p:spPr>
          <a:xfrm>
            <a:off x="9067987" y="2366987"/>
            <a:ext cx="14623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73" name="Freeform 14">
            <a:extLst>
              <a:ext uri="{FF2B5EF4-FFF2-40B4-BE49-F238E27FC236}">
                <a16:creationId xmlns:a16="http://schemas.microsoft.com/office/drawing/2014/main" id="{83B26761-4B52-EB35-E278-E13B80B7EBA5}"/>
              </a:ext>
            </a:extLst>
          </p:cNvPr>
          <p:cNvSpPr>
            <a:spLocks noEditPoints="1"/>
          </p:cNvSpPr>
          <p:nvPr/>
        </p:nvSpPr>
        <p:spPr bwMode="auto">
          <a:xfrm>
            <a:off x="6964858" y="4110743"/>
            <a:ext cx="720725" cy="720725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48172433-E4D4-6BB2-34B0-A9AB88885D4A}"/>
              </a:ext>
            </a:extLst>
          </p:cNvPr>
          <p:cNvGrpSpPr/>
          <p:nvPr/>
        </p:nvGrpSpPr>
        <p:grpSpPr>
          <a:xfrm>
            <a:off x="4506011" y="4078278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175" name="Freeform 33">
              <a:extLst>
                <a:ext uri="{FF2B5EF4-FFF2-40B4-BE49-F238E27FC236}">
                  <a16:creationId xmlns:a16="http://schemas.microsoft.com/office/drawing/2014/main" id="{91881576-8CC7-EB9C-AE00-D65217100975}"/>
                </a:ext>
              </a:extLst>
            </p:cNvPr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6" name="Freeform 34">
              <a:extLst>
                <a:ext uri="{FF2B5EF4-FFF2-40B4-BE49-F238E27FC236}">
                  <a16:creationId xmlns:a16="http://schemas.microsoft.com/office/drawing/2014/main" id="{D39B6EA3-31B2-7D23-DB5D-327D0DEFD7A7}"/>
                </a:ext>
              </a:extLst>
            </p:cNvPr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7" name="Freeform 35">
              <a:extLst>
                <a:ext uri="{FF2B5EF4-FFF2-40B4-BE49-F238E27FC236}">
                  <a16:creationId xmlns:a16="http://schemas.microsoft.com/office/drawing/2014/main" id="{00568C7F-D5F3-7660-379D-71F2D1EB0B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78" name="Freeform 37">
            <a:extLst>
              <a:ext uri="{FF2B5EF4-FFF2-40B4-BE49-F238E27FC236}">
                <a16:creationId xmlns:a16="http://schemas.microsoft.com/office/drawing/2014/main" id="{F830DE31-3DD0-A2DD-212A-9CD438A9806F}"/>
              </a:ext>
            </a:extLst>
          </p:cNvPr>
          <p:cNvSpPr>
            <a:spLocks noEditPoints="1"/>
          </p:cNvSpPr>
          <p:nvPr/>
        </p:nvSpPr>
        <p:spPr bwMode="auto">
          <a:xfrm>
            <a:off x="9393946" y="4076691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886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1AB15A6E-6993-05F9-0F48-E381F406FBE4}"/>
              </a:ext>
            </a:extLst>
          </p:cNvPr>
          <p:cNvGrpSpPr/>
          <p:nvPr/>
        </p:nvGrpSpPr>
        <p:grpSpPr>
          <a:xfrm>
            <a:off x="9261770" y="4368596"/>
            <a:ext cx="3145145" cy="2072269"/>
            <a:chOff x="3528250" y="5433460"/>
            <a:chExt cx="893245" cy="5885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96C2D9C-8D7B-E9C6-0CB4-6BF8B3D12065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884961E-B061-7ECC-03C7-78B5E80B1716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8F83E42F-0A62-FD3A-0E84-BAC3C2D28320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0275076-A4E8-70B4-28E3-C111DD9CCF4A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D6A07C6-9014-F7DE-0F26-8AD854D70F52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4E01A54-A948-16A1-8DDC-FC7C65D9E466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75E22A-BD18-876E-94E8-397B0304C8A7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C7C8688-D2F7-EAF0-072B-84AE005C5FB4}"/>
              </a:ext>
            </a:extLst>
          </p:cNvPr>
          <p:cNvSpPr/>
          <p:nvPr/>
        </p:nvSpPr>
        <p:spPr>
          <a:xfrm flipH="1">
            <a:off x="8381055" y="5914772"/>
            <a:ext cx="529791" cy="486573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946530C-CDBD-11B6-B94F-D405FC917297}"/>
              </a:ext>
            </a:extLst>
          </p:cNvPr>
          <p:cNvGrpSpPr/>
          <p:nvPr/>
        </p:nvGrpSpPr>
        <p:grpSpPr>
          <a:xfrm flipH="1">
            <a:off x="8377654" y="5911805"/>
            <a:ext cx="536524" cy="492509"/>
            <a:chOff x="8180676" y="5219051"/>
            <a:chExt cx="1782921" cy="188411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4C19DC-CE06-75FF-3F92-188CE81595BF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983A06F-C1F0-991E-FD12-2658E19B8894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8B6E3BB-8892-B217-AE5A-EEEFDED9F2B9}"/>
              </a:ext>
            </a:extLst>
          </p:cNvPr>
          <p:cNvSpPr/>
          <p:nvPr/>
        </p:nvSpPr>
        <p:spPr>
          <a:xfrm>
            <a:off x="9011696" y="5648845"/>
            <a:ext cx="952379" cy="100693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B13380-290D-FC78-B29D-EB2722E22D9A}"/>
              </a:ext>
            </a:extLst>
          </p:cNvPr>
          <p:cNvGrpSpPr/>
          <p:nvPr/>
        </p:nvGrpSpPr>
        <p:grpSpPr>
          <a:xfrm>
            <a:off x="9005707" y="5642704"/>
            <a:ext cx="964481" cy="1019222"/>
            <a:chOff x="8180676" y="5219051"/>
            <a:chExt cx="1782921" cy="188411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7E06A0-A5FD-F0F3-9F02-ADC661AA1842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D95954E-13EF-3DE8-2956-E66B65826137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C4271EB-AF9B-4954-2020-371BCBEA1F9F}"/>
              </a:ext>
            </a:extLst>
          </p:cNvPr>
          <p:cNvSpPr/>
          <p:nvPr/>
        </p:nvSpPr>
        <p:spPr>
          <a:xfrm>
            <a:off x="2469213" y="1221948"/>
            <a:ext cx="5726546" cy="5833023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5BFFF79-53A9-2CCE-76C9-3296ABCCEC22}"/>
              </a:ext>
            </a:extLst>
          </p:cNvPr>
          <p:cNvSpPr/>
          <p:nvPr/>
        </p:nvSpPr>
        <p:spPr>
          <a:xfrm flipH="1">
            <a:off x="-181611" y="4934681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1F626E-336F-FD05-2B54-989661C09C27}"/>
              </a:ext>
            </a:extLst>
          </p:cNvPr>
          <p:cNvSpPr/>
          <p:nvPr/>
        </p:nvSpPr>
        <p:spPr>
          <a:xfrm flipH="1">
            <a:off x="-181611" y="5927669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3D3593-A056-9ABA-0977-0993D2D87D50}"/>
              </a:ext>
            </a:extLst>
          </p:cNvPr>
          <p:cNvSpPr/>
          <p:nvPr/>
        </p:nvSpPr>
        <p:spPr>
          <a:xfrm flipH="1">
            <a:off x="229918" y="5746350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924CCD-F2D0-4462-F072-EB8BBCDAD60F}"/>
              </a:ext>
            </a:extLst>
          </p:cNvPr>
          <p:cNvSpPr/>
          <p:nvPr/>
        </p:nvSpPr>
        <p:spPr>
          <a:xfrm flipH="1">
            <a:off x="702525" y="6066852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1A475A1-077D-1C17-E1A1-B8B1BD855A0E}"/>
              </a:ext>
            </a:extLst>
          </p:cNvPr>
          <p:cNvSpPr/>
          <p:nvPr/>
        </p:nvSpPr>
        <p:spPr>
          <a:xfrm flipH="1">
            <a:off x="219695" y="5330100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2C2584-BB96-2BCE-386F-F8487EC67509}"/>
              </a:ext>
            </a:extLst>
          </p:cNvPr>
          <p:cNvSpPr/>
          <p:nvPr/>
        </p:nvSpPr>
        <p:spPr>
          <a:xfrm>
            <a:off x="0" y="5677904"/>
            <a:ext cx="12192000" cy="1180096"/>
          </a:xfrm>
          <a:custGeom>
            <a:avLst/>
            <a:gdLst>
              <a:gd name="connsiteX0" fmla="*/ 0 w 12192000"/>
              <a:gd name="connsiteY0" fmla="*/ 0 h 1180096"/>
              <a:gd name="connsiteX1" fmla="*/ 106826 w 12192000"/>
              <a:gd name="connsiteY1" fmla="*/ 33437 h 1180096"/>
              <a:gd name="connsiteX2" fmla="*/ 1231900 w 12192000"/>
              <a:gd name="connsiteY2" fmla="*/ 258481 h 1180096"/>
              <a:gd name="connsiteX3" fmla="*/ 10236200 w 12192000"/>
              <a:gd name="connsiteY3" fmla="*/ 347381 h 1180096"/>
              <a:gd name="connsiteX4" fmla="*/ 12176463 w 12192000"/>
              <a:gd name="connsiteY4" fmla="*/ 24745 h 1180096"/>
              <a:gd name="connsiteX5" fmla="*/ 12192000 w 12192000"/>
              <a:gd name="connsiteY5" fmla="*/ 19794 h 1180096"/>
              <a:gd name="connsiteX6" fmla="*/ 12192000 w 12192000"/>
              <a:gd name="connsiteY6" fmla="*/ 1180096 h 1180096"/>
              <a:gd name="connsiteX7" fmla="*/ 0 w 12192000"/>
              <a:gd name="connsiteY7" fmla="*/ 1180096 h 118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80096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1180096"/>
                </a:lnTo>
                <a:lnTo>
                  <a:pt x="0" y="1180096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图形 4">
            <a:extLst>
              <a:ext uri="{FF2B5EF4-FFF2-40B4-BE49-F238E27FC236}">
                <a16:creationId xmlns:a16="http://schemas.microsoft.com/office/drawing/2014/main" id="{AAA8651D-5930-61F0-7285-D52C4A9A11FE}"/>
              </a:ext>
            </a:extLst>
          </p:cNvPr>
          <p:cNvGrpSpPr/>
          <p:nvPr/>
        </p:nvGrpSpPr>
        <p:grpSpPr>
          <a:xfrm flipH="1">
            <a:off x="1974051" y="5505937"/>
            <a:ext cx="2097590" cy="1321514"/>
            <a:chOff x="3528345" y="5433460"/>
            <a:chExt cx="893150" cy="5845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BCE136-E341-7DC7-3CB4-BF2A14C396E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B2EEDD5-D50F-9FD1-D1D8-8F0683F211F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478ACF3C-5DAE-0846-26F5-845DEBE928BA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DF2BE0-D361-47FB-80CC-FABADA7E5643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2A76F5C-B5A6-9C7D-42CB-BD4179DB979E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C95CDF-00DC-2DBD-FFC4-56958A594FE0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92FF16B9-71B0-BA2F-AF11-4012E5C1E3BF}"/>
              </a:ext>
            </a:extLst>
          </p:cNvPr>
          <p:cNvSpPr txBox="1"/>
          <p:nvPr/>
        </p:nvSpPr>
        <p:spPr>
          <a:xfrm>
            <a:off x="5284232" y="1622930"/>
            <a:ext cx="15504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8800" dirty="0">
              <a:gradFill>
                <a:gsLst>
                  <a:gs pos="0">
                    <a:srgbClr val="C7121B"/>
                  </a:gs>
                  <a:gs pos="100000">
                    <a:srgbClr val="E61B20"/>
                  </a:gs>
                </a:gsLst>
                <a:lin ang="16491064" scaled="1"/>
              </a:gra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12A03-8607-EA10-B18C-90D210C07BFA}"/>
              </a:ext>
            </a:extLst>
          </p:cNvPr>
          <p:cNvGrpSpPr/>
          <p:nvPr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8E2045B3-ECEB-7600-ED71-640B0E6E912E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AF77F9-566F-F4DE-04ED-63B3E89454A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E4E42FD-1631-1514-0D50-67BA954A275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8C9581-3694-AA38-7127-57C39C96396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">
              <a:extLst>
                <a:ext uri="{FF2B5EF4-FFF2-40B4-BE49-F238E27FC236}">
                  <a16:creationId xmlns:a16="http://schemas.microsoft.com/office/drawing/2014/main" id="{749C120B-F6D7-8F60-9B84-6A0F234C3701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D428B-ADAC-A218-389E-CDF4C82745A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EB2673-46D5-3673-305C-4268397F6104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FA045E7-CB89-DF8F-7DE2-6D15998B313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0D7A8F-F7FC-5354-CA55-D37188D75BD4}"/>
              </a:ext>
            </a:extLst>
          </p:cNvPr>
          <p:cNvGrpSpPr/>
          <p:nvPr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F5DD76A-328E-308C-234E-2998831C4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C37852F-225A-13E6-BAA3-6C1F85EB3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7047E98-4FB7-1937-330D-06A3992509BF}"/>
              </a:ext>
            </a:extLst>
          </p:cNvPr>
          <p:cNvGrpSpPr/>
          <p:nvPr/>
        </p:nvGrpSpPr>
        <p:grpSpPr>
          <a:xfrm>
            <a:off x="4435811" y="2044067"/>
            <a:ext cx="3282539" cy="657303"/>
            <a:chOff x="4611322" y="604389"/>
            <a:chExt cx="2143349" cy="429189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0E51802-8BE3-FE43-DAA9-2875DC53E426}"/>
                </a:ext>
              </a:extLst>
            </p:cNvPr>
            <p:cNvSpPr/>
            <p:nvPr/>
          </p:nvSpPr>
          <p:spPr>
            <a:xfrm rot="5400000" flipV="1">
              <a:off x="4668234" y="547477"/>
              <a:ext cx="429185" cy="543010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C6BE7B-263B-924B-FD0A-B63817C4C1CA}"/>
                </a:ext>
              </a:extLst>
            </p:cNvPr>
            <p:cNvSpPr/>
            <p:nvPr/>
          </p:nvSpPr>
          <p:spPr>
            <a:xfrm rot="5400000">
              <a:off x="6268571" y="547479"/>
              <a:ext cx="429185" cy="543014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5094A60-57FA-FC35-046F-9F876C11F5F3}"/>
              </a:ext>
            </a:extLst>
          </p:cNvPr>
          <p:cNvSpPr/>
          <p:nvPr/>
        </p:nvSpPr>
        <p:spPr>
          <a:xfrm>
            <a:off x="9025384" y="5207158"/>
            <a:ext cx="527280" cy="33200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033F5E9-661B-06B1-72EA-A9A3EB1AD716}"/>
              </a:ext>
            </a:extLst>
          </p:cNvPr>
          <p:cNvSpPr/>
          <p:nvPr/>
        </p:nvSpPr>
        <p:spPr>
          <a:xfrm>
            <a:off x="9112409" y="5619245"/>
            <a:ext cx="634228" cy="38985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D94E6BCE-4979-E894-099B-1669B03680D0}"/>
              </a:ext>
            </a:extLst>
          </p:cNvPr>
          <p:cNvSpPr/>
          <p:nvPr/>
        </p:nvSpPr>
        <p:spPr>
          <a:xfrm>
            <a:off x="8674264" y="4328473"/>
            <a:ext cx="1348678" cy="158736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1B71CEE-2497-E13E-F150-6ED7ED94C5E9}"/>
              </a:ext>
            </a:extLst>
          </p:cNvPr>
          <p:cNvSpPr/>
          <p:nvPr/>
        </p:nvSpPr>
        <p:spPr>
          <a:xfrm>
            <a:off x="8668794" y="4322775"/>
            <a:ext cx="1360134" cy="1600098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7F52C27-AE5B-514B-3941-73AB7DCE834A}"/>
              </a:ext>
            </a:extLst>
          </p:cNvPr>
          <p:cNvSpPr/>
          <p:nvPr/>
        </p:nvSpPr>
        <p:spPr>
          <a:xfrm>
            <a:off x="8786491" y="4567698"/>
            <a:ext cx="411965" cy="581362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4D05577-B384-956C-0237-6FEE001959FB}"/>
              </a:ext>
            </a:extLst>
          </p:cNvPr>
          <p:cNvSpPr/>
          <p:nvPr/>
        </p:nvSpPr>
        <p:spPr>
          <a:xfrm>
            <a:off x="9641401" y="4453223"/>
            <a:ext cx="280963" cy="618824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B360B8B0-2E4A-D25B-7559-54522BF9A57E}"/>
              </a:ext>
            </a:extLst>
          </p:cNvPr>
          <p:cNvSpPr/>
          <p:nvPr/>
        </p:nvSpPr>
        <p:spPr>
          <a:xfrm>
            <a:off x="9435130" y="5546839"/>
            <a:ext cx="105651" cy="74533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9C7A7F97-E13B-4620-9A0E-55015C59B02A}"/>
              </a:ext>
            </a:extLst>
          </p:cNvPr>
          <p:cNvSpPr/>
          <p:nvPr/>
        </p:nvSpPr>
        <p:spPr>
          <a:xfrm>
            <a:off x="9487589" y="5614918"/>
            <a:ext cx="15734" cy="40067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9646C54-4120-52C6-50C1-8176662F08D8}"/>
              </a:ext>
            </a:extLst>
          </p:cNvPr>
          <p:cNvSpPr/>
          <p:nvPr/>
        </p:nvSpPr>
        <p:spPr>
          <a:xfrm>
            <a:off x="9355916" y="5609435"/>
            <a:ext cx="263994" cy="78716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31330ED-D4E2-6933-47B8-243F65FAC24D}"/>
              </a:ext>
            </a:extLst>
          </p:cNvPr>
          <p:cNvSpPr/>
          <p:nvPr/>
        </p:nvSpPr>
        <p:spPr>
          <a:xfrm>
            <a:off x="9242932" y="5357133"/>
            <a:ext cx="125214" cy="60920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B8C15DCA-9F4B-68F4-03CF-DFCB5EDFC774}"/>
              </a:ext>
            </a:extLst>
          </p:cNvPr>
          <p:cNvSpPr/>
          <p:nvPr/>
        </p:nvSpPr>
        <p:spPr>
          <a:xfrm>
            <a:off x="9540466" y="5333549"/>
            <a:ext cx="126638" cy="54540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B71C7356-CF05-17EF-981E-359ABA8BD5EA}"/>
              </a:ext>
            </a:extLst>
          </p:cNvPr>
          <p:cNvSpPr/>
          <p:nvPr/>
        </p:nvSpPr>
        <p:spPr>
          <a:xfrm>
            <a:off x="8996387" y="5949734"/>
            <a:ext cx="304541" cy="231268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1D672F3-1282-7700-7BC8-3193C6EEC933}"/>
              </a:ext>
            </a:extLst>
          </p:cNvPr>
          <p:cNvSpPr/>
          <p:nvPr/>
        </p:nvSpPr>
        <p:spPr>
          <a:xfrm>
            <a:off x="8990181" y="5943857"/>
            <a:ext cx="317169" cy="243835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CB4A1B7-A6A7-F7A1-F695-B48191DB7899}"/>
              </a:ext>
            </a:extLst>
          </p:cNvPr>
          <p:cNvSpPr/>
          <p:nvPr/>
        </p:nvSpPr>
        <p:spPr>
          <a:xfrm>
            <a:off x="9696812" y="5949734"/>
            <a:ext cx="304451" cy="231268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91133156-99AD-AC5B-7C97-D9977A7CEE3A}"/>
              </a:ext>
            </a:extLst>
          </p:cNvPr>
          <p:cNvSpPr/>
          <p:nvPr/>
        </p:nvSpPr>
        <p:spPr>
          <a:xfrm>
            <a:off x="9690666" y="5943551"/>
            <a:ext cx="317212" cy="244139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597A717-BCEA-EE17-B6AE-280F84CC2BC3}"/>
              </a:ext>
            </a:extLst>
          </p:cNvPr>
          <p:cNvSpPr/>
          <p:nvPr/>
        </p:nvSpPr>
        <p:spPr>
          <a:xfrm flipH="1">
            <a:off x="8609914" y="5701341"/>
            <a:ext cx="293316" cy="160430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6826A762-34BA-D9D7-FB78-85B3B8A3C847}"/>
              </a:ext>
            </a:extLst>
          </p:cNvPr>
          <p:cNvSpPr/>
          <p:nvPr/>
        </p:nvSpPr>
        <p:spPr>
          <a:xfrm flipH="1">
            <a:off x="8502012" y="5900469"/>
            <a:ext cx="352809" cy="18838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01578259-B9A0-2F31-F232-94092006963B}"/>
              </a:ext>
            </a:extLst>
          </p:cNvPr>
          <p:cNvSpPr/>
          <p:nvPr/>
        </p:nvSpPr>
        <p:spPr>
          <a:xfrm flipH="1">
            <a:off x="8348308" y="5276742"/>
            <a:ext cx="750245" cy="76704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98174B-7B88-087D-57F0-59D3A4407637}"/>
              </a:ext>
            </a:extLst>
          </p:cNvPr>
          <p:cNvSpPr/>
          <p:nvPr/>
        </p:nvSpPr>
        <p:spPr>
          <a:xfrm flipH="1">
            <a:off x="8344978" y="5273989"/>
            <a:ext cx="756618" cy="77320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B1DD58B-3FA0-1380-8331-9035C0C9AAEE}"/>
              </a:ext>
            </a:extLst>
          </p:cNvPr>
          <p:cNvSpPr/>
          <p:nvPr/>
        </p:nvSpPr>
        <p:spPr>
          <a:xfrm flipH="1">
            <a:off x="8806955" y="5392341"/>
            <a:ext cx="229169" cy="280926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D9F7803-A25F-7AC3-F53D-D700DA5B5A0A}"/>
              </a:ext>
            </a:extLst>
          </p:cNvPr>
          <p:cNvSpPr/>
          <p:nvPr/>
        </p:nvSpPr>
        <p:spPr>
          <a:xfrm flipH="1">
            <a:off x="8404258" y="5337024"/>
            <a:ext cx="156295" cy="299028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D802624-C85A-BEAA-B774-CA86E8F9A892}"/>
              </a:ext>
            </a:extLst>
          </p:cNvPr>
          <p:cNvSpPr/>
          <p:nvPr/>
        </p:nvSpPr>
        <p:spPr>
          <a:xfrm flipH="1">
            <a:off x="8616525" y="5865480"/>
            <a:ext cx="58772" cy="36016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CD09B5C5-5169-2329-BA55-6A6F10BF1E51}"/>
              </a:ext>
            </a:extLst>
          </p:cNvPr>
          <p:cNvSpPr/>
          <p:nvPr/>
        </p:nvSpPr>
        <p:spPr>
          <a:xfrm flipH="1">
            <a:off x="8637362" y="5898378"/>
            <a:ext cx="8753" cy="1936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249A19D-D8D7-679F-8297-6E81B2BDE26C}"/>
              </a:ext>
            </a:extLst>
          </p:cNvPr>
          <p:cNvSpPr/>
          <p:nvPr/>
        </p:nvSpPr>
        <p:spPr>
          <a:xfrm flipH="1">
            <a:off x="8572507" y="5895729"/>
            <a:ext cx="146855" cy="38037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7E7E1E5-9AB8-508E-0493-3785CC2A1E18}"/>
              </a:ext>
            </a:extLst>
          </p:cNvPr>
          <p:cNvSpPr/>
          <p:nvPr/>
        </p:nvSpPr>
        <p:spPr>
          <a:xfrm flipH="1">
            <a:off x="8712558" y="5773811"/>
            <a:ext cx="69655" cy="2943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FAF12E1-3825-AAA3-CC62-EF4E9B32DB96}"/>
              </a:ext>
            </a:extLst>
          </p:cNvPr>
          <p:cNvSpPr/>
          <p:nvPr/>
        </p:nvSpPr>
        <p:spPr>
          <a:xfrm flipH="1">
            <a:off x="8546254" y="5762415"/>
            <a:ext cx="70446" cy="26355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0FBCF888-A4DE-364A-A624-B7AE98BDDCB8}"/>
              </a:ext>
            </a:extLst>
          </p:cNvPr>
          <p:cNvSpPr/>
          <p:nvPr/>
        </p:nvSpPr>
        <p:spPr>
          <a:xfrm flipH="1">
            <a:off x="8749951" y="6060168"/>
            <a:ext cx="169411" cy="111753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F1873103-F56D-59CF-5A32-8F372660EF9E}"/>
              </a:ext>
            </a:extLst>
          </p:cNvPr>
          <p:cNvSpPr/>
          <p:nvPr/>
        </p:nvSpPr>
        <p:spPr>
          <a:xfrm flipH="1">
            <a:off x="8746378" y="6057328"/>
            <a:ext cx="176435" cy="117826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FDEEFB8-FE54-5EEA-DF4D-F3F5788DE160}"/>
              </a:ext>
            </a:extLst>
          </p:cNvPr>
          <p:cNvSpPr/>
          <p:nvPr/>
        </p:nvSpPr>
        <p:spPr>
          <a:xfrm flipH="1">
            <a:off x="8360368" y="6060168"/>
            <a:ext cx="169361" cy="111753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83FBCDA7-706C-943C-0CC8-A5309D8CE878}"/>
              </a:ext>
            </a:extLst>
          </p:cNvPr>
          <p:cNvSpPr/>
          <p:nvPr/>
        </p:nvSpPr>
        <p:spPr>
          <a:xfrm flipH="1">
            <a:off x="8356689" y="6057180"/>
            <a:ext cx="176459" cy="117973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26CE202-B127-2A01-7A08-61091C7670F8}"/>
              </a:ext>
            </a:extLst>
          </p:cNvPr>
          <p:cNvSpPr/>
          <p:nvPr/>
        </p:nvSpPr>
        <p:spPr>
          <a:xfrm flipH="1">
            <a:off x="1443745" y="5631986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D8AA05F-6EA7-FA84-95F4-C59A9CC3F350}"/>
              </a:ext>
            </a:extLst>
          </p:cNvPr>
          <p:cNvGrpSpPr/>
          <p:nvPr/>
        </p:nvGrpSpPr>
        <p:grpSpPr>
          <a:xfrm>
            <a:off x="3201819" y="2835991"/>
            <a:ext cx="5788362" cy="523220"/>
            <a:chOff x="826630" y="2306427"/>
            <a:chExt cx="5788362" cy="52322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39D3EE92-9135-EDE3-B315-919D7B5E5C4E}"/>
                </a:ext>
              </a:extLst>
            </p:cNvPr>
            <p:cNvSpPr/>
            <p:nvPr/>
          </p:nvSpPr>
          <p:spPr>
            <a:xfrm>
              <a:off x="826630" y="2306427"/>
              <a:ext cx="578836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1869883" y="2373764"/>
              <a:ext cx="35821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16D2E4A-F146-41B7-A844-79EC82355B5D}"/>
                </a:ext>
              </a:extLst>
            </p:cNvPr>
            <p:cNvSpPr/>
            <p:nvPr/>
          </p:nvSpPr>
          <p:spPr>
            <a:xfrm>
              <a:off x="5877826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06CC5BA-DFD9-E2F9-C205-2D77CE4E4399}"/>
              </a:ext>
            </a:extLst>
          </p:cNvPr>
          <p:cNvSpPr txBox="1"/>
          <p:nvPr/>
        </p:nvSpPr>
        <p:spPr>
          <a:xfrm>
            <a:off x="4015287" y="3698321"/>
            <a:ext cx="40798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6488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32F9B6B4-DD36-0479-2BD4-7DA176CB9CD8}"/>
              </a:ext>
            </a:extLst>
          </p:cNvPr>
          <p:cNvSpPr/>
          <p:nvPr/>
        </p:nvSpPr>
        <p:spPr bwMode="auto">
          <a:xfrm rot="1267204">
            <a:off x="1737289" y="3747336"/>
            <a:ext cx="1101307" cy="1101708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5AD9419-DCF4-75E9-1D6F-D7D9F95C839E}"/>
              </a:ext>
            </a:extLst>
          </p:cNvPr>
          <p:cNvCxnSpPr/>
          <p:nvPr/>
        </p:nvCxnSpPr>
        <p:spPr>
          <a:xfrm>
            <a:off x="1386996" y="3296509"/>
            <a:ext cx="18199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0785919-9C88-E1BF-7318-C33517E32C3D}"/>
              </a:ext>
            </a:extLst>
          </p:cNvPr>
          <p:cNvCxnSpPr>
            <a:cxnSpLocks/>
          </p:cNvCxnSpPr>
          <p:nvPr/>
        </p:nvCxnSpPr>
        <p:spPr>
          <a:xfrm>
            <a:off x="2275780" y="3296510"/>
            <a:ext cx="0" cy="276393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9" name="TextBox 60">
            <a:extLst>
              <a:ext uri="{FF2B5EF4-FFF2-40B4-BE49-F238E27FC236}">
                <a16:creationId xmlns:a16="http://schemas.microsoft.com/office/drawing/2014/main" id="{E335061C-3DC7-D85B-5E1D-8ECF1589E35D}"/>
              </a:ext>
            </a:extLst>
          </p:cNvPr>
          <p:cNvSpPr txBox="1"/>
          <p:nvPr/>
        </p:nvSpPr>
        <p:spPr>
          <a:xfrm>
            <a:off x="1794256" y="4005993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F454A1C-4A29-EB68-2B95-2771297D1C18}"/>
              </a:ext>
            </a:extLst>
          </p:cNvPr>
          <p:cNvSpPr/>
          <p:nvPr/>
        </p:nvSpPr>
        <p:spPr bwMode="auto">
          <a:xfrm rot="1267204">
            <a:off x="4244670" y="1746740"/>
            <a:ext cx="1069857" cy="1070245"/>
          </a:xfrm>
          <a:prstGeom prst="ellipse">
            <a:avLst/>
          </a:prstGeom>
          <a:solidFill>
            <a:srgbClr val="C712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FB0868F-B163-F2F8-017E-14256D49D62C}"/>
              </a:ext>
            </a:extLst>
          </p:cNvPr>
          <p:cNvCxnSpPr/>
          <p:nvPr/>
        </p:nvCxnSpPr>
        <p:spPr>
          <a:xfrm>
            <a:off x="3862091" y="3299726"/>
            <a:ext cx="18199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BCA8F8E-A2E7-97D5-4106-34A74BA53997}"/>
              </a:ext>
            </a:extLst>
          </p:cNvPr>
          <p:cNvCxnSpPr>
            <a:cxnSpLocks/>
          </p:cNvCxnSpPr>
          <p:nvPr/>
        </p:nvCxnSpPr>
        <p:spPr>
          <a:xfrm>
            <a:off x="4777163" y="3041262"/>
            <a:ext cx="0" cy="25848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17" name="TextBox 66">
            <a:extLst>
              <a:ext uri="{FF2B5EF4-FFF2-40B4-BE49-F238E27FC236}">
                <a16:creationId xmlns:a16="http://schemas.microsoft.com/office/drawing/2014/main" id="{BD6C977C-31A4-D73C-A665-5DA3E8E83FFA}"/>
              </a:ext>
            </a:extLst>
          </p:cNvPr>
          <p:cNvSpPr txBox="1"/>
          <p:nvPr/>
        </p:nvSpPr>
        <p:spPr>
          <a:xfrm>
            <a:off x="4274462" y="2010365"/>
            <a:ext cx="1005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63078B0-8531-C8DC-ACB4-21380FEF65DB}"/>
              </a:ext>
            </a:extLst>
          </p:cNvPr>
          <p:cNvSpPr/>
          <p:nvPr/>
        </p:nvSpPr>
        <p:spPr bwMode="auto">
          <a:xfrm rot="1267204">
            <a:off x="6709510" y="3737633"/>
            <a:ext cx="1123950" cy="1124361"/>
          </a:xfrm>
          <a:prstGeom prst="ellipse">
            <a:avLst/>
          </a:prstGeom>
          <a:solidFill>
            <a:srgbClr val="C712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36A74E1-2ED7-678A-FCE4-35598F0B2244}"/>
              </a:ext>
            </a:extLst>
          </p:cNvPr>
          <p:cNvCxnSpPr/>
          <p:nvPr/>
        </p:nvCxnSpPr>
        <p:spPr>
          <a:xfrm>
            <a:off x="6358365" y="3296509"/>
            <a:ext cx="18199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B2A9BC3-E6B0-1CEF-0D4A-F8A149844F23}"/>
              </a:ext>
            </a:extLst>
          </p:cNvPr>
          <p:cNvCxnSpPr>
            <a:cxnSpLocks/>
          </p:cNvCxnSpPr>
          <p:nvPr/>
        </p:nvCxnSpPr>
        <p:spPr>
          <a:xfrm>
            <a:off x="7268326" y="3296510"/>
            <a:ext cx="0" cy="234196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23" name="TextBox 72">
            <a:extLst>
              <a:ext uri="{FF2B5EF4-FFF2-40B4-BE49-F238E27FC236}">
                <a16:creationId xmlns:a16="http://schemas.microsoft.com/office/drawing/2014/main" id="{2738E316-03EB-9BA6-6EFE-89FA2C9FFB72}"/>
              </a:ext>
            </a:extLst>
          </p:cNvPr>
          <p:cNvSpPr txBox="1"/>
          <p:nvPr/>
        </p:nvSpPr>
        <p:spPr>
          <a:xfrm>
            <a:off x="6787062" y="4005992"/>
            <a:ext cx="100540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DE6AB76-AA60-B3E1-7992-44AA883C2D5F}"/>
              </a:ext>
            </a:extLst>
          </p:cNvPr>
          <p:cNvCxnSpPr/>
          <p:nvPr/>
        </p:nvCxnSpPr>
        <p:spPr>
          <a:xfrm>
            <a:off x="9099112" y="3215803"/>
            <a:ext cx="18199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D302C1D-DC41-3DDC-BAC2-F2D7DFB872F0}"/>
              </a:ext>
            </a:extLst>
          </p:cNvPr>
          <p:cNvCxnSpPr>
            <a:cxnSpLocks/>
          </p:cNvCxnSpPr>
          <p:nvPr/>
        </p:nvCxnSpPr>
        <p:spPr>
          <a:xfrm>
            <a:off x="10014184" y="3054936"/>
            <a:ext cx="0" cy="160883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29" name="TextBox 78">
            <a:extLst>
              <a:ext uri="{FF2B5EF4-FFF2-40B4-BE49-F238E27FC236}">
                <a16:creationId xmlns:a16="http://schemas.microsoft.com/office/drawing/2014/main" id="{5897E7A3-5591-D16E-58BA-4EDC1A674D00}"/>
              </a:ext>
            </a:extLst>
          </p:cNvPr>
          <p:cNvSpPr txBox="1"/>
          <p:nvPr/>
        </p:nvSpPr>
        <p:spPr>
          <a:xfrm>
            <a:off x="9540300" y="1893268"/>
            <a:ext cx="1005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7" name="弧形 36">
            <a:extLst>
              <a:ext uri="{FF2B5EF4-FFF2-40B4-BE49-F238E27FC236}">
                <a16:creationId xmlns:a16="http://schemas.microsoft.com/office/drawing/2014/main" id="{8F7202A7-E752-9DEE-0112-9614E17F13AA}"/>
              </a:ext>
            </a:extLst>
          </p:cNvPr>
          <p:cNvSpPr/>
          <p:nvPr/>
        </p:nvSpPr>
        <p:spPr>
          <a:xfrm>
            <a:off x="1552145" y="3574555"/>
            <a:ext cx="1447270" cy="1447270"/>
          </a:xfrm>
          <a:prstGeom prst="arc">
            <a:avLst>
              <a:gd name="adj1" fmla="val 10760312"/>
              <a:gd name="adj2" fmla="val 21440817"/>
            </a:avLst>
          </a:prstGeom>
          <a:ln w="762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C1BEDDB3-7ECF-7714-522C-D1D9B7AC17CF}"/>
              </a:ext>
            </a:extLst>
          </p:cNvPr>
          <p:cNvSpPr/>
          <p:nvPr/>
        </p:nvSpPr>
        <p:spPr>
          <a:xfrm>
            <a:off x="6544013" y="3574555"/>
            <a:ext cx="1447270" cy="1447270"/>
          </a:xfrm>
          <a:prstGeom prst="arc">
            <a:avLst>
              <a:gd name="adj1" fmla="val 10760312"/>
              <a:gd name="adj2" fmla="val 21440817"/>
            </a:avLst>
          </a:prstGeom>
          <a:ln w="76200" cap="rnd">
            <a:solidFill>
              <a:srgbClr val="C7121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id="{F55ABE52-EC18-4C4D-6564-410ED9D9600C}"/>
              </a:ext>
            </a:extLst>
          </p:cNvPr>
          <p:cNvSpPr/>
          <p:nvPr/>
        </p:nvSpPr>
        <p:spPr>
          <a:xfrm>
            <a:off x="4032543" y="1593992"/>
            <a:ext cx="1447270" cy="1447270"/>
          </a:xfrm>
          <a:prstGeom prst="arc">
            <a:avLst>
              <a:gd name="adj1" fmla="val 51373"/>
              <a:gd name="adj2" fmla="val 10766730"/>
            </a:avLst>
          </a:prstGeom>
          <a:ln w="76200" cap="rnd">
            <a:solidFill>
              <a:srgbClr val="C7121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9D10E2DF-B605-4C0C-E8B6-D3BDFC7DD160}"/>
              </a:ext>
            </a:extLst>
          </p:cNvPr>
          <p:cNvSpPr/>
          <p:nvPr/>
        </p:nvSpPr>
        <p:spPr>
          <a:xfrm>
            <a:off x="9292984" y="1593992"/>
            <a:ext cx="1447270" cy="1447270"/>
          </a:xfrm>
          <a:prstGeom prst="arc">
            <a:avLst>
              <a:gd name="adj1" fmla="val 51373"/>
              <a:gd name="adj2" fmla="val 10766730"/>
            </a:avLst>
          </a:prstGeom>
          <a:ln w="762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32F4424-44B4-42AE-C0C6-9D96FD312AA7}"/>
              </a:ext>
            </a:extLst>
          </p:cNvPr>
          <p:cNvSpPr/>
          <p:nvPr/>
        </p:nvSpPr>
        <p:spPr bwMode="auto">
          <a:xfrm rot="1267204">
            <a:off x="9478695" y="1746739"/>
            <a:ext cx="1069857" cy="1070245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TextBox 66">
            <a:extLst>
              <a:ext uri="{FF2B5EF4-FFF2-40B4-BE49-F238E27FC236}">
                <a16:creationId xmlns:a16="http://schemas.microsoft.com/office/drawing/2014/main" id="{A29632BE-8E5B-B168-79F0-A12B83C389E1}"/>
              </a:ext>
            </a:extLst>
          </p:cNvPr>
          <p:cNvSpPr txBox="1"/>
          <p:nvPr/>
        </p:nvSpPr>
        <p:spPr>
          <a:xfrm>
            <a:off x="9511483" y="2010364"/>
            <a:ext cx="1005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</a:t>
            </a:r>
          </a:p>
        </p:txBody>
      </p:sp>
      <p:sp>
        <p:nvSpPr>
          <p:cNvPr id="47" name="Rectangle 18">
            <a:extLst>
              <a:ext uri="{FF2B5EF4-FFF2-40B4-BE49-F238E27FC236}">
                <a16:creationId xmlns:a16="http://schemas.microsoft.com/office/drawing/2014/main" id="{17C52E77-7F7D-B054-76B5-24F6DC17BCD1}"/>
              </a:ext>
            </a:extLst>
          </p:cNvPr>
          <p:cNvSpPr/>
          <p:nvPr/>
        </p:nvSpPr>
        <p:spPr>
          <a:xfrm>
            <a:off x="1486563" y="2021111"/>
            <a:ext cx="1721603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8" name="Rectangle 18">
            <a:extLst>
              <a:ext uri="{FF2B5EF4-FFF2-40B4-BE49-F238E27FC236}">
                <a16:creationId xmlns:a16="http://schemas.microsoft.com/office/drawing/2014/main" id="{E30F734A-2F89-74B3-C98D-FE3B84BE1A81}"/>
              </a:ext>
            </a:extLst>
          </p:cNvPr>
          <p:cNvSpPr/>
          <p:nvPr/>
        </p:nvSpPr>
        <p:spPr>
          <a:xfrm>
            <a:off x="6417744" y="2021111"/>
            <a:ext cx="1721603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Rectangle 18">
            <a:extLst>
              <a:ext uri="{FF2B5EF4-FFF2-40B4-BE49-F238E27FC236}">
                <a16:creationId xmlns:a16="http://schemas.microsoft.com/office/drawing/2014/main" id="{4987D803-5AD1-4735-9F20-0D8A953A5ADE}"/>
              </a:ext>
            </a:extLst>
          </p:cNvPr>
          <p:cNvSpPr/>
          <p:nvPr/>
        </p:nvSpPr>
        <p:spPr>
          <a:xfrm>
            <a:off x="3905870" y="3558191"/>
            <a:ext cx="1721603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0" name="Rectangle 18">
            <a:extLst>
              <a:ext uri="{FF2B5EF4-FFF2-40B4-BE49-F238E27FC236}">
                <a16:creationId xmlns:a16="http://schemas.microsoft.com/office/drawing/2014/main" id="{598B9E72-9597-46DF-50E2-67C7C8B02EA8}"/>
              </a:ext>
            </a:extLst>
          </p:cNvPr>
          <p:cNvSpPr/>
          <p:nvPr/>
        </p:nvSpPr>
        <p:spPr>
          <a:xfrm>
            <a:off x="9182199" y="3558191"/>
            <a:ext cx="1721603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406396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02DC430-A7AA-6521-82C4-B16EFB558347}"/>
              </a:ext>
            </a:extLst>
          </p:cNvPr>
          <p:cNvGrpSpPr/>
          <p:nvPr/>
        </p:nvGrpSpPr>
        <p:grpSpPr>
          <a:xfrm>
            <a:off x="2175068" y="1659784"/>
            <a:ext cx="2028135" cy="2065549"/>
            <a:chOff x="1603568" y="1507384"/>
            <a:chExt cx="2028135" cy="2065549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DA7018C-29EC-E88E-BCEF-6F44FF0D64D6}"/>
                </a:ext>
              </a:extLst>
            </p:cNvPr>
            <p:cNvSpPr/>
            <p:nvPr/>
          </p:nvSpPr>
          <p:spPr>
            <a:xfrm>
              <a:off x="1603568" y="1507384"/>
              <a:ext cx="2028135" cy="2028135"/>
            </a:xfrm>
            <a:prstGeom prst="ellipse">
              <a:avLst/>
            </a:pr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图形 28">
              <a:extLst>
                <a:ext uri="{FF2B5EF4-FFF2-40B4-BE49-F238E27FC236}">
                  <a16:creationId xmlns:a16="http://schemas.microsoft.com/office/drawing/2014/main" id="{BAC6452E-70EF-0092-3F68-15470EB20CCD}"/>
                </a:ext>
              </a:extLst>
            </p:cNvPr>
            <p:cNvGrpSpPr/>
            <p:nvPr/>
          </p:nvGrpSpPr>
          <p:grpSpPr>
            <a:xfrm>
              <a:off x="2165614" y="1884591"/>
              <a:ext cx="873381" cy="1688342"/>
              <a:chOff x="404847" y="0"/>
              <a:chExt cx="1528742" cy="2955226"/>
            </a:xfrm>
          </p:grpSpPr>
          <p:grpSp>
            <p:nvGrpSpPr>
              <p:cNvPr id="15" name="图形 28">
                <a:extLst>
                  <a:ext uri="{FF2B5EF4-FFF2-40B4-BE49-F238E27FC236}">
                    <a16:creationId xmlns:a16="http://schemas.microsoft.com/office/drawing/2014/main" id="{551B6AD5-C9BF-06E0-5E4F-EB79E8C4B488}"/>
                  </a:ext>
                </a:extLst>
              </p:cNvPr>
              <p:cNvGrpSpPr/>
              <p:nvPr/>
            </p:nvGrpSpPr>
            <p:grpSpPr>
              <a:xfrm>
                <a:off x="406990" y="21121"/>
                <a:ext cx="698861" cy="1948869"/>
                <a:chOff x="406990" y="21121"/>
                <a:chExt cx="698861" cy="1948869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4BDC446-29EC-9962-F0F5-954321EC4CD0}"/>
                    </a:ext>
                  </a:extLst>
                </p:cNvPr>
                <p:cNvSpPr/>
                <p:nvPr/>
              </p:nvSpPr>
              <p:spPr>
                <a:xfrm>
                  <a:off x="406990" y="21121"/>
                  <a:ext cx="698861" cy="1948869"/>
                </a:xfrm>
                <a:custGeom>
                  <a:avLst/>
                  <a:gdLst>
                    <a:gd name="connsiteX0" fmla="*/ 587991 w 698861"/>
                    <a:gd name="connsiteY0" fmla="*/ 607434 h 1948869"/>
                    <a:gd name="connsiteX1" fmla="*/ 633615 w 698861"/>
                    <a:gd name="connsiteY1" fmla="*/ 1947506 h 1948869"/>
                    <a:gd name="connsiteX2" fmla="*/ 76784 w 698861"/>
                    <a:gd name="connsiteY2" fmla="*/ 727734 h 1948869"/>
                    <a:gd name="connsiteX3" fmla="*/ 175558 w 698861"/>
                    <a:gd name="connsiteY3" fmla="*/ 1072 h 1948869"/>
                    <a:gd name="connsiteX4" fmla="*/ 587991 w 698861"/>
                    <a:gd name="connsiteY4" fmla="*/ 607434 h 1948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861" h="1948869">
                      <a:moveTo>
                        <a:pt x="587991" y="607434"/>
                      </a:moveTo>
                      <a:cubicBezTo>
                        <a:pt x="652475" y="1334667"/>
                        <a:pt x="774776" y="1914359"/>
                        <a:pt x="633615" y="1947506"/>
                      </a:cubicBezTo>
                      <a:cubicBezTo>
                        <a:pt x="492455" y="1980748"/>
                        <a:pt x="361581" y="1401628"/>
                        <a:pt x="76784" y="727734"/>
                      </a:cubicBezTo>
                      <a:cubicBezTo>
                        <a:pt x="-141720" y="210527"/>
                        <a:pt x="175558" y="1072"/>
                        <a:pt x="175558" y="1072"/>
                      </a:cubicBezTo>
                      <a:cubicBezTo>
                        <a:pt x="175558" y="1072"/>
                        <a:pt x="529412" y="-53030"/>
                        <a:pt x="587991" y="607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2E795F-05D8-5AA3-1DEA-82CFFEF32C02}"/>
                    </a:ext>
                  </a:extLst>
                </p:cNvPr>
                <p:cNvSpPr/>
                <p:nvPr/>
              </p:nvSpPr>
              <p:spPr>
                <a:xfrm>
                  <a:off x="558443" y="274109"/>
                  <a:ext cx="501032" cy="1681268"/>
                </a:xfrm>
                <a:custGeom>
                  <a:avLst/>
                  <a:gdLst>
                    <a:gd name="connsiteX0" fmla="*/ 340907 w 501032"/>
                    <a:gd name="connsiteY0" fmla="*/ 460744 h 1681268"/>
                    <a:gd name="connsiteX1" fmla="*/ 479020 w 501032"/>
                    <a:gd name="connsiteY1" fmla="*/ 1680896 h 1681268"/>
                    <a:gd name="connsiteX2" fmla="*/ 58396 w 501032"/>
                    <a:gd name="connsiteY2" fmla="*/ 527324 h 1681268"/>
                    <a:gd name="connsiteX3" fmla="*/ 83446 w 501032"/>
                    <a:gd name="connsiteY3" fmla="*/ 210 h 1681268"/>
                    <a:gd name="connsiteX4" fmla="*/ 340907 w 501032"/>
                    <a:gd name="connsiteY4" fmla="*/ 460744 h 1681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1032" h="1681268">
                      <a:moveTo>
                        <a:pt x="340907" y="460744"/>
                      </a:moveTo>
                      <a:cubicBezTo>
                        <a:pt x="407773" y="995096"/>
                        <a:pt x="557029" y="1662513"/>
                        <a:pt x="479020" y="1680896"/>
                      </a:cubicBezTo>
                      <a:cubicBezTo>
                        <a:pt x="401010" y="1699280"/>
                        <a:pt x="246895" y="1031958"/>
                        <a:pt x="58396" y="527324"/>
                      </a:cubicBezTo>
                      <a:cubicBezTo>
                        <a:pt x="-86289" y="140037"/>
                        <a:pt x="83446" y="210"/>
                        <a:pt x="83446" y="210"/>
                      </a:cubicBezTo>
                      <a:cubicBezTo>
                        <a:pt x="83446" y="210"/>
                        <a:pt x="280233" y="-24460"/>
                        <a:pt x="340907" y="460744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图形 28">
                <a:extLst>
                  <a:ext uri="{FF2B5EF4-FFF2-40B4-BE49-F238E27FC236}">
                    <a16:creationId xmlns:a16="http://schemas.microsoft.com/office/drawing/2014/main" id="{5705309D-D338-18B8-69CD-BBBB6AD0D895}"/>
                  </a:ext>
                </a:extLst>
              </p:cNvPr>
              <p:cNvGrpSpPr/>
              <p:nvPr/>
            </p:nvGrpSpPr>
            <p:grpSpPr>
              <a:xfrm>
                <a:off x="1291746" y="0"/>
                <a:ext cx="640182" cy="1966553"/>
                <a:chOff x="1291746" y="0"/>
                <a:chExt cx="640182" cy="1966553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6D1B129-B5F2-93EE-24F4-1E4E44298ECA}"/>
                    </a:ext>
                  </a:extLst>
                </p:cNvPr>
                <p:cNvSpPr/>
                <p:nvPr/>
              </p:nvSpPr>
              <p:spPr>
                <a:xfrm>
                  <a:off x="1291746" y="0"/>
                  <a:ext cx="640182" cy="1966553"/>
                </a:xfrm>
                <a:custGeom>
                  <a:avLst/>
                  <a:gdLst>
                    <a:gd name="connsiteX0" fmla="*/ 570677 w 640182"/>
                    <a:gd name="connsiteY0" fmla="*/ 721328 h 1966553"/>
                    <a:gd name="connsiteX1" fmla="*/ 70996 w 640182"/>
                    <a:gd name="connsiteY1" fmla="*/ 1965674 h 1966553"/>
                    <a:gd name="connsiteX2" fmla="*/ 54422 w 640182"/>
                    <a:gd name="connsiteY2" fmla="*/ 624935 h 1966553"/>
                    <a:gd name="connsiteX3" fmla="*/ 438375 w 640182"/>
                    <a:gd name="connsiteY3" fmla="*/ 0 h 1966553"/>
                    <a:gd name="connsiteX4" fmla="*/ 570677 w 640182"/>
                    <a:gd name="connsiteY4" fmla="*/ 721328 h 196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182" h="1966553">
                      <a:moveTo>
                        <a:pt x="570677" y="721328"/>
                      </a:moveTo>
                      <a:cubicBezTo>
                        <a:pt x="335886" y="1412558"/>
                        <a:pt x="213585" y="1992249"/>
                        <a:pt x="70996" y="1965674"/>
                      </a:cubicBezTo>
                      <a:cubicBezTo>
                        <a:pt x="-71594" y="1939004"/>
                        <a:pt x="42706" y="1356360"/>
                        <a:pt x="54422" y="624935"/>
                      </a:cubicBezTo>
                      <a:cubicBezTo>
                        <a:pt x="63566" y="63437"/>
                        <a:pt x="438375" y="0"/>
                        <a:pt x="438375" y="0"/>
                      </a:cubicBezTo>
                      <a:cubicBezTo>
                        <a:pt x="438375" y="0"/>
                        <a:pt x="783942" y="93536"/>
                        <a:pt x="570677" y="7213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5354607-8710-5345-2E44-583E2C0D05B8}"/>
                    </a:ext>
                  </a:extLst>
                </p:cNvPr>
                <p:cNvSpPr/>
                <p:nvPr/>
              </p:nvSpPr>
              <p:spPr>
                <a:xfrm>
                  <a:off x="1340270" y="254603"/>
                  <a:ext cx="443534" cy="1697499"/>
                </a:xfrm>
                <a:custGeom>
                  <a:avLst/>
                  <a:gdLst>
                    <a:gd name="connsiteX0" fmla="*/ 391756 w 443534"/>
                    <a:gd name="connsiteY0" fmla="*/ 525399 h 1697499"/>
                    <a:gd name="connsiteX1" fmla="*/ 25138 w 443534"/>
                    <a:gd name="connsiteY1" fmla="*/ 1697260 h 1697499"/>
                    <a:gd name="connsiteX2" fmla="*/ 106482 w 443534"/>
                    <a:gd name="connsiteY2" fmla="*/ 472059 h 1697499"/>
                    <a:gd name="connsiteX3" fmla="*/ 342321 w 443534"/>
                    <a:gd name="connsiteY3" fmla="*/ 0 h 1697499"/>
                    <a:gd name="connsiteX4" fmla="*/ 391756 w 443534"/>
                    <a:gd name="connsiteY4" fmla="*/ 525399 h 1697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534" h="1697499">
                      <a:moveTo>
                        <a:pt x="391756" y="525399"/>
                      </a:moveTo>
                      <a:cubicBezTo>
                        <a:pt x="236974" y="1041178"/>
                        <a:pt x="103910" y="1712024"/>
                        <a:pt x="25138" y="1697260"/>
                      </a:cubicBezTo>
                      <a:cubicBezTo>
                        <a:pt x="-53633" y="1682591"/>
                        <a:pt x="75049" y="1009841"/>
                        <a:pt x="106482" y="472059"/>
                      </a:cubicBezTo>
                      <a:cubicBezTo>
                        <a:pt x="130580" y="59341"/>
                        <a:pt x="342321" y="0"/>
                        <a:pt x="342321" y="0"/>
                      </a:cubicBezTo>
                      <a:cubicBezTo>
                        <a:pt x="342321" y="0"/>
                        <a:pt x="532249" y="56864"/>
                        <a:pt x="391756" y="525399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259062A-C1B6-C6B4-6EFB-D2AD19CE072C}"/>
                  </a:ext>
                </a:extLst>
              </p:cNvPr>
              <p:cNvSpPr/>
              <p:nvPr/>
            </p:nvSpPr>
            <p:spPr>
              <a:xfrm>
                <a:off x="404847" y="1620799"/>
                <a:ext cx="1528742" cy="1334426"/>
              </a:xfrm>
              <a:custGeom>
                <a:avLst/>
                <a:gdLst>
                  <a:gd name="connsiteX0" fmla="*/ 1499200 w 1528742"/>
                  <a:gd name="connsiteY0" fmla="*/ 932186 h 1334426"/>
                  <a:gd name="connsiteX1" fmla="*/ 810923 w 1528742"/>
                  <a:gd name="connsiteY1" fmla="*/ 260 h 1334426"/>
                  <a:gd name="connsiteX2" fmla="*/ 37779 w 1528742"/>
                  <a:gd name="connsiteY2" fmla="*/ 941616 h 1334426"/>
                  <a:gd name="connsiteX3" fmla="*/ 727 w 1528742"/>
                  <a:gd name="connsiteY3" fmla="*/ 1201934 h 1334426"/>
                  <a:gd name="connsiteX4" fmla="*/ 632 w 1528742"/>
                  <a:gd name="connsiteY4" fmla="*/ 1278515 h 1334426"/>
                  <a:gd name="connsiteX5" fmla="*/ 802446 w 1528742"/>
                  <a:gd name="connsiteY5" fmla="*/ 1334427 h 1334426"/>
                  <a:gd name="connsiteX6" fmla="*/ 1526346 w 1528742"/>
                  <a:gd name="connsiteY6" fmla="*/ 1290231 h 1334426"/>
                  <a:gd name="connsiteX7" fmla="*/ 1527965 w 1528742"/>
                  <a:gd name="connsiteY7" fmla="*/ 1259846 h 1334426"/>
                  <a:gd name="connsiteX8" fmla="*/ 1499200 w 1528742"/>
                  <a:gd name="connsiteY8" fmla="*/ 932186 h 133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8742" h="1334426">
                    <a:moveTo>
                      <a:pt x="1499200" y="932186"/>
                    </a:moveTo>
                    <a:cubicBezTo>
                      <a:pt x="1412999" y="489845"/>
                      <a:pt x="1146013" y="13023"/>
                      <a:pt x="810923" y="260"/>
                    </a:cubicBezTo>
                    <a:cubicBezTo>
                      <a:pt x="459260" y="-13075"/>
                      <a:pt x="143792" y="488988"/>
                      <a:pt x="37779" y="941616"/>
                    </a:cubicBezTo>
                    <a:cubicBezTo>
                      <a:pt x="16634" y="1031817"/>
                      <a:pt x="3775" y="1120114"/>
                      <a:pt x="727" y="1201934"/>
                    </a:cubicBezTo>
                    <a:cubicBezTo>
                      <a:pt x="-226" y="1227651"/>
                      <a:pt x="-226" y="1253179"/>
                      <a:pt x="632" y="1278515"/>
                    </a:cubicBezTo>
                    <a:cubicBezTo>
                      <a:pt x="213896" y="1313281"/>
                      <a:pt x="494693" y="1334427"/>
                      <a:pt x="802446" y="1334427"/>
                    </a:cubicBezTo>
                    <a:cubicBezTo>
                      <a:pt x="1074004" y="1334427"/>
                      <a:pt x="1324607" y="1317949"/>
                      <a:pt x="1526346" y="1290231"/>
                    </a:cubicBezTo>
                    <a:cubicBezTo>
                      <a:pt x="1527013" y="1280134"/>
                      <a:pt x="1527584" y="1270038"/>
                      <a:pt x="1527965" y="1259846"/>
                    </a:cubicBezTo>
                    <a:cubicBezTo>
                      <a:pt x="1531775" y="1158691"/>
                      <a:pt x="1521488" y="1046581"/>
                      <a:pt x="1499200" y="9321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6CBABE9-A689-93DC-872E-DAEF038E2E3D}"/>
                  </a:ext>
                </a:extLst>
              </p:cNvPr>
              <p:cNvSpPr/>
              <p:nvPr/>
            </p:nvSpPr>
            <p:spPr>
              <a:xfrm>
                <a:off x="978754" y="2052216"/>
                <a:ext cx="107802" cy="107707"/>
              </a:xfrm>
              <a:custGeom>
                <a:avLst/>
                <a:gdLst>
                  <a:gd name="connsiteX0" fmla="*/ 107762 w 107802"/>
                  <a:gd name="connsiteY0" fmla="*/ 55857 h 107707"/>
                  <a:gd name="connsiteX1" fmla="*/ 51850 w 107802"/>
                  <a:gd name="connsiteY1" fmla="*/ 107673 h 107707"/>
                  <a:gd name="connsiteX2" fmla="*/ 34 w 107802"/>
                  <a:gd name="connsiteY2" fmla="*/ 51856 h 107707"/>
                  <a:gd name="connsiteX3" fmla="*/ 55851 w 107802"/>
                  <a:gd name="connsiteY3" fmla="*/ 40 h 107707"/>
                  <a:gd name="connsiteX4" fmla="*/ 107762 w 107802"/>
                  <a:gd name="connsiteY4" fmla="*/ 55857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07">
                    <a:moveTo>
                      <a:pt x="107762" y="55857"/>
                    </a:moveTo>
                    <a:cubicBezTo>
                      <a:pt x="106619" y="85575"/>
                      <a:pt x="81663" y="108721"/>
                      <a:pt x="51850" y="107673"/>
                    </a:cubicBezTo>
                    <a:cubicBezTo>
                      <a:pt x="22132" y="106530"/>
                      <a:pt x="-1014" y="81574"/>
                      <a:pt x="34" y="51856"/>
                    </a:cubicBezTo>
                    <a:cubicBezTo>
                      <a:pt x="1177" y="22138"/>
                      <a:pt x="26133" y="-1103"/>
                      <a:pt x="55851" y="40"/>
                    </a:cubicBezTo>
                    <a:cubicBezTo>
                      <a:pt x="85759" y="1183"/>
                      <a:pt x="108905" y="26139"/>
                      <a:pt x="107762" y="55857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80BE930-6C51-2831-9A8A-4A0CA62B25DC}"/>
                  </a:ext>
                </a:extLst>
              </p:cNvPr>
              <p:cNvSpPr/>
              <p:nvPr/>
            </p:nvSpPr>
            <p:spPr>
              <a:xfrm>
                <a:off x="1272499" y="2063265"/>
                <a:ext cx="107802" cy="107713"/>
              </a:xfrm>
              <a:custGeom>
                <a:avLst/>
                <a:gdLst>
                  <a:gd name="connsiteX0" fmla="*/ 107768 w 107802"/>
                  <a:gd name="connsiteY0" fmla="*/ 55952 h 107713"/>
                  <a:gd name="connsiteX1" fmla="*/ 51856 w 107802"/>
                  <a:gd name="connsiteY1" fmla="*/ 107673 h 107713"/>
                  <a:gd name="connsiteX2" fmla="*/ 40 w 107802"/>
                  <a:gd name="connsiteY2" fmla="*/ 51856 h 107713"/>
                  <a:gd name="connsiteX3" fmla="*/ 55952 w 107802"/>
                  <a:gd name="connsiteY3" fmla="*/ 40 h 107713"/>
                  <a:gd name="connsiteX4" fmla="*/ 107768 w 107802"/>
                  <a:gd name="connsiteY4" fmla="*/ 55952 h 10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13">
                    <a:moveTo>
                      <a:pt x="107768" y="55952"/>
                    </a:moveTo>
                    <a:cubicBezTo>
                      <a:pt x="106625" y="85670"/>
                      <a:pt x="81670" y="108816"/>
                      <a:pt x="51856" y="107673"/>
                    </a:cubicBezTo>
                    <a:cubicBezTo>
                      <a:pt x="22138" y="106530"/>
                      <a:pt x="-1103" y="81574"/>
                      <a:pt x="40" y="51856"/>
                    </a:cubicBezTo>
                    <a:cubicBezTo>
                      <a:pt x="1183" y="22138"/>
                      <a:pt x="26139" y="-1103"/>
                      <a:pt x="55952" y="40"/>
                    </a:cubicBezTo>
                    <a:cubicBezTo>
                      <a:pt x="85670" y="1184"/>
                      <a:pt x="108816" y="26234"/>
                      <a:pt x="107768" y="55952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EED2A3A-1810-03C8-A199-B4A087208C42}"/>
                  </a:ext>
                </a:extLst>
              </p:cNvPr>
              <p:cNvSpPr/>
              <p:nvPr/>
            </p:nvSpPr>
            <p:spPr>
              <a:xfrm>
                <a:off x="613787" y="2216654"/>
                <a:ext cx="277761" cy="277755"/>
              </a:xfrm>
              <a:custGeom>
                <a:avLst/>
                <a:gdLst>
                  <a:gd name="connsiteX0" fmla="*/ 277657 w 277761"/>
                  <a:gd name="connsiteY0" fmla="*/ 144117 h 277755"/>
                  <a:gd name="connsiteX1" fmla="*/ 133639 w 277761"/>
                  <a:gd name="connsiteY1" fmla="*/ 277657 h 277755"/>
                  <a:gd name="connsiteX2" fmla="*/ 98 w 277761"/>
                  <a:gd name="connsiteY2" fmla="*/ 133639 h 277755"/>
                  <a:gd name="connsiteX3" fmla="*/ 144116 w 277761"/>
                  <a:gd name="connsiteY3" fmla="*/ 98 h 277755"/>
                  <a:gd name="connsiteX4" fmla="*/ 277657 w 277761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61" h="277755">
                    <a:moveTo>
                      <a:pt x="277657" y="144117"/>
                    </a:moveTo>
                    <a:cubicBezTo>
                      <a:pt x="274799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315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793" y="2956"/>
                      <a:pt x="280610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2BEC35F-A943-D6A9-674D-30F4391CD143}"/>
                  </a:ext>
                </a:extLst>
              </p:cNvPr>
              <p:cNvSpPr/>
              <p:nvPr/>
            </p:nvSpPr>
            <p:spPr>
              <a:xfrm>
                <a:off x="1446558" y="2248182"/>
                <a:ext cx="277755" cy="277755"/>
              </a:xfrm>
              <a:custGeom>
                <a:avLst/>
                <a:gdLst>
                  <a:gd name="connsiteX0" fmla="*/ 277657 w 277755"/>
                  <a:gd name="connsiteY0" fmla="*/ 144117 h 277755"/>
                  <a:gd name="connsiteX1" fmla="*/ 133639 w 277755"/>
                  <a:gd name="connsiteY1" fmla="*/ 277657 h 277755"/>
                  <a:gd name="connsiteX2" fmla="*/ 98 w 277755"/>
                  <a:gd name="connsiteY2" fmla="*/ 133639 h 277755"/>
                  <a:gd name="connsiteX3" fmla="*/ 144116 w 277755"/>
                  <a:gd name="connsiteY3" fmla="*/ 98 h 277755"/>
                  <a:gd name="connsiteX4" fmla="*/ 277657 w 277755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55" h="277755">
                    <a:moveTo>
                      <a:pt x="277657" y="144117"/>
                    </a:moveTo>
                    <a:cubicBezTo>
                      <a:pt x="274704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220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697" y="2956"/>
                      <a:pt x="280514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9EC1ECA-9D1F-A886-1135-9E94F23DE2E9}"/>
                  </a:ext>
                </a:extLst>
              </p:cNvPr>
              <p:cNvSpPr/>
              <p:nvPr/>
            </p:nvSpPr>
            <p:spPr>
              <a:xfrm>
                <a:off x="1082410" y="2461631"/>
                <a:ext cx="83166" cy="193472"/>
              </a:xfrm>
              <a:custGeom>
                <a:avLst/>
                <a:gdLst>
                  <a:gd name="connsiteX0" fmla="*/ 77544 w 83166"/>
                  <a:gd name="connsiteY0" fmla="*/ 180413 h 193472"/>
                  <a:gd name="connsiteX1" fmla="*/ 63447 w 83166"/>
                  <a:gd name="connsiteY1" fmla="*/ 193462 h 193472"/>
                  <a:gd name="connsiteX2" fmla="*/ 13059 w 83166"/>
                  <a:gd name="connsiteY2" fmla="*/ 191557 h 193472"/>
                  <a:gd name="connsiteX3" fmla="*/ 10 w 83166"/>
                  <a:gd name="connsiteY3" fmla="*/ 177460 h 193472"/>
                  <a:gd name="connsiteX4" fmla="*/ 4773 w 83166"/>
                  <a:gd name="connsiteY4" fmla="*/ 52682 h 193472"/>
                  <a:gd name="connsiteX5" fmla="*/ 18774 w 83166"/>
                  <a:gd name="connsiteY5" fmla="*/ 39633 h 193472"/>
                  <a:gd name="connsiteX6" fmla="*/ 66114 w 83166"/>
                  <a:gd name="connsiteY6" fmla="*/ 5629 h 193472"/>
                  <a:gd name="connsiteX7" fmla="*/ 83163 w 83166"/>
                  <a:gd name="connsiteY7" fmla="*/ 2676 h 193472"/>
                  <a:gd name="connsiteX8" fmla="*/ 77544 w 83166"/>
                  <a:gd name="connsiteY8" fmla="*/ 180413 h 19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166" h="193472">
                    <a:moveTo>
                      <a:pt x="77544" y="180413"/>
                    </a:moveTo>
                    <a:cubicBezTo>
                      <a:pt x="77258" y="187938"/>
                      <a:pt x="70971" y="193748"/>
                      <a:pt x="63447" y="193462"/>
                    </a:cubicBezTo>
                    <a:lnTo>
                      <a:pt x="13059" y="191557"/>
                    </a:lnTo>
                    <a:cubicBezTo>
                      <a:pt x="5535" y="191271"/>
                      <a:pt x="-276" y="184985"/>
                      <a:pt x="10" y="177460"/>
                    </a:cubicBezTo>
                    <a:lnTo>
                      <a:pt x="4773" y="52682"/>
                    </a:lnTo>
                    <a:cubicBezTo>
                      <a:pt x="5058" y="45253"/>
                      <a:pt x="11345" y="39347"/>
                      <a:pt x="18774" y="39633"/>
                    </a:cubicBezTo>
                    <a:lnTo>
                      <a:pt x="66114" y="5629"/>
                    </a:lnTo>
                    <a:cubicBezTo>
                      <a:pt x="73638" y="5915"/>
                      <a:pt x="83354" y="-4849"/>
                      <a:pt x="83163" y="2676"/>
                    </a:cubicBezTo>
                    <a:lnTo>
                      <a:pt x="77544" y="180413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EF3E9F9-A575-8607-5A88-23E41327120F}"/>
                  </a:ext>
                </a:extLst>
              </p:cNvPr>
              <p:cNvSpPr/>
              <p:nvPr/>
            </p:nvSpPr>
            <p:spPr>
              <a:xfrm>
                <a:off x="1159944" y="2461249"/>
                <a:ext cx="82316" cy="196806"/>
              </a:xfrm>
              <a:custGeom>
                <a:avLst/>
                <a:gdLst>
                  <a:gd name="connsiteX0" fmla="*/ 77448 w 82316"/>
                  <a:gd name="connsiteY0" fmla="*/ 183747 h 196806"/>
                  <a:gd name="connsiteX1" fmla="*/ 63447 w 82316"/>
                  <a:gd name="connsiteY1" fmla="*/ 196797 h 196806"/>
                  <a:gd name="connsiteX2" fmla="*/ 13059 w 82316"/>
                  <a:gd name="connsiteY2" fmla="*/ 194892 h 196806"/>
                  <a:gd name="connsiteX3" fmla="*/ 10 w 82316"/>
                  <a:gd name="connsiteY3" fmla="*/ 180795 h 196806"/>
                  <a:gd name="connsiteX4" fmla="*/ 6392 w 82316"/>
                  <a:gd name="connsiteY4" fmla="*/ 13059 h 196806"/>
                  <a:gd name="connsiteX5" fmla="*/ 20489 w 82316"/>
                  <a:gd name="connsiteY5" fmla="*/ 10 h 196806"/>
                  <a:gd name="connsiteX6" fmla="*/ 69257 w 82316"/>
                  <a:gd name="connsiteY6" fmla="*/ 44873 h 196806"/>
                  <a:gd name="connsiteX7" fmla="*/ 82306 w 82316"/>
                  <a:gd name="connsiteY7" fmla="*/ 58970 h 196806"/>
                  <a:gd name="connsiteX8" fmla="*/ 77448 w 82316"/>
                  <a:gd name="connsiteY8" fmla="*/ 183747 h 19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316" h="196806">
                    <a:moveTo>
                      <a:pt x="77448" y="183747"/>
                    </a:moveTo>
                    <a:cubicBezTo>
                      <a:pt x="77163" y="191272"/>
                      <a:pt x="70876" y="197082"/>
                      <a:pt x="63447" y="196797"/>
                    </a:cubicBezTo>
                    <a:lnTo>
                      <a:pt x="13059" y="194892"/>
                    </a:lnTo>
                    <a:cubicBezTo>
                      <a:pt x="5535" y="194606"/>
                      <a:pt x="-276" y="188320"/>
                      <a:pt x="10" y="180795"/>
                    </a:cubicBezTo>
                    <a:lnTo>
                      <a:pt x="6392" y="13059"/>
                    </a:lnTo>
                    <a:cubicBezTo>
                      <a:pt x="6678" y="5535"/>
                      <a:pt x="12964" y="-276"/>
                      <a:pt x="20489" y="10"/>
                    </a:cubicBezTo>
                    <a:lnTo>
                      <a:pt x="69257" y="44873"/>
                    </a:lnTo>
                    <a:cubicBezTo>
                      <a:pt x="76686" y="45159"/>
                      <a:pt x="82592" y="51445"/>
                      <a:pt x="82306" y="58970"/>
                    </a:cubicBezTo>
                    <a:lnTo>
                      <a:pt x="77448" y="183747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48B84B8-C5DE-FADF-0B3A-BF4923849590}"/>
                  </a:ext>
                </a:extLst>
              </p:cNvPr>
              <p:cNvSpPr/>
              <p:nvPr/>
            </p:nvSpPr>
            <p:spPr>
              <a:xfrm>
                <a:off x="1196054" y="2438971"/>
                <a:ext cx="230123" cy="85837"/>
              </a:xfrm>
              <a:custGeom>
                <a:avLst/>
                <a:gdLst>
                  <a:gd name="connsiteX0" fmla="*/ 0 w 230123"/>
                  <a:gd name="connsiteY0" fmla="*/ 30861 h 85837"/>
                  <a:gd name="connsiteX1" fmla="*/ 8287 w 230123"/>
                  <a:gd name="connsiteY1" fmla="*/ 39434 h 85837"/>
                  <a:gd name="connsiteX2" fmla="*/ 32480 w 230123"/>
                  <a:gd name="connsiteY2" fmla="*/ 56960 h 85837"/>
                  <a:gd name="connsiteX3" fmla="*/ 50578 w 230123"/>
                  <a:gd name="connsiteY3" fmla="*/ 63532 h 85837"/>
                  <a:gd name="connsiteX4" fmla="*/ 72009 w 230123"/>
                  <a:gd name="connsiteY4" fmla="*/ 66770 h 85837"/>
                  <a:gd name="connsiteX5" fmla="*/ 95822 w 230123"/>
                  <a:gd name="connsiteY5" fmla="*/ 67246 h 85837"/>
                  <a:gd name="connsiteX6" fmla="*/ 120110 w 230123"/>
                  <a:gd name="connsiteY6" fmla="*/ 65437 h 85837"/>
                  <a:gd name="connsiteX7" fmla="*/ 165735 w 230123"/>
                  <a:gd name="connsiteY7" fmla="*/ 53054 h 85837"/>
                  <a:gd name="connsiteX8" fmla="*/ 184976 w 230123"/>
                  <a:gd name="connsiteY8" fmla="*/ 42672 h 85837"/>
                  <a:gd name="connsiteX9" fmla="*/ 200882 w 230123"/>
                  <a:gd name="connsiteY9" fmla="*/ 30766 h 85837"/>
                  <a:gd name="connsiteX10" fmla="*/ 222218 w 230123"/>
                  <a:gd name="connsiteY10" fmla="*/ 8954 h 85837"/>
                  <a:gd name="connsiteX11" fmla="*/ 230124 w 230123"/>
                  <a:gd name="connsiteY11" fmla="*/ 0 h 85837"/>
                  <a:gd name="connsiteX12" fmla="*/ 228790 w 230123"/>
                  <a:gd name="connsiteY12" fmla="*/ 2762 h 85837"/>
                  <a:gd name="connsiteX13" fmla="*/ 225361 w 230123"/>
                  <a:gd name="connsiteY13" fmla="*/ 10954 h 85837"/>
                  <a:gd name="connsiteX14" fmla="*/ 208693 w 230123"/>
                  <a:gd name="connsiteY14" fmla="*/ 38290 h 85837"/>
                  <a:gd name="connsiteX15" fmla="*/ 173260 w 230123"/>
                  <a:gd name="connsiteY15" fmla="*/ 68009 h 85837"/>
                  <a:gd name="connsiteX16" fmla="*/ 122587 w 230123"/>
                  <a:gd name="connsiteY16" fmla="*/ 84392 h 85837"/>
                  <a:gd name="connsiteX17" fmla="*/ 95726 w 230123"/>
                  <a:gd name="connsiteY17" fmla="*/ 85820 h 85837"/>
                  <a:gd name="connsiteX18" fmla="*/ 70009 w 230123"/>
                  <a:gd name="connsiteY18" fmla="*/ 83725 h 85837"/>
                  <a:gd name="connsiteX19" fmla="*/ 26480 w 230123"/>
                  <a:gd name="connsiteY19" fmla="*/ 66580 h 85837"/>
                  <a:gd name="connsiteX20" fmla="*/ 5144 w 230123"/>
                  <a:gd name="connsiteY20" fmla="*/ 41910 h 85837"/>
                  <a:gd name="connsiteX21" fmla="*/ 1238 w 230123"/>
                  <a:gd name="connsiteY21" fmla="*/ 33909 h 85837"/>
                  <a:gd name="connsiteX22" fmla="*/ 0 w 230123"/>
                  <a:gd name="connsiteY22" fmla="*/ 30861 h 8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123" h="85837">
                    <a:moveTo>
                      <a:pt x="0" y="30861"/>
                    </a:moveTo>
                    <a:cubicBezTo>
                      <a:pt x="0" y="30861"/>
                      <a:pt x="2953" y="34195"/>
                      <a:pt x="8287" y="39434"/>
                    </a:cubicBezTo>
                    <a:cubicBezTo>
                      <a:pt x="13621" y="44577"/>
                      <a:pt x="21717" y="51530"/>
                      <a:pt x="32480" y="56960"/>
                    </a:cubicBezTo>
                    <a:cubicBezTo>
                      <a:pt x="37910" y="59627"/>
                      <a:pt x="43910" y="61817"/>
                      <a:pt x="50578" y="63532"/>
                    </a:cubicBezTo>
                    <a:cubicBezTo>
                      <a:pt x="57245" y="65056"/>
                      <a:pt x="64484" y="66104"/>
                      <a:pt x="72009" y="66770"/>
                    </a:cubicBezTo>
                    <a:cubicBezTo>
                      <a:pt x="79343" y="67246"/>
                      <a:pt x="88106" y="67246"/>
                      <a:pt x="95822" y="67246"/>
                    </a:cubicBezTo>
                    <a:cubicBezTo>
                      <a:pt x="103823" y="67151"/>
                      <a:pt x="112109" y="66580"/>
                      <a:pt x="120110" y="65437"/>
                    </a:cubicBezTo>
                    <a:cubicBezTo>
                      <a:pt x="136303" y="63627"/>
                      <a:pt x="151924" y="59055"/>
                      <a:pt x="165735" y="53054"/>
                    </a:cubicBezTo>
                    <a:cubicBezTo>
                      <a:pt x="172593" y="49911"/>
                      <a:pt x="179165" y="46482"/>
                      <a:pt x="184976" y="42672"/>
                    </a:cubicBezTo>
                    <a:cubicBezTo>
                      <a:pt x="190786" y="38767"/>
                      <a:pt x="196215" y="34862"/>
                      <a:pt x="200882" y="30766"/>
                    </a:cubicBezTo>
                    <a:cubicBezTo>
                      <a:pt x="210312" y="22670"/>
                      <a:pt x="217361" y="14669"/>
                      <a:pt x="222218" y="8954"/>
                    </a:cubicBezTo>
                    <a:cubicBezTo>
                      <a:pt x="227076" y="3143"/>
                      <a:pt x="230124" y="0"/>
                      <a:pt x="230124" y="0"/>
                    </a:cubicBezTo>
                    <a:cubicBezTo>
                      <a:pt x="230124" y="0"/>
                      <a:pt x="229552" y="953"/>
                      <a:pt x="228790" y="2762"/>
                    </a:cubicBezTo>
                    <a:cubicBezTo>
                      <a:pt x="227933" y="4667"/>
                      <a:pt x="226981" y="7429"/>
                      <a:pt x="225361" y="10954"/>
                    </a:cubicBezTo>
                    <a:cubicBezTo>
                      <a:pt x="222218" y="17907"/>
                      <a:pt x="217170" y="27813"/>
                      <a:pt x="208693" y="38290"/>
                    </a:cubicBezTo>
                    <a:cubicBezTo>
                      <a:pt x="200311" y="48768"/>
                      <a:pt x="188309" y="59722"/>
                      <a:pt x="173260" y="68009"/>
                    </a:cubicBezTo>
                    <a:cubicBezTo>
                      <a:pt x="158306" y="76390"/>
                      <a:pt x="140494" y="82010"/>
                      <a:pt x="122587" y="84392"/>
                    </a:cubicBezTo>
                    <a:cubicBezTo>
                      <a:pt x="113633" y="85630"/>
                      <a:pt x="104585" y="85915"/>
                      <a:pt x="95726" y="85820"/>
                    </a:cubicBezTo>
                    <a:cubicBezTo>
                      <a:pt x="86582" y="85725"/>
                      <a:pt x="78581" y="84963"/>
                      <a:pt x="70009" y="83725"/>
                    </a:cubicBezTo>
                    <a:cubicBezTo>
                      <a:pt x="53245" y="81344"/>
                      <a:pt x="37433" y="75152"/>
                      <a:pt x="26480" y="66580"/>
                    </a:cubicBezTo>
                    <a:cubicBezTo>
                      <a:pt x="15335" y="58198"/>
                      <a:pt x="8954" y="48673"/>
                      <a:pt x="5144" y="41910"/>
                    </a:cubicBezTo>
                    <a:cubicBezTo>
                      <a:pt x="3239" y="38481"/>
                      <a:pt x="2000" y="35814"/>
                      <a:pt x="1238" y="33909"/>
                    </a:cubicBezTo>
                    <a:cubicBezTo>
                      <a:pt x="381" y="31813"/>
                      <a:pt x="0" y="30861"/>
                      <a:pt x="0" y="30861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BE6D7BE-8212-9D07-6DC4-D6A391545785}"/>
                  </a:ext>
                </a:extLst>
              </p:cNvPr>
              <p:cNvSpPr/>
              <p:nvPr/>
            </p:nvSpPr>
            <p:spPr>
              <a:xfrm>
                <a:off x="904208" y="2418016"/>
                <a:ext cx="238125" cy="96625"/>
              </a:xfrm>
              <a:custGeom>
                <a:avLst/>
                <a:gdLst>
                  <a:gd name="connsiteX0" fmla="*/ 238125 w 238125"/>
                  <a:gd name="connsiteY0" fmla="*/ 48673 h 96625"/>
                  <a:gd name="connsiteX1" fmla="*/ 236506 w 238125"/>
                  <a:gd name="connsiteY1" fmla="*/ 51530 h 96625"/>
                  <a:gd name="connsiteX2" fmla="*/ 231648 w 238125"/>
                  <a:gd name="connsiteY2" fmla="*/ 59436 h 96625"/>
                  <a:gd name="connsiteX3" fmla="*/ 207169 w 238125"/>
                  <a:gd name="connsiteY3" fmla="*/ 82486 h 96625"/>
                  <a:gd name="connsiteX4" fmla="*/ 160877 w 238125"/>
                  <a:gd name="connsiteY4" fmla="*/ 96107 h 96625"/>
                  <a:gd name="connsiteX5" fmla="*/ 134207 w 238125"/>
                  <a:gd name="connsiteY5" fmla="*/ 96202 h 96625"/>
                  <a:gd name="connsiteX6" fmla="*/ 106680 w 238125"/>
                  <a:gd name="connsiteY6" fmla="*/ 92774 h 96625"/>
                  <a:gd name="connsiteX7" fmla="*/ 55435 w 238125"/>
                  <a:gd name="connsiteY7" fmla="*/ 72961 h 96625"/>
                  <a:gd name="connsiteX8" fmla="*/ 35242 w 238125"/>
                  <a:gd name="connsiteY8" fmla="*/ 57531 h 96625"/>
                  <a:gd name="connsiteX9" fmla="*/ 20288 w 238125"/>
                  <a:gd name="connsiteY9" fmla="*/ 40672 h 96625"/>
                  <a:gd name="connsiteX10" fmla="*/ 4381 w 238125"/>
                  <a:gd name="connsiteY10" fmla="*/ 11525 h 96625"/>
                  <a:gd name="connsiteX11" fmla="*/ 1238 w 238125"/>
                  <a:gd name="connsiteY11" fmla="*/ 2953 h 96625"/>
                  <a:gd name="connsiteX12" fmla="*/ 0 w 238125"/>
                  <a:gd name="connsiteY12" fmla="*/ 0 h 96625"/>
                  <a:gd name="connsiteX13" fmla="*/ 2096 w 238125"/>
                  <a:gd name="connsiteY13" fmla="*/ 2476 h 96625"/>
                  <a:gd name="connsiteX14" fmla="*/ 7620 w 238125"/>
                  <a:gd name="connsiteY14" fmla="*/ 9716 h 96625"/>
                  <a:gd name="connsiteX15" fmla="*/ 28480 w 238125"/>
                  <a:gd name="connsiteY15" fmla="*/ 33433 h 96625"/>
                  <a:gd name="connsiteX16" fmla="*/ 44291 w 238125"/>
                  <a:gd name="connsiteY16" fmla="*/ 46482 h 96625"/>
                  <a:gd name="connsiteX17" fmla="*/ 63722 w 238125"/>
                  <a:gd name="connsiteY17" fmla="*/ 58198 h 96625"/>
                  <a:gd name="connsiteX18" fmla="*/ 110300 w 238125"/>
                  <a:gd name="connsiteY18" fmla="*/ 73724 h 96625"/>
                  <a:gd name="connsiteX19" fmla="*/ 135350 w 238125"/>
                  <a:gd name="connsiteY19" fmla="*/ 77343 h 96625"/>
                  <a:gd name="connsiteX20" fmla="*/ 160020 w 238125"/>
                  <a:gd name="connsiteY20" fmla="*/ 78676 h 96625"/>
                  <a:gd name="connsiteX21" fmla="*/ 182499 w 238125"/>
                  <a:gd name="connsiteY21" fmla="*/ 77248 h 96625"/>
                  <a:gd name="connsiteX22" fmla="*/ 201835 w 238125"/>
                  <a:gd name="connsiteY22" fmla="*/ 72295 h 96625"/>
                  <a:gd name="connsiteX23" fmla="*/ 228505 w 238125"/>
                  <a:gd name="connsiteY23" fmla="*/ 56769 h 96625"/>
                  <a:gd name="connsiteX24" fmla="*/ 238125 w 238125"/>
                  <a:gd name="connsiteY24" fmla="*/ 48673 h 96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8125" h="96625">
                    <a:moveTo>
                      <a:pt x="238125" y="48673"/>
                    </a:moveTo>
                    <a:cubicBezTo>
                      <a:pt x="238125" y="48673"/>
                      <a:pt x="237554" y="49625"/>
                      <a:pt x="236506" y="51530"/>
                    </a:cubicBezTo>
                    <a:cubicBezTo>
                      <a:pt x="235553" y="53435"/>
                      <a:pt x="233934" y="56102"/>
                      <a:pt x="231648" y="59436"/>
                    </a:cubicBezTo>
                    <a:cubicBezTo>
                      <a:pt x="227076" y="65913"/>
                      <a:pt x="219456" y="75057"/>
                      <a:pt x="207169" y="82486"/>
                    </a:cubicBezTo>
                    <a:cubicBezTo>
                      <a:pt x="195072" y="90107"/>
                      <a:pt x="178308" y="94964"/>
                      <a:pt x="160877" y="96107"/>
                    </a:cubicBezTo>
                    <a:cubicBezTo>
                      <a:pt x="151924" y="96679"/>
                      <a:pt x="143637" y="96869"/>
                      <a:pt x="134207" y="96202"/>
                    </a:cubicBezTo>
                    <a:cubicBezTo>
                      <a:pt x="125063" y="95631"/>
                      <a:pt x="115824" y="94678"/>
                      <a:pt x="106680" y="92774"/>
                    </a:cubicBezTo>
                    <a:cubicBezTo>
                      <a:pt x="88392" y="89154"/>
                      <a:pt x="70485" y="82391"/>
                      <a:pt x="55435" y="72961"/>
                    </a:cubicBezTo>
                    <a:cubicBezTo>
                      <a:pt x="47815" y="68390"/>
                      <a:pt x="41148" y="62960"/>
                      <a:pt x="35242" y="57531"/>
                    </a:cubicBezTo>
                    <a:cubicBezTo>
                      <a:pt x="29242" y="52102"/>
                      <a:pt x="24384" y="46196"/>
                      <a:pt x="20288" y="40672"/>
                    </a:cubicBezTo>
                    <a:cubicBezTo>
                      <a:pt x="12002" y="29432"/>
                      <a:pt x="7239" y="18859"/>
                      <a:pt x="4381" y="11525"/>
                    </a:cubicBezTo>
                    <a:cubicBezTo>
                      <a:pt x="2858" y="7906"/>
                      <a:pt x="2000" y="4858"/>
                      <a:pt x="1238" y="2953"/>
                    </a:cubicBezTo>
                    <a:cubicBezTo>
                      <a:pt x="476" y="953"/>
                      <a:pt x="0" y="0"/>
                      <a:pt x="0" y="0"/>
                    </a:cubicBezTo>
                    <a:cubicBezTo>
                      <a:pt x="0" y="0"/>
                      <a:pt x="762" y="762"/>
                      <a:pt x="2096" y="2476"/>
                    </a:cubicBezTo>
                    <a:cubicBezTo>
                      <a:pt x="3334" y="4191"/>
                      <a:pt x="5239" y="6572"/>
                      <a:pt x="7620" y="9716"/>
                    </a:cubicBezTo>
                    <a:cubicBezTo>
                      <a:pt x="12287" y="15907"/>
                      <a:pt x="19145" y="24479"/>
                      <a:pt x="28480" y="33433"/>
                    </a:cubicBezTo>
                    <a:cubicBezTo>
                      <a:pt x="33147" y="37814"/>
                      <a:pt x="38481" y="42196"/>
                      <a:pt x="44291" y="46482"/>
                    </a:cubicBezTo>
                    <a:cubicBezTo>
                      <a:pt x="50197" y="50768"/>
                      <a:pt x="56769" y="54578"/>
                      <a:pt x="63722" y="58198"/>
                    </a:cubicBezTo>
                    <a:cubicBezTo>
                      <a:pt x="77724" y="65151"/>
                      <a:pt x="93631" y="70771"/>
                      <a:pt x="110300" y="73724"/>
                    </a:cubicBezTo>
                    <a:cubicBezTo>
                      <a:pt x="118586" y="75438"/>
                      <a:pt x="127063" y="76676"/>
                      <a:pt x="135350" y="77343"/>
                    </a:cubicBezTo>
                    <a:cubicBezTo>
                      <a:pt x="143446" y="78010"/>
                      <a:pt x="152400" y="78581"/>
                      <a:pt x="160020" y="78676"/>
                    </a:cubicBezTo>
                    <a:cubicBezTo>
                      <a:pt x="167926" y="78676"/>
                      <a:pt x="175450" y="78200"/>
                      <a:pt x="182499" y="77248"/>
                    </a:cubicBezTo>
                    <a:cubicBezTo>
                      <a:pt x="189548" y="76105"/>
                      <a:pt x="196025" y="74390"/>
                      <a:pt x="201835" y="72295"/>
                    </a:cubicBezTo>
                    <a:cubicBezTo>
                      <a:pt x="213455" y="67818"/>
                      <a:pt x="222504" y="61532"/>
                      <a:pt x="228505" y="56769"/>
                    </a:cubicBezTo>
                    <a:cubicBezTo>
                      <a:pt x="234791" y="51816"/>
                      <a:pt x="238125" y="48673"/>
                      <a:pt x="238125" y="48673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23774D1-04BF-7CF7-08F9-B382E95A8D09}"/>
                  </a:ext>
                </a:extLst>
              </p:cNvPr>
              <p:cNvSpPr/>
              <p:nvPr/>
            </p:nvSpPr>
            <p:spPr>
              <a:xfrm>
                <a:off x="1069276" y="2298371"/>
                <a:ext cx="215677" cy="174811"/>
              </a:xfrm>
              <a:custGeom>
                <a:avLst/>
                <a:gdLst>
                  <a:gd name="connsiteX0" fmla="*/ 102013 w 215677"/>
                  <a:gd name="connsiteY0" fmla="*/ 174794 h 174811"/>
                  <a:gd name="connsiteX1" fmla="*/ 0 w 215677"/>
                  <a:gd name="connsiteY1" fmla="*/ 36872 h 174811"/>
                  <a:gd name="connsiteX2" fmla="*/ 12478 w 215677"/>
                  <a:gd name="connsiteY2" fmla="*/ 9726 h 174811"/>
                  <a:gd name="connsiteX3" fmla="*/ 205264 w 215677"/>
                  <a:gd name="connsiteY3" fmla="*/ 17060 h 174811"/>
                  <a:gd name="connsiteX4" fmla="*/ 215646 w 215677"/>
                  <a:gd name="connsiteY4" fmla="*/ 45064 h 174811"/>
                  <a:gd name="connsiteX5" fmla="*/ 102013 w 215677"/>
                  <a:gd name="connsiteY5" fmla="*/ 174794 h 17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677" h="174811">
                    <a:moveTo>
                      <a:pt x="102013" y="174794"/>
                    </a:moveTo>
                    <a:cubicBezTo>
                      <a:pt x="32194" y="173080"/>
                      <a:pt x="0" y="36872"/>
                      <a:pt x="0" y="36872"/>
                    </a:cubicBezTo>
                    <a:cubicBezTo>
                      <a:pt x="190" y="30586"/>
                      <a:pt x="-1429" y="28205"/>
                      <a:pt x="12478" y="9726"/>
                    </a:cubicBezTo>
                    <a:cubicBezTo>
                      <a:pt x="26384" y="-8657"/>
                      <a:pt x="196120" y="2011"/>
                      <a:pt x="205264" y="17060"/>
                    </a:cubicBezTo>
                    <a:cubicBezTo>
                      <a:pt x="214408" y="32015"/>
                      <a:pt x="215932" y="38777"/>
                      <a:pt x="215646" y="45064"/>
                    </a:cubicBezTo>
                    <a:cubicBezTo>
                      <a:pt x="215646" y="45064"/>
                      <a:pt x="171831" y="176509"/>
                      <a:pt x="102013" y="174794"/>
                    </a:cubicBezTo>
                    <a:close/>
                  </a:path>
                </a:pathLst>
              </a:custGeom>
              <a:solidFill>
                <a:srgbClr val="6957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CA448D3-0E6F-9688-30BC-A3BEA81317AF}"/>
              </a:ext>
            </a:extLst>
          </p:cNvPr>
          <p:cNvGrpSpPr/>
          <p:nvPr/>
        </p:nvGrpSpPr>
        <p:grpSpPr>
          <a:xfrm>
            <a:off x="2328333" y="3912938"/>
            <a:ext cx="1721603" cy="1451681"/>
            <a:chOff x="1579252" y="3990109"/>
            <a:chExt cx="1721603" cy="1451681"/>
          </a:xfrm>
        </p:grpSpPr>
        <p:sp>
          <p:nvSpPr>
            <p:cNvPr id="39" name="Rectangle 18">
              <a:extLst>
                <a:ext uri="{FF2B5EF4-FFF2-40B4-BE49-F238E27FC236}">
                  <a16:creationId xmlns:a16="http://schemas.microsoft.com/office/drawing/2014/main" id="{18699232-5074-B00D-6232-FC853B245418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00CE164-CF51-2605-F51E-90BD8D60E670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255053E-A708-2183-C2BD-8B942CBC994A}"/>
              </a:ext>
            </a:extLst>
          </p:cNvPr>
          <p:cNvGrpSpPr/>
          <p:nvPr/>
        </p:nvGrpSpPr>
        <p:grpSpPr>
          <a:xfrm>
            <a:off x="5089718" y="1659784"/>
            <a:ext cx="2028135" cy="2065549"/>
            <a:chOff x="1603568" y="1507384"/>
            <a:chExt cx="2028135" cy="2065549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E3CA8D8-5A13-EE43-C47A-362FD714DFFE}"/>
                </a:ext>
              </a:extLst>
            </p:cNvPr>
            <p:cNvSpPr/>
            <p:nvPr/>
          </p:nvSpPr>
          <p:spPr>
            <a:xfrm>
              <a:off x="1603568" y="1507384"/>
              <a:ext cx="2028135" cy="202813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图形 28">
              <a:extLst>
                <a:ext uri="{FF2B5EF4-FFF2-40B4-BE49-F238E27FC236}">
                  <a16:creationId xmlns:a16="http://schemas.microsoft.com/office/drawing/2014/main" id="{19B3B3C9-C0E0-48C5-4DCE-780F5EBD7525}"/>
                </a:ext>
              </a:extLst>
            </p:cNvPr>
            <p:cNvGrpSpPr/>
            <p:nvPr/>
          </p:nvGrpSpPr>
          <p:grpSpPr>
            <a:xfrm>
              <a:off x="2165614" y="1884591"/>
              <a:ext cx="873381" cy="1688342"/>
              <a:chOff x="404847" y="0"/>
              <a:chExt cx="1528742" cy="2955226"/>
            </a:xfrm>
          </p:grpSpPr>
          <p:grpSp>
            <p:nvGrpSpPr>
              <p:cNvPr id="44" name="图形 28">
                <a:extLst>
                  <a:ext uri="{FF2B5EF4-FFF2-40B4-BE49-F238E27FC236}">
                    <a16:creationId xmlns:a16="http://schemas.microsoft.com/office/drawing/2014/main" id="{6C9DB7EB-94AF-A40B-772F-069A023A4CB3}"/>
                  </a:ext>
                </a:extLst>
              </p:cNvPr>
              <p:cNvGrpSpPr/>
              <p:nvPr/>
            </p:nvGrpSpPr>
            <p:grpSpPr>
              <a:xfrm>
                <a:off x="406990" y="21121"/>
                <a:ext cx="698861" cy="1948869"/>
                <a:chOff x="406990" y="21121"/>
                <a:chExt cx="698861" cy="1948869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6C024F0F-9634-47A6-C095-D24FB78514BB}"/>
                    </a:ext>
                  </a:extLst>
                </p:cNvPr>
                <p:cNvSpPr/>
                <p:nvPr/>
              </p:nvSpPr>
              <p:spPr>
                <a:xfrm>
                  <a:off x="406990" y="21121"/>
                  <a:ext cx="698861" cy="1948869"/>
                </a:xfrm>
                <a:custGeom>
                  <a:avLst/>
                  <a:gdLst>
                    <a:gd name="connsiteX0" fmla="*/ 587991 w 698861"/>
                    <a:gd name="connsiteY0" fmla="*/ 607434 h 1948869"/>
                    <a:gd name="connsiteX1" fmla="*/ 633615 w 698861"/>
                    <a:gd name="connsiteY1" fmla="*/ 1947506 h 1948869"/>
                    <a:gd name="connsiteX2" fmla="*/ 76784 w 698861"/>
                    <a:gd name="connsiteY2" fmla="*/ 727734 h 1948869"/>
                    <a:gd name="connsiteX3" fmla="*/ 175558 w 698861"/>
                    <a:gd name="connsiteY3" fmla="*/ 1072 h 1948869"/>
                    <a:gd name="connsiteX4" fmla="*/ 587991 w 698861"/>
                    <a:gd name="connsiteY4" fmla="*/ 607434 h 1948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861" h="1948869">
                      <a:moveTo>
                        <a:pt x="587991" y="607434"/>
                      </a:moveTo>
                      <a:cubicBezTo>
                        <a:pt x="652475" y="1334667"/>
                        <a:pt x="774776" y="1914359"/>
                        <a:pt x="633615" y="1947506"/>
                      </a:cubicBezTo>
                      <a:cubicBezTo>
                        <a:pt x="492455" y="1980748"/>
                        <a:pt x="361581" y="1401628"/>
                        <a:pt x="76784" y="727734"/>
                      </a:cubicBezTo>
                      <a:cubicBezTo>
                        <a:pt x="-141720" y="210527"/>
                        <a:pt x="175558" y="1072"/>
                        <a:pt x="175558" y="1072"/>
                      </a:cubicBezTo>
                      <a:cubicBezTo>
                        <a:pt x="175558" y="1072"/>
                        <a:pt x="529412" y="-53030"/>
                        <a:pt x="587991" y="607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D20322DE-2CDE-4291-7AF1-6619C2B1708B}"/>
                    </a:ext>
                  </a:extLst>
                </p:cNvPr>
                <p:cNvSpPr/>
                <p:nvPr/>
              </p:nvSpPr>
              <p:spPr>
                <a:xfrm>
                  <a:off x="558443" y="274109"/>
                  <a:ext cx="501032" cy="1681268"/>
                </a:xfrm>
                <a:custGeom>
                  <a:avLst/>
                  <a:gdLst>
                    <a:gd name="connsiteX0" fmla="*/ 340907 w 501032"/>
                    <a:gd name="connsiteY0" fmla="*/ 460744 h 1681268"/>
                    <a:gd name="connsiteX1" fmla="*/ 479020 w 501032"/>
                    <a:gd name="connsiteY1" fmla="*/ 1680896 h 1681268"/>
                    <a:gd name="connsiteX2" fmla="*/ 58396 w 501032"/>
                    <a:gd name="connsiteY2" fmla="*/ 527324 h 1681268"/>
                    <a:gd name="connsiteX3" fmla="*/ 83446 w 501032"/>
                    <a:gd name="connsiteY3" fmla="*/ 210 h 1681268"/>
                    <a:gd name="connsiteX4" fmla="*/ 340907 w 501032"/>
                    <a:gd name="connsiteY4" fmla="*/ 460744 h 1681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1032" h="1681268">
                      <a:moveTo>
                        <a:pt x="340907" y="460744"/>
                      </a:moveTo>
                      <a:cubicBezTo>
                        <a:pt x="407773" y="995096"/>
                        <a:pt x="557029" y="1662513"/>
                        <a:pt x="479020" y="1680896"/>
                      </a:cubicBezTo>
                      <a:cubicBezTo>
                        <a:pt x="401010" y="1699280"/>
                        <a:pt x="246895" y="1031958"/>
                        <a:pt x="58396" y="527324"/>
                      </a:cubicBezTo>
                      <a:cubicBezTo>
                        <a:pt x="-86289" y="140037"/>
                        <a:pt x="83446" y="210"/>
                        <a:pt x="83446" y="210"/>
                      </a:cubicBezTo>
                      <a:cubicBezTo>
                        <a:pt x="83446" y="210"/>
                        <a:pt x="280233" y="-24460"/>
                        <a:pt x="340907" y="460744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" name="图形 28">
                <a:extLst>
                  <a:ext uri="{FF2B5EF4-FFF2-40B4-BE49-F238E27FC236}">
                    <a16:creationId xmlns:a16="http://schemas.microsoft.com/office/drawing/2014/main" id="{F3B93DCA-CF7E-9CF1-4748-269284DF32D7}"/>
                  </a:ext>
                </a:extLst>
              </p:cNvPr>
              <p:cNvGrpSpPr/>
              <p:nvPr/>
            </p:nvGrpSpPr>
            <p:grpSpPr>
              <a:xfrm>
                <a:off x="1291746" y="0"/>
                <a:ext cx="640182" cy="1966553"/>
                <a:chOff x="1291746" y="0"/>
                <a:chExt cx="640182" cy="1966553"/>
              </a:xfrm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C5FEC99-7EE0-58BE-E9BF-3895E5ED3980}"/>
                    </a:ext>
                  </a:extLst>
                </p:cNvPr>
                <p:cNvSpPr/>
                <p:nvPr/>
              </p:nvSpPr>
              <p:spPr>
                <a:xfrm>
                  <a:off x="1291746" y="0"/>
                  <a:ext cx="640182" cy="1966553"/>
                </a:xfrm>
                <a:custGeom>
                  <a:avLst/>
                  <a:gdLst>
                    <a:gd name="connsiteX0" fmla="*/ 570677 w 640182"/>
                    <a:gd name="connsiteY0" fmla="*/ 721328 h 1966553"/>
                    <a:gd name="connsiteX1" fmla="*/ 70996 w 640182"/>
                    <a:gd name="connsiteY1" fmla="*/ 1965674 h 1966553"/>
                    <a:gd name="connsiteX2" fmla="*/ 54422 w 640182"/>
                    <a:gd name="connsiteY2" fmla="*/ 624935 h 1966553"/>
                    <a:gd name="connsiteX3" fmla="*/ 438375 w 640182"/>
                    <a:gd name="connsiteY3" fmla="*/ 0 h 1966553"/>
                    <a:gd name="connsiteX4" fmla="*/ 570677 w 640182"/>
                    <a:gd name="connsiteY4" fmla="*/ 721328 h 196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182" h="1966553">
                      <a:moveTo>
                        <a:pt x="570677" y="721328"/>
                      </a:moveTo>
                      <a:cubicBezTo>
                        <a:pt x="335886" y="1412558"/>
                        <a:pt x="213585" y="1992249"/>
                        <a:pt x="70996" y="1965674"/>
                      </a:cubicBezTo>
                      <a:cubicBezTo>
                        <a:pt x="-71594" y="1939004"/>
                        <a:pt x="42706" y="1356360"/>
                        <a:pt x="54422" y="624935"/>
                      </a:cubicBezTo>
                      <a:cubicBezTo>
                        <a:pt x="63566" y="63437"/>
                        <a:pt x="438375" y="0"/>
                        <a:pt x="438375" y="0"/>
                      </a:cubicBezTo>
                      <a:cubicBezTo>
                        <a:pt x="438375" y="0"/>
                        <a:pt x="783942" y="93536"/>
                        <a:pt x="570677" y="7213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FAFC4239-7B72-F0E1-6AE8-9DC6E659DD50}"/>
                    </a:ext>
                  </a:extLst>
                </p:cNvPr>
                <p:cNvSpPr/>
                <p:nvPr/>
              </p:nvSpPr>
              <p:spPr>
                <a:xfrm>
                  <a:off x="1340270" y="254603"/>
                  <a:ext cx="443534" cy="1697499"/>
                </a:xfrm>
                <a:custGeom>
                  <a:avLst/>
                  <a:gdLst>
                    <a:gd name="connsiteX0" fmla="*/ 391756 w 443534"/>
                    <a:gd name="connsiteY0" fmla="*/ 525399 h 1697499"/>
                    <a:gd name="connsiteX1" fmla="*/ 25138 w 443534"/>
                    <a:gd name="connsiteY1" fmla="*/ 1697260 h 1697499"/>
                    <a:gd name="connsiteX2" fmla="*/ 106482 w 443534"/>
                    <a:gd name="connsiteY2" fmla="*/ 472059 h 1697499"/>
                    <a:gd name="connsiteX3" fmla="*/ 342321 w 443534"/>
                    <a:gd name="connsiteY3" fmla="*/ 0 h 1697499"/>
                    <a:gd name="connsiteX4" fmla="*/ 391756 w 443534"/>
                    <a:gd name="connsiteY4" fmla="*/ 525399 h 1697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534" h="1697499">
                      <a:moveTo>
                        <a:pt x="391756" y="525399"/>
                      </a:moveTo>
                      <a:cubicBezTo>
                        <a:pt x="236974" y="1041178"/>
                        <a:pt x="103910" y="1712024"/>
                        <a:pt x="25138" y="1697260"/>
                      </a:cubicBezTo>
                      <a:cubicBezTo>
                        <a:pt x="-53633" y="1682591"/>
                        <a:pt x="75049" y="1009841"/>
                        <a:pt x="106482" y="472059"/>
                      </a:cubicBezTo>
                      <a:cubicBezTo>
                        <a:pt x="130580" y="59341"/>
                        <a:pt x="342321" y="0"/>
                        <a:pt x="342321" y="0"/>
                      </a:cubicBezTo>
                      <a:cubicBezTo>
                        <a:pt x="342321" y="0"/>
                        <a:pt x="532249" y="56864"/>
                        <a:pt x="391756" y="525399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806E75D-B9DF-0B3B-F9F1-576D29552F3C}"/>
                  </a:ext>
                </a:extLst>
              </p:cNvPr>
              <p:cNvSpPr/>
              <p:nvPr/>
            </p:nvSpPr>
            <p:spPr>
              <a:xfrm>
                <a:off x="404847" y="1620799"/>
                <a:ext cx="1528742" cy="1334426"/>
              </a:xfrm>
              <a:custGeom>
                <a:avLst/>
                <a:gdLst>
                  <a:gd name="connsiteX0" fmla="*/ 1499200 w 1528742"/>
                  <a:gd name="connsiteY0" fmla="*/ 932186 h 1334426"/>
                  <a:gd name="connsiteX1" fmla="*/ 810923 w 1528742"/>
                  <a:gd name="connsiteY1" fmla="*/ 260 h 1334426"/>
                  <a:gd name="connsiteX2" fmla="*/ 37779 w 1528742"/>
                  <a:gd name="connsiteY2" fmla="*/ 941616 h 1334426"/>
                  <a:gd name="connsiteX3" fmla="*/ 727 w 1528742"/>
                  <a:gd name="connsiteY3" fmla="*/ 1201934 h 1334426"/>
                  <a:gd name="connsiteX4" fmla="*/ 632 w 1528742"/>
                  <a:gd name="connsiteY4" fmla="*/ 1278515 h 1334426"/>
                  <a:gd name="connsiteX5" fmla="*/ 802446 w 1528742"/>
                  <a:gd name="connsiteY5" fmla="*/ 1334427 h 1334426"/>
                  <a:gd name="connsiteX6" fmla="*/ 1526346 w 1528742"/>
                  <a:gd name="connsiteY6" fmla="*/ 1290231 h 1334426"/>
                  <a:gd name="connsiteX7" fmla="*/ 1527965 w 1528742"/>
                  <a:gd name="connsiteY7" fmla="*/ 1259846 h 1334426"/>
                  <a:gd name="connsiteX8" fmla="*/ 1499200 w 1528742"/>
                  <a:gd name="connsiteY8" fmla="*/ 932186 h 133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8742" h="1334426">
                    <a:moveTo>
                      <a:pt x="1499200" y="932186"/>
                    </a:moveTo>
                    <a:cubicBezTo>
                      <a:pt x="1412999" y="489845"/>
                      <a:pt x="1146013" y="13023"/>
                      <a:pt x="810923" y="260"/>
                    </a:cubicBezTo>
                    <a:cubicBezTo>
                      <a:pt x="459260" y="-13075"/>
                      <a:pt x="143792" y="488988"/>
                      <a:pt x="37779" y="941616"/>
                    </a:cubicBezTo>
                    <a:cubicBezTo>
                      <a:pt x="16634" y="1031817"/>
                      <a:pt x="3775" y="1120114"/>
                      <a:pt x="727" y="1201934"/>
                    </a:cubicBezTo>
                    <a:cubicBezTo>
                      <a:pt x="-226" y="1227651"/>
                      <a:pt x="-226" y="1253179"/>
                      <a:pt x="632" y="1278515"/>
                    </a:cubicBezTo>
                    <a:cubicBezTo>
                      <a:pt x="213896" y="1313281"/>
                      <a:pt x="494693" y="1334427"/>
                      <a:pt x="802446" y="1334427"/>
                    </a:cubicBezTo>
                    <a:cubicBezTo>
                      <a:pt x="1074004" y="1334427"/>
                      <a:pt x="1324607" y="1317949"/>
                      <a:pt x="1526346" y="1290231"/>
                    </a:cubicBezTo>
                    <a:cubicBezTo>
                      <a:pt x="1527013" y="1280134"/>
                      <a:pt x="1527584" y="1270038"/>
                      <a:pt x="1527965" y="1259846"/>
                    </a:cubicBezTo>
                    <a:cubicBezTo>
                      <a:pt x="1531775" y="1158691"/>
                      <a:pt x="1521488" y="1046581"/>
                      <a:pt x="1499200" y="9321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682A307-EA11-0DB8-A8B4-56E370967713}"/>
                  </a:ext>
                </a:extLst>
              </p:cNvPr>
              <p:cNvSpPr/>
              <p:nvPr/>
            </p:nvSpPr>
            <p:spPr>
              <a:xfrm>
                <a:off x="978754" y="2052216"/>
                <a:ext cx="107802" cy="107707"/>
              </a:xfrm>
              <a:custGeom>
                <a:avLst/>
                <a:gdLst>
                  <a:gd name="connsiteX0" fmla="*/ 107762 w 107802"/>
                  <a:gd name="connsiteY0" fmla="*/ 55857 h 107707"/>
                  <a:gd name="connsiteX1" fmla="*/ 51850 w 107802"/>
                  <a:gd name="connsiteY1" fmla="*/ 107673 h 107707"/>
                  <a:gd name="connsiteX2" fmla="*/ 34 w 107802"/>
                  <a:gd name="connsiteY2" fmla="*/ 51856 h 107707"/>
                  <a:gd name="connsiteX3" fmla="*/ 55851 w 107802"/>
                  <a:gd name="connsiteY3" fmla="*/ 40 h 107707"/>
                  <a:gd name="connsiteX4" fmla="*/ 107762 w 107802"/>
                  <a:gd name="connsiteY4" fmla="*/ 55857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07">
                    <a:moveTo>
                      <a:pt x="107762" y="55857"/>
                    </a:moveTo>
                    <a:cubicBezTo>
                      <a:pt x="106619" y="85575"/>
                      <a:pt x="81663" y="108721"/>
                      <a:pt x="51850" y="107673"/>
                    </a:cubicBezTo>
                    <a:cubicBezTo>
                      <a:pt x="22132" y="106530"/>
                      <a:pt x="-1014" y="81574"/>
                      <a:pt x="34" y="51856"/>
                    </a:cubicBezTo>
                    <a:cubicBezTo>
                      <a:pt x="1177" y="22138"/>
                      <a:pt x="26133" y="-1103"/>
                      <a:pt x="55851" y="40"/>
                    </a:cubicBezTo>
                    <a:cubicBezTo>
                      <a:pt x="85759" y="1183"/>
                      <a:pt x="108905" y="26139"/>
                      <a:pt x="107762" y="55857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F74CFD4-099E-8439-87AD-CC8C24D3D2B7}"/>
                  </a:ext>
                </a:extLst>
              </p:cNvPr>
              <p:cNvSpPr/>
              <p:nvPr/>
            </p:nvSpPr>
            <p:spPr>
              <a:xfrm>
                <a:off x="1272499" y="2063265"/>
                <a:ext cx="107802" cy="107713"/>
              </a:xfrm>
              <a:custGeom>
                <a:avLst/>
                <a:gdLst>
                  <a:gd name="connsiteX0" fmla="*/ 107768 w 107802"/>
                  <a:gd name="connsiteY0" fmla="*/ 55952 h 107713"/>
                  <a:gd name="connsiteX1" fmla="*/ 51856 w 107802"/>
                  <a:gd name="connsiteY1" fmla="*/ 107673 h 107713"/>
                  <a:gd name="connsiteX2" fmla="*/ 40 w 107802"/>
                  <a:gd name="connsiteY2" fmla="*/ 51856 h 107713"/>
                  <a:gd name="connsiteX3" fmla="*/ 55952 w 107802"/>
                  <a:gd name="connsiteY3" fmla="*/ 40 h 107713"/>
                  <a:gd name="connsiteX4" fmla="*/ 107768 w 107802"/>
                  <a:gd name="connsiteY4" fmla="*/ 55952 h 10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13">
                    <a:moveTo>
                      <a:pt x="107768" y="55952"/>
                    </a:moveTo>
                    <a:cubicBezTo>
                      <a:pt x="106625" y="85670"/>
                      <a:pt x="81670" y="108816"/>
                      <a:pt x="51856" y="107673"/>
                    </a:cubicBezTo>
                    <a:cubicBezTo>
                      <a:pt x="22138" y="106530"/>
                      <a:pt x="-1103" y="81574"/>
                      <a:pt x="40" y="51856"/>
                    </a:cubicBezTo>
                    <a:cubicBezTo>
                      <a:pt x="1183" y="22138"/>
                      <a:pt x="26139" y="-1103"/>
                      <a:pt x="55952" y="40"/>
                    </a:cubicBezTo>
                    <a:cubicBezTo>
                      <a:pt x="85670" y="1184"/>
                      <a:pt x="108816" y="26234"/>
                      <a:pt x="107768" y="55952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86F8241-1AFE-0647-6551-6BB2B5887914}"/>
                  </a:ext>
                </a:extLst>
              </p:cNvPr>
              <p:cNvSpPr/>
              <p:nvPr/>
            </p:nvSpPr>
            <p:spPr>
              <a:xfrm>
                <a:off x="613787" y="2216654"/>
                <a:ext cx="277761" cy="277755"/>
              </a:xfrm>
              <a:custGeom>
                <a:avLst/>
                <a:gdLst>
                  <a:gd name="connsiteX0" fmla="*/ 277657 w 277761"/>
                  <a:gd name="connsiteY0" fmla="*/ 144117 h 277755"/>
                  <a:gd name="connsiteX1" fmla="*/ 133639 w 277761"/>
                  <a:gd name="connsiteY1" fmla="*/ 277657 h 277755"/>
                  <a:gd name="connsiteX2" fmla="*/ 98 w 277761"/>
                  <a:gd name="connsiteY2" fmla="*/ 133639 h 277755"/>
                  <a:gd name="connsiteX3" fmla="*/ 144116 w 277761"/>
                  <a:gd name="connsiteY3" fmla="*/ 98 h 277755"/>
                  <a:gd name="connsiteX4" fmla="*/ 277657 w 277761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61" h="277755">
                    <a:moveTo>
                      <a:pt x="277657" y="144117"/>
                    </a:moveTo>
                    <a:cubicBezTo>
                      <a:pt x="274799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315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793" y="2956"/>
                      <a:pt x="280610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43C0490-C86B-372F-98B9-FF1E708AF557}"/>
                  </a:ext>
                </a:extLst>
              </p:cNvPr>
              <p:cNvSpPr/>
              <p:nvPr/>
            </p:nvSpPr>
            <p:spPr>
              <a:xfrm>
                <a:off x="1446558" y="2248182"/>
                <a:ext cx="277755" cy="277755"/>
              </a:xfrm>
              <a:custGeom>
                <a:avLst/>
                <a:gdLst>
                  <a:gd name="connsiteX0" fmla="*/ 277657 w 277755"/>
                  <a:gd name="connsiteY0" fmla="*/ 144117 h 277755"/>
                  <a:gd name="connsiteX1" fmla="*/ 133639 w 277755"/>
                  <a:gd name="connsiteY1" fmla="*/ 277657 h 277755"/>
                  <a:gd name="connsiteX2" fmla="*/ 98 w 277755"/>
                  <a:gd name="connsiteY2" fmla="*/ 133639 h 277755"/>
                  <a:gd name="connsiteX3" fmla="*/ 144116 w 277755"/>
                  <a:gd name="connsiteY3" fmla="*/ 98 h 277755"/>
                  <a:gd name="connsiteX4" fmla="*/ 277657 w 277755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55" h="277755">
                    <a:moveTo>
                      <a:pt x="277657" y="144117"/>
                    </a:moveTo>
                    <a:cubicBezTo>
                      <a:pt x="274704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220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697" y="2956"/>
                      <a:pt x="280514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949F302-B1C6-1E2A-F3B8-FFE051C96924}"/>
                  </a:ext>
                </a:extLst>
              </p:cNvPr>
              <p:cNvSpPr/>
              <p:nvPr/>
            </p:nvSpPr>
            <p:spPr>
              <a:xfrm>
                <a:off x="1082410" y="2461631"/>
                <a:ext cx="83166" cy="193472"/>
              </a:xfrm>
              <a:custGeom>
                <a:avLst/>
                <a:gdLst>
                  <a:gd name="connsiteX0" fmla="*/ 77544 w 83166"/>
                  <a:gd name="connsiteY0" fmla="*/ 180413 h 193472"/>
                  <a:gd name="connsiteX1" fmla="*/ 63447 w 83166"/>
                  <a:gd name="connsiteY1" fmla="*/ 193462 h 193472"/>
                  <a:gd name="connsiteX2" fmla="*/ 13059 w 83166"/>
                  <a:gd name="connsiteY2" fmla="*/ 191557 h 193472"/>
                  <a:gd name="connsiteX3" fmla="*/ 10 w 83166"/>
                  <a:gd name="connsiteY3" fmla="*/ 177460 h 193472"/>
                  <a:gd name="connsiteX4" fmla="*/ 4773 w 83166"/>
                  <a:gd name="connsiteY4" fmla="*/ 52682 h 193472"/>
                  <a:gd name="connsiteX5" fmla="*/ 18774 w 83166"/>
                  <a:gd name="connsiteY5" fmla="*/ 39633 h 193472"/>
                  <a:gd name="connsiteX6" fmla="*/ 66114 w 83166"/>
                  <a:gd name="connsiteY6" fmla="*/ 5629 h 193472"/>
                  <a:gd name="connsiteX7" fmla="*/ 83163 w 83166"/>
                  <a:gd name="connsiteY7" fmla="*/ 2676 h 193472"/>
                  <a:gd name="connsiteX8" fmla="*/ 77544 w 83166"/>
                  <a:gd name="connsiteY8" fmla="*/ 180413 h 19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166" h="193472">
                    <a:moveTo>
                      <a:pt x="77544" y="180413"/>
                    </a:moveTo>
                    <a:cubicBezTo>
                      <a:pt x="77258" y="187938"/>
                      <a:pt x="70971" y="193748"/>
                      <a:pt x="63447" y="193462"/>
                    </a:cubicBezTo>
                    <a:lnTo>
                      <a:pt x="13059" y="191557"/>
                    </a:lnTo>
                    <a:cubicBezTo>
                      <a:pt x="5535" y="191271"/>
                      <a:pt x="-276" y="184985"/>
                      <a:pt x="10" y="177460"/>
                    </a:cubicBezTo>
                    <a:lnTo>
                      <a:pt x="4773" y="52682"/>
                    </a:lnTo>
                    <a:cubicBezTo>
                      <a:pt x="5058" y="45253"/>
                      <a:pt x="11345" y="39347"/>
                      <a:pt x="18774" y="39633"/>
                    </a:cubicBezTo>
                    <a:lnTo>
                      <a:pt x="66114" y="5629"/>
                    </a:lnTo>
                    <a:cubicBezTo>
                      <a:pt x="73638" y="5915"/>
                      <a:pt x="83354" y="-4849"/>
                      <a:pt x="83163" y="2676"/>
                    </a:cubicBezTo>
                    <a:lnTo>
                      <a:pt x="77544" y="180413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4F2270C-32D2-5031-110D-0BE469299E48}"/>
                  </a:ext>
                </a:extLst>
              </p:cNvPr>
              <p:cNvSpPr/>
              <p:nvPr/>
            </p:nvSpPr>
            <p:spPr>
              <a:xfrm>
                <a:off x="1159944" y="2461249"/>
                <a:ext cx="82316" cy="196806"/>
              </a:xfrm>
              <a:custGeom>
                <a:avLst/>
                <a:gdLst>
                  <a:gd name="connsiteX0" fmla="*/ 77448 w 82316"/>
                  <a:gd name="connsiteY0" fmla="*/ 183747 h 196806"/>
                  <a:gd name="connsiteX1" fmla="*/ 63447 w 82316"/>
                  <a:gd name="connsiteY1" fmla="*/ 196797 h 196806"/>
                  <a:gd name="connsiteX2" fmla="*/ 13059 w 82316"/>
                  <a:gd name="connsiteY2" fmla="*/ 194892 h 196806"/>
                  <a:gd name="connsiteX3" fmla="*/ 10 w 82316"/>
                  <a:gd name="connsiteY3" fmla="*/ 180795 h 196806"/>
                  <a:gd name="connsiteX4" fmla="*/ 6392 w 82316"/>
                  <a:gd name="connsiteY4" fmla="*/ 13059 h 196806"/>
                  <a:gd name="connsiteX5" fmla="*/ 20489 w 82316"/>
                  <a:gd name="connsiteY5" fmla="*/ 10 h 196806"/>
                  <a:gd name="connsiteX6" fmla="*/ 69257 w 82316"/>
                  <a:gd name="connsiteY6" fmla="*/ 44873 h 196806"/>
                  <a:gd name="connsiteX7" fmla="*/ 82306 w 82316"/>
                  <a:gd name="connsiteY7" fmla="*/ 58970 h 196806"/>
                  <a:gd name="connsiteX8" fmla="*/ 77448 w 82316"/>
                  <a:gd name="connsiteY8" fmla="*/ 183747 h 19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316" h="196806">
                    <a:moveTo>
                      <a:pt x="77448" y="183747"/>
                    </a:moveTo>
                    <a:cubicBezTo>
                      <a:pt x="77163" y="191272"/>
                      <a:pt x="70876" y="197082"/>
                      <a:pt x="63447" y="196797"/>
                    </a:cubicBezTo>
                    <a:lnTo>
                      <a:pt x="13059" y="194892"/>
                    </a:lnTo>
                    <a:cubicBezTo>
                      <a:pt x="5535" y="194606"/>
                      <a:pt x="-276" y="188320"/>
                      <a:pt x="10" y="180795"/>
                    </a:cubicBezTo>
                    <a:lnTo>
                      <a:pt x="6392" y="13059"/>
                    </a:lnTo>
                    <a:cubicBezTo>
                      <a:pt x="6678" y="5535"/>
                      <a:pt x="12964" y="-276"/>
                      <a:pt x="20489" y="10"/>
                    </a:cubicBezTo>
                    <a:lnTo>
                      <a:pt x="69257" y="44873"/>
                    </a:lnTo>
                    <a:cubicBezTo>
                      <a:pt x="76686" y="45159"/>
                      <a:pt x="82592" y="51445"/>
                      <a:pt x="82306" y="58970"/>
                    </a:cubicBezTo>
                    <a:lnTo>
                      <a:pt x="77448" y="183747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69C27F2-E44C-0A98-A66D-290C216DB3FD}"/>
                  </a:ext>
                </a:extLst>
              </p:cNvPr>
              <p:cNvSpPr/>
              <p:nvPr/>
            </p:nvSpPr>
            <p:spPr>
              <a:xfrm>
                <a:off x="1196054" y="2438971"/>
                <a:ext cx="230123" cy="85837"/>
              </a:xfrm>
              <a:custGeom>
                <a:avLst/>
                <a:gdLst>
                  <a:gd name="connsiteX0" fmla="*/ 0 w 230123"/>
                  <a:gd name="connsiteY0" fmla="*/ 30861 h 85837"/>
                  <a:gd name="connsiteX1" fmla="*/ 8287 w 230123"/>
                  <a:gd name="connsiteY1" fmla="*/ 39434 h 85837"/>
                  <a:gd name="connsiteX2" fmla="*/ 32480 w 230123"/>
                  <a:gd name="connsiteY2" fmla="*/ 56960 h 85837"/>
                  <a:gd name="connsiteX3" fmla="*/ 50578 w 230123"/>
                  <a:gd name="connsiteY3" fmla="*/ 63532 h 85837"/>
                  <a:gd name="connsiteX4" fmla="*/ 72009 w 230123"/>
                  <a:gd name="connsiteY4" fmla="*/ 66770 h 85837"/>
                  <a:gd name="connsiteX5" fmla="*/ 95822 w 230123"/>
                  <a:gd name="connsiteY5" fmla="*/ 67246 h 85837"/>
                  <a:gd name="connsiteX6" fmla="*/ 120110 w 230123"/>
                  <a:gd name="connsiteY6" fmla="*/ 65437 h 85837"/>
                  <a:gd name="connsiteX7" fmla="*/ 165735 w 230123"/>
                  <a:gd name="connsiteY7" fmla="*/ 53054 h 85837"/>
                  <a:gd name="connsiteX8" fmla="*/ 184976 w 230123"/>
                  <a:gd name="connsiteY8" fmla="*/ 42672 h 85837"/>
                  <a:gd name="connsiteX9" fmla="*/ 200882 w 230123"/>
                  <a:gd name="connsiteY9" fmla="*/ 30766 h 85837"/>
                  <a:gd name="connsiteX10" fmla="*/ 222218 w 230123"/>
                  <a:gd name="connsiteY10" fmla="*/ 8954 h 85837"/>
                  <a:gd name="connsiteX11" fmla="*/ 230124 w 230123"/>
                  <a:gd name="connsiteY11" fmla="*/ 0 h 85837"/>
                  <a:gd name="connsiteX12" fmla="*/ 228790 w 230123"/>
                  <a:gd name="connsiteY12" fmla="*/ 2762 h 85837"/>
                  <a:gd name="connsiteX13" fmla="*/ 225361 w 230123"/>
                  <a:gd name="connsiteY13" fmla="*/ 10954 h 85837"/>
                  <a:gd name="connsiteX14" fmla="*/ 208693 w 230123"/>
                  <a:gd name="connsiteY14" fmla="*/ 38290 h 85837"/>
                  <a:gd name="connsiteX15" fmla="*/ 173260 w 230123"/>
                  <a:gd name="connsiteY15" fmla="*/ 68009 h 85837"/>
                  <a:gd name="connsiteX16" fmla="*/ 122587 w 230123"/>
                  <a:gd name="connsiteY16" fmla="*/ 84392 h 85837"/>
                  <a:gd name="connsiteX17" fmla="*/ 95726 w 230123"/>
                  <a:gd name="connsiteY17" fmla="*/ 85820 h 85837"/>
                  <a:gd name="connsiteX18" fmla="*/ 70009 w 230123"/>
                  <a:gd name="connsiteY18" fmla="*/ 83725 h 85837"/>
                  <a:gd name="connsiteX19" fmla="*/ 26480 w 230123"/>
                  <a:gd name="connsiteY19" fmla="*/ 66580 h 85837"/>
                  <a:gd name="connsiteX20" fmla="*/ 5144 w 230123"/>
                  <a:gd name="connsiteY20" fmla="*/ 41910 h 85837"/>
                  <a:gd name="connsiteX21" fmla="*/ 1238 w 230123"/>
                  <a:gd name="connsiteY21" fmla="*/ 33909 h 85837"/>
                  <a:gd name="connsiteX22" fmla="*/ 0 w 230123"/>
                  <a:gd name="connsiteY22" fmla="*/ 30861 h 8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123" h="85837">
                    <a:moveTo>
                      <a:pt x="0" y="30861"/>
                    </a:moveTo>
                    <a:cubicBezTo>
                      <a:pt x="0" y="30861"/>
                      <a:pt x="2953" y="34195"/>
                      <a:pt x="8287" y="39434"/>
                    </a:cubicBezTo>
                    <a:cubicBezTo>
                      <a:pt x="13621" y="44577"/>
                      <a:pt x="21717" y="51530"/>
                      <a:pt x="32480" y="56960"/>
                    </a:cubicBezTo>
                    <a:cubicBezTo>
                      <a:pt x="37910" y="59627"/>
                      <a:pt x="43910" y="61817"/>
                      <a:pt x="50578" y="63532"/>
                    </a:cubicBezTo>
                    <a:cubicBezTo>
                      <a:pt x="57245" y="65056"/>
                      <a:pt x="64484" y="66104"/>
                      <a:pt x="72009" y="66770"/>
                    </a:cubicBezTo>
                    <a:cubicBezTo>
                      <a:pt x="79343" y="67246"/>
                      <a:pt x="88106" y="67246"/>
                      <a:pt x="95822" y="67246"/>
                    </a:cubicBezTo>
                    <a:cubicBezTo>
                      <a:pt x="103823" y="67151"/>
                      <a:pt x="112109" y="66580"/>
                      <a:pt x="120110" y="65437"/>
                    </a:cubicBezTo>
                    <a:cubicBezTo>
                      <a:pt x="136303" y="63627"/>
                      <a:pt x="151924" y="59055"/>
                      <a:pt x="165735" y="53054"/>
                    </a:cubicBezTo>
                    <a:cubicBezTo>
                      <a:pt x="172593" y="49911"/>
                      <a:pt x="179165" y="46482"/>
                      <a:pt x="184976" y="42672"/>
                    </a:cubicBezTo>
                    <a:cubicBezTo>
                      <a:pt x="190786" y="38767"/>
                      <a:pt x="196215" y="34862"/>
                      <a:pt x="200882" y="30766"/>
                    </a:cubicBezTo>
                    <a:cubicBezTo>
                      <a:pt x="210312" y="22670"/>
                      <a:pt x="217361" y="14669"/>
                      <a:pt x="222218" y="8954"/>
                    </a:cubicBezTo>
                    <a:cubicBezTo>
                      <a:pt x="227076" y="3143"/>
                      <a:pt x="230124" y="0"/>
                      <a:pt x="230124" y="0"/>
                    </a:cubicBezTo>
                    <a:cubicBezTo>
                      <a:pt x="230124" y="0"/>
                      <a:pt x="229552" y="953"/>
                      <a:pt x="228790" y="2762"/>
                    </a:cubicBezTo>
                    <a:cubicBezTo>
                      <a:pt x="227933" y="4667"/>
                      <a:pt x="226981" y="7429"/>
                      <a:pt x="225361" y="10954"/>
                    </a:cubicBezTo>
                    <a:cubicBezTo>
                      <a:pt x="222218" y="17907"/>
                      <a:pt x="217170" y="27813"/>
                      <a:pt x="208693" y="38290"/>
                    </a:cubicBezTo>
                    <a:cubicBezTo>
                      <a:pt x="200311" y="48768"/>
                      <a:pt x="188309" y="59722"/>
                      <a:pt x="173260" y="68009"/>
                    </a:cubicBezTo>
                    <a:cubicBezTo>
                      <a:pt x="158306" y="76390"/>
                      <a:pt x="140494" y="82010"/>
                      <a:pt x="122587" y="84392"/>
                    </a:cubicBezTo>
                    <a:cubicBezTo>
                      <a:pt x="113633" y="85630"/>
                      <a:pt x="104585" y="85915"/>
                      <a:pt x="95726" y="85820"/>
                    </a:cubicBezTo>
                    <a:cubicBezTo>
                      <a:pt x="86582" y="85725"/>
                      <a:pt x="78581" y="84963"/>
                      <a:pt x="70009" y="83725"/>
                    </a:cubicBezTo>
                    <a:cubicBezTo>
                      <a:pt x="53245" y="81344"/>
                      <a:pt x="37433" y="75152"/>
                      <a:pt x="26480" y="66580"/>
                    </a:cubicBezTo>
                    <a:cubicBezTo>
                      <a:pt x="15335" y="58198"/>
                      <a:pt x="8954" y="48673"/>
                      <a:pt x="5144" y="41910"/>
                    </a:cubicBezTo>
                    <a:cubicBezTo>
                      <a:pt x="3239" y="38481"/>
                      <a:pt x="2000" y="35814"/>
                      <a:pt x="1238" y="33909"/>
                    </a:cubicBezTo>
                    <a:cubicBezTo>
                      <a:pt x="381" y="31813"/>
                      <a:pt x="0" y="30861"/>
                      <a:pt x="0" y="30861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633B217-CD71-D721-7686-F993F19E25CF}"/>
                  </a:ext>
                </a:extLst>
              </p:cNvPr>
              <p:cNvSpPr/>
              <p:nvPr/>
            </p:nvSpPr>
            <p:spPr>
              <a:xfrm>
                <a:off x="904208" y="2418016"/>
                <a:ext cx="238125" cy="96625"/>
              </a:xfrm>
              <a:custGeom>
                <a:avLst/>
                <a:gdLst>
                  <a:gd name="connsiteX0" fmla="*/ 238125 w 238125"/>
                  <a:gd name="connsiteY0" fmla="*/ 48673 h 96625"/>
                  <a:gd name="connsiteX1" fmla="*/ 236506 w 238125"/>
                  <a:gd name="connsiteY1" fmla="*/ 51530 h 96625"/>
                  <a:gd name="connsiteX2" fmla="*/ 231648 w 238125"/>
                  <a:gd name="connsiteY2" fmla="*/ 59436 h 96625"/>
                  <a:gd name="connsiteX3" fmla="*/ 207169 w 238125"/>
                  <a:gd name="connsiteY3" fmla="*/ 82486 h 96625"/>
                  <a:gd name="connsiteX4" fmla="*/ 160877 w 238125"/>
                  <a:gd name="connsiteY4" fmla="*/ 96107 h 96625"/>
                  <a:gd name="connsiteX5" fmla="*/ 134207 w 238125"/>
                  <a:gd name="connsiteY5" fmla="*/ 96202 h 96625"/>
                  <a:gd name="connsiteX6" fmla="*/ 106680 w 238125"/>
                  <a:gd name="connsiteY6" fmla="*/ 92774 h 96625"/>
                  <a:gd name="connsiteX7" fmla="*/ 55435 w 238125"/>
                  <a:gd name="connsiteY7" fmla="*/ 72961 h 96625"/>
                  <a:gd name="connsiteX8" fmla="*/ 35242 w 238125"/>
                  <a:gd name="connsiteY8" fmla="*/ 57531 h 96625"/>
                  <a:gd name="connsiteX9" fmla="*/ 20288 w 238125"/>
                  <a:gd name="connsiteY9" fmla="*/ 40672 h 96625"/>
                  <a:gd name="connsiteX10" fmla="*/ 4381 w 238125"/>
                  <a:gd name="connsiteY10" fmla="*/ 11525 h 96625"/>
                  <a:gd name="connsiteX11" fmla="*/ 1238 w 238125"/>
                  <a:gd name="connsiteY11" fmla="*/ 2953 h 96625"/>
                  <a:gd name="connsiteX12" fmla="*/ 0 w 238125"/>
                  <a:gd name="connsiteY12" fmla="*/ 0 h 96625"/>
                  <a:gd name="connsiteX13" fmla="*/ 2096 w 238125"/>
                  <a:gd name="connsiteY13" fmla="*/ 2476 h 96625"/>
                  <a:gd name="connsiteX14" fmla="*/ 7620 w 238125"/>
                  <a:gd name="connsiteY14" fmla="*/ 9716 h 96625"/>
                  <a:gd name="connsiteX15" fmla="*/ 28480 w 238125"/>
                  <a:gd name="connsiteY15" fmla="*/ 33433 h 96625"/>
                  <a:gd name="connsiteX16" fmla="*/ 44291 w 238125"/>
                  <a:gd name="connsiteY16" fmla="*/ 46482 h 96625"/>
                  <a:gd name="connsiteX17" fmla="*/ 63722 w 238125"/>
                  <a:gd name="connsiteY17" fmla="*/ 58198 h 96625"/>
                  <a:gd name="connsiteX18" fmla="*/ 110300 w 238125"/>
                  <a:gd name="connsiteY18" fmla="*/ 73724 h 96625"/>
                  <a:gd name="connsiteX19" fmla="*/ 135350 w 238125"/>
                  <a:gd name="connsiteY19" fmla="*/ 77343 h 96625"/>
                  <a:gd name="connsiteX20" fmla="*/ 160020 w 238125"/>
                  <a:gd name="connsiteY20" fmla="*/ 78676 h 96625"/>
                  <a:gd name="connsiteX21" fmla="*/ 182499 w 238125"/>
                  <a:gd name="connsiteY21" fmla="*/ 77248 h 96625"/>
                  <a:gd name="connsiteX22" fmla="*/ 201835 w 238125"/>
                  <a:gd name="connsiteY22" fmla="*/ 72295 h 96625"/>
                  <a:gd name="connsiteX23" fmla="*/ 228505 w 238125"/>
                  <a:gd name="connsiteY23" fmla="*/ 56769 h 96625"/>
                  <a:gd name="connsiteX24" fmla="*/ 238125 w 238125"/>
                  <a:gd name="connsiteY24" fmla="*/ 48673 h 96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8125" h="96625">
                    <a:moveTo>
                      <a:pt x="238125" y="48673"/>
                    </a:moveTo>
                    <a:cubicBezTo>
                      <a:pt x="238125" y="48673"/>
                      <a:pt x="237554" y="49625"/>
                      <a:pt x="236506" y="51530"/>
                    </a:cubicBezTo>
                    <a:cubicBezTo>
                      <a:pt x="235553" y="53435"/>
                      <a:pt x="233934" y="56102"/>
                      <a:pt x="231648" y="59436"/>
                    </a:cubicBezTo>
                    <a:cubicBezTo>
                      <a:pt x="227076" y="65913"/>
                      <a:pt x="219456" y="75057"/>
                      <a:pt x="207169" y="82486"/>
                    </a:cubicBezTo>
                    <a:cubicBezTo>
                      <a:pt x="195072" y="90107"/>
                      <a:pt x="178308" y="94964"/>
                      <a:pt x="160877" y="96107"/>
                    </a:cubicBezTo>
                    <a:cubicBezTo>
                      <a:pt x="151924" y="96679"/>
                      <a:pt x="143637" y="96869"/>
                      <a:pt x="134207" y="96202"/>
                    </a:cubicBezTo>
                    <a:cubicBezTo>
                      <a:pt x="125063" y="95631"/>
                      <a:pt x="115824" y="94678"/>
                      <a:pt x="106680" y="92774"/>
                    </a:cubicBezTo>
                    <a:cubicBezTo>
                      <a:pt x="88392" y="89154"/>
                      <a:pt x="70485" y="82391"/>
                      <a:pt x="55435" y="72961"/>
                    </a:cubicBezTo>
                    <a:cubicBezTo>
                      <a:pt x="47815" y="68390"/>
                      <a:pt x="41148" y="62960"/>
                      <a:pt x="35242" y="57531"/>
                    </a:cubicBezTo>
                    <a:cubicBezTo>
                      <a:pt x="29242" y="52102"/>
                      <a:pt x="24384" y="46196"/>
                      <a:pt x="20288" y="40672"/>
                    </a:cubicBezTo>
                    <a:cubicBezTo>
                      <a:pt x="12002" y="29432"/>
                      <a:pt x="7239" y="18859"/>
                      <a:pt x="4381" y="11525"/>
                    </a:cubicBezTo>
                    <a:cubicBezTo>
                      <a:pt x="2858" y="7906"/>
                      <a:pt x="2000" y="4858"/>
                      <a:pt x="1238" y="2953"/>
                    </a:cubicBezTo>
                    <a:cubicBezTo>
                      <a:pt x="476" y="953"/>
                      <a:pt x="0" y="0"/>
                      <a:pt x="0" y="0"/>
                    </a:cubicBezTo>
                    <a:cubicBezTo>
                      <a:pt x="0" y="0"/>
                      <a:pt x="762" y="762"/>
                      <a:pt x="2096" y="2476"/>
                    </a:cubicBezTo>
                    <a:cubicBezTo>
                      <a:pt x="3334" y="4191"/>
                      <a:pt x="5239" y="6572"/>
                      <a:pt x="7620" y="9716"/>
                    </a:cubicBezTo>
                    <a:cubicBezTo>
                      <a:pt x="12287" y="15907"/>
                      <a:pt x="19145" y="24479"/>
                      <a:pt x="28480" y="33433"/>
                    </a:cubicBezTo>
                    <a:cubicBezTo>
                      <a:pt x="33147" y="37814"/>
                      <a:pt x="38481" y="42196"/>
                      <a:pt x="44291" y="46482"/>
                    </a:cubicBezTo>
                    <a:cubicBezTo>
                      <a:pt x="50197" y="50768"/>
                      <a:pt x="56769" y="54578"/>
                      <a:pt x="63722" y="58198"/>
                    </a:cubicBezTo>
                    <a:cubicBezTo>
                      <a:pt x="77724" y="65151"/>
                      <a:pt x="93631" y="70771"/>
                      <a:pt x="110300" y="73724"/>
                    </a:cubicBezTo>
                    <a:cubicBezTo>
                      <a:pt x="118586" y="75438"/>
                      <a:pt x="127063" y="76676"/>
                      <a:pt x="135350" y="77343"/>
                    </a:cubicBezTo>
                    <a:cubicBezTo>
                      <a:pt x="143446" y="78010"/>
                      <a:pt x="152400" y="78581"/>
                      <a:pt x="160020" y="78676"/>
                    </a:cubicBezTo>
                    <a:cubicBezTo>
                      <a:pt x="167926" y="78676"/>
                      <a:pt x="175450" y="78200"/>
                      <a:pt x="182499" y="77248"/>
                    </a:cubicBezTo>
                    <a:cubicBezTo>
                      <a:pt x="189548" y="76105"/>
                      <a:pt x="196025" y="74390"/>
                      <a:pt x="201835" y="72295"/>
                    </a:cubicBezTo>
                    <a:cubicBezTo>
                      <a:pt x="213455" y="67818"/>
                      <a:pt x="222504" y="61532"/>
                      <a:pt x="228505" y="56769"/>
                    </a:cubicBezTo>
                    <a:cubicBezTo>
                      <a:pt x="234791" y="51816"/>
                      <a:pt x="238125" y="48673"/>
                      <a:pt x="238125" y="48673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95E2C94-1EB3-111B-8A62-223BE86BEF2F}"/>
                  </a:ext>
                </a:extLst>
              </p:cNvPr>
              <p:cNvSpPr/>
              <p:nvPr/>
            </p:nvSpPr>
            <p:spPr>
              <a:xfrm>
                <a:off x="1069276" y="2298371"/>
                <a:ext cx="215677" cy="174811"/>
              </a:xfrm>
              <a:custGeom>
                <a:avLst/>
                <a:gdLst>
                  <a:gd name="connsiteX0" fmla="*/ 102013 w 215677"/>
                  <a:gd name="connsiteY0" fmla="*/ 174794 h 174811"/>
                  <a:gd name="connsiteX1" fmla="*/ 0 w 215677"/>
                  <a:gd name="connsiteY1" fmla="*/ 36872 h 174811"/>
                  <a:gd name="connsiteX2" fmla="*/ 12478 w 215677"/>
                  <a:gd name="connsiteY2" fmla="*/ 9726 h 174811"/>
                  <a:gd name="connsiteX3" fmla="*/ 205264 w 215677"/>
                  <a:gd name="connsiteY3" fmla="*/ 17060 h 174811"/>
                  <a:gd name="connsiteX4" fmla="*/ 215646 w 215677"/>
                  <a:gd name="connsiteY4" fmla="*/ 45064 h 174811"/>
                  <a:gd name="connsiteX5" fmla="*/ 102013 w 215677"/>
                  <a:gd name="connsiteY5" fmla="*/ 174794 h 17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677" h="174811">
                    <a:moveTo>
                      <a:pt x="102013" y="174794"/>
                    </a:moveTo>
                    <a:cubicBezTo>
                      <a:pt x="32194" y="173080"/>
                      <a:pt x="0" y="36872"/>
                      <a:pt x="0" y="36872"/>
                    </a:cubicBezTo>
                    <a:cubicBezTo>
                      <a:pt x="190" y="30586"/>
                      <a:pt x="-1429" y="28205"/>
                      <a:pt x="12478" y="9726"/>
                    </a:cubicBezTo>
                    <a:cubicBezTo>
                      <a:pt x="26384" y="-8657"/>
                      <a:pt x="196120" y="2011"/>
                      <a:pt x="205264" y="17060"/>
                    </a:cubicBezTo>
                    <a:cubicBezTo>
                      <a:pt x="214408" y="32015"/>
                      <a:pt x="215932" y="38777"/>
                      <a:pt x="215646" y="45064"/>
                    </a:cubicBezTo>
                    <a:cubicBezTo>
                      <a:pt x="215646" y="45064"/>
                      <a:pt x="171831" y="176509"/>
                      <a:pt x="102013" y="174794"/>
                    </a:cubicBezTo>
                    <a:close/>
                  </a:path>
                </a:pathLst>
              </a:custGeom>
              <a:solidFill>
                <a:srgbClr val="6957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9E2E3BC-BF42-6C8E-D56F-97B24A6B4EF9}"/>
              </a:ext>
            </a:extLst>
          </p:cNvPr>
          <p:cNvGrpSpPr/>
          <p:nvPr/>
        </p:nvGrpSpPr>
        <p:grpSpPr>
          <a:xfrm>
            <a:off x="5242983" y="3912938"/>
            <a:ext cx="1721603" cy="1451681"/>
            <a:chOff x="1579252" y="3990109"/>
            <a:chExt cx="1721603" cy="1451681"/>
          </a:xfrm>
        </p:grpSpPr>
        <p:sp>
          <p:nvSpPr>
            <p:cNvPr id="62" name="Rectangle 18">
              <a:extLst>
                <a:ext uri="{FF2B5EF4-FFF2-40B4-BE49-F238E27FC236}">
                  <a16:creationId xmlns:a16="http://schemas.microsoft.com/office/drawing/2014/main" id="{A0547825-7B18-C27A-3CFA-FFD565B3B0CA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86F23F0-EEB7-B671-3B44-CE27D42CEBC5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8A91B4AC-6A9E-6B11-5FEC-BE9422758541}"/>
              </a:ext>
            </a:extLst>
          </p:cNvPr>
          <p:cNvGrpSpPr/>
          <p:nvPr/>
        </p:nvGrpSpPr>
        <p:grpSpPr>
          <a:xfrm>
            <a:off x="8004368" y="1659784"/>
            <a:ext cx="2028135" cy="2065549"/>
            <a:chOff x="1603568" y="1507384"/>
            <a:chExt cx="2028135" cy="2065549"/>
          </a:xfrm>
        </p:grpSpPr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ADF57DF8-8009-433D-4980-AAF10DC3FBF2}"/>
                </a:ext>
              </a:extLst>
            </p:cNvPr>
            <p:cNvSpPr/>
            <p:nvPr/>
          </p:nvSpPr>
          <p:spPr>
            <a:xfrm>
              <a:off x="1603568" y="1507384"/>
              <a:ext cx="2028135" cy="2028135"/>
            </a:xfrm>
            <a:prstGeom prst="ellipse">
              <a:avLst/>
            </a:pr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0" name="图形 28">
              <a:extLst>
                <a:ext uri="{FF2B5EF4-FFF2-40B4-BE49-F238E27FC236}">
                  <a16:creationId xmlns:a16="http://schemas.microsoft.com/office/drawing/2014/main" id="{6A54CFF8-9D54-688E-30F0-29CBEF8F8CF9}"/>
                </a:ext>
              </a:extLst>
            </p:cNvPr>
            <p:cNvGrpSpPr/>
            <p:nvPr/>
          </p:nvGrpSpPr>
          <p:grpSpPr>
            <a:xfrm>
              <a:off x="2165614" y="1884591"/>
              <a:ext cx="873381" cy="1688342"/>
              <a:chOff x="404847" y="0"/>
              <a:chExt cx="1528742" cy="2955226"/>
            </a:xfrm>
          </p:grpSpPr>
          <p:grpSp>
            <p:nvGrpSpPr>
              <p:cNvPr id="131" name="图形 28">
                <a:extLst>
                  <a:ext uri="{FF2B5EF4-FFF2-40B4-BE49-F238E27FC236}">
                    <a16:creationId xmlns:a16="http://schemas.microsoft.com/office/drawing/2014/main" id="{26C6F2EB-09F5-13F7-A3EF-DB6A31A8BC5B}"/>
                  </a:ext>
                </a:extLst>
              </p:cNvPr>
              <p:cNvGrpSpPr/>
              <p:nvPr/>
            </p:nvGrpSpPr>
            <p:grpSpPr>
              <a:xfrm>
                <a:off x="406990" y="21121"/>
                <a:ext cx="698861" cy="1948869"/>
                <a:chOff x="406990" y="21121"/>
                <a:chExt cx="698861" cy="1948869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A53D788C-4DE7-E6BC-71EF-2A833F2438C6}"/>
                    </a:ext>
                  </a:extLst>
                </p:cNvPr>
                <p:cNvSpPr/>
                <p:nvPr/>
              </p:nvSpPr>
              <p:spPr>
                <a:xfrm>
                  <a:off x="406990" y="21121"/>
                  <a:ext cx="698861" cy="1948869"/>
                </a:xfrm>
                <a:custGeom>
                  <a:avLst/>
                  <a:gdLst>
                    <a:gd name="connsiteX0" fmla="*/ 587991 w 698861"/>
                    <a:gd name="connsiteY0" fmla="*/ 607434 h 1948869"/>
                    <a:gd name="connsiteX1" fmla="*/ 633615 w 698861"/>
                    <a:gd name="connsiteY1" fmla="*/ 1947506 h 1948869"/>
                    <a:gd name="connsiteX2" fmla="*/ 76784 w 698861"/>
                    <a:gd name="connsiteY2" fmla="*/ 727734 h 1948869"/>
                    <a:gd name="connsiteX3" fmla="*/ 175558 w 698861"/>
                    <a:gd name="connsiteY3" fmla="*/ 1072 h 1948869"/>
                    <a:gd name="connsiteX4" fmla="*/ 587991 w 698861"/>
                    <a:gd name="connsiteY4" fmla="*/ 607434 h 1948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861" h="1948869">
                      <a:moveTo>
                        <a:pt x="587991" y="607434"/>
                      </a:moveTo>
                      <a:cubicBezTo>
                        <a:pt x="652475" y="1334667"/>
                        <a:pt x="774776" y="1914359"/>
                        <a:pt x="633615" y="1947506"/>
                      </a:cubicBezTo>
                      <a:cubicBezTo>
                        <a:pt x="492455" y="1980748"/>
                        <a:pt x="361581" y="1401628"/>
                        <a:pt x="76784" y="727734"/>
                      </a:cubicBezTo>
                      <a:cubicBezTo>
                        <a:pt x="-141720" y="210527"/>
                        <a:pt x="175558" y="1072"/>
                        <a:pt x="175558" y="1072"/>
                      </a:cubicBezTo>
                      <a:cubicBezTo>
                        <a:pt x="175558" y="1072"/>
                        <a:pt x="529412" y="-53030"/>
                        <a:pt x="587991" y="607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79F123DB-1957-A7FA-9EAB-31D85C51DFE1}"/>
                    </a:ext>
                  </a:extLst>
                </p:cNvPr>
                <p:cNvSpPr/>
                <p:nvPr/>
              </p:nvSpPr>
              <p:spPr>
                <a:xfrm>
                  <a:off x="558443" y="274109"/>
                  <a:ext cx="501032" cy="1681268"/>
                </a:xfrm>
                <a:custGeom>
                  <a:avLst/>
                  <a:gdLst>
                    <a:gd name="connsiteX0" fmla="*/ 340907 w 501032"/>
                    <a:gd name="connsiteY0" fmla="*/ 460744 h 1681268"/>
                    <a:gd name="connsiteX1" fmla="*/ 479020 w 501032"/>
                    <a:gd name="connsiteY1" fmla="*/ 1680896 h 1681268"/>
                    <a:gd name="connsiteX2" fmla="*/ 58396 w 501032"/>
                    <a:gd name="connsiteY2" fmla="*/ 527324 h 1681268"/>
                    <a:gd name="connsiteX3" fmla="*/ 83446 w 501032"/>
                    <a:gd name="connsiteY3" fmla="*/ 210 h 1681268"/>
                    <a:gd name="connsiteX4" fmla="*/ 340907 w 501032"/>
                    <a:gd name="connsiteY4" fmla="*/ 460744 h 1681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1032" h="1681268">
                      <a:moveTo>
                        <a:pt x="340907" y="460744"/>
                      </a:moveTo>
                      <a:cubicBezTo>
                        <a:pt x="407773" y="995096"/>
                        <a:pt x="557029" y="1662513"/>
                        <a:pt x="479020" y="1680896"/>
                      </a:cubicBezTo>
                      <a:cubicBezTo>
                        <a:pt x="401010" y="1699280"/>
                        <a:pt x="246895" y="1031958"/>
                        <a:pt x="58396" y="527324"/>
                      </a:cubicBezTo>
                      <a:cubicBezTo>
                        <a:pt x="-86289" y="140037"/>
                        <a:pt x="83446" y="210"/>
                        <a:pt x="83446" y="210"/>
                      </a:cubicBezTo>
                      <a:cubicBezTo>
                        <a:pt x="83446" y="210"/>
                        <a:pt x="280233" y="-24460"/>
                        <a:pt x="340907" y="460744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2" name="图形 28">
                <a:extLst>
                  <a:ext uri="{FF2B5EF4-FFF2-40B4-BE49-F238E27FC236}">
                    <a16:creationId xmlns:a16="http://schemas.microsoft.com/office/drawing/2014/main" id="{91640E10-4436-95DB-4D49-BF69BEF4D00D}"/>
                  </a:ext>
                </a:extLst>
              </p:cNvPr>
              <p:cNvGrpSpPr/>
              <p:nvPr/>
            </p:nvGrpSpPr>
            <p:grpSpPr>
              <a:xfrm>
                <a:off x="1291746" y="0"/>
                <a:ext cx="640182" cy="1966553"/>
                <a:chOff x="1291746" y="0"/>
                <a:chExt cx="640182" cy="1966553"/>
              </a:xfrm>
            </p:grpSpPr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69118B15-156C-626E-18F4-CE06B9D45578}"/>
                    </a:ext>
                  </a:extLst>
                </p:cNvPr>
                <p:cNvSpPr/>
                <p:nvPr/>
              </p:nvSpPr>
              <p:spPr>
                <a:xfrm>
                  <a:off x="1291746" y="0"/>
                  <a:ext cx="640182" cy="1966553"/>
                </a:xfrm>
                <a:custGeom>
                  <a:avLst/>
                  <a:gdLst>
                    <a:gd name="connsiteX0" fmla="*/ 570677 w 640182"/>
                    <a:gd name="connsiteY0" fmla="*/ 721328 h 1966553"/>
                    <a:gd name="connsiteX1" fmla="*/ 70996 w 640182"/>
                    <a:gd name="connsiteY1" fmla="*/ 1965674 h 1966553"/>
                    <a:gd name="connsiteX2" fmla="*/ 54422 w 640182"/>
                    <a:gd name="connsiteY2" fmla="*/ 624935 h 1966553"/>
                    <a:gd name="connsiteX3" fmla="*/ 438375 w 640182"/>
                    <a:gd name="connsiteY3" fmla="*/ 0 h 1966553"/>
                    <a:gd name="connsiteX4" fmla="*/ 570677 w 640182"/>
                    <a:gd name="connsiteY4" fmla="*/ 721328 h 196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182" h="1966553">
                      <a:moveTo>
                        <a:pt x="570677" y="721328"/>
                      </a:moveTo>
                      <a:cubicBezTo>
                        <a:pt x="335886" y="1412558"/>
                        <a:pt x="213585" y="1992249"/>
                        <a:pt x="70996" y="1965674"/>
                      </a:cubicBezTo>
                      <a:cubicBezTo>
                        <a:pt x="-71594" y="1939004"/>
                        <a:pt x="42706" y="1356360"/>
                        <a:pt x="54422" y="624935"/>
                      </a:cubicBezTo>
                      <a:cubicBezTo>
                        <a:pt x="63566" y="63437"/>
                        <a:pt x="438375" y="0"/>
                        <a:pt x="438375" y="0"/>
                      </a:cubicBezTo>
                      <a:cubicBezTo>
                        <a:pt x="438375" y="0"/>
                        <a:pt x="783942" y="93536"/>
                        <a:pt x="570677" y="7213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0F40B3F3-F1B6-4997-13CD-6622EC1516BB}"/>
                    </a:ext>
                  </a:extLst>
                </p:cNvPr>
                <p:cNvSpPr/>
                <p:nvPr/>
              </p:nvSpPr>
              <p:spPr>
                <a:xfrm>
                  <a:off x="1340270" y="254603"/>
                  <a:ext cx="443534" cy="1697499"/>
                </a:xfrm>
                <a:custGeom>
                  <a:avLst/>
                  <a:gdLst>
                    <a:gd name="connsiteX0" fmla="*/ 391756 w 443534"/>
                    <a:gd name="connsiteY0" fmla="*/ 525399 h 1697499"/>
                    <a:gd name="connsiteX1" fmla="*/ 25138 w 443534"/>
                    <a:gd name="connsiteY1" fmla="*/ 1697260 h 1697499"/>
                    <a:gd name="connsiteX2" fmla="*/ 106482 w 443534"/>
                    <a:gd name="connsiteY2" fmla="*/ 472059 h 1697499"/>
                    <a:gd name="connsiteX3" fmla="*/ 342321 w 443534"/>
                    <a:gd name="connsiteY3" fmla="*/ 0 h 1697499"/>
                    <a:gd name="connsiteX4" fmla="*/ 391756 w 443534"/>
                    <a:gd name="connsiteY4" fmla="*/ 525399 h 1697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534" h="1697499">
                      <a:moveTo>
                        <a:pt x="391756" y="525399"/>
                      </a:moveTo>
                      <a:cubicBezTo>
                        <a:pt x="236974" y="1041178"/>
                        <a:pt x="103910" y="1712024"/>
                        <a:pt x="25138" y="1697260"/>
                      </a:cubicBezTo>
                      <a:cubicBezTo>
                        <a:pt x="-53633" y="1682591"/>
                        <a:pt x="75049" y="1009841"/>
                        <a:pt x="106482" y="472059"/>
                      </a:cubicBezTo>
                      <a:cubicBezTo>
                        <a:pt x="130580" y="59341"/>
                        <a:pt x="342321" y="0"/>
                        <a:pt x="342321" y="0"/>
                      </a:cubicBezTo>
                      <a:cubicBezTo>
                        <a:pt x="342321" y="0"/>
                        <a:pt x="532249" y="56864"/>
                        <a:pt x="391756" y="525399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266EA35-DDFD-8D30-7FF3-C3E413B304EF}"/>
                  </a:ext>
                </a:extLst>
              </p:cNvPr>
              <p:cNvSpPr/>
              <p:nvPr/>
            </p:nvSpPr>
            <p:spPr>
              <a:xfrm>
                <a:off x="404847" y="1620799"/>
                <a:ext cx="1528742" cy="1334426"/>
              </a:xfrm>
              <a:custGeom>
                <a:avLst/>
                <a:gdLst>
                  <a:gd name="connsiteX0" fmla="*/ 1499200 w 1528742"/>
                  <a:gd name="connsiteY0" fmla="*/ 932186 h 1334426"/>
                  <a:gd name="connsiteX1" fmla="*/ 810923 w 1528742"/>
                  <a:gd name="connsiteY1" fmla="*/ 260 h 1334426"/>
                  <a:gd name="connsiteX2" fmla="*/ 37779 w 1528742"/>
                  <a:gd name="connsiteY2" fmla="*/ 941616 h 1334426"/>
                  <a:gd name="connsiteX3" fmla="*/ 727 w 1528742"/>
                  <a:gd name="connsiteY3" fmla="*/ 1201934 h 1334426"/>
                  <a:gd name="connsiteX4" fmla="*/ 632 w 1528742"/>
                  <a:gd name="connsiteY4" fmla="*/ 1278515 h 1334426"/>
                  <a:gd name="connsiteX5" fmla="*/ 802446 w 1528742"/>
                  <a:gd name="connsiteY5" fmla="*/ 1334427 h 1334426"/>
                  <a:gd name="connsiteX6" fmla="*/ 1526346 w 1528742"/>
                  <a:gd name="connsiteY6" fmla="*/ 1290231 h 1334426"/>
                  <a:gd name="connsiteX7" fmla="*/ 1527965 w 1528742"/>
                  <a:gd name="connsiteY7" fmla="*/ 1259846 h 1334426"/>
                  <a:gd name="connsiteX8" fmla="*/ 1499200 w 1528742"/>
                  <a:gd name="connsiteY8" fmla="*/ 932186 h 133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8742" h="1334426">
                    <a:moveTo>
                      <a:pt x="1499200" y="932186"/>
                    </a:moveTo>
                    <a:cubicBezTo>
                      <a:pt x="1412999" y="489845"/>
                      <a:pt x="1146013" y="13023"/>
                      <a:pt x="810923" y="260"/>
                    </a:cubicBezTo>
                    <a:cubicBezTo>
                      <a:pt x="459260" y="-13075"/>
                      <a:pt x="143792" y="488988"/>
                      <a:pt x="37779" y="941616"/>
                    </a:cubicBezTo>
                    <a:cubicBezTo>
                      <a:pt x="16634" y="1031817"/>
                      <a:pt x="3775" y="1120114"/>
                      <a:pt x="727" y="1201934"/>
                    </a:cubicBezTo>
                    <a:cubicBezTo>
                      <a:pt x="-226" y="1227651"/>
                      <a:pt x="-226" y="1253179"/>
                      <a:pt x="632" y="1278515"/>
                    </a:cubicBezTo>
                    <a:cubicBezTo>
                      <a:pt x="213896" y="1313281"/>
                      <a:pt x="494693" y="1334427"/>
                      <a:pt x="802446" y="1334427"/>
                    </a:cubicBezTo>
                    <a:cubicBezTo>
                      <a:pt x="1074004" y="1334427"/>
                      <a:pt x="1324607" y="1317949"/>
                      <a:pt x="1526346" y="1290231"/>
                    </a:cubicBezTo>
                    <a:cubicBezTo>
                      <a:pt x="1527013" y="1280134"/>
                      <a:pt x="1527584" y="1270038"/>
                      <a:pt x="1527965" y="1259846"/>
                    </a:cubicBezTo>
                    <a:cubicBezTo>
                      <a:pt x="1531775" y="1158691"/>
                      <a:pt x="1521488" y="1046581"/>
                      <a:pt x="1499200" y="9321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63659F8-C77F-0F15-B247-C32D90A1044C}"/>
                  </a:ext>
                </a:extLst>
              </p:cNvPr>
              <p:cNvSpPr/>
              <p:nvPr/>
            </p:nvSpPr>
            <p:spPr>
              <a:xfrm>
                <a:off x="978754" y="2052216"/>
                <a:ext cx="107802" cy="107707"/>
              </a:xfrm>
              <a:custGeom>
                <a:avLst/>
                <a:gdLst>
                  <a:gd name="connsiteX0" fmla="*/ 107762 w 107802"/>
                  <a:gd name="connsiteY0" fmla="*/ 55857 h 107707"/>
                  <a:gd name="connsiteX1" fmla="*/ 51850 w 107802"/>
                  <a:gd name="connsiteY1" fmla="*/ 107673 h 107707"/>
                  <a:gd name="connsiteX2" fmla="*/ 34 w 107802"/>
                  <a:gd name="connsiteY2" fmla="*/ 51856 h 107707"/>
                  <a:gd name="connsiteX3" fmla="*/ 55851 w 107802"/>
                  <a:gd name="connsiteY3" fmla="*/ 40 h 107707"/>
                  <a:gd name="connsiteX4" fmla="*/ 107762 w 107802"/>
                  <a:gd name="connsiteY4" fmla="*/ 55857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07">
                    <a:moveTo>
                      <a:pt x="107762" y="55857"/>
                    </a:moveTo>
                    <a:cubicBezTo>
                      <a:pt x="106619" y="85575"/>
                      <a:pt x="81663" y="108721"/>
                      <a:pt x="51850" y="107673"/>
                    </a:cubicBezTo>
                    <a:cubicBezTo>
                      <a:pt x="22132" y="106530"/>
                      <a:pt x="-1014" y="81574"/>
                      <a:pt x="34" y="51856"/>
                    </a:cubicBezTo>
                    <a:cubicBezTo>
                      <a:pt x="1177" y="22138"/>
                      <a:pt x="26133" y="-1103"/>
                      <a:pt x="55851" y="40"/>
                    </a:cubicBezTo>
                    <a:cubicBezTo>
                      <a:pt x="85759" y="1183"/>
                      <a:pt x="108905" y="26139"/>
                      <a:pt x="107762" y="55857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7B0D0E04-1635-9C0F-06A6-F6DF55D503AF}"/>
                  </a:ext>
                </a:extLst>
              </p:cNvPr>
              <p:cNvSpPr/>
              <p:nvPr/>
            </p:nvSpPr>
            <p:spPr>
              <a:xfrm>
                <a:off x="1272499" y="2063265"/>
                <a:ext cx="107802" cy="107713"/>
              </a:xfrm>
              <a:custGeom>
                <a:avLst/>
                <a:gdLst>
                  <a:gd name="connsiteX0" fmla="*/ 107768 w 107802"/>
                  <a:gd name="connsiteY0" fmla="*/ 55952 h 107713"/>
                  <a:gd name="connsiteX1" fmla="*/ 51856 w 107802"/>
                  <a:gd name="connsiteY1" fmla="*/ 107673 h 107713"/>
                  <a:gd name="connsiteX2" fmla="*/ 40 w 107802"/>
                  <a:gd name="connsiteY2" fmla="*/ 51856 h 107713"/>
                  <a:gd name="connsiteX3" fmla="*/ 55952 w 107802"/>
                  <a:gd name="connsiteY3" fmla="*/ 40 h 107713"/>
                  <a:gd name="connsiteX4" fmla="*/ 107768 w 107802"/>
                  <a:gd name="connsiteY4" fmla="*/ 55952 h 10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13">
                    <a:moveTo>
                      <a:pt x="107768" y="55952"/>
                    </a:moveTo>
                    <a:cubicBezTo>
                      <a:pt x="106625" y="85670"/>
                      <a:pt x="81670" y="108816"/>
                      <a:pt x="51856" y="107673"/>
                    </a:cubicBezTo>
                    <a:cubicBezTo>
                      <a:pt x="22138" y="106530"/>
                      <a:pt x="-1103" y="81574"/>
                      <a:pt x="40" y="51856"/>
                    </a:cubicBezTo>
                    <a:cubicBezTo>
                      <a:pt x="1183" y="22138"/>
                      <a:pt x="26139" y="-1103"/>
                      <a:pt x="55952" y="40"/>
                    </a:cubicBezTo>
                    <a:cubicBezTo>
                      <a:pt x="85670" y="1184"/>
                      <a:pt x="108816" y="26234"/>
                      <a:pt x="107768" y="55952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278D54AE-60CA-4FD6-054B-84B5FED33AA3}"/>
                  </a:ext>
                </a:extLst>
              </p:cNvPr>
              <p:cNvSpPr/>
              <p:nvPr/>
            </p:nvSpPr>
            <p:spPr>
              <a:xfrm>
                <a:off x="613787" y="2216654"/>
                <a:ext cx="277761" cy="277755"/>
              </a:xfrm>
              <a:custGeom>
                <a:avLst/>
                <a:gdLst>
                  <a:gd name="connsiteX0" fmla="*/ 277657 w 277761"/>
                  <a:gd name="connsiteY0" fmla="*/ 144117 h 277755"/>
                  <a:gd name="connsiteX1" fmla="*/ 133639 w 277761"/>
                  <a:gd name="connsiteY1" fmla="*/ 277657 h 277755"/>
                  <a:gd name="connsiteX2" fmla="*/ 98 w 277761"/>
                  <a:gd name="connsiteY2" fmla="*/ 133639 h 277755"/>
                  <a:gd name="connsiteX3" fmla="*/ 144116 w 277761"/>
                  <a:gd name="connsiteY3" fmla="*/ 98 h 277755"/>
                  <a:gd name="connsiteX4" fmla="*/ 277657 w 277761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61" h="277755">
                    <a:moveTo>
                      <a:pt x="277657" y="144117"/>
                    </a:moveTo>
                    <a:cubicBezTo>
                      <a:pt x="274799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315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793" y="2956"/>
                      <a:pt x="280610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EDBFF6D-1B2E-0A05-FB42-8119248DD047}"/>
                  </a:ext>
                </a:extLst>
              </p:cNvPr>
              <p:cNvSpPr/>
              <p:nvPr/>
            </p:nvSpPr>
            <p:spPr>
              <a:xfrm>
                <a:off x="1446558" y="2248182"/>
                <a:ext cx="277755" cy="277755"/>
              </a:xfrm>
              <a:custGeom>
                <a:avLst/>
                <a:gdLst>
                  <a:gd name="connsiteX0" fmla="*/ 277657 w 277755"/>
                  <a:gd name="connsiteY0" fmla="*/ 144117 h 277755"/>
                  <a:gd name="connsiteX1" fmla="*/ 133639 w 277755"/>
                  <a:gd name="connsiteY1" fmla="*/ 277657 h 277755"/>
                  <a:gd name="connsiteX2" fmla="*/ 98 w 277755"/>
                  <a:gd name="connsiteY2" fmla="*/ 133639 h 277755"/>
                  <a:gd name="connsiteX3" fmla="*/ 144116 w 277755"/>
                  <a:gd name="connsiteY3" fmla="*/ 98 h 277755"/>
                  <a:gd name="connsiteX4" fmla="*/ 277657 w 277755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55" h="277755">
                    <a:moveTo>
                      <a:pt x="277657" y="144117"/>
                    </a:moveTo>
                    <a:cubicBezTo>
                      <a:pt x="274704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220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697" y="2956"/>
                      <a:pt x="280514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22035BA-B3C1-5797-B020-9FF686AB7F67}"/>
                  </a:ext>
                </a:extLst>
              </p:cNvPr>
              <p:cNvSpPr/>
              <p:nvPr/>
            </p:nvSpPr>
            <p:spPr>
              <a:xfrm>
                <a:off x="1082410" y="2461631"/>
                <a:ext cx="83166" cy="193472"/>
              </a:xfrm>
              <a:custGeom>
                <a:avLst/>
                <a:gdLst>
                  <a:gd name="connsiteX0" fmla="*/ 77544 w 83166"/>
                  <a:gd name="connsiteY0" fmla="*/ 180413 h 193472"/>
                  <a:gd name="connsiteX1" fmla="*/ 63447 w 83166"/>
                  <a:gd name="connsiteY1" fmla="*/ 193462 h 193472"/>
                  <a:gd name="connsiteX2" fmla="*/ 13059 w 83166"/>
                  <a:gd name="connsiteY2" fmla="*/ 191557 h 193472"/>
                  <a:gd name="connsiteX3" fmla="*/ 10 w 83166"/>
                  <a:gd name="connsiteY3" fmla="*/ 177460 h 193472"/>
                  <a:gd name="connsiteX4" fmla="*/ 4773 w 83166"/>
                  <a:gd name="connsiteY4" fmla="*/ 52682 h 193472"/>
                  <a:gd name="connsiteX5" fmla="*/ 18774 w 83166"/>
                  <a:gd name="connsiteY5" fmla="*/ 39633 h 193472"/>
                  <a:gd name="connsiteX6" fmla="*/ 66114 w 83166"/>
                  <a:gd name="connsiteY6" fmla="*/ 5629 h 193472"/>
                  <a:gd name="connsiteX7" fmla="*/ 83163 w 83166"/>
                  <a:gd name="connsiteY7" fmla="*/ 2676 h 193472"/>
                  <a:gd name="connsiteX8" fmla="*/ 77544 w 83166"/>
                  <a:gd name="connsiteY8" fmla="*/ 180413 h 19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166" h="193472">
                    <a:moveTo>
                      <a:pt x="77544" y="180413"/>
                    </a:moveTo>
                    <a:cubicBezTo>
                      <a:pt x="77258" y="187938"/>
                      <a:pt x="70971" y="193748"/>
                      <a:pt x="63447" y="193462"/>
                    </a:cubicBezTo>
                    <a:lnTo>
                      <a:pt x="13059" y="191557"/>
                    </a:lnTo>
                    <a:cubicBezTo>
                      <a:pt x="5535" y="191271"/>
                      <a:pt x="-276" y="184985"/>
                      <a:pt x="10" y="177460"/>
                    </a:cubicBezTo>
                    <a:lnTo>
                      <a:pt x="4773" y="52682"/>
                    </a:lnTo>
                    <a:cubicBezTo>
                      <a:pt x="5058" y="45253"/>
                      <a:pt x="11345" y="39347"/>
                      <a:pt x="18774" y="39633"/>
                    </a:cubicBezTo>
                    <a:lnTo>
                      <a:pt x="66114" y="5629"/>
                    </a:lnTo>
                    <a:cubicBezTo>
                      <a:pt x="73638" y="5915"/>
                      <a:pt x="83354" y="-4849"/>
                      <a:pt x="83163" y="2676"/>
                    </a:cubicBezTo>
                    <a:lnTo>
                      <a:pt x="77544" y="180413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B3FD508D-7FD5-19F5-5118-97BB962EEE18}"/>
                  </a:ext>
                </a:extLst>
              </p:cNvPr>
              <p:cNvSpPr/>
              <p:nvPr/>
            </p:nvSpPr>
            <p:spPr>
              <a:xfrm>
                <a:off x="1159944" y="2461249"/>
                <a:ext cx="82316" cy="196806"/>
              </a:xfrm>
              <a:custGeom>
                <a:avLst/>
                <a:gdLst>
                  <a:gd name="connsiteX0" fmla="*/ 77448 w 82316"/>
                  <a:gd name="connsiteY0" fmla="*/ 183747 h 196806"/>
                  <a:gd name="connsiteX1" fmla="*/ 63447 w 82316"/>
                  <a:gd name="connsiteY1" fmla="*/ 196797 h 196806"/>
                  <a:gd name="connsiteX2" fmla="*/ 13059 w 82316"/>
                  <a:gd name="connsiteY2" fmla="*/ 194892 h 196806"/>
                  <a:gd name="connsiteX3" fmla="*/ 10 w 82316"/>
                  <a:gd name="connsiteY3" fmla="*/ 180795 h 196806"/>
                  <a:gd name="connsiteX4" fmla="*/ 6392 w 82316"/>
                  <a:gd name="connsiteY4" fmla="*/ 13059 h 196806"/>
                  <a:gd name="connsiteX5" fmla="*/ 20489 w 82316"/>
                  <a:gd name="connsiteY5" fmla="*/ 10 h 196806"/>
                  <a:gd name="connsiteX6" fmla="*/ 69257 w 82316"/>
                  <a:gd name="connsiteY6" fmla="*/ 44873 h 196806"/>
                  <a:gd name="connsiteX7" fmla="*/ 82306 w 82316"/>
                  <a:gd name="connsiteY7" fmla="*/ 58970 h 196806"/>
                  <a:gd name="connsiteX8" fmla="*/ 77448 w 82316"/>
                  <a:gd name="connsiteY8" fmla="*/ 183747 h 19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316" h="196806">
                    <a:moveTo>
                      <a:pt x="77448" y="183747"/>
                    </a:moveTo>
                    <a:cubicBezTo>
                      <a:pt x="77163" y="191272"/>
                      <a:pt x="70876" y="197082"/>
                      <a:pt x="63447" y="196797"/>
                    </a:cubicBezTo>
                    <a:lnTo>
                      <a:pt x="13059" y="194892"/>
                    </a:lnTo>
                    <a:cubicBezTo>
                      <a:pt x="5535" y="194606"/>
                      <a:pt x="-276" y="188320"/>
                      <a:pt x="10" y="180795"/>
                    </a:cubicBezTo>
                    <a:lnTo>
                      <a:pt x="6392" y="13059"/>
                    </a:lnTo>
                    <a:cubicBezTo>
                      <a:pt x="6678" y="5535"/>
                      <a:pt x="12964" y="-276"/>
                      <a:pt x="20489" y="10"/>
                    </a:cubicBezTo>
                    <a:lnTo>
                      <a:pt x="69257" y="44873"/>
                    </a:lnTo>
                    <a:cubicBezTo>
                      <a:pt x="76686" y="45159"/>
                      <a:pt x="82592" y="51445"/>
                      <a:pt x="82306" y="58970"/>
                    </a:cubicBezTo>
                    <a:lnTo>
                      <a:pt x="77448" y="183747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D68F1569-BFBE-5FBB-90AA-3BC50AEFF58F}"/>
                  </a:ext>
                </a:extLst>
              </p:cNvPr>
              <p:cNvSpPr/>
              <p:nvPr/>
            </p:nvSpPr>
            <p:spPr>
              <a:xfrm>
                <a:off x="1196054" y="2438971"/>
                <a:ext cx="230123" cy="85837"/>
              </a:xfrm>
              <a:custGeom>
                <a:avLst/>
                <a:gdLst>
                  <a:gd name="connsiteX0" fmla="*/ 0 w 230123"/>
                  <a:gd name="connsiteY0" fmla="*/ 30861 h 85837"/>
                  <a:gd name="connsiteX1" fmla="*/ 8287 w 230123"/>
                  <a:gd name="connsiteY1" fmla="*/ 39434 h 85837"/>
                  <a:gd name="connsiteX2" fmla="*/ 32480 w 230123"/>
                  <a:gd name="connsiteY2" fmla="*/ 56960 h 85837"/>
                  <a:gd name="connsiteX3" fmla="*/ 50578 w 230123"/>
                  <a:gd name="connsiteY3" fmla="*/ 63532 h 85837"/>
                  <a:gd name="connsiteX4" fmla="*/ 72009 w 230123"/>
                  <a:gd name="connsiteY4" fmla="*/ 66770 h 85837"/>
                  <a:gd name="connsiteX5" fmla="*/ 95822 w 230123"/>
                  <a:gd name="connsiteY5" fmla="*/ 67246 h 85837"/>
                  <a:gd name="connsiteX6" fmla="*/ 120110 w 230123"/>
                  <a:gd name="connsiteY6" fmla="*/ 65437 h 85837"/>
                  <a:gd name="connsiteX7" fmla="*/ 165735 w 230123"/>
                  <a:gd name="connsiteY7" fmla="*/ 53054 h 85837"/>
                  <a:gd name="connsiteX8" fmla="*/ 184976 w 230123"/>
                  <a:gd name="connsiteY8" fmla="*/ 42672 h 85837"/>
                  <a:gd name="connsiteX9" fmla="*/ 200882 w 230123"/>
                  <a:gd name="connsiteY9" fmla="*/ 30766 h 85837"/>
                  <a:gd name="connsiteX10" fmla="*/ 222218 w 230123"/>
                  <a:gd name="connsiteY10" fmla="*/ 8954 h 85837"/>
                  <a:gd name="connsiteX11" fmla="*/ 230124 w 230123"/>
                  <a:gd name="connsiteY11" fmla="*/ 0 h 85837"/>
                  <a:gd name="connsiteX12" fmla="*/ 228790 w 230123"/>
                  <a:gd name="connsiteY12" fmla="*/ 2762 h 85837"/>
                  <a:gd name="connsiteX13" fmla="*/ 225361 w 230123"/>
                  <a:gd name="connsiteY13" fmla="*/ 10954 h 85837"/>
                  <a:gd name="connsiteX14" fmla="*/ 208693 w 230123"/>
                  <a:gd name="connsiteY14" fmla="*/ 38290 h 85837"/>
                  <a:gd name="connsiteX15" fmla="*/ 173260 w 230123"/>
                  <a:gd name="connsiteY15" fmla="*/ 68009 h 85837"/>
                  <a:gd name="connsiteX16" fmla="*/ 122587 w 230123"/>
                  <a:gd name="connsiteY16" fmla="*/ 84392 h 85837"/>
                  <a:gd name="connsiteX17" fmla="*/ 95726 w 230123"/>
                  <a:gd name="connsiteY17" fmla="*/ 85820 h 85837"/>
                  <a:gd name="connsiteX18" fmla="*/ 70009 w 230123"/>
                  <a:gd name="connsiteY18" fmla="*/ 83725 h 85837"/>
                  <a:gd name="connsiteX19" fmla="*/ 26480 w 230123"/>
                  <a:gd name="connsiteY19" fmla="*/ 66580 h 85837"/>
                  <a:gd name="connsiteX20" fmla="*/ 5144 w 230123"/>
                  <a:gd name="connsiteY20" fmla="*/ 41910 h 85837"/>
                  <a:gd name="connsiteX21" fmla="*/ 1238 w 230123"/>
                  <a:gd name="connsiteY21" fmla="*/ 33909 h 85837"/>
                  <a:gd name="connsiteX22" fmla="*/ 0 w 230123"/>
                  <a:gd name="connsiteY22" fmla="*/ 30861 h 8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123" h="85837">
                    <a:moveTo>
                      <a:pt x="0" y="30861"/>
                    </a:moveTo>
                    <a:cubicBezTo>
                      <a:pt x="0" y="30861"/>
                      <a:pt x="2953" y="34195"/>
                      <a:pt x="8287" y="39434"/>
                    </a:cubicBezTo>
                    <a:cubicBezTo>
                      <a:pt x="13621" y="44577"/>
                      <a:pt x="21717" y="51530"/>
                      <a:pt x="32480" y="56960"/>
                    </a:cubicBezTo>
                    <a:cubicBezTo>
                      <a:pt x="37910" y="59627"/>
                      <a:pt x="43910" y="61817"/>
                      <a:pt x="50578" y="63532"/>
                    </a:cubicBezTo>
                    <a:cubicBezTo>
                      <a:pt x="57245" y="65056"/>
                      <a:pt x="64484" y="66104"/>
                      <a:pt x="72009" y="66770"/>
                    </a:cubicBezTo>
                    <a:cubicBezTo>
                      <a:pt x="79343" y="67246"/>
                      <a:pt x="88106" y="67246"/>
                      <a:pt x="95822" y="67246"/>
                    </a:cubicBezTo>
                    <a:cubicBezTo>
                      <a:pt x="103823" y="67151"/>
                      <a:pt x="112109" y="66580"/>
                      <a:pt x="120110" y="65437"/>
                    </a:cubicBezTo>
                    <a:cubicBezTo>
                      <a:pt x="136303" y="63627"/>
                      <a:pt x="151924" y="59055"/>
                      <a:pt x="165735" y="53054"/>
                    </a:cubicBezTo>
                    <a:cubicBezTo>
                      <a:pt x="172593" y="49911"/>
                      <a:pt x="179165" y="46482"/>
                      <a:pt x="184976" y="42672"/>
                    </a:cubicBezTo>
                    <a:cubicBezTo>
                      <a:pt x="190786" y="38767"/>
                      <a:pt x="196215" y="34862"/>
                      <a:pt x="200882" y="30766"/>
                    </a:cubicBezTo>
                    <a:cubicBezTo>
                      <a:pt x="210312" y="22670"/>
                      <a:pt x="217361" y="14669"/>
                      <a:pt x="222218" y="8954"/>
                    </a:cubicBezTo>
                    <a:cubicBezTo>
                      <a:pt x="227076" y="3143"/>
                      <a:pt x="230124" y="0"/>
                      <a:pt x="230124" y="0"/>
                    </a:cubicBezTo>
                    <a:cubicBezTo>
                      <a:pt x="230124" y="0"/>
                      <a:pt x="229552" y="953"/>
                      <a:pt x="228790" y="2762"/>
                    </a:cubicBezTo>
                    <a:cubicBezTo>
                      <a:pt x="227933" y="4667"/>
                      <a:pt x="226981" y="7429"/>
                      <a:pt x="225361" y="10954"/>
                    </a:cubicBezTo>
                    <a:cubicBezTo>
                      <a:pt x="222218" y="17907"/>
                      <a:pt x="217170" y="27813"/>
                      <a:pt x="208693" y="38290"/>
                    </a:cubicBezTo>
                    <a:cubicBezTo>
                      <a:pt x="200311" y="48768"/>
                      <a:pt x="188309" y="59722"/>
                      <a:pt x="173260" y="68009"/>
                    </a:cubicBezTo>
                    <a:cubicBezTo>
                      <a:pt x="158306" y="76390"/>
                      <a:pt x="140494" y="82010"/>
                      <a:pt x="122587" y="84392"/>
                    </a:cubicBezTo>
                    <a:cubicBezTo>
                      <a:pt x="113633" y="85630"/>
                      <a:pt x="104585" y="85915"/>
                      <a:pt x="95726" y="85820"/>
                    </a:cubicBezTo>
                    <a:cubicBezTo>
                      <a:pt x="86582" y="85725"/>
                      <a:pt x="78581" y="84963"/>
                      <a:pt x="70009" y="83725"/>
                    </a:cubicBezTo>
                    <a:cubicBezTo>
                      <a:pt x="53245" y="81344"/>
                      <a:pt x="37433" y="75152"/>
                      <a:pt x="26480" y="66580"/>
                    </a:cubicBezTo>
                    <a:cubicBezTo>
                      <a:pt x="15335" y="58198"/>
                      <a:pt x="8954" y="48673"/>
                      <a:pt x="5144" y="41910"/>
                    </a:cubicBezTo>
                    <a:cubicBezTo>
                      <a:pt x="3239" y="38481"/>
                      <a:pt x="2000" y="35814"/>
                      <a:pt x="1238" y="33909"/>
                    </a:cubicBezTo>
                    <a:cubicBezTo>
                      <a:pt x="381" y="31813"/>
                      <a:pt x="0" y="30861"/>
                      <a:pt x="0" y="30861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F2724E40-9C8B-31B1-B6A9-C801C5C0A35E}"/>
                  </a:ext>
                </a:extLst>
              </p:cNvPr>
              <p:cNvSpPr/>
              <p:nvPr/>
            </p:nvSpPr>
            <p:spPr>
              <a:xfrm>
                <a:off x="904208" y="2418016"/>
                <a:ext cx="238125" cy="96625"/>
              </a:xfrm>
              <a:custGeom>
                <a:avLst/>
                <a:gdLst>
                  <a:gd name="connsiteX0" fmla="*/ 238125 w 238125"/>
                  <a:gd name="connsiteY0" fmla="*/ 48673 h 96625"/>
                  <a:gd name="connsiteX1" fmla="*/ 236506 w 238125"/>
                  <a:gd name="connsiteY1" fmla="*/ 51530 h 96625"/>
                  <a:gd name="connsiteX2" fmla="*/ 231648 w 238125"/>
                  <a:gd name="connsiteY2" fmla="*/ 59436 h 96625"/>
                  <a:gd name="connsiteX3" fmla="*/ 207169 w 238125"/>
                  <a:gd name="connsiteY3" fmla="*/ 82486 h 96625"/>
                  <a:gd name="connsiteX4" fmla="*/ 160877 w 238125"/>
                  <a:gd name="connsiteY4" fmla="*/ 96107 h 96625"/>
                  <a:gd name="connsiteX5" fmla="*/ 134207 w 238125"/>
                  <a:gd name="connsiteY5" fmla="*/ 96202 h 96625"/>
                  <a:gd name="connsiteX6" fmla="*/ 106680 w 238125"/>
                  <a:gd name="connsiteY6" fmla="*/ 92774 h 96625"/>
                  <a:gd name="connsiteX7" fmla="*/ 55435 w 238125"/>
                  <a:gd name="connsiteY7" fmla="*/ 72961 h 96625"/>
                  <a:gd name="connsiteX8" fmla="*/ 35242 w 238125"/>
                  <a:gd name="connsiteY8" fmla="*/ 57531 h 96625"/>
                  <a:gd name="connsiteX9" fmla="*/ 20288 w 238125"/>
                  <a:gd name="connsiteY9" fmla="*/ 40672 h 96625"/>
                  <a:gd name="connsiteX10" fmla="*/ 4381 w 238125"/>
                  <a:gd name="connsiteY10" fmla="*/ 11525 h 96625"/>
                  <a:gd name="connsiteX11" fmla="*/ 1238 w 238125"/>
                  <a:gd name="connsiteY11" fmla="*/ 2953 h 96625"/>
                  <a:gd name="connsiteX12" fmla="*/ 0 w 238125"/>
                  <a:gd name="connsiteY12" fmla="*/ 0 h 96625"/>
                  <a:gd name="connsiteX13" fmla="*/ 2096 w 238125"/>
                  <a:gd name="connsiteY13" fmla="*/ 2476 h 96625"/>
                  <a:gd name="connsiteX14" fmla="*/ 7620 w 238125"/>
                  <a:gd name="connsiteY14" fmla="*/ 9716 h 96625"/>
                  <a:gd name="connsiteX15" fmla="*/ 28480 w 238125"/>
                  <a:gd name="connsiteY15" fmla="*/ 33433 h 96625"/>
                  <a:gd name="connsiteX16" fmla="*/ 44291 w 238125"/>
                  <a:gd name="connsiteY16" fmla="*/ 46482 h 96625"/>
                  <a:gd name="connsiteX17" fmla="*/ 63722 w 238125"/>
                  <a:gd name="connsiteY17" fmla="*/ 58198 h 96625"/>
                  <a:gd name="connsiteX18" fmla="*/ 110300 w 238125"/>
                  <a:gd name="connsiteY18" fmla="*/ 73724 h 96625"/>
                  <a:gd name="connsiteX19" fmla="*/ 135350 w 238125"/>
                  <a:gd name="connsiteY19" fmla="*/ 77343 h 96625"/>
                  <a:gd name="connsiteX20" fmla="*/ 160020 w 238125"/>
                  <a:gd name="connsiteY20" fmla="*/ 78676 h 96625"/>
                  <a:gd name="connsiteX21" fmla="*/ 182499 w 238125"/>
                  <a:gd name="connsiteY21" fmla="*/ 77248 h 96625"/>
                  <a:gd name="connsiteX22" fmla="*/ 201835 w 238125"/>
                  <a:gd name="connsiteY22" fmla="*/ 72295 h 96625"/>
                  <a:gd name="connsiteX23" fmla="*/ 228505 w 238125"/>
                  <a:gd name="connsiteY23" fmla="*/ 56769 h 96625"/>
                  <a:gd name="connsiteX24" fmla="*/ 238125 w 238125"/>
                  <a:gd name="connsiteY24" fmla="*/ 48673 h 96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8125" h="96625">
                    <a:moveTo>
                      <a:pt x="238125" y="48673"/>
                    </a:moveTo>
                    <a:cubicBezTo>
                      <a:pt x="238125" y="48673"/>
                      <a:pt x="237554" y="49625"/>
                      <a:pt x="236506" y="51530"/>
                    </a:cubicBezTo>
                    <a:cubicBezTo>
                      <a:pt x="235553" y="53435"/>
                      <a:pt x="233934" y="56102"/>
                      <a:pt x="231648" y="59436"/>
                    </a:cubicBezTo>
                    <a:cubicBezTo>
                      <a:pt x="227076" y="65913"/>
                      <a:pt x="219456" y="75057"/>
                      <a:pt x="207169" y="82486"/>
                    </a:cubicBezTo>
                    <a:cubicBezTo>
                      <a:pt x="195072" y="90107"/>
                      <a:pt x="178308" y="94964"/>
                      <a:pt x="160877" y="96107"/>
                    </a:cubicBezTo>
                    <a:cubicBezTo>
                      <a:pt x="151924" y="96679"/>
                      <a:pt x="143637" y="96869"/>
                      <a:pt x="134207" y="96202"/>
                    </a:cubicBezTo>
                    <a:cubicBezTo>
                      <a:pt x="125063" y="95631"/>
                      <a:pt x="115824" y="94678"/>
                      <a:pt x="106680" y="92774"/>
                    </a:cubicBezTo>
                    <a:cubicBezTo>
                      <a:pt x="88392" y="89154"/>
                      <a:pt x="70485" y="82391"/>
                      <a:pt x="55435" y="72961"/>
                    </a:cubicBezTo>
                    <a:cubicBezTo>
                      <a:pt x="47815" y="68390"/>
                      <a:pt x="41148" y="62960"/>
                      <a:pt x="35242" y="57531"/>
                    </a:cubicBezTo>
                    <a:cubicBezTo>
                      <a:pt x="29242" y="52102"/>
                      <a:pt x="24384" y="46196"/>
                      <a:pt x="20288" y="40672"/>
                    </a:cubicBezTo>
                    <a:cubicBezTo>
                      <a:pt x="12002" y="29432"/>
                      <a:pt x="7239" y="18859"/>
                      <a:pt x="4381" y="11525"/>
                    </a:cubicBezTo>
                    <a:cubicBezTo>
                      <a:pt x="2858" y="7906"/>
                      <a:pt x="2000" y="4858"/>
                      <a:pt x="1238" y="2953"/>
                    </a:cubicBezTo>
                    <a:cubicBezTo>
                      <a:pt x="476" y="953"/>
                      <a:pt x="0" y="0"/>
                      <a:pt x="0" y="0"/>
                    </a:cubicBezTo>
                    <a:cubicBezTo>
                      <a:pt x="0" y="0"/>
                      <a:pt x="762" y="762"/>
                      <a:pt x="2096" y="2476"/>
                    </a:cubicBezTo>
                    <a:cubicBezTo>
                      <a:pt x="3334" y="4191"/>
                      <a:pt x="5239" y="6572"/>
                      <a:pt x="7620" y="9716"/>
                    </a:cubicBezTo>
                    <a:cubicBezTo>
                      <a:pt x="12287" y="15907"/>
                      <a:pt x="19145" y="24479"/>
                      <a:pt x="28480" y="33433"/>
                    </a:cubicBezTo>
                    <a:cubicBezTo>
                      <a:pt x="33147" y="37814"/>
                      <a:pt x="38481" y="42196"/>
                      <a:pt x="44291" y="46482"/>
                    </a:cubicBezTo>
                    <a:cubicBezTo>
                      <a:pt x="50197" y="50768"/>
                      <a:pt x="56769" y="54578"/>
                      <a:pt x="63722" y="58198"/>
                    </a:cubicBezTo>
                    <a:cubicBezTo>
                      <a:pt x="77724" y="65151"/>
                      <a:pt x="93631" y="70771"/>
                      <a:pt x="110300" y="73724"/>
                    </a:cubicBezTo>
                    <a:cubicBezTo>
                      <a:pt x="118586" y="75438"/>
                      <a:pt x="127063" y="76676"/>
                      <a:pt x="135350" y="77343"/>
                    </a:cubicBezTo>
                    <a:cubicBezTo>
                      <a:pt x="143446" y="78010"/>
                      <a:pt x="152400" y="78581"/>
                      <a:pt x="160020" y="78676"/>
                    </a:cubicBezTo>
                    <a:cubicBezTo>
                      <a:pt x="167926" y="78676"/>
                      <a:pt x="175450" y="78200"/>
                      <a:pt x="182499" y="77248"/>
                    </a:cubicBezTo>
                    <a:cubicBezTo>
                      <a:pt x="189548" y="76105"/>
                      <a:pt x="196025" y="74390"/>
                      <a:pt x="201835" y="72295"/>
                    </a:cubicBezTo>
                    <a:cubicBezTo>
                      <a:pt x="213455" y="67818"/>
                      <a:pt x="222504" y="61532"/>
                      <a:pt x="228505" y="56769"/>
                    </a:cubicBezTo>
                    <a:cubicBezTo>
                      <a:pt x="234791" y="51816"/>
                      <a:pt x="238125" y="48673"/>
                      <a:pt x="238125" y="48673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F9D60B7-2265-1B88-9DE9-E2F22DEA65A6}"/>
                  </a:ext>
                </a:extLst>
              </p:cNvPr>
              <p:cNvSpPr/>
              <p:nvPr/>
            </p:nvSpPr>
            <p:spPr>
              <a:xfrm>
                <a:off x="1069276" y="2298371"/>
                <a:ext cx="215677" cy="174811"/>
              </a:xfrm>
              <a:custGeom>
                <a:avLst/>
                <a:gdLst>
                  <a:gd name="connsiteX0" fmla="*/ 102013 w 215677"/>
                  <a:gd name="connsiteY0" fmla="*/ 174794 h 174811"/>
                  <a:gd name="connsiteX1" fmla="*/ 0 w 215677"/>
                  <a:gd name="connsiteY1" fmla="*/ 36872 h 174811"/>
                  <a:gd name="connsiteX2" fmla="*/ 12478 w 215677"/>
                  <a:gd name="connsiteY2" fmla="*/ 9726 h 174811"/>
                  <a:gd name="connsiteX3" fmla="*/ 205264 w 215677"/>
                  <a:gd name="connsiteY3" fmla="*/ 17060 h 174811"/>
                  <a:gd name="connsiteX4" fmla="*/ 215646 w 215677"/>
                  <a:gd name="connsiteY4" fmla="*/ 45064 h 174811"/>
                  <a:gd name="connsiteX5" fmla="*/ 102013 w 215677"/>
                  <a:gd name="connsiteY5" fmla="*/ 174794 h 17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677" h="174811">
                    <a:moveTo>
                      <a:pt x="102013" y="174794"/>
                    </a:moveTo>
                    <a:cubicBezTo>
                      <a:pt x="32194" y="173080"/>
                      <a:pt x="0" y="36872"/>
                      <a:pt x="0" y="36872"/>
                    </a:cubicBezTo>
                    <a:cubicBezTo>
                      <a:pt x="190" y="30586"/>
                      <a:pt x="-1429" y="28205"/>
                      <a:pt x="12478" y="9726"/>
                    </a:cubicBezTo>
                    <a:cubicBezTo>
                      <a:pt x="26384" y="-8657"/>
                      <a:pt x="196120" y="2011"/>
                      <a:pt x="205264" y="17060"/>
                    </a:cubicBezTo>
                    <a:cubicBezTo>
                      <a:pt x="214408" y="32015"/>
                      <a:pt x="215932" y="38777"/>
                      <a:pt x="215646" y="45064"/>
                    </a:cubicBezTo>
                    <a:cubicBezTo>
                      <a:pt x="215646" y="45064"/>
                      <a:pt x="171831" y="176509"/>
                      <a:pt x="102013" y="174794"/>
                    </a:cubicBezTo>
                    <a:close/>
                  </a:path>
                </a:pathLst>
              </a:custGeom>
              <a:solidFill>
                <a:srgbClr val="6957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664F7D5E-6CF9-790C-41A0-01D353B63BA2}"/>
              </a:ext>
            </a:extLst>
          </p:cNvPr>
          <p:cNvGrpSpPr/>
          <p:nvPr/>
        </p:nvGrpSpPr>
        <p:grpSpPr>
          <a:xfrm>
            <a:off x="8157633" y="3912938"/>
            <a:ext cx="1721603" cy="1451681"/>
            <a:chOff x="1579252" y="3990109"/>
            <a:chExt cx="1721603" cy="1451681"/>
          </a:xfrm>
        </p:grpSpPr>
        <p:sp>
          <p:nvSpPr>
            <p:cNvPr id="148" name="Rectangle 18">
              <a:extLst>
                <a:ext uri="{FF2B5EF4-FFF2-40B4-BE49-F238E27FC236}">
                  <a16:creationId xmlns:a16="http://schemas.microsoft.com/office/drawing/2014/main" id="{ADFCF7FA-516C-0125-938E-43D9B4FB2C5B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8BCB1010-D1B3-3D6E-4378-82EA44ADA2FF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9FE0E77C-BD5D-97C5-901C-8773CEE1EA1B}"/>
              </a:ext>
            </a:extLst>
          </p:cNvPr>
          <p:cNvSpPr/>
          <p:nvPr/>
        </p:nvSpPr>
        <p:spPr>
          <a:xfrm>
            <a:off x="1823004" y="2686067"/>
            <a:ext cx="1090830" cy="300452"/>
          </a:xfrm>
          <a:custGeom>
            <a:avLst/>
            <a:gdLst>
              <a:gd name="connsiteX0" fmla="*/ 51245 w 1583150"/>
              <a:gd name="connsiteY0" fmla="*/ 145542 h 436054"/>
              <a:gd name="connsiteX1" fmla="*/ 803434 w 1583150"/>
              <a:gd name="connsiteY1" fmla="*/ 145542 h 436054"/>
              <a:gd name="connsiteX2" fmla="*/ 839438 w 1583150"/>
              <a:gd name="connsiteY2" fmla="*/ 109538 h 436054"/>
              <a:gd name="connsiteX3" fmla="*/ 803434 w 1583150"/>
              <a:gd name="connsiteY3" fmla="*/ 73533 h 436054"/>
              <a:gd name="connsiteX4" fmla="*/ 337280 w 1583150"/>
              <a:gd name="connsiteY4" fmla="*/ 73533 h 436054"/>
              <a:gd name="connsiteX5" fmla="*/ 300514 w 1583150"/>
              <a:gd name="connsiteY5" fmla="*/ 36766 h 436054"/>
              <a:gd name="connsiteX6" fmla="*/ 337280 w 1583150"/>
              <a:gd name="connsiteY6" fmla="*/ 0 h 436054"/>
              <a:gd name="connsiteX7" fmla="*/ 1224248 w 1583150"/>
              <a:gd name="connsiteY7" fmla="*/ 0 h 436054"/>
              <a:gd name="connsiteX8" fmla="*/ 1261015 w 1583150"/>
              <a:gd name="connsiteY8" fmla="*/ 36766 h 436054"/>
              <a:gd name="connsiteX9" fmla="*/ 1224248 w 1583150"/>
              <a:gd name="connsiteY9" fmla="*/ 73533 h 436054"/>
              <a:gd name="connsiteX10" fmla="*/ 1173575 w 1583150"/>
              <a:gd name="connsiteY10" fmla="*/ 73533 h 436054"/>
              <a:gd name="connsiteX11" fmla="*/ 1137571 w 1583150"/>
              <a:gd name="connsiteY11" fmla="*/ 109538 h 436054"/>
              <a:gd name="connsiteX12" fmla="*/ 1173575 w 1583150"/>
              <a:gd name="connsiteY12" fmla="*/ 145542 h 436054"/>
              <a:gd name="connsiteX13" fmla="*/ 1532001 w 1583150"/>
              <a:gd name="connsiteY13" fmla="*/ 145542 h 436054"/>
              <a:gd name="connsiteX14" fmla="*/ 1583150 w 1583150"/>
              <a:gd name="connsiteY14" fmla="*/ 196691 h 436054"/>
              <a:gd name="connsiteX15" fmla="*/ 1532001 w 1583150"/>
              <a:gd name="connsiteY15" fmla="*/ 247841 h 436054"/>
              <a:gd name="connsiteX16" fmla="*/ 750189 w 1583150"/>
              <a:gd name="connsiteY16" fmla="*/ 247841 h 436054"/>
              <a:gd name="connsiteX17" fmla="*/ 704564 w 1583150"/>
              <a:gd name="connsiteY17" fmla="*/ 293465 h 436054"/>
              <a:gd name="connsiteX18" fmla="*/ 704564 w 1583150"/>
              <a:gd name="connsiteY18" fmla="*/ 293465 h 436054"/>
              <a:gd name="connsiteX19" fmla="*/ 750189 w 1583150"/>
              <a:gd name="connsiteY19" fmla="*/ 339090 h 436054"/>
              <a:gd name="connsiteX20" fmla="*/ 797814 w 1583150"/>
              <a:gd name="connsiteY20" fmla="*/ 339090 h 436054"/>
              <a:gd name="connsiteX21" fmla="*/ 846296 w 1583150"/>
              <a:gd name="connsiteY21" fmla="*/ 387572 h 436054"/>
              <a:gd name="connsiteX22" fmla="*/ 797814 w 1583150"/>
              <a:gd name="connsiteY22" fmla="*/ 436055 h 436054"/>
              <a:gd name="connsiteX23" fmla="*/ 232791 w 1583150"/>
              <a:gd name="connsiteY23" fmla="*/ 436055 h 436054"/>
              <a:gd name="connsiteX24" fmla="*/ 184309 w 1583150"/>
              <a:gd name="connsiteY24" fmla="*/ 387572 h 436054"/>
              <a:gd name="connsiteX25" fmla="*/ 232791 w 1583150"/>
              <a:gd name="connsiteY25" fmla="*/ 339090 h 436054"/>
              <a:gd name="connsiteX26" fmla="*/ 280416 w 1583150"/>
              <a:gd name="connsiteY26" fmla="*/ 339090 h 436054"/>
              <a:gd name="connsiteX27" fmla="*/ 326041 w 1583150"/>
              <a:gd name="connsiteY27" fmla="*/ 293465 h 436054"/>
              <a:gd name="connsiteX28" fmla="*/ 326041 w 1583150"/>
              <a:gd name="connsiteY28" fmla="*/ 293465 h 436054"/>
              <a:gd name="connsiteX29" fmla="*/ 280416 w 1583150"/>
              <a:gd name="connsiteY29" fmla="*/ 247841 h 436054"/>
              <a:gd name="connsiteX30" fmla="*/ 51149 w 1583150"/>
              <a:gd name="connsiteY30" fmla="*/ 247841 h 436054"/>
              <a:gd name="connsiteX31" fmla="*/ 0 w 1583150"/>
              <a:gd name="connsiteY31" fmla="*/ 196691 h 436054"/>
              <a:gd name="connsiteX32" fmla="*/ 51245 w 1583150"/>
              <a:gd name="connsiteY32" fmla="*/ 145542 h 43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83150" h="436054">
                <a:moveTo>
                  <a:pt x="51245" y="145542"/>
                </a:moveTo>
                <a:lnTo>
                  <a:pt x="803434" y="145542"/>
                </a:lnTo>
                <a:cubicBezTo>
                  <a:pt x="823341" y="145542"/>
                  <a:pt x="839438" y="129445"/>
                  <a:pt x="839438" y="109538"/>
                </a:cubicBezTo>
                <a:cubicBezTo>
                  <a:pt x="839438" y="89630"/>
                  <a:pt x="823341" y="73533"/>
                  <a:pt x="803434" y="73533"/>
                </a:cubicBezTo>
                <a:lnTo>
                  <a:pt x="337280" y="73533"/>
                </a:lnTo>
                <a:cubicBezTo>
                  <a:pt x="316992" y="73533"/>
                  <a:pt x="300514" y="57055"/>
                  <a:pt x="300514" y="36766"/>
                </a:cubicBezTo>
                <a:cubicBezTo>
                  <a:pt x="300514" y="16478"/>
                  <a:pt x="316992" y="0"/>
                  <a:pt x="337280" y="0"/>
                </a:cubicBezTo>
                <a:lnTo>
                  <a:pt x="1224248" y="0"/>
                </a:lnTo>
                <a:cubicBezTo>
                  <a:pt x="1244537" y="0"/>
                  <a:pt x="1261015" y="16478"/>
                  <a:pt x="1261015" y="36766"/>
                </a:cubicBezTo>
                <a:cubicBezTo>
                  <a:pt x="1261015" y="57055"/>
                  <a:pt x="1244537" y="73533"/>
                  <a:pt x="1224248" y="73533"/>
                </a:cubicBezTo>
                <a:lnTo>
                  <a:pt x="1173575" y="73533"/>
                </a:lnTo>
                <a:cubicBezTo>
                  <a:pt x="1153668" y="73533"/>
                  <a:pt x="1137571" y="89630"/>
                  <a:pt x="1137571" y="109538"/>
                </a:cubicBezTo>
                <a:cubicBezTo>
                  <a:pt x="1137571" y="129445"/>
                  <a:pt x="1153668" y="145542"/>
                  <a:pt x="1173575" y="145542"/>
                </a:cubicBezTo>
                <a:lnTo>
                  <a:pt x="1532001" y="145542"/>
                </a:lnTo>
                <a:cubicBezTo>
                  <a:pt x="1560195" y="145542"/>
                  <a:pt x="1583150" y="168402"/>
                  <a:pt x="1583150" y="196691"/>
                </a:cubicBezTo>
                <a:cubicBezTo>
                  <a:pt x="1583150" y="224885"/>
                  <a:pt x="1560291" y="247841"/>
                  <a:pt x="1532001" y="247841"/>
                </a:cubicBezTo>
                <a:lnTo>
                  <a:pt x="750189" y="247841"/>
                </a:lnTo>
                <a:cubicBezTo>
                  <a:pt x="724948" y="247841"/>
                  <a:pt x="704564" y="268319"/>
                  <a:pt x="704564" y="293465"/>
                </a:cubicBezTo>
                <a:lnTo>
                  <a:pt x="704564" y="293465"/>
                </a:lnTo>
                <a:cubicBezTo>
                  <a:pt x="704564" y="318707"/>
                  <a:pt x="725043" y="339090"/>
                  <a:pt x="750189" y="339090"/>
                </a:cubicBezTo>
                <a:lnTo>
                  <a:pt x="797814" y="339090"/>
                </a:lnTo>
                <a:cubicBezTo>
                  <a:pt x="824579" y="339090"/>
                  <a:pt x="846296" y="360807"/>
                  <a:pt x="846296" y="387572"/>
                </a:cubicBezTo>
                <a:cubicBezTo>
                  <a:pt x="846296" y="414338"/>
                  <a:pt x="824579" y="436055"/>
                  <a:pt x="797814" y="436055"/>
                </a:cubicBezTo>
                <a:lnTo>
                  <a:pt x="232791" y="436055"/>
                </a:lnTo>
                <a:cubicBezTo>
                  <a:pt x="206026" y="436055"/>
                  <a:pt x="184309" y="414338"/>
                  <a:pt x="184309" y="387572"/>
                </a:cubicBezTo>
                <a:cubicBezTo>
                  <a:pt x="184309" y="360807"/>
                  <a:pt x="206026" y="339090"/>
                  <a:pt x="232791" y="339090"/>
                </a:cubicBezTo>
                <a:lnTo>
                  <a:pt x="280416" y="339090"/>
                </a:lnTo>
                <a:cubicBezTo>
                  <a:pt x="305657" y="339090"/>
                  <a:pt x="326041" y="318611"/>
                  <a:pt x="326041" y="293465"/>
                </a:cubicBezTo>
                <a:lnTo>
                  <a:pt x="326041" y="293465"/>
                </a:lnTo>
                <a:cubicBezTo>
                  <a:pt x="326041" y="268224"/>
                  <a:pt x="305562" y="247841"/>
                  <a:pt x="280416" y="247841"/>
                </a:cubicBezTo>
                <a:lnTo>
                  <a:pt x="51149" y="247841"/>
                </a:lnTo>
                <a:cubicBezTo>
                  <a:pt x="22955" y="247841"/>
                  <a:pt x="0" y="224980"/>
                  <a:pt x="0" y="196691"/>
                </a:cubicBezTo>
                <a:cubicBezTo>
                  <a:pt x="190" y="168497"/>
                  <a:pt x="23051" y="145542"/>
                  <a:pt x="51245" y="14554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DB9B31CE-C71F-05AB-1F84-6569A2137F76}"/>
              </a:ext>
            </a:extLst>
          </p:cNvPr>
          <p:cNvSpPr/>
          <p:nvPr/>
        </p:nvSpPr>
        <p:spPr>
          <a:xfrm>
            <a:off x="5745592" y="1722250"/>
            <a:ext cx="1090830" cy="300452"/>
          </a:xfrm>
          <a:custGeom>
            <a:avLst/>
            <a:gdLst>
              <a:gd name="connsiteX0" fmla="*/ 51245 w 1583150"/>
              <a:gd name="connsiteY0" fmla="*/ 145542 h 436054"/>
              <a:gd name="connsiteX1" fmla="*/ 803434 w 1583150"/>
              <a:gd name="connsiteY1" fmla="*/ 145542 h 436054"/>
              <a:gd name="connsiteX2" fmla="*/ 839438 w 1583150"/>
              <a:gd name="connsiteY2" fmla="*/ 109538 h 436054"/>
              <a:gd name="connsiteX3" fmla="*/ 803434 w 1583150"/>
              <a:gd name="connsiteY3" fmla="*/ 73533 h 436054"/>
              <a:gd name="connsiteX4" fmla="*/ 337280 w 1583150"/>
              <a:gd name="connsiteY4" fmla="*/ 73533 h 436054"/>
              <a:gd name="connsiteX5" fmla="*/ 300514 w 1583150"/>
              <a:gd name="connsiteY5" fmla="*/ 36766 h 436054"/>
              <a:gd name="connsiteX6" fmla="*/ 337280 w 1583150"/>
              <a:gd name="connsiteY6" fmla="*/ 0 h 436054"/>
              <a:gd name="connsiteX7" fmla="*/ 1224248 w 1583150"/>
              <a:gd name="connsiteY7" fmla="*/ 0 h 436054"/>
              <a:gd name="connsiteX8" fmla="*/ 1261015 w 1583150"/>
              <a:gd name="connsiteY8" fmla="*/ 36766 h 436054"/>
              <a:gd name="connsiteX9" fmla="*/ 1224248 w 1583150"/>
              <a:gd name="connsiteY9" fmla="*/ 73533 h 436054"/>
              <a:gd name="connsiteX10" fmla="*/ 1173575 w 1583150"/>
              <a:gd name="connsiteY10" fmla="*/ 73533 h 436054"/>
              <a:gd name="connsiteX11" fmla="*/ 1137571 w 1583150"/>
              <a:gd name="connsiteY11" fmla="*/ 109538 h 436054"/>
              <a:gd name="connsiteX12" fmla="*/ 1173575 w 1583150"/>
              <a:gd name="connsiteY12" fmla="*/ 145542 h 436054"/>
              <a:gd name="connsiteX13" fmla="*/ 1532001 w 1583150"/>
              <a:gd name="connsiteY13" fmla="*/ 145542 h 436054"/>
              <a:gd name="connsiteX14" fmla="*/ 1583150 w 1583150"/>
              <a:gd name="connsiteY14" fmla="*/ 196691 h 436054"/>
              <a:gd name="connsiteX15" fmla="*/ 1532001 w 1583150"/>
              <a:gd name="connsiteY15" fmla="*/ 247841 h 436054"/>
              <a:gd name="connsiteX16" fmla="*/ 750189 w 1583150"/>
              <a:gd name="connsiteY16" fmla="*/ 247841 h 436054"/>
              <a:gd name="connsiteX17" fmla="*/ 704564 w 1583150"/>
              <a:gd name="connsiteY17" fmla="*/ 293465 h 436054"/>
              <a:gd name="connsiteX18" fmla="*/ 704564 w 1583150"/>
              <a:gd name="connsiteY18" fmla="*/ 293465 h 436054"/>
              <a:gd name="connsiteX19" fmla="*/ 750189 w 1583150"/>
              <a:gd name="connsiteY19" fmla="*/ 339090 h 436054"/>
              <a:gd name="connsiteX20" fmla="*/ 797814 w 1583150"/>
              <a:gd name="connsiteY20" fmla="*/ 339090 h 436054"/>
              <a:gd name="connsiteX21" fmla="*/ 846296 w 1583150"/>
              <a:gd name="connsiteY21" fmla="*/ 387572 h 436054"/>
              <a:gd name="connsiteX22" fmla="*/ 797814 w 1583150"/>
              <a:gd name="connsiteY22" fmla="*/ 436055 h 436054"/>
              <a:gd name="connsiteX23" fmla="*/ 232791 w 1583150"/>
              <a:gd name="connsiteY23" fmla="*/ 436055 h 436054"/>
              <a:gd name="connsiteX24" fmla="*/ 184309 w 1583150"/>
              <a:gd name="connsiteY24" fmla="*/ 387572 h 436054"/>
              <a:gd name="connsiteX25" fmla="*/ 232791 w 1583150"/>
              <a:gd name="connsiteY25" fmla="*/ 339090 h 436054"/>
              <a:gd name="connsiteX26" fmla="*/ 280416 w 1583150"/>
              <a:gd name="connsiteY26" fmla="*/ 339090 h 436054"/>
              <a:gd name="connsiteX27" fmla="*/ 326041 w 1583150"/>
              <a:gd name="connsiteY27" fmla="*/ 293465 h 436054"/>
              <a:gd name="connsiteX28" fmla="*/ 326041 w 1583150"/>
              <a:gd name="connsiteY28" fmla="*/ 293465 h 436054"/>
              <a:gd name="connsiteX29" fmla="*/ 280416 w 1583150"/>
              <a:gd name="connsiteY29" fmla="*/ 247841 h 436054"/>
              <a:gd name="connsiteX30" fmla="*/ 51149 w 1583150"/>
              <a:gd name="connsiteY30" fmla="*/ 247841 h 436054"/>
              <a:gd name="connsiteX31" fmla="*/ 0 w 1583150"/>
              <a:gd name="connsiteY31" fmla="*/ 196691 h 436054"/>
              <a:gd name="connsiteX32" fmla="*/ 51245 w 1583150"/>
              <a:gd name="connsiteY32" fmla="*/ 145542 h 43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83150" h="436054">
                <a:moveTo>
                  <a:pt x="51245" y="145542"/>
                </a:moveTo>
                <a:lnTo>
                  <a:pt x="803434" y="145542"/>
                </a:lnTo>
                <a:cubicBezTo>
                  <a:pt x="823341" y="145542"/>
                  <a:pt x="839438" y="129445"/>
                  <a:pt x="839438" y="109538"/>
                </a:cubicBezTo>
                <a:cubicBezTo>
                  <a:pt x="839438" y="89630"/>
                  <a:pt x="823341" y="73533"/>
                  <a:pt x="803434" y="73533"/>
                </a:cubicBezTo>
                <a:lnTo>
                  <a:pt x="337280" y="73533"/>
                </a:lnTo>
                <a:cubicBezTo>
                  <a:pt x="316992" y="73533"/>
                  <a:pt x="300514" y="57055"/>
                  <a:pt x="300514" y="36766"/>
                </a:cubicBezTo>
                <a:cubicBezTo>
                  <a:pt x="300514" y="16478"/>
                  <a:pt x="316992" y="0"/>
                  <a:pt x="337280" y="0"/>
                </a:cubicBezTo>
                <a:lnTo>
                  <a:pt x="1224248" y="0"/>
                </a:lnTo>
                <a:cubicBezTo>
                  <a:pt x="1244537" y="0"/>
                  <a:pt x="1261015" y="16478"/>
                  <a:pt x="1261015" y="36766"/>
                </a:cubicBezTo>
                <a:cubicBezTo>
                  <a:pt x="1261015" y="57055"/>
                  <a:pt x="1244537" y="73533"/>
                  <a:pt x="1224248" y="73533"/>
                </a:cubicBezTo>
                <a:lnTo>
                  <a:pt x="1173575" y="73533"/>
                </a:lnTo>
                <a:cubicBezTo>
                  <a:pt x="1153668" y="73533"/>
                  <a:pt x="1137571" y="89630"/>
                  <a:pt x="1137571" y="109538"/>
                </a:cubicBezTo>
                <a:cubicBezTo>
                  <a:pt x="1137571" y="129445"/>
                  <a:pt x="1153668" y="145542"/>
                  <a:pt x="1173575" y="145542"/>
                </a:cubicBezTo>
                <a:lnTo>
                  <a:pt x="1532001" y="145542"/>
                </a:lnTo>
                <a:cubicBezTo>
                  <a:pt x="1560195" y="145542"/>
                  <a:pt x="1583150" y="168402"/>
                  <a:pt x="1583150" y="196691"/>
                </a:cubicBezTo>
                <a:cubicBezTo>
                  <a:pt x="1583150" y="224885"/>
                  <a:pt x="1560291" y="247841"/>
                  <a:pt x="1532001" y="247841"/>
                </a:cubicBezTo>
                <a:lnTo>
                  <a:pt x="750189" y="247841"/>
                </a:lnTo>
                <a:cubicBezTo>
                  <a:pt x="724948" y="247841"/>
                  <a:pt x="704564" y="268319"/>
                  <a:pt x="704564" y="293465"/>
                </a:cubicBezTo>
                <a:lnTo>
                  <a:pt x="704564" y="293465"/>
                </a:lnTo>
                <a:cubicBezTo>
                  <a:pt x="704564" y="318707"/>
                  <a:pt x="725043" y="339090"/>
                  <a:pt x="750189" y="339090"/>
                </a:cubicBezTo>
                <a:lnTo>
                  <a:pt x="797814" y="339090"/>
                </a:lnTo>
                <a:cubicBezTo>
                  <a:pt x="824579" y="339090"/>
                  <a:pt x="846296" y="360807"/>
                  <a:pt x="846296" y="387572"/>
                </a:cubicBezTo>
                <a:cubicBezTo>
                  <a:pt x="846296" y="414338"/>
                  <a:pt x="824579" y="436055"/>
                  <a:pt x="797814" y="436055"/>
                </a:cubicBezTo>
                <a:lnTo>
                  <a:pt x="232791" y="436055"/>
                </a:lnTo>
                <a:cubicBezTo>
                  <a:pt x="206026" y="436055"/>
                  <a:pt x="184309" y="414338"/>
                  <a:pt x="184309" y="387572"/>
                </a:cubicBezTo>
                <a:cubicBezTo>
                  <a:pt x="184309" y="360807"/>
                  <a:pt x="206026" y="339090"/>
                  <a:pt x="232791" y="339090"/>
                </a:cubicBezTo>
                <a:lnTo>
                  <a:pt x="280416" y="339090"/>
                </a:lnTo>
                <a:cubicBezTo>
                  <a:pt x="305657" y="339090"/>
                  <a:pt x="326041" y="318611"/>
                  <a:pt x="326041" y="293465"/>
                </a:cubicBezTo>
                <a:lnTo>
                  <a:pt x="326041" y="293465"/>
                </a:lnTo>
                <a:cubicBezTo>
                  <a:pt x="326041" y="268224"/>
                  <a:pt x="305562" y="247841"/>
                  <a:pt x="280416" y="247841"/>
                </a:cubicBezTo>
                <a:lnTo>
                  <a:pt x="51149" y="247841"/>
                </a:lnTo>
                <a:cubicBezTo>
                  <a:pt x="22955" y="247841"/>
                  <a:pt x="0" y="224980"/>
                  <a:pt x="0" y="196691"/>
                </a:cubicBezTo>
                <a:cubicBezTo>
                  <a:pt x="190" y="168497"/>
                  <a:pt x="23051" y="145542"/>
                  <a:pt x="51245" y="14554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00876A61-901D-FFC3-CD81-C24FD67E9E02}"/>
              </a:ext>
            </a:extLst>
          </p:cNvPr>
          <p:cNvSpPr/>
          <p:nvPr/>
        </p:nvSpPr>
        <p:spPr>
          <a:xfrm>
            <a:off x="9438846" y="2649585"/>
            <a:ext cx="1090830" cy="300452"/>
          </a:xfrm>
          <a:custGeom>
            <a:avLst/>
            <a:gdLst>
              <a:gd name="connsiteX0" fmla="*/ 51245 w 1583150"/>
              <a:gd name="connsiteY0" fmla="*/ 145542 h 436054"/>
              <a:gd name="connsiteX1" fmla="*/ 803434 w 1583150"/>
              <a:gd name="connsiteY1" fmla="*/ 145542 h 436054"/>
              <a:gd name="connsiteX2" fmla="*/ 839438 w 1583150"/>
              <a:gd name="connsiteY2" fmla="*/ 109538 h 436054"/>
              <a:gd name="connsiteX3" fmla="*/ 803434 w 1583150"/>
              <a:gd name="connsiteY3" fmla="*/ 73533 h 436054"/>
              <a:gd name="connsiteX4" fmla="*/ 337280 w 1583150"/>
              <a:gd name="connsiteY4" fmla="*/ 73533 h 436054"/>
              <a:gd name="connsiteX5" fmla="*/ 300514 w 1583150"/>
              <a:gd name="connsiteY5" fmla="*/ 36766 h 436054"/>
              <a:gd name="connsiteX6" fmla="*/ 337280 w 1583150"/>
              <a:gd name="connsiteY6" fmla="*/ 0 h 436054"/>
              <a:gd name="connsiteX7" fmla="*/ 1224248 w 1583150"/>
              <a:gd name="connsiteY7" fmla="*/ 0 h 436054"/>
              <a:gd name="connsiteX8" fmla="*/ 1261015 w 1583150"/>
              <a:gd name="connsiteY8" fmla="*/ 36766 h 436054"/>
              <a:gd name="connsiteX9" fmla="*/ 1224248 w 1583150"/>
              <a:gd name="connsiteY9" fmla="*/ 73533 h 436054"/>
              <a:gd name="connsiteX10" fmla="*/ 1173575 w 1583150"/>
              <a:gd name="connsiteY10" fmla="*/ 73533 h 436054"/>
              <a:gd name="connsiteX11" fmla="*/ 1137571 w 1583150"/>
              <a:gd name="connsiteY11" fmla="*/ 109538 h 436054"/>
              <a:gd name="connsiteX12" fmla="*/ 1173575 w 1583150"/>
              <a:gd name="connsiteY12" fmla="*/ 145542 h 436054"/>
              <a:gd name="connsiteX13" fmla="*/ 1532001 w 1583150"/>
              <a:gd name="connsiteY13" fmla="*/ 145542 h 436054"/>
              <a:gd name="connsiteX14" fmla="*/ 1583150 w 1583150"/>
              <a:gd name="connsiteY14" fmla="*/ 196691 h 436054"/>
              <a:gd name="connsiteX15" fmla="*/ 1532001 w 1583150"/>
              <a:gd name="connsiteY15" fmla="*/ 247841 h 436054"/>
              <a:gd name="connsiteX16" fmla="*/ 750189 w 1583150"/>
              <a:gd name="connsiteY16" fmla="*/ 247841 h 436054"/>
              <a:gd name="connsiteX17" fmla="*/ 704564 w 1583150"/>
              <a:gd name="connsiteY17" fmla="*/ 293465 h 436054"/>
              <a:gd name="connsiteX18" fmla="*/ 704564 w 1583150"/>
              <a:gd name="connsiteY18" fmla="*/ 293465 h 436054"/>
              <a:gd name="connsiteX19" fmla="*/ 750189 w 1583150"/>
              <a:gd name="connsiteY19" fmla="*/ 339090 h 436054"/>
              <a:gd name="connsiteX20" fmla="*/ 797814 w 1583150"/>
              <a:gd name="connsiteY20" fmla="*/ 339090 h 436054"/>
              <a:gd name="connsiteX21" fmla="*/ 846296 w 1583150"/>
              <a:gd name="connsiteY21" fmla="*/ 387572 h 436054"/>
              <a:gd name="connsiteX22" fmla="*/ 797814 w 1583150"/>
              <a:gd name="connsiteY22" fmla="*/ 436055 h 436054"/>
              <a:gd name="connsiteX23" fmla="*/ 232791 w 1583150"/>
              <a:gd name="connsiteY23" fmla="*/ 436055 h 436054"/>
              <a:gd name="connsiteX24" fmla="*/ 184309 w 1583150"/>
              <a:gd name="connsiteY24" fmla="*/ 387572 h 436054"/>
              <a:gd name="connsiteX25" fmla="*/ 232791 w 1583150"/>
              <a:gd name="connsiteY25" fmla="*/ 339090 h 436054"/>
              <a:gd name="connsiteX26" fmla="*/ 280416 w 1583150"/>
              <a:gd name="connsiteY26" fmla="*/ 339090 h 436054"/>
              <a:gd name="connsiteX27" fmla="*/ 326041 w 1583150"/>
              <a:gd name="connsiteY27" fmla="*/ 293465 h 436054"/>
              <a:gd name="connsiteX28" fmla="*/ 326041 w 1583150"/>
              <a:gd name="connsiteY28" fmla="*/ 293465 h 436054"/>
              <a:gd name="connsiteX29" fmla="*/ 280416 w 1583150"/>
              <a:gd name="connsiteY29" fmla="*/ 247841 h 436054"/>
              <a:gd name="connsiteX30" fmla="*/ 51149 w 1583150"/>
              <a:gd name="connsiteY30" fmla="*/ 247841 h 436054"/>
              <a:gd name="connsiteX31" fmla="*/ 0 w 1583150"/>
              <a:gd name="connsiteY31" fmla="*/ 196691 h 436054"/>
              <a:gd name="connsiteX32" fmla="*/ 51245 w 1583150"/>
              <a:gd name="connsiteY32" fmla="*/ 145542 h 43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83150" h="436054">
                <a:moveTo>
                  <a:pt x="51245" y="145542"/>
                </a:moveTo>
                <a:lnTo>
                  <a:pt x="803434" y="145542"/>
                </a:lnTo>
                <a:cubicBezTo>
                  <a:pt x="823341" y="145542"/>
                  <a:pt x="839438" y="129445"/>
                  <a:pt x="839438" y="109538"/>
                </a:cubicBezTo>
                <a:cubicBezTo>
                  <a:pt x="839438" y="89630"/>
                  <a:pt x="823341" y="73533"/>
                  <a:pt x="803434" y="73533"/>
                </a:cubicBezTo>
                <a:lnTo>
                  <a:pt x="337280" y="73533"/>
                </a:lnTo>
                <a:cubicBezTo>
                  <a:pt x="316992" y="73533"/>
                  <a:pt x="300514" y="57055"/>
                  <a:pt x="300514" y="36766"/>
                </a:cubicBezTo>
                <a:cubicBezTo>
                  <a:pt x="300514" y="16478"/>
                  <a:pt x="316992" y="0"/>
                  <a:pt x="337280" y="0"/>
                </a:cubicBezTo>
                <a:lnTo>
                  <a:pt x="1224248" y="0"/>
                </a:lnTo>
                <a:cubicBezTo>
                  <a:pt x="1244537" y="0"/>
                  <a:pt x="1261015" y="16478"/>
                  <a:pt x="1261015" y="36766"/>
                </a:cubicBezTo>
                <a:cubicBezTo>
                  <a:pt x="1261015" y="57055"/>
                  <a:pt x="1244537" y="73533"/>
                  <a:pt x="1224248" y="73533"/>
                </a:cubicBezTo>
                <a:lnTo>
                  <a:pt x="1173575" y="73533"/>
                </a:lnTo>
                <a:cubicBezTo>
                  <a:pt x="1153668" y="73533"/>
                  <a:pt x="1137571" y="89630"/>
                  <a:pt x="1137571" y="109538"/>
                </a:cubicBezTo>
                <a:cubicBezTo>
                  <a:pt x="1137571" y="129445"/>
                  <a:pt x="1153668" y="145542"/>
                  <a:pt x="1173575" y="145542"/>
                </a:cubicBezTo>
                <a:lnTo>
                  <a:pt x="1532001" y="145542"/>
                </a:lnTo>
                <a:cubicBezTo>
                  <a:pt x="1560195" y="145542"/>
                  <a:pt x="1583150" y="168402"/>
                  <a:pt x="1583150" y="196691"/>
                </a:cubicBezTo>
                <a:cubicBezTo>
                  <a:pt x="1583150" y="224885"/>
                  <a:pt x="1560291" y="247841"/>
                  <a:pt x="1532001" y="247841"/>
                </a:cubicBezTo>
                <a:lnTo>
                  <a:pt x="750189" y="247841"/>
                </a:lnTo>
                <a:cubicBezTo>
                  <a:pt x="724948" y="247841"/>
                  <a:pt x="704564" y="268319"/>
                  <a:pt x="704564" y="293465"/>
                </a:cubicBezTo>
                <a:lnTo>
                  <a:pt x="704564" y="293465"/>
                </a:lnTo>
                <a:cubicBezTo>
                  <a:pt x="704564" y="318707"/>
                  <a:pt x="725043" y="339090"/>
                  <a:pt x="750189" y="339090"/>
                </a:cubicBezTo>
                <a:lnTo>
                  <a:pt x="797814" y="339090"/>
                </a:lnTo>
                <a:cubicBezTo>
                  <a:pt x="824579" y="339090"/>
                  <a:pt x="846296" y="360807"/>
                  <a:pt x="846296" y="387572"/>
                </a:cubicBezTo>
                <a:cubicBezTo>
                  <a:pt x="846296" y="414338"/>
                  <a:pt x="824579" y="436055"/>
                  <a:pt x="797814" y="436055"/>
                </a:cubicBezTo>
                <a:lnTo>
                  <a:pt x="232791" y="436055"/>
                </a:lnTo>
                <a:cubicBezTo>
                  <a:pt x="206026" y="436055"/>
                  <a:pt x="184309" y="414338"/>
                  <a:pt x="184309" y="387572"/>
                </a:cubicBezTo>
                <a:cubicBezTo>
                  <a:pt x="184309" y="360807"/>
                  <a:pt x="206026" y="339090"/>
                  <a:pt x="232791" y="339090"/>
                </a:cubicBezTo>
                <a:lnTo>
                  <a:pt x="280416" y="339090"/>
                </a:lnTo>
                <a:cubicBezTo>
                  <a:pt x="305657" y="339090"/>
                  <a:pt x="326041" y="318611"/>
                  <a:pt x="326041" y="293465"/>
                </a:cubicBezTo>
                <a:lnTo>
                  <a:pt x="326041" y="293465"/>
                </a:lnTo>
                <a:cubicBezTo>
                  <a:pt x="326041" y="268224"/>
                  <a:pt x="305562" y="247841"/>
                  <a:pt x="280416" y="247841"/>
                </a:cubicBezTo>
                <a:lnTo>
                  <a:pt x="51149" y="247841"/>
                </a:lnTo>
                <a:cubicBezTo>
                  <a:pt x="22955" y="247841"/>
                  <a:pt x="0" y="224980"/>
                  <a:pt x="0" y="196691"/>
                </a:cubicBezTo>
                <a:cubicBezTo>
                  <a:pt x="190" y="168497"/>
                  <a:pt x="23051" y="145542"/>
                  <a:pt x="51245" y="14554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71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9A2F4BC-0771-4500-7523-D0F9291FCEFA}"/>
              </a:ext>
            </a:extLst>
          </p:cNvPr>
          <p:cNvGrpSpPr/>
          <p:nvPr/>
        </p:nvGrpSpPr>
        <p:grpSpPr>
          <a:xfrm>
            <a:off x="4413305" y="1962149"/>
            <a:ext cx="3365390" cy="3314702"/>
            <a:chOff x="5052536" y="2401252"/>
            <a:chExt cx="2086927" cy="2055495"/>
          </a:xfrm>
        </p:grpSpPr>
        <p:grpSp>
          <p:nvGrpSpPr>
            <p:cNvPr id="3" name="图形 149">
              <a:extLst>
                <a:ext uri="{FF2B5EF4-FFF2-40B4-BE49-F238E27FC236}">
                  <a16:creationId xmlns:a16="http://schemas.microsoft.com/office/drawing/2014/main" id="{80063B40-DFA9-5CE7-1001-A2BBF9CE0D80}"/>
                </a:ext>
              </a:extLst>
            </p:cNvPr>
            <p:cNvGrpSpPr/>
            <p:nvPr/>
          </p:nvGrpSpPr>
          <p:grpSpPr>
            <a:xfrm>
              <a:off x="5052536" y="2401252"/>
              <a:ext cx="2086927" cy="2055495"/>
              <a:chOff x="2203322" y="4782502"/>
              <a:chExt cx="2086927" cy="2055495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D176CFF-F46A-5B50-8FF5-FDADDECF6576}"/>
                  </a:ext>
                </a:extLst>
              </p:cNvPr>
              <p:cNvSpPr/>
              <p:nvPr/>
            </p:nvSpPr>
            <p:spPr>
              <a:xfrm>
                <a:off x="2203322" y="4782502"/>
                <a:ext cx="2086927" cy="2055495"/>
              </a:xfrm>
              <a:custGeom>
                <a:avLst/>
                <a:gdLst>
                  <a:gd name="connsiteX0" fmla="*/ 2086928 w 2086927"/>
                  <a:gd name="connsiteY0" fmla="*/ 1027747 h 2055495"/>
                  <a:gd name="connsiteX1" fmla="*/ 1972818 w 2086927"/>
                  <a:gd name="connsiteY1" fmla="*/ 863822 h 2055495"/>
                  <a:gd name="connsiteX2" fmla="*/ 2024253 w 2086927"/>
                  <a:gd name="connsiteY2" fmla="*/ 670750 h 2055495"/>
                  <a:gd name="connsiteX3" fmla="*/ 1860804 w 2086927"/>
                  <a:gd name="connsiteY3" fmla="*/ 555974 h 2055495"/>
                  <a:gd name="connsiteX4" fmla="*/ 1842802 w 2086927"/>
                  <a:gd name="connsiteY4" fmla="*/ 356997 h 2055495"/>
                  <a:gd name="connsiteX5" fmla="*/ 1649921 w 2086927"/>
                  <a:gd name="connsiteY5" fmla="*/ 304895 h 2055495"/>
                  <a:gd name="connsiteX6" fmla="*/ 1565243 w 2086927"/>
                  <a:gd name="connsiteY6" fmla="*/ 124015 h 2055495"/>
                  <a:gd name="connsiteX7" fmla="*/ 1366266 w 2086927"/>
                  <a:gd name="connsiteY7" fmla="*/ 140779 h 2055495"/>
                  <a:gd name="connsiteX8" fmla="*/ 1224629 w 2086927"/>
                  <a:gd name="connsiteY8" fmla="*/ 0 h 2055495"/>
                  <a:gd name="connsiteX9" fmla="*/ 1043464 w 2086927"/>
                  <a:gd name="connsiteY9" fmla="*/ 84201 h 2055495"/>
                  <a:gd name="connsiteX10" fmla="*/ 862298 w 2086927"/>
                  <a:gd name="connsiteY10" fmla="*/ 0 h 2055495"/>
                  <a:gd name="connsiteX11" fmla="*/ 720661 w 2086927"/>
                  <a:gd name="connsiteY11" fmla="*/ 140779 h 2055495"/>
                  <a:gd name="connsiteX12" fmla="*/ 521684 w 2086927"/>
                  <a:gd name="connsiteY12" fmla="*/ 124015 h 2055495"/>
                  <a:gd name="connsiteX13" fmla="*/ 436912 w 2086927"/>
                  <a:gd name="connsiteY13" fmla="*/ 304895 h 2055495"/>
                  <a:gd name="connsiteX14" fmla="*/ 244126 w 2086927"/>
                  <a:gd name="connsiteY14" fmla="*/ 356997 h 2055495"/>
                  <a:gd name="connsiteX15" fmla="*/ 226123 w 2086927"/>
                  <a:gd name="connsiteY15" fmla="*/ 555974 h 2055495"/>
                  <a:gd name="connsiteX16" fmla="*/ 62675 w 2086927"/>
                  <a:gd name="connsiteY16" fmla="*/ 670750 h 2055495"/>
                  <a:gd name="connsiteX17" fmla="*/ 114110 w 2086927"/>
                  <a:gd name="connsiteY17" fmla="*/ 863822 h 2055495"/>
                  <a:gd name="connsiteX18" fmla="*/ 0 w 2086927"/>
                  <a:gd name="connsiteY18" fmla="*/ 1027747 h 2055495"/>
                  <a:gd name="connsiteX19" fmla="*/ 114110 w 2086927"/>
                  <a:gd name="connsiteY19" fmla="*/ 1191673 h 2055495"/>
                  <a:gd name="connsiteX20" fmla="*/ 62675 w 2086927"/>
                  <a:gd name="connsiteY20" fmla="*/ 1384744 h 2055495"/>
                  <a:gd name="connsiteX21" fmla="*/ 226123 w 2086927"/>
                  <a:gd name="connsiteY21" fmla="*/ 1499521 h 2055495"/>
                  <a:gd name="connsiteX22" fmla="*/ 244126 w 2086927"/>
                  <a:gd name="connsiteY22" fmla="*/ 1698498 h 2055495"/>
                  <a:gd name="connsiteX23" fmla="*/ 436912 w 2086927"/>
                  <a:gd name="connsiteY23" fmla="*/ 1750600 h 2055495"/>
                  <a:gd name="connsiteX24" fmla="*/ 521684 w 2086927"/>
                  <a:gd name="connsiteY24" fmla="*/ 1931480 h 2055495"/>
                  <a:gd name="connsiteX25" fmla="*/ 720661 w 2086927"/>
                  <a:gd name="connsiteY25" fmla="*/ 1914715 h 2055495"/>
                  <a:gd name="connsiteX26" fmla="*/ 862298 w 2086927"/>
                  <a:gd name="connsiteY26" fmla="*/ 2055495 h 2055495"/>
                  <a:gd name="connsiteX27" fmla="*/ 1043464 w 2086927"/>
                  <a:gd name="connsiteY27" fmla="*/ 1971294 h 2055495"/>
                  <a:gd name="connsiteX28" fmla="*/ 1224629 w 2086927"/>
                  <a:gd name="connsiteY28" fmla="*/ 2055495 h 2055495"/>
                  <a:gd name="connsiteX29" fmla="*/ 1366266 w 2086927"/>
                  <a:gd name="connsiteY29" fmla="*/ 1914715 h 2055495"/>
                  <a:gd name="connsiteX30" fmla="*/ 1565243 w 2086927"/>
                  <a:gd name="connsiteY30" fmla="*/ 1931480 h 2055495"/>
                  <a:gd name="connsiteX31" fmla="*/ 1650016 w 2086927"/>
                  <a:gd name="connsiteY31" fmla="*/ 1750600 h 2055495"/>
                  <a:gd name="connsiteX32" fmla="*/ 1842802 w 2086927"/>
                  <a:gd name="connsiteY32" fmla="*/ 1698498 h 2055495"/>
                  <a:gd name="connsiteX33" fmla="*/ 1860804 w 2086927"/>
                  <a:gd name="connsiteY33" fmla="*/ 1499521 h 2055495"/>
                  <a:gd name="connsiteX34" fmla="*/ 2024253 w 2086927"/>
                  <a:gd name="connsiteY34" fmla="*/ 1384744 h 2055495"/>
                  <a:gd name="connsiteX35" fmla="*/ 1972818 w 2086927"/>
                  <a:gd name="connsiteY35" fmla="*/ 1191673 h 205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086927" h="2055495">
                    <a:moveTo>
                      <a:pt x="2086928" y="1027747"/>
                    </a:moveTo>
                    <a:lnTo>
                      <a:pt x="1972818" y="863822"/>
                    </a:lnTo>
                    <a:lnTo>
                      <a:pt x="2024253" y="670750"/>
                    </a:lnTo>
                    <a:lnTo>
                      <a:pt x="1860804" y="555974"/>
                    </a:lnTo>
                    <a:lnTo>
                      <a:pt x="1842802" y="356997"/>
                    </a:lnTo>
                    <a:lnTo>
                      <a:pt x="1649921" y="304895"/>
                    </a:lnTo>
                    <a:lnTo>
                      <a:pt x="1565243" y="124015"/>
                    </a:lnTo>
                    <a:lnTo>
                      <a:pt x="1366266" y="140779"/>
                    </a:lnTo>
                    <a:lnTo>
                      <a:pt x="1224629" y="0"/>
                    </a:lnTo>
                    <a:lnTo>
                      <a:pt x="1043464" y="84201"/>
                    </a:lnTo>
                    <a:lnTo>
                      <a:pt x="862298" y="0"/>
                    </a:lnTo>
                    <a:lnTo>
                      <a:pt x="720661" y="140779"/>
                    </a:lnTo>
                    <a:lnTo>
                      <a:pt x="521684" y="124015"/>
                    </a:lnTo>
                    <a:lnTo>
                      <a:pt x="436912" y="304895"/>
                    </a:lnTo>
                    <a:lnTo>
                      <a:pt x="244126" y="356997"/>
                    </a:lnTo>
                    <a:lnTo>
                      <a:pt x="226123" y="555974"/>
                    </a:lnTo>
                    <a:lnTo>
                      <a:pt x="62675" y="670750"/>
                    </a:lnTo>
                    <a:lnTo>
                      <a:pt x="114110" y="863822"/>
                    </a:lnTo>
                    <a:lnTo>
                      <a:pt x="0" y="1027747"/>
                    </a:lnTo>
                    <a:lnTo>
                      <a:pt x="114110" y="1191673"/>
                    </a:lnTo>
                    <a:lnTo>
                      <a:pt x="62675" y="1384744"/>
                    </a:lnTo>
                    <a:lnTo>
                      <a:pt x="226123" y="1499521"/>
                    </a:lnTo>
                    <a:lnTo>
                      <a:pt x="244126" y="1698498"/>
                    </a:lnTo>
                    <a:lnTo>
                      <a:pt x="436912" y="1750600"/>
                    </a:lnTo>
                    <a:lnTo>
                      <a:pt x="521684" y="1931480"/>
                    </a:lnTo>
                    <a:lnTo>
                      <a:pt x="720661" y="1914715"/>
                    </a:lnTo>
                    <a:lnTo>
                      <a:pt x="862298" y="2055495"/>
                    </a:lnTo>
                    <a:lnTo>
                      <a:pt x="1043464" y="1971294"/>
                    </a:lnTo>
                    <a:lnTo>
                      <a:pt x="1224629" y="2055495"/>
                    </a:lnTo>
                    <a:lnTo>
                      <a:pt x="1366266" y="1914715"/>
                    </a:lnTo>
                    <a:lnTo>
                      <a:pt x="1565243" y="1931480"/>
                    </a:lnTo>
                    <a:lnTo>
                      <a:pt x="1650016" y="1750600"/>
                    </a:lnTo>
                    <a:lnTo>
                      <a:pt x="1842802" y="1698498"/>
                    </a:lnTo>
                    <a:lnTo>
                      <a:pt x="1860804" y="1499521"/>
                    </a:lnTo>
                    <a:lnTo>
                      <a:pt x="2024253" y="1384744"/>
                    </a:lnTo>
                    <a:lnTo>
                      <a:pt x="1972818" y="1191673"/>
                    </a:lnTo>
                    <a:close/>
                  </a:path>
                </a:pathLst>
              </a:custGeom>
              <a:solidFill>
                <a:srgbClr val="E61B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149">
                <a:extLst>
                  <a:ext uri="{FF2B5EF4-FFF2-40B4-BE49-F238E27FC236}">
                    <a16:creationId xmlns:a16="http://schemas.microsoft.com/office/drawing/2014/main" id="{4CDD26B9-E69D-42DD-08D0-347C6EA35974}"/>
                  </a:ext>
                </a:extLst>
              </p:cNvPr>
              <p:cNvGrpSpPr/>
              <p:nvPr/>
            </p:nvGrpSpPr>
            <p:grpSpPr>
              <a:xfrm>
                <a:off x="2203322" y="4782502"/>
                <a:ext cx="2086927" cy="2055495"/>
                <a:chOff x="2203322" y="4782502"/>
                <a:chExt cx="2086927" cy="2055495"/>
              </a:xfrm>
              <a:solidFill>
                <a:srgbClr val="DD4A00"/>
              </a:solidFill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48EFBB5-AE67-7E8B-62C6-4CFD03AA51B0}"/>
                    </a:ext>
                  </a:extLst>
                </p:cNvPr>
                <p:cNvSpPr/>
                <p:nvPr/>
              </p:nvSpPr>
              <p:spPr>
                <a:xfrm>
                  <a:off x="3246786" y="5810250"/>
                  <a:ext cx="181165" cy="1027747"/>
                </a:xfrm>
                <a:custGeom>
                  <a:avLst/>
                  <a:gdLst>
                    <a:gd name="connsiteX0" fmla="*/ 0 w 181165"/>
                    <a:gd name="connsiteY0" fmla="*/ 943547 h 1027747"/>
                    <a:gd name="connsiteX1" fmla="*/ 0 w 181165"/>
                    <a:gd name="connsiteY1" fmla="*/ 0 h 1027747"/>
                    <a:gd name="connsiteX2" fmla="*/ 181166 w 181165"/>
                    <a:gd name="connsiteY2" fmla="*/ 1027748 h 102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165" h="1027747">
                      <a:moveTo>
                        <a:pt x="0" y="943547"/>
                      </a:moveTo>
                      <a:lnTo>
                        <a:pt x="0" y="0"/>
                      </a:lnTo>
                      <a:lnTo>
                        <a:pt x="181166" y="1027748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22B758AB-A102-2C63-F0AA-B231F7AB3C78}"/>
                    </a:ext>
                  </a:extLst>
                </p:cNvPr>
                <p:cNvSpPr/>
                <p:nvPr/>
              </p:nvSpPr>
              <p:spPr>
                <a:xfrm>
                  <a:off x="3246786" y="5810250"/>
                  <a:ext cx="521779" cy="903732"/>
                </a:xfrm>
                <a:custGeom>
                  <a:avLst/>
                  <a:gdLst>
                    <a:gd name="connsiteX0" fmla="*/ 322802 w 521779"/>
                    <a:gd name="connsiteY0" fmla="*/ 886968 h 903732"/>
                    <a:gd name="connsiteX1" fmla="*/ 0 w 521779"/>
                    <a:gd name="connsiteY1" fmla="*/ 0 h 903732"/>
                    <a:gd name="connsiteX2" fmla="*/ 521780 w 521779"/>
                    <a:gd name="connsiteY2" fmla="*/ 903732 h 90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1779" h="903732">
                      <a:moveTo>
                        <a:pt x="322802" y="886968"/>
                      </a:moveTo>
                      <a:lnTo>
                        <a:pt x="0" y="0"/>
                      </a:lnTo>
                      <a:lnTo>
                        <a:pt x="521780" y="903732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F7F3189-819D-E286-0BFD-DFA8BA72ED53}"/>
                    </a:ext>
                  </a:extLst>
                </p:cNvPr>
                <p:cNvSpPr/>
                <p:nvPr/>
              </p:nvSpPr>
              <p:spPr>
                <a:xfrm>
                  <a:off x="2923984" y="5810250"/>
                  <a:ext cx="322802" cy="1027747"/>
                </a:xfrm>
                <a:custGeom>
                  <a:avLst/>
                  <a:gdLst>
                    <a:gd name="connsiteX0" fmla="*/ 0 w 322802"/>
                    <a:gd name="connsiteY0" fmla="*/ 886968 h 1027747"/>
                    <a:gd name="connsiteX1" fmla="*/ 322802 w 322802"/>
                    <a:gd name="connsiteY1" fmla="*/ 0 h 1027747"/>
                    <a:gd name="connsiteX2" fmla="*/ 141637 w 322802"/>
                    <a:gd name="connsiteY2" fmla="*/ 1027748 h 102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2802" h="1027747">
                      <a:moveTo>
                        <a:pt x="0" y="886968"/>
                      </a:moveTo>
                      <a:lnTo>
                        <a:pt x="322802" y="0"/>
                      </a:lnTo>
                      <a:lnTo>
                        <a:pt x="141637" y="1027748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D50CAD9E-1B43-6D62-FA73-9CB218C386E1}"/>
                    </a:ext>
                  </a:extLst>
                </p:cNvPr>
                <p:cNvSpPr/>
                <p:nvPr/>
              </p:nvSpPr>
              <p:spPr>
                <a:xfrm>
                  <a:off x="2640234" y="5810250"/>
                  <a:ext cx="606551" cy="903732"/>
                </a:xfrm>
                <a:custGeom>
                  <a:avLst/>
                  <a:gdLst>
                    <a:gd name="connsiteX0" fmla="*/ 0 w 606551"/>
                    <a:gd name="connsiteY0" fmla="*/ 722852 h 903732"/>
                    <a:gd name="connsiteX1" fmla="*/ 606552 w 606551"/>
                    <a:gd name="connsiteY1" fmla="*/ 0 h 903732"/>
                    <a:gd name="connsiteX2" fmla="*/ 84772 w 606551"/>
                    <a:gd name="connsiteY2" fmla="*/ 903732 h 90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551" h="903732">
                      <a:moveTo>
                        <a:pt x="0" y="722852"/>
                      </a:moveTo>
                      <a:lnTo>
                        <a:pt x="606552" y="0"/>
                      </a:lnTo>
                      <a:lnTo>
                        <a:pt x="84772" y="903732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C061523F-4E29-5BB0-D2D7-DCF7146523DF}"/>
                    </a:ext>
                  </a:extLst>
                </p:cNvPr>
                <p:cNvSpPr/>
                <p:nvPr/>
              </p:nvSpPr>
              <p:spPr>
                <a:xfrm>
                  <a:off x="2429446" y="5810250"/>
                  <a:ext cx="817340" cy="670750"/>
                </a:xfrm>
                <a:custGeom>
                  <a:avLst/>
                  <a:gdLst>
                    <a:gd name="connsiteX0" fmla="*/ 0 w 817340"/>
                    <a:gd name="connsiteY0" fmla="*/ 471774 h 670750"/>
                    <a:gd name="connsiteX1" fmla="*/ 817340 w 817340"/>
                    <a:gd name="connsiteY1" fmla="*/ 0 h 670750"/>
                    <a:gd name="connsiteX2" fmla="*/ 18002 w 817340"/>
                    <a:gd name="connsiteY2" fmla="*/ 670750 h 670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17340" h="670750">
                      <a:moveTo>
                        <a:pt x="0" y="471774"/>
                      </a:moveTo>
                      <a:lnTo>
                        <a:pt x="817340" y="0"/>
                      </a:lnTo>
                      <a:lnTo>
                        <a:pt x="18002" y="67075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AE1DFAFE-B00F-45F3-30A3-F1F21332A8D1}"/>
                    </a:ext>
                  </a:extLst>
                </p:cNvPr>
                <p:cNvSpPr/>
                <p:nvPr/>
              </p:nvSpPr>
              <p:spPr>
                <a:xfrm>
                  <a:off x="2265997" y="5810250"/>
                  <a:ext cx="980789" cy="356996"/>
                </a:xfrm>
                <a:custGeom>
                  <a:avLst/>
                  <a:gdLst>
                    <a:gd name="connsiteX0" fmla="*/ 51435 w 980789"/>
                    <a:gd name="connsiteY0" fmla="*/ 163925 h 356996"/>
                    <a:gd name="connsiteX1" fmla="*/ 980789 w 980789"/>
                    <a:gd name="connsiteY1" fmla="*/ 0 h 356996"/>
                    <a:gd name="connsiteX2" fmla="*/ 0 w 980789"/>
                    <a:gd name="connsiteY2" fmla="*/ 356997 h 356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80789" h="356996">
                      <a:moveTo>
                        <a:pt x="51435" y="163925"/>
                      </a:moveTo>
                      <a:lnTo>
                        <a:pt x="980789" y="0"/>
                      </a:lnTo>
                      <a:lnTo>
                        <a:pt x="0" y="356997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3A7AA52-C160-8435-43A8-6C6F17044405}"/>
                    </a:ext>
                  </a:extLst>
                </p:cNvPr>
                <p:cNvSpPr/>
                <p:nvPr/>
              </p:nvSpPr>
              <p:spPr>
                <a:xfrm>
                  <a:off x="2203322" y="5646324"/>
                  <a:ext cx="1043463" cy="163925"/>
                </a:xfrm>
                <a:custGeom>
                  <a:avLst/>
                  <a:gdLst>
                    <a:gd name="connsiteX0" fmla="*/ 114110 w 1043463"/>
                    <a:gd name="connsiteY0" fmla="*/ 0 h 163925"/>
                    <a:gd name="connsiteX1" fmla="*/ 1043464 w 1043463"/>
                    <a:gd name="connsiteY1" fmla="*/ 163925 h 163925"/>
                    <a:gd name="connsiteX2" fmla="*/ 0 w 1043463"/>
                    <a:gd name="connsiteY2" fmla="*/ 163925 h 163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3463" h="163925">
                      <a:moveTo>
                        <a:pt x="114110" y="0"/>
                      </a:moveTo>
                      <a:lnTo>
                        <a:pt x="1043464" y="163925"/>
                      </a:lnTo>
                      <a:lnTo>
                        <a:pt x="0" y="163925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9772B39-139D-B9C2-DB70-C75CA09F2E79}"/>
                    </a:ext>
                  </a:extLst>
                </p:cNvPr>
                <p:cNvSpPr/>
                <p:nvPr/>
              </p:nvSpPr>
              <p:spPr>
                <a:xfrm>
                  <a:off x="2265997" y="5338476"/>
                  <a:ext cx="980789" cy="471773"/>
                </a:xfrm>
                <a:custGeom>
                  <a:avLst/>
                  <a:gdLst>
                    <a:gd name="connsiteX0" fmla="*/ 163449 w 980789"/>
                    <a:gd name="connsiteY0" fmla="*/ 0 h 471773"/>
                    <a:gd name="connsiteX1" fmla="*/ 980789 w 980789"/>
                    <a:gd name="connsiteY1" fmla="*/ 471773 h 471773"/>
                    <a:gd name="connsiteX2" fmla="*/ 0 w 980789"/>
                    <a:gd name="connsiteY2" fmla="*/ 114776 h 471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80789" h="471773">
                      <a:moveTo>
                        <a:pt x="163449" y="0"/>
                      </a:moveTo>
                      <a:lnTo>
                        <a:pt x="980789" y="471773"/>
                      </a:lnTo>
                      <a:lnTo>
                        <a:pt x="0" y="114776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825F238D-7ACE-9C9E-8406-8D278BFD9171}"/>
                    </a:ext>
                  </a:extLst>
                </p:cNvPr>
                <p:cNvSpPr/>
                <p:nvPr/>
              </p:nvSpPr>
              <p:spPr>
                <a:xfrm>
                  <a:off x="2447448" y="5087397"/>
                  <a:ext cx="799337" cy="722852"/>
                </a:xfrm>
                <a:custGeom>
                  <a:avLst/>
                  <a:gdLst>
                    <a:gd name="connsiteX0" fmla="*/ 192786 w 799337"/>
                    <a:gd name="connsiteY0" fmla="*/ 0 h 722852"/>
                    <a:gd name="connsiteX1" fmla="*/ 799338 w 799337"/>
                    <a:gd name="connsiteY1" fmla="*/ 722852 h 722852"/>
                    <a:gd name="connsiteX2" fmla="*/ 0 w 799337"/>
                    <a:gd name="connsiteY2" fmla="*/ 52102 h 72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9337" h="722852">
                      <a:moveTo>
                        <a:pt x="192786" y="0"/>
                      </a:moveTo>
                      <a:lnTo>
                        <a:pt x="799338" y="722852"/>
                      </a:lnTo>
                      <a:lnTo>
                        <a:pt x="0" y="52102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B89E8AB-2B71-B5E6-0747-894BBCDFCA4B}"/>
                    </a:ext>
                  </a:extLst>
                </p:cNvPr>
                <p:cNvSpPr/>
                <p:nvPr/>
              </p:nvSpPr>
              <p:spPr>
                <a:xfrm>
                  <a:off x="2725007" y="4906517"/>
                  <a:ext cx="521779" cy="903732"/>
                </a:xfrm>
                <a:custGeom>
                  <a:avLst/>
                  <a:gdLst>
                    <a:gd name="connsiteX0" fmla="*/ 198977 w 521779"/>
                    <a:gd name="connsiteY0" fmla="*/ 16764 h 903732"/>
                    <a:gd name="connsiteX1" fmla="*/ 521780 w 521779"/>
                    <a:gd name="connsiteY1" fmla="*/ 903732 h 903732"/>
                    <a:gd name="connsiteX2" fmla="*/ 0 w 521779"/>
                    <a:gd name="connsiteY2" fmla="*/ 0 h 90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1779" h="903732">
                      <a:moveTo>
                        <a:pt x="198977" y="16764"/>
                      </a:moveTo>
                      <a:lnTo>
                        <a:pt x="521780" y="9037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B910CE98-0053-E8C4-7054-685F9202A500}"/>
                    </a:ext>
                  </a:extLst>
                </p:cNvPr>
                <p:cNvSpPr/>
                <p:nvPr/>
              </p:nvSpPr>
              <p:spPr>
                <a:xfrm>
                  <a:off x="3065621" y="4782502"/>
                  <a:ext cx="181165" cy="1027747"/>
                </a:xfrm>
                <a:custGeom>
                  <a:avLst/>
                  <a:gdLst>
                    <a:gd name="connsiteX0" fmla="*/ 181165 w 181165"/>
                    <a:gd name="connsiteY0" fmla="*/ 84201 h 1027747"/>
                    <a:gd name="connsiteX1" fmla="*/ 181165 w 181165"/>
                    <a:gd name="connsiteY1" fmla="*/ 1027747 h 1027747"/>
                    <a:gd name="connsiteX2" fmla="*/ 0 w 181165"/>
                    <a:gd name="connsiteY2" fmla="*/ 0 h 102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165" h="1027747">
                      <a:moveTo>
                        <a:pt x="181165" y="84201"/>
                      </a:moveTo>
                      <a:lnTo>
                        <a:pt x="181165" y="10277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524C8DEB-4F72-C8C8-50F4-50A4AE8BE873}"/>
                    </a:ext>
                  </a:extLst>
                </p:cNvPr>
                <p:cNvSpPr/>
                <p:nvPr/>
              </p:nvSpPr>
              <p:spPr>
                <a:xfrm>
                  <a:off x="3246786" y="4782502"/>
                  <a:ext cx="322802" cy="1027747"/>
                </a:xfrm>
                <a:custGeom>
                  <a:avLst/>
                  <a:gdLst>
                    <a:gd name="connsiteX0" fmla="*/ 322802 w 322802"/>
                    <a:gd name="connsiteY0" fmla="*/ 140779 h 1027747"/>
                    <a:gd name="connsiteX1" fmla="*/ 0 w 322802"/>
                    <a:gd name="connsiteY1" fmla="*/ 1027747 h 1027747"/>
                    <a:gd name="connsiteX2" fmla="*/ 181166 w 322802"/>
                    <a:gd name="connsiteY2" fmla="*/ 0 h 102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2802" h="1027747">
                      <a:moveTo>
                        <a:pt x="322802" y="140779"/>
                      </a:moveTo>
                      <a:lnTo>
                        <a:pt x="0" y="1027747"/>
                      </a:lnTo>
                      <a:lnTo>
                        <a:pt x="181166" y="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4C9B3BDD-F16E-043E-AC87-0474AB07EFEB}"/>
                    </a:ext>
                  </a:extLst>
                </p:cNvPr>
                <p:cNvSpPr/>
                <p:nvPr/>
              </p:nvSpPr>
              <p:spPr>
                <a:xfrm>
                  <a:off x="3246786" y="4906517"/>
                  <a:ext cx="606456" cy="903732"/>
                </a:xfrm>
                <a:custGeom>
                  <a:avLst/>
                  <a:gdLst>
                    <a:gd name="connsiteX0" fmla="*/ 606457 w 606456"/>
                    <a:gd name="connsiteY0" fmla="*/ 180880 h 903732"/>
                    <a:gd name="connsiteX1" fmla="*/ 0 w 606456"/>
                    <a:gd name="connsiteY1" fmla="*/ 903732 h 903732"/>
                    <a:gd name="connsiteX2" fmla="*/ 521780 w 606456"/>
                    <a:gd name="connsiteY2" fmla="*/ 0 h 90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456" h="903732">
                      <a:moveTo>
                        <a:pt x="606457" y="180880"/>
                      </a:moveTo>
                      <a:lnTo>
                        <a:pt x="0" y="903732"/>
                      </a:lnTo>
                      <a:lnTo>
                        <a:pt x="521780" y="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B4A04BBC-0266-FF61-3073-2CBFDBEF97B8}"/>
                    </a:ext>
                  </a:extLst>
                </p:cNvPr>
                <p:cNvSpPr/>
                <p:nvPr/>
              </p:nvSpPr>
              <p:spPr>
                <a:xfrm>
                  <a:off x="3246786" y="5139499"/>
                  <a:ext cx="817340" cy="670750"/>
                </a:xfrm>
                <a:custGeom>
                  <a:avLst/>
                  <a:gdLst>
                    <a:gd name="connsiteX0" fmla="*/ 817340 w 817340"/>
                    <a:gd name="connsiteY0" fmla="*/ 198977 h 670750"/>
                    <a:gd name="connsiteX1" fmla="*/ 0 w 817340"/>
                    <a:gd name="connsiteY1" fmla="*/ 670751 h 670750"/>
                    <a:gd name="connsiteX2" fmla="*/ 799338 w 817340"/>
                    <a:gd name="connsiteY2" fmla="*/ 0 h 670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17340" h="670750">
                      <a:moveTo>
                        <a:pt x="817340" y="198977"/>
                      </a:moveTo>
                      <a:lnTo>
                        <a:pt x="0" y="670751"/>
                      </a:lnTo>
                      <a:lnTo>
                        <a:pt x="799338" y="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B688A17B-65FF-439B-2CD9-9986746FFFF3}"/>
                    </a:ext>
                  </a:extLst>
                </p:cNvPr>
                <p:cNvSpPr/>
                <p:nvPr/>
              </p:nvSpPr>
              <p:spPr>
                <a:xfrm>
                  <a:off x="3246786" y="5453252"/>
                  <a:ext cx="980789" cy="356997"/>
                </a:xfrm>
                <a:custGeom>
                  <a:avLst/>
                  <a:gdLst>
                    <a:gd name="connsiteX0" fmla="*/ 929354 w 980789"/>
                    <a:gd name="connsiteY0" fmla="*/ 193072 h 356997"/>
                    <a:gd name="connsiteX1" fmla="*/ 0 w 980789"/>
                    <a:gd name="connsiteY1" fmla="*/ 356997 h 356997"/>
                    <a:gd name="connsiteX2" fmla="*/ 980789 w 980789"/>
                    <a:gd name="connsiteY2" fmla="*/ 0 h 356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80789" h="356997">
                      <a:moveTo>
                        <a:pt x="929354" y="193072"/>
                      </a:moveTo>
                      <a:lnTo>
                        <a:pt x="0" y="356997"/>
                      </a:lnTo>
                      <a:lnTo>
                        <a:pt x="980789" y="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62D3908-BF42-817D-FB44-1C4F893E0860}"/>
                    </a:ext>
                  </a:extLst>
                </p:cNvPr>
                <p:cNvSpPr/>
                <p:nvPr/>
              </p:nvSpPr>
              <p:spPr>
                <a:xfrm>
                  <a:off x="3246786" y="5810250"/>
                  <a:ext cx="1043463" cy="163925"/>
                </a:xfrm>
                <a:custGeom>
                  <a:avLst/>
                  <a:gdLst>
                    <a:gd name="connsiteX0" fmla="*/ 929354 w 1043463"/>
                    <a:gd name="connsiteY0" fmla="*/ 163925 h 163925"/>
                    <a:gd name="connsiteX1" fmla="*/ 0 w 1043463"/>
                    <a:gd name="connsiteY1" fmla="*/ 0 h 163925"/>
                    <a:gd name="connsiteX2" fmla="*/ 1043464 w 1043463"/>
                    <a:gd name="connsiteY2" fmla="*/ 0 h 163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3463" h="163925">
                      <a:moveTo>
                        <a:pt x="929354" y="163925"/>
                      </a:moveTo>
                      <a:lnTo>
                        <a:pt x="0" y="0"/>
                      </a:lnTo>
                      <a:lnTo>
                        <a:pt x="1043464" y="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438A2EBF-19E2-590C-80A3-4487A66AC141}"/>
                    </a:ext>
                  </a:extLst>
                </p:cNvPr>
                <p:cNvSpPr/>
                <p:nvPr/>
              </p:nvSpPr>
              <p:spPr>
                <a:xfrm>
                  <a:off x="3246786" y="5810250"/>
                  <a:ext cx="980789" cy="471773"/>
                </a:xfrm>
                <a:custGeom>
                  <a:avLst/>
                  <a:gdLst>
                    <a:gd name="connsiteX0" fmla="*/ 817340 w 980789"/>
                    <a:gd name="connsiteY0" fmla="*/ 471774 h 471773"/>
                    <a:gd name="connsiteX1" fmla="*/ 0 w 980789"/>
                    <a:gd name="connsiteY1" fmla="*/ 0 h 471773"/>
                    <a:gd name="connsiteX2" fmla="*/ 980789 w 980789"/>
                    <a:gd name="connsiteY2" fmla="*/ 356997 h 471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80789" h="471773">
                      <a:moveTo>
                        <a:pt x="817340" y="471774"/>
                      </a:moveTo>
                      <a:lnTo>
                        <a:pt x="0" y="0"/>
                      </a:lnTo>
                      <a:lnTo>
                        <a:pt x="980789" y="356997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F3609899-343B-3BF6-2F10-677CE647B741}"/>
                    </a:ext>
                  </a:extLst>
                </p:cNvPr>
                <p:cNvSpPr/>
                <p:nvPr/>
              </p:nvSpPr>
              <p:spPr>
                <a:xfrm>
                  <a:off x="3246786" y="5810250"/>
                  <a:ext cx="799338" cy="722852"/>
                </a:xfrm>
                <a:custGeom>
                  <a:avLst/>
                  <a:gdLst>
                    <a:gd name="connsiteX0" fmla="*/ 606552 w 799338"/>
                    <a:gd name="connsiteY0" fmla="*/ 722852 h 722852"/>
                    <a:gd name="connsiteX1" fmla="*/ 0 w 799338"/>
                    <a:gd name="connsiteY1" fmla="*/ 0 h 722852"/>
                    <a:gd name="connsiteX2" fmla="*/ 799338 w 799338"/>
                    <a:gd name="connsiteY2" fmla="*/ 670750 h 72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9338" h="722852">
                      <a:moveTo>
                        <a:pt x="606552" y="722852"/>
                      </a:moveTo>
                      <a:lnTo>
                        <a:pt x="0" y="0"/>
                      </a:lnTo>
                      <a:lnTo>
                        <a:pt x="799338" y="670750"/>
                      </a:lnTo>
                      <a:close/>
                    </a:path>
                  </a:pathLst>
                </a:custGeom>
                <a:solidFill>
                  <a:srgbClr val="C712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图形 149">
              <a:extLst>
                <a:ext uri="{FF2B5EF4-FFF2-40B4-BE49-F238E27FC236}">
                  <a16:creationId xmlns:a16="http://schemas.microsoft.com/office/drawing/2014/main" id="{7A0DA21D-B07E-5F65-78CD-D84176651901}"/>
                </a:ext>
              </a:extLst>
            </p:cNvPr>
            <p:cNvGrpSpPr/>
            <p:nvPr/>
          </p:nvGrpSpPr>
          <p:grpSpPr>
            <a:xfrm>
              <a:off x="5715286" y="3048285"/>
              <a:ext cx="761428" cy="761428"/>
              <a:chOff x="2866072" y="5429535"/>
              <a:chExt cx="761428" cy="761428"/>
            </a:xfrm>
            <a:solidFill>
              <a:srgbClr val="FFC000"/>
            </a:solidFill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59A90F79-6A16-B7D6-3762-0272D20B3F98}"/>
                  </a:ext>
                </a:extLst>
              </p:cNvPr>
              <p:cNvSpPr/>
              <p:nvPr/>
            </p:nvSpPr>
            <p:spPr>
              <a:xfrm>
                <a:off x="3164776" y="5728239"/>
                <a:ext cx="164020" cy="164020"/>
              </a:xfrm>
              <a:custGeom>
                <a:avLst/>
                <a:gdLst>
                  <a:gd name="connsiteX0" fmla="*/ 164021 w 164020"/>
                  <a:gd name="connsiteY0" fmla="*/ 82010 h 164020"/>
                  <a:gd name="connsiteX1" fmla="*/ 82010 w 164020"/>
                  <a:gd name="connsiteY1" fmla="*/ 0 h 164020"/>
                  <a:gd name="connsiteX2" fmla="*/ 0 w 164020"/>
                  <a:gd name="connsiteY2" fmla="*/ 82010 h 164020"/>
                  <a:gd name="connsiteX3" fmla="*/ 82010 w 164020"/>
                  <a:gd name="connsiteY3" fmla="*/ 164020 h 164020"/>
                  <a:gd name="connsiteX4" fmla="*/ 164021 w 164020"/>
                  <a:gd name="connsiteY4" fmla="*/ 8201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020" h="164020">
                    <a:moveTo>
                      <a:pt x="164021" y="82010"/>
                    </a:moveTo>
                    <a:cubicBezTo>
                      <a:pt x="164021" y="36766"/>
                      <a:pt x="127349" y="0"/>
                      <a:pt x="82010" y="0"/>
                    </a:cubicBezTo>
                    <a:cubicBezTo>
                      <a:pt x="36767" y="0"/>
                      <a:pt x="0" y="36671"/>
                      <a:pt x="0" y="82010"/>
                    </a:cubicBezTo>
                    <a:cubicBezTo>
                      <a:pt x="0" y="127254"/>
                      <a:pt x="36671" y="164020"/>
                      <a:pt x="82010" y="164020"/>
                    </a:cubicBezTo>
                    <a:cubicBezTo>
                      <a:pt x="127254" y="164020"/>
                      <a:pt x="164021" y="127254"/>
                      <a:pt x="164021" y="820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" name="图形 149">
                <a:extLst>
                  <a:ext uri="{FF2B5EF4-FFF2-40B4-BE49-F238E27FC236}">
                    <a16:creationId xmlns:a16="http://schemas.microsoft.com/office/drawing/2014/main" id="{F3EE5D43-0347-5F50-78D7-2E75EE18F7DF}"/>
                  </a:ext>
                </a:extLst>
              </p:cNvPr>
              <p:cNvGrpSpPr/>
              <p:nvPr/>
            </p:nvGrpSpPr>
            <p:grpSpPr>
              <a:xfrm>
                <a:off x="2866072" y="5429535"/>
                <a:ext cx="761428" cy="761428"/>
                <a:chOff x="2866072" y="5429535"/>
                <a:chExt cx="761428" cy="761428"/>
              </a:xfrm>
              <a:grpFill/>
            </p:grpSpPr>
            <p:grpSp>
              <p:nvGrpSpPr>
                <p:cNvPr id="7" name="图形 149">
                  <a:extLst>
                    <a:ext uri="{FF2B5EF4-FFF2-40B4-BE49-F238E27FC236}">
                      <a16:creationId xmlns:a16="http://schemas.microsoft.com/office/drawing/2014/main" id="{A11E0BE0-6A7D-4852-1C1F-173ACBDFCF5B}"/>
                    </a:ext>
                  </a:extLst>
                </p:cNvPr>
                <p:cNvGrpSpPr/>
                <p:nvPr/>
              </p:nvGrpSpPr>
              <p:grpSpPr>
                <a:xfrm>
                  <a:off x="3194684" y="5429535"/>
                  <a:ext cx="104203" cy="761428"/>
                  <a:chOff x="3194684" y="5429535"/>
                  <a:chExt cx="104203" cy="761428"/>
                </a:xfrm>
                <a:grpFill/>
              </p:grpSpPr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16D262C5-5562-7D03-3A3F-FD50043D5F59}"/>
                      </a:ext>
                    </a:extLst>
                  </p:cNvPr>
                  <p:cNvSpPr/>
                  <p:nvPr/>
                </p:nvSpPr>
                <p:spPr>
                  <a:xfrm>
                    <a:off x="3194684" y="5944266"/>
                    <a:ext cx="104203" cy="246697"/>
                  </a:xfrm>
                  <a:custGeom>
                    <a:avLst/>
                    <a:gdLst>
                      <a:gd name="connsiteX0" fmla="*/ 104204 w 104203"/>
                      <a:gd name="connsiteY0" fmla="*/ 194596 h 246697"/>
                      <a:gd name="connsiteX1" fmla="*/ 52102 w 104203"/>
                      <a:gd name="connsiteY1" fmla="*/ 0 h 246697"/>
                      <a:gd name="connsiteX2" fmla="*/ 0 w 104203"/>
                      <a:gd name="connsiteY2" fmla="*/ 194596 h 246697"/>
                      <a:gd name="connsiteX3" fmla="*/ 52102 w 104203"/>
                      <a:gd name="connsiteY3" fmla="*/ 246697 h 246697"/>
                      <a:gd name="connsiteX4" fmla="*/ 104204 w 104203"/>
                      <a:gd name="connsiteY4" fmla="*/ 194596 h 246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203" h="246697">
                        <a:moveTo>
                          <a:pt x="104204" y="194596"/>
                        </a:moveTo>
                        <a:cubicBezTo>
                          <a:pt x="104204" y="165830"/>
                          <a:pt x="52102" y="0"/>
                          <a:pt x="52102" y="0"/>
                        </a:cubicBezTo>
                        <a:cubicBezTo>
                          <a:pt x="52102" y="0"/>
                          <a:pt x="0" y="165830"/>
                          <a:pt x="0" y="194596"/>
                        </a:cubicBezTo>
                        <a:cubicBezTo>
                          <a:pt x="0" y="223361"/>
                          <a:pt x="23336" y="246697"/>
                          <a:pt x="52102" y="246697"/>
                        </a:cubicBezTo>
                        <a:cubicBezTo>
                          <a:pt x="80867" y="246602"/>
                          <a:pt x="104204" y="223266"/>
                          <a:pt x="104204" y="1945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FE15712B-E211-CB50-D158-E6B2DD2608D4}"/>
                      </a:ext>
                    </a:extLst>
                  </p:cNvPr>
                  <p:cNvSpPr/>
                  <p:nvPr/>
                </p:nvSpPr>
                <p:spPr>
                  <a:xfrm>
                    <a:off x="3194684" y="5429535"/>
                    <a:ext cx="104203" cy="246697"/>
                  </a:xfrm>
                  <a:custGeom>
                    <a:avLst/>
                    <a:gdLst>
                      <a:gd name="connsiteX0" fmla="*/ 104204 w 104203"/>
                      <a:gd name="connsiteY0" fmla="*/ 52102 h 246697"/>
                      <a:gd name="connsiteX1" fmla="*/ 52102 w 104203"/>
                      <a:gd name="connsiteY1" fmla="*/ 246697 h 246697"/>
                      <a:gd name="connsiteX2" fmla="*/ 0 w 104203"/>
                      <a:gd name="connsiteY2" fmla="*/ 52102 h 246697"/>
                      <a:gd name="connsiteX3" fmla="*/ 52102 w 104203"/>
                      <a:gd name="connsiteY3" fmla="*/ 0 h 246697"/>
                      <a:gd name="connsiteX4" fmla="*/ 104204 w 104203"/>
                      <a:gd name="connsiteY4" fmla="*/ 52102 h 246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203" h="246697">
                        <a:moveTo>
                          <a:pt x="104204" y="52102"/>
                        </a:moveTo>
                        <a:cubicBezTo>
                          <a:pt x="104204" y="80867"/>
                          <a:pt x="52102" y="246697"/>
                          <a:pt x="52102" y="246697"/>
                        </a:cubicBezTo>
                        <a:cubicBezTo>
                          <a:pt x="52102" y="246697"/>
                          <a:pt x="0" y="80867"/>
                          <a:pt x="0" y="52102"/>
                        </a:cubicBezTo>
                        <a:cubicBezTo>
                          <a:pt x="0" y="23336"/>
                          <a:pt x="23336" y="0"/>
                          <a:pt x="52102" y="0"/>
                        </a:cubicBezTo>
                        <a:cubicBezTo>
                          <a:pt x="80867" y="95"/>
                          <a:pt x="104204" y="23431"/>
                          <a:pt x="104204" y="5210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" name="图形 149">
                  <a:extLst>
                    <a:ext uri="{FF2B5EF4-FFF2-40B4-BE49-F238E27FC236}">
                      <a16:creationId xmlns:a16="http://schemas.microsoft.com/office/drawing/2014/main" id="{A68E66A3-8857-4729-4867-615C5A229530}"/>
                    </a:ext>
                  </a:extLst>
                </p:cNvPr>
                <p:cNvGrpSpPr/>
                <p:nvPr/>
              </p:nvGrpSpPr>
              <p:grpSpPr>
                <a:xfrm>
                  <a:off x="3030448" y="5473705"/>
                  <a:ext cx="432677" cy="673212"/>
                  <a:chOff x="3030448" y="5473705"/>
                  <a:chExt cx="432677" cy="673212"/>
                </a:xfrm>
                <a:grpFill/>
              </p:grpSpPr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14438B7A-3FD1-D50C-00B6-74E5D6AD525C}"/>
                      </a:ext>
                    </a:extLst>
                  </p:cNvPr>
                  <p:cNvSpPr/>
                  <p:nvPr/>
                </p:nvSpPr>
                <p:spPr>
                  <a:xfrm>
                    <a:off x="3030448" y="5926359"/>
                    <a:ext cx="149377" cy="220558"/>
                  </a:xfrm>
                  <a:custGeom>
                    <a:avLst/>
                    <a:gdLst>
                      <a:gd name="connsiteX0" fmla="*/ 97181 w 149377"/>
                      <a:gd name="connsiteY0" fmla="*/ 194500 h 220558"/>
                      <a:gd name="connsiteX1" fmla="*/ 149378 w 149377"/>
                      <a:gd name="connsiteY1" fmla="*/ 0 h 220558"/>
                      <a:gd name="connsiteX2" fmla="*/ 6979 w 149377"/>
                      <a:gd name="connsiteY2" fmla="*/ 142494 h 220558"/>
                      <a:gd name="connsiteX3" fmla="*/ 26029 w 149377"/>
                      <a:gd name="connsiteY3" fmla="*/ 213646 h 220558"/>
                      <a:gd name="connsiteX4" fmla="*/ 97181 w 149377"/>
                      <a:gd name="connsiteY4" fmla="*/ 194500 h 220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377" h="220558">
                        <a:moveTo>
                          <a:pt x="97181" y="194500"/>
                        </a:moveTo>
                        <a:cubicBezTo>
                          <a:pt x="111564" y="169640"/>
                          <a:pt x="149378" y="0"/>
                          <a:pt x="149378" y="0"/>
                        </a:cubicBezTo>
                        <a:cubicBezTo>
                          <a:pt x="149378" y="0"/>
                          <a:pt x="21362" y="117539"/>
                          <a:pt x="6979" y="142494"/>
                        </a:cubicBezTo>
                        <a:cubicBezTo>
                          <a:pt x="-7404" y="167354"/>
                          <a:pt x="1169" y="199263"/>
                          <a:pt x="26029" y="213646"/>
                        </a:cubicBezTo>
                        <a:cubicBezTo>
                          <a:pt x="50889" y="227933"/>
                          <a:pt x="82798" y="219360"/>
                          <a:pt x="97181" y="1945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81F82F76-E186-A368-13F0-92F0A32E984A}"/>
                      </a:ext>
                    </a:extLst>
                  </p:cNvPr>
                  <p:cNvSpPr/>
                  <p:nvPr/>
                </p:nvSpPr>
                <p:spPr>
                  <a:xfrm>
                    <a:off x="3313747" y="5473705"/>
                    <a:ext cx="149377" cy="220529"/>
                  </a:xfrm>
                  <a:custGeom>
                    <a:avLst/>
                    <a:gdLst>
                      <a:gd name="connsiteX0" fmla="*/ 142399 w 149377"/>
                      <a:gd name="connsiteY0" fmla="*/ 78035 h 220529"/>
                      <a:gd name="connsiteX1" fmla="*/ 0 w 149377"/>
                      <a:gd name="connsiteY1" fmla="*/ 220530 h 220529"/>
                      <a:gd name="connsiteX2" fmla="*/ 52197 w 149377"/>
                      <a:gd name="connsiteY2" fmla="*/ 26029 h 220529"/>
                      <a:gd name="connsiteX3" fmla="*/ 123349 w 149377"/>
                      <a:gd name="connsiteY3" fmla="*/ 6979 h 220529"/>
                      <a:gd name="connsiteX4" fmla="*/ 142399 w 149377"/>
                      <a:gd name="connsiteY4" fmla="*/ 78035 h 220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377" h="220529">
                        <a:moveTo>
                          <a:pt x="142399" y="78035"/>
                        </a:moveTo>
                        <a:cubicBezTo>
                          <a:pt x="128016" y="102896"/>
                          <a:pt x="0" y="220530"/>
                          <a:pt x="0" y="220530"/>
                        </a:cubicBezTo>
                        <a:cubicBezTo>
                          <a:pt x="0" y="220530"/>
                          <a:pt x="37814" y="50889"/>
                          <a:pt x="52197" y="26029"/>
                        </a:cubicBezTo>
                        <a:cubicBezTo>
                          <a:pt x="66580" y="1169"/>
                          <a:pt x="98393" y="-7404"/>
                          <a:pt x="123349" y="6979"/>
                        </a:cubicBezTo>
                        <a:cubicBezTo>
                          <a:pt x="148209" y="21266"/>
                          <a:pt x="156782" y="53080"/>
                          <a:pt x="142399" y="7803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" name="图形 149">
                  <a:extLst>
                    <a:ext uri="{FF2B5EF4-FFF2-40B4-BE49-F238E27FC236}">
                      <a16:creationId xmlns:a16="http://schemas.microsoft.com/office/drawing/2014/main" id="{3FD9CC6B-C195-5E59-7648-D26AAD2B314E}"/>
                    </a:ext>
                  </a:extLst>
                </p:cNvPr>
                <p:cNvGrpSpPr/>
                <p:nvPr/>
              </p:nvGrpSpPr>
              <p:grpSpPr>
                <a:xfrm>
                  <a:off x="2910242" y="5593911"/>
                  <a:ext cx="673212" cy="432697"/>
                  <a:chOff x="2910242" y="5593911"/>
                  <a:chExt cx="673212" cy="432697"/>
                </a:xfrm>
                <a:grpFill/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6E19BFD0-E502-0AFB-ECCA-EEE149D6AB7F}"/>
                      </a:ext>
                    </a:extLst>
                  </p:cNvPr>
                  <p:cNvSpPr/>
                  <p:nvPr/>
                </p:nvSpPr>
                <p:spPr>
                  <a:xfrm>
                    <a:off x="2910242" y="5877210"/>
                    <a:ext cx="220529" cy="149398"/>
                  </a:xfrm>
                  <a:custGeom>
                    <a:avLst/>
                    <a:gdLst>
                      <a:gd name="connsiteX0" fmla="*/ 78036 w 220529"/>
                      <a:gd name="connsiteY0" fmla="*/ 142399 h 149398"/>
                      <a:gd name="connsiteX1" fmla="*/ 220530 w 220529"/>
                      <a:gd name="connsiteY1" fmla="*/ 0 h 149398"/>
                      <a:gd name="connsiteX2" fmla="*/ 26029 w 220529"/>
                      <a:gd name="connsiteY2" fmla="*/ 52197 h 149398"/>
                      <a:gd name="connsiteX3" fmla="*/ 6979 w 220529"/>
                      <a:gd name="connsiteY3" fmla="*/ 123349 h 149398"/>
                      <a:gd name="connsiteX4" fmla="*/ 78036 w 220529"/>
                      <a:gd name="connsiteY4" fmla="*/ 142399 h 14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0529" h="149398">
                        <a:moveTo>
                          <a:pt x="78036" y="142399"/>
                        </a:moveTo>
                        <a:cubicBezTo>
                          <a:pt x="102896" y="128016"/>
                          <a:pt x="220530" y="0"/>
                          <a:pt x="220530" y="0"/>
                        </a:cubicBezTo>
                        <a:cubicBezTo>
                          <a:pt x="220530" y="0"/>
                          <a:pt x="50889" y="37814"/>
                          <a:pt x="26029" y="52197"/>
                        </a:cubicBezTo>
                        <a:cubicBezTo>
                          <a:pt x="1169" y="66580"/>
                          <a:pt x="-7404" y="98393"/>
                          <a:pt x="6979" y="123349"/>
                        </a:cubicBezTo>
                        <a:cubicBezTo>
                          <a:pt x="21267" y="148304"/>
                          <a:pt x="53080" y="156781"/>
                          <a:pt x="78036" y="1423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1E5AD2FC-7422-01AD-8FEE-2D571514DA43}"/>
                      </a:ext>
                    </a:extLst>
                  </p:cNvPr>
                  <p:cNvSpPr/>
                  <p:nvPr/>
                </p:nvSpPr>
                <p:spPr>
                  <a:xfrm>
                    <a:off x="3362896" y="5593911"/>
                    <a:ext cx="220558" cy="149377"/>
                  </a:xfrm>
                  <a:custGeom>
                    <a:avLst/>
                    <a:gdLst>
                      <a:gd name="connsiteX0" fmla="*/ 194500 w 220558"/>
                      <a:gd name="connsiteY0" fmla="*/ 97181 h 149377"/>
                      <a:gd name="connsiteX1" fmla="*/ 0 w 220558"/>
                      <a:gd name="connsiteY1" fmla="*/ 149378 h 149377"/>
                      <a:gd name="connsiteX2" fmla="*/ 142494 w 220558"/>
                      <a:gd name="connsiteY2" fmla="*/ 6979 h 149377"/>
                      <a:gd name="connsiteX3" fmla="*/ 213646 w 220558"/>
                      <a:gd name="connsiteY3" fmla="*/ 26029 h 149377"/>
                      <a:gd name="connsiteX4" fmla="*/ 194500 w 220558"/>
                      <a:gd name="connsiteY4" fmla="*/ 97181 h 149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0558" h="149377">
                        <a:moveTo>
                          <a:pt x="194500" y="97181"/>
                        </a:moveTo>
                        <a:cubicBezTo>
                          <a:pt x="169640" y="111564"/>
                          <a:pt x="0" y="149378"/>
                          <a:pt x="0" y="149378"/>
                        </a:cubicBezTo>
                        <a:cubicBezTo>
                          <a:pt x="0" y="149378"/>
                          <a:pt x="117538" y="21362"/>
                          <a:pt x="142494" y="6979"/>
                        </a:cubicBezTo>
                        <a:cubicBezTo>
                          <a:pt x="167354" y="-7404"/>
                          <a:pt x="199263" y="1169"/>
                          <a:pt x="213646" y="26029"/>
                        </a:cubicBezTo>
                        <a:cubicBezTo>
                          <a:pt x="227933" y="50889"/>
                          <a:pt x="219361" y="82798"/>
                          <a:pt x="194500" y="9718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图形 149">
                  <a:extLst>
                    <a:ext uri="{FF2B5EF4-FFF2-40B4-BE49-F238E27FC236}">
                      <a16:creationId xmlns:a16="http://schemas.microsoft.com/office/drawing/2014/main" id="{7E913078-72B9-E79C-8622-7A19E24E3BC1}"/>
                    </a:ext>
                  </a:extLst>
                </p:cNvPr>
                <p:cNvGrpSpPr/>
                <p:nvPr/>
              </p:nvGrpSpPr>
              <p:grpSpPr>
                <a:xfrm>
                  <a:off x="2866072" y="5758148"/>
                  <a:ext cx="761428" cy="104203"/>
                  <a:chOff x="2866072" y="5758148"/>
                  <a:chExt cx="761428" cy="104203"/>
                </a:xfrm>
                <a:grpFill/>
              </p:grpSpPr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39AE031D-A256-7086-2D98-0088E7FDDE97}"/>
                      </a:ext>
                    </a:extLst>
                  </p:cNvPr>
                  <p:cNvSpPr/>
                  <p:nvPr/>
                </p:nvSpPr>
                <p:spPr>
                  <a:xfrm>
                    <a:off x="2866072" y="5758148"/>
                    <a:ext cx="246697" cy="104203"/>
                  </a:xfrm>
                  <a:custGeom>
                    <a:avLst/>
                    <a:gdLst>
                      <a:gd name="connsiteX0" fmla="*/ 52102 w 246697"/>
                      <a:gd name="connsiteY0" fmla="*/ 104204 h 104203"/>
                      <a:gd name="connsiteX1" fmla="*/ 246698 w 246697"/>
                      <a:gd name="connsiteY1" fmla="*/ 52102 h 104203"/>
                      <a:gd name="connsiteX2" fmla="*/ 52102 w 246697"/>
                      <a:gd name="connsiteY2" fmla="*/ 0 h 104203"/>
                      <a:gd name="connsiteX3" fmla="*/ 0 w 246697"/>
                      <a:gd name="connsiteY3" fmla="*/ 52102 h 104203"/>
                      <a:gd name="connsiteX4" fmla="*/ 52102 w 246697"/>
                      <a:gd name="connsiteY4" fmla="*/ 104204 h 104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697" h="104203">
                        <a:moveTo>
                          <a:pt x="52102" y="104204"/>
                        </a:moveTo>
                        <a:cubicBezTo>
                          <a:pt x="80867" y="104204"/>
                          <a:pt x="246698" y="52102"/>
                          <a:pt x="246698" y="52102"/>
                        </a:cubicBezTo>
                        <a:cubicBezTo>
                          <a:pt x="246698" y="52102"/>
                          <a:pt x="80867" y="0"/>
                          <a:pt x="52102" y="0"/>
                        </a:cubicBezTo>
                        <a:cubicBezTo>
                          <a:pt x="23336" y="0"/>
                          <a:pt x="0" y="23336"/>
                          <a:pt x="0" y="52102"/>
                        </a:cubicBezTo>
                        <a:cubicBezTo>
                          <a:pt x="95" y="80867"/>
                          <a:pt x="23432" y="104204"/>
                          <a:pt x="52102" y="10420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63751261-FCA9-C1F1-786C-881AD9C1EC71}"/>
                      </a:ext>
                    </a:extLst>
                  </p:cNvPr>
                  <p:cNvSpPr/>
                  <p:nvPr/>
                </p:nvSpPr>
                <p:spPr>
                  <a:xfrm>
                    <a:off x="3380803" y="5758148"/>
                    <a:ext cx="246697" cy="104203"/>
                  </a:xfrm>
                  <a:custGeom>
                    <a:avLst/>
                    <a:gdLst>
                      <a:gd name="connsiteX0" fmla="*/ 194596 w 246697"/>
                      <a:gd name="connsiteY0" fmla="*/ 104204 h 104203"/>
                      <a:gd name="connsiteX1" fmla="*/ 0 w 246697"/>
                      <a:gd name="connsiteY1" fmla="*/ 52102 h 104203"/>
                      <a:gd name="connsiteX2" fmla="*/ 194596 w 246697"/>
                      <a:gd name="connsiteY2" fmla="*/ 0 h 104203"/>
                      <a:gd name="connsiteX3" fmla="*/ 246697 w 246697"/>
                      <a:gd name="connsiteY3" fmla="*/ 52102 h 104203"/>
                      <a:gd name="connsiteX4" fmla="*/ 194596 w 246697"/>
                      <a:gd name="connsiteY4" fmla="*/ 104204 h 104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697" h="104203">
                        <a:moveTo>
                          <a:pt x="194596" y="104204"/>
                        </a:moveTo>
                        <a:cubicBezTo>
                          <a:pt x="165830" y="104204"/>
                          <a:pt x="0" y="52102"/>
                          <a:pt x="0" y="52102"/>
                        </a:cubicBezTo>
                        <a:cubicBezTo>
                          <a:pt x="0" y="52102"/>
                          <a:pt x="165830" y="0"/>
                          <a:pt x="194596" y="0"/>
                        </a:cubicBezTo>
                        <a:cubicBezTo>
                          <a:pt x="223361" y="0"/>
                          <a:pt x="246697" y="23336"/>
                          <a:pt x="246697" y="52102"/>
                        </a:cubicBezTo>
                        <a:cubicBezTo>
                          <a:pt x="246602" y="80867"/>
                          <a:pt x="223266" y="104204"/>
                          <a:pt x="194596" y="10420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" name="图形 149">
                  <a:extLst>
                    <a:ext uri="{FF2B5EF4-FFF2-40B4-BE49-F238E27FC236}">
                      <a16:creationId xmlns:a16="http://schemas.microsoft.com/office/drawing/2014/main" id="{1B4C76DF-40C8-ACA1-5A0F-2AB0087C4DD3}"/>
                    </a:ext>
                  </a:extLst>
                </p:cNvPr>
                <p:cNvGrpSpPr/>
                <p:nvPr/>
              </p:nvGrpSpPr>
              <p:grpSpPr>
                <a:xfrm>
                  <a:off x="2910118" y="5593911"/>
                  <a:ext cx="673212" cy="432697"/>
                  <a:chOff x="2910118" y="5593911"/>
                  <a:chExt cx="673212" cy="432697"/>
                </a:xfrm>
                <a:grpFill/>
              </p:grpSpPr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061FB694-A064-997D-C4B5-8BD3491E1544}"/>
                      </a:ext>
                    </a:extLst>
                  </p:cNvPr>
                  <p:cNvSpPr/>
                  <p:nvPr/>
                </p:nvSpPr>
                <p:spPr>
                  <a:xfrm>
                    <a:off x="2910118" y="5593911"/>
                    <a:ext cx="220558" cy="149377"/>
                  </a:xfrm>
                  <a:custGeom>
                    <a:avLst/>
                    <a:gdLst>
                      <a:gd name="connsiteX0" fmla="*/ 26058 w 220558"/>
                      <a:gd name="connsiteY0" fmla="*/ 97181 h 149377"/>
                      <a:gd name="connsiteX1" fmla="*/ 220558 w 220558"/>
                      <a:gd name="connsiteY1" fmla="*/ 149378 h 149377"/>
                      <a:gd name="connsiteX2" fmla="*/ 78064 w 220558"/>
                      <a:gd name="connsiteY2" fmla="*/ 6979 h 149377"/>
                      <a:gd name="connsiteX3" fmla="*/ 6913 w 220558"/>
                      <a:gd name="connsiteY3" fmla="*/ 26029 h 149377"/>
                      <a:gd name="connsiteX4" fmla="*/ 26058 w 220558"/>
                      <a:gd name="connsiteY4" fmla="*/ 97181 h 149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0558" h="149377">
                        <a:moveTo>
                          <a:pt x="26058" y="97181"/>
                        </a:moveTo>
                        <a:cubicBezTo>
                          <a:pt x="50918" y="111564"/>
                          <a:pt x="220558" y="149378"/>
                          <a:pt x="220558" y="149378"/>
                        </a:cubicBezTo>
                        <a:cubicBezTo>
                          <a:pt x="220558" y="149378"/>
                          <a:pt x="103020" y="21362"/>
                          <a:pt x="78064" y="6979"/>
                        </a:cubicBezTo>
                        <a:cubicBezTo>
                          <a:pt x="53204" y="-7404"/>
                          <a:pt x="21295" y="1169"/>
                          <a:pt x="6913" y="26029"/>
                        </a:cubicBezTo>
                        <a:cubicBezTo>
                          <a:pt x="-7375" y="50889"/>
                          <a:pt x="1198" y="82798"/>
                          <a:pt x="26058" y="9718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58CCFDF2-F7CC-1CD2-6F17-D9A7AEC0EDDE}"/>
                      </a:ext>
                    </a:extLst>
                  </p:cNvPr>
                  <p:cNvSpPr/>
                  <p:nvPr/>
                </p:nvSpPr>
                <p:spPr>
                  <a:xfrm>
                    <a:off x="3362801" y="5877210"/>
                    <a:ext cx="220529" cy="149398"/>
                  </a:xfrm>
                  <a:custGeom>
                    <a:avLst/>
                    <a:gdLst>
                      <a:gd name="connsiteX0" fmla="*/ 142494 w 220529"/>
                      <a:gd name="connsiteY0" fmla="*/ 142399 h 149398"/>
                      <a:gd name="connsiteX1" fmla="*/ 0 w 220529"/>
                      <a:gd name="connsiteY1" fmla="*/ 0 h 149398"/>
                      <a:gd name="connsiteX2" fmla="*/ 194500 w 220529"/>
                      <a:gd name="connsiteY2" fmla="*/ 52197 h 149398"/>
                      <a:gd name="connsiteX3" fmla="*/ 213550 w 220529"/>
                      <a:gd name="connsiteY3" fmla="*/ 123349 h 149398"/>
                      <a:gd name="connsiteX4" fmla="*/ 142494 w 220529"/>
                      <a:gd name="connsiteY4" fmla="*/ 142399 h 14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0529" h="149398">
                        <a:moveTo>
                          <a:pt x="142494" y="142399"/>
                        </a:moveTo>
                        <a:cubicBezTo>
                          <a:pt x="117634" y="128016"/>
                          <a:pt x="0" y="0"/>
                          <a:pt x="0" y="0"/>
                        </a:cubicBezTo>
                        <a:cubicBezTo>
                          <a:pt x="0" y="0"/>
                          <a:pt x="169640" y="37814"/>
                          <a:pt x="194500" y="52197"/>
                        </a:cubicBezTo>
                        <a:cubicBezTo>
                          <a:pt x="219361" y="66580"/>
                          <a:pt x="227933" y="98393"/>
                          <a:pt x="213550" y="123349"/>
                        </a:cubicBezTo>
                        <a:cubicBezTo>
                          <a:pt x="199263" y="148304"/>
                          <a:pt x="167354" y="156781"/>
                          <a:pt x="142494" y="1423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" name="图形 149">
                  <a:extLst>
                    <a:ext uri="{FF2B5EF4-FFF2-40B4-BE49-F238E27FC236}">
                      <a16:creationId xmlns:a16="http://schemas.microsoft.com/office/drawing/2014/main" id="{43601992-D466-CA1F-F4B6-DD3E2A65189C}"/>
                    </a:ext>
                  </a:extLst>
                </p:cNvPr>
                <p:cNvGrpSpPr/>
                <p:nvPr/>
              </p:nvGrpSpPr>
              <p:grpSpPr>
                <a:xfrm>
                  <a:off x="3030427" y="5473705"/>
                  <a:ext cx="432698" cy="673212"/>
                  <a:chOff x="3030427" y="5473705"/>
                  <a:chExt cx="432698" cy="673212"/>
                </a:xfrm>
                <a:grpFill/>
              </p:grpSpPr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7D9B19F6-D4D9-A991-7791-C2A1B344024E}"/>
                      </a:ext>
                    </a:extLst>
                  </p:cNvPr>
                  <p:cNvSpPr/>
                  <p:nvPr/>
                </p:nvSpPr>
                <p:spPr>
                  <a:xfrm>
                    <a:off x="3030427" y="5473705"/>
                    <a:ext cx="149398" cy="220529"/>
                  </a:xfrm>
                  <a:custGeom>
                    <a:avLst/>
                    <a:gdLst>
                      <a:gd name="connsiteX0" fmla="*/ 7000 w 149398"/>
                      <a:gd name="connsiteY0" fmla="*/ 78035 h 220529"/>
                      <a:gd name="connsiteX1" fmla="*/ 149399 w 149398"/>
                      <a:gd name="connsiteY1" fmla="*/ 220530 h 220529"/>
                      <a:gd name="connsiteX2" fmla="*/ 97202 w 149398"/>
                      <a:gd name="connsiteY2" fmla="*/ 26029 h 220529"/>
                      <a:gd name="connsiteX3" fmla="*/ 26050 w 149398"/>
                      <a:gd name="connsiteY3" fmla="*/ 6979 h 220529"/>
                      <a:gd name="connsiteX4" fmla="*/ 7000 w 149398"/>
                      <a:gd name="connsiteY4" fmla="*/ 78035 h 220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398" h="220529">
                        <a:moveTo>
                          <a:pt x="7000" y="78035"/>
                        </a:moveTo>
                        <a:cubicBezTo>
                          <a:pt x="21383" y="102896"/>
                          <a:pt x="149399" y="220530"/>
                          <a:pt x="149399" y="220530"/>
                        </a:cubicBezTo>
                        <a:cubicBezTo>
                          <a:pt x="149399" y="220530"/>
                          <a:pt x="111584" y="50889"/>
                          <a:pt x="97202" y="26029"/>
                        </a:cubicBezTo>
                        <a:cubicBezTo>
                          <a:pt x="82819" y="1169"/>
                          <a:pt x="51005" y="-7404"/>
                          <a:pt x="26050" y="6979"/>
                        </a:cubicBezTo>
                        <a:cubicBezTo>
                          <a:pt x="1094" y="21266"/>
                          <a:pt x="-7383" y="53080"/>
                          <a:pt x="7000" y="7803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28517E62-883A-92D3-E1D6-24C337C4E7A7}"/>
                      </a:ext>
                    </a:extLst>
                  </p:cNvPr>
                  <p:cNvSpPr/>
                  <p:nvPr/>
                </p:nvSpPr>
                <p:spPr>
                  <a:xfrm>
                    <a:off x="3313747" y="5926359"/>
                    <a:ext cx="149377" cy="220558"/>
                  </a:xfrm>
                  <a:custGeom>
                    <a:avLst/>
                    <a:gdLst>
                      <a:gd name="connsiteX0" fmla="*/ 52197 w 149377"/>
                      <a:gd name="connsiteY0" fmla="*/ 194500 h 220558"/>
                      <a:gd name="connsiteX1" fmla="*/ 0 w 149377"/>
                      <a:gd name="connsiteY1" fmla="*/ 0 h 220558"/>
                      <a:gd name="connsiteX2" fmla="*/ 142399 w 149377"/>
                      <a:gd name="connsiteY2" fmla="*/ 142494 h 220558"/>
                      <a:gd name="connsiteX3" fmla="*/ 123349 w 149377"/>
                      <a:gd name="connsiteY3" fmla="*/ 213646 h 220558"/>
                      <a:gd name="connsiteX4" fmla="*/ 52197 w 149377"/>
                      <a:gd name="connsiteY4" fmla="*/ 194500 h 220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377" h="220558">
                        <a:moveTo>
                          <a:pt x="52197" y="194500"/>
                        </a:moveTo>
                        <a:cubicBezTo>
                          <a:pt x="37814" y="169640"/>
                          <a:pt x="0" y="0"/>
                          <a:pt x="0" y="0"/>
                        </a:cubicBezTo>
                        <a:cubicBezTo>
                          <a:pt x="0" y="0"/>
                          <a:pt x="128016" y="117539"/>
                          <a:pt x="142399" y="142494"/>
                        </a:cubicBezTo>
                        <a:cubicBezTo>
                          <a:pt x="156782" y="167354"/>
                          <a:pt x="148209" y="199263"/>
                          <a:pt x="123349" y="213646"/>
                        </a:cubicBezTo>
                        <a:cubicBezTo>
                          <a:pt x="98489" y="227933"/>
                          <a:pt x="66580" y="219360"/>
                          <a:pt x="52197" y="1945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D546CF3-BC04-4C7A-4242-4114F5BA5079}"/>
              </a:ext>
            </a:extLst>
          </p:cNvPr>
          <p:cNvGrpSpPr/>
          <p:nvPr/>
        </p:nvGrpSpPr>
        <p:grpSpPr>
          <a:xfrm>
            <a:off x="1280994" y="2245482"/>
            <a:ext cx="9630011" cy="897683"/>
            <a:chOff x="1295769" y="1967778"/>
            <a:chExt cx="9630011" cy="897683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214AB96-8837-1A71-9097-CE604B7C0CB6}"/>
                </a:ext>
              </a:extLst>
            </p:cNvPr>
            <p:cNvGrpSpPr/>
            <p:nvPr/>
          </p:nvGrpSpPr>
          <p:grpSpPr>
            <a:xfrm>
              <a:off x="1295769" y="1967778"/>
              <a:ext cx="3190048" cy="897683"/>
              <a:chOff x="110808" y="3990109"/>
              <a:chExt cx="3190048" cy="897683"/>
            </a:xfrm>
          </p:grpSpPr>
          <p:sp>
            <p:nvSpPr>
              <p:cNvPr id="50" name="Rectangle 18">
                <a:extLst>
                  <a:ext uri="{FF2B5EF4-FFF2-40B4-BE49-F238E27FC236}">
                    <a16:creationId xmlns:a16="http://schemas.microsoft.com/office/drawing/2014/main" id="{17E4BB70-CBB5-52D3-3DB2-42113C926D10}"/>
                  </a:ext>
                </a:extLst>
              </p:cNvPr>
              <p:cNvSpPr/>
              <p:nvPr/>
            </p:nvSpPr>
            <p:spPr>
              <a:xfrm>
                <a:off x="110808" y="4267366"/>
                <a:ext cx="3190048" cy="620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8D1CCEB7-EB07-5E7C-9E99-70E8FF0341B2}"/>
                  </a:ext>
                </a:extLst>
              </p:cNvPr>
              <p:cNvSpPr txBox="1"/>
              <p:nvPr/>
            </p:nvSpPr>
            <p:spPr>
              <a:xfrm>
                <a:off x="1838534" y="3990109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9366C24-AA07-737C-7507-B523243C8955}"/>
                </a:ext>
              </a:extLst>
            </p:cNvPr>
            <p:cNvGrpSpPr/>
            <p:nvPr/>
          </p:nvGrpSpPr>
          <p:grpSpPr>
            <a:xfrm>
              <a:off x="7677627" y="1967778"/>
              <a:ext cx="3248153" cy="897683"/>
              <a:chOff x="810790" y="3990109"/>
              <a:chExt cx="3248153" cy="897683"/>
            </a:xfrm>
          </p:grpSpPr>
          <p:sp>
            <p:nvSpPr>
              <p:cNvPr id="53" name="Rectangle 18">
                <a:extLst>
                  <a:ext uri="{FF2B5EF4-FFF2-40B4-BE49-F238E27FC236}">
                    <a16:creationId xmlns:a16="http://schemas.microsoft.com/office/drawing/2014/main" id="{E9052F7C-4E2E-B78D-A3B2-C78E0646DFAB}"/>
                  </a:ext>
                </a:extLst>
              </p:cNvPr>
              <p:cNvSpPr/>
              <p:nvPr/>
            </p:nvSpPr>
            <p:spPr>
              <a:xfrm>
                <a:off x="810790" y="4267366"/>
                <a:ext cx="3248153" cy="620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8EB551AE-70C1-C72F-29DC-0CF64516A7C2}"/>
                  </a:ext>
                </a:extLst>
              </p:cNvPr>
              <p:cNvSpPr txBox="1"/>
              <p:nvPr/>
            </p:nvSpPr>
            <p:spPr>
              <a:xfrm>
                <a:off x="810790" y="3990109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92CA6AC-69BD-4DA4-9FD5-04D06A368C73}"/>
              </a:ext>
            </a:extLst>
          </p:cNvPr>
          <p:cNvGrpSpPr/>
          <p:nvPr/>
        </p:nvGrpSpPr>
        <p:grpSpPr>
          <a:xfrm>
            <a:off x="1280994" y="4025627"/>
            <a:ext cx="9630011" cy="897683"/>
            <a:chOff x="1295769" y="1967778"/>
            <a:chExt cx="9630011" cy="897683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684C0A81-8EED-409B-C413-B1BF7B4088EF}"/>
                </a:ext>
              </a:extLst>
            </p:cNvPr>
            <p:cNvGrpSpPr/>
            <p:nvPr/>
          </p:nvGrpSpPr>
          <p:grpSpPr>
            <a:xfrm>
              <a:off x="1295769" y="1967778"/>
              <a:ext cx="3190048" cy="897683"/>
              <a:chOff x="110808" y="3990109"/>
              <a:chExt cx="3190048" cy="897683"/>
            </a:xfrm>
          </p:grpSpPr>
          <p:sp>
            <p:nvSpPr>
              <p:cNvPr id="62" name="Rectangle 18">
                <a:extLst>
                  <a:ext uri="{FF2B5EF4-FFF2-40B4-BE49-F238E27FC236}">
                    <a16:creationId xmlns:a16="http://schemas.microsoft.com/office/drawing/2014/main" id="{41582327-9A20-DD5F-8E23-64A752D11AC1}"/>
                  </a:ext>
                </a:extLst>
              </p:cNvPr>
              <p:cNvSpPr/>
              <p:nvPr/>
            </p:nvSpPr>
            <p:spPr>
              <a:xfrm>
                <a:off x="110808" y="4267366"/>
                <a:ext cx="3190048" cy="620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87A3256E-E884-E763-9051-77CDD1F9F21E}"/>
                  </a:ext>
                </a:extLst>
              </p:cNvPr>
              <p:cNvSpPr txBox="1"/>
              <p:nvPr/>
            </p:nvSpPr>
            <p:spPr>
              <a:xfrm>
                <a:off x="1838534" y="3990109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7001F62-E674-3510-7D82-10BAB5E2FB1A}"/>
                </a:ext>
              </a:extLst>
            </p:cNvPr>
            <p:cNvGrpSpPr/>
            <p:nvPr/>
          </p:nvGrpSpPr>
          <p:grpSpPr>
            <a:xfrm>
              <a:off x="7677627" y="1967778"/>
              <a:ext cx="3248153" cy="897683"/>
              <a:chOff x="810790" y="3990109"/>
              <a:chExt cx="3248153" cy="897683"/>
            </a:xfrm>
          </p:grpSpPr>
          <p:sp>
            <p:nvSpPr>
              <p:cNvPr id="60" name="Rectangle 18">
                <a:extLst>
                  <a:ext uri="{FF2B5EF4-FFF2-40B4-BE49-F238E27FC236}">
                    <a16:creationId xmlns:a16="http://schemas.microsoft.com/office/drawing/2014/main" id="{AADC7673-85F1-4E3B-645C-C85E6C275795}"/>
                  </a:ext>
                </a:extLst>
              </p:cNvPr>
              <p:cNvSpPr/>
              <p:nvPr/>
            </p:nvSpPr>
            <p:spPr>
              <a:xfrm>
                <a:off x="810790" y="4267366"/>
                <a:ext cx="3248153" cy="620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60FDECC3-0F35-5554-1E63-967C8444CB09}"/>
                  </a:ext>
                </a:extLst>
              </p:cNvPr>
              <p:cNvSpPr txBox="1"/>
              <p:nvPr/>
            </p:nvSpPr>
            <p:spPr>
              <a:xfrm>
                <a:off x="810790" y="3990109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3962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38D8170-FD78-4E8E-3852-D97F65C88AAA}"/>
              </a:ext>
            </a:extLst>
          </p:cNvPr>
          <p:cNvSpPr/>
          <p:nvPr/>
        </p:nvSpPr>
        <p:spPr>
          <a:xfrm>
            <a:off x="1575293" y="1485901"/>
            <a:ext cx="2614061" cy="3309258"/>
          </a:xfrm>
          <a:custGeom>
            <a:avLst/>
            <a:gdLst>
              <a:gd name="connsiteX0" fmla="*/ 213706 w 2614061"/>
              <a:gd name="connsiteY0" fmla="*/ 0 h 3309258"/>
              <a:gd name="connsiteX1" fmla="*/ 2400354 w 2614061"/>
              <a:gd name="connsiteY1" fmla="*/ 0 h 3309258"/>
              <a:gd name="connsiteX2" fmla="*/ 2395873 w 2614061"/>
              <a:gd name="connsiteY2" fmla="*/ 44450 h 3309258"/>
              <a:gd name="connsiteX3" fmla="*/ 2578402 w 2614061"/>
              <a:gd name="connsiteY3" fmla="*/ 268406 h 3309258"/>
              <a:gd name="connsiteX4" fmla="*/ 2614061 w 2614061"/>
              <a:gd name="connsiteY4" fmla="*/ 272001 h 3309258"/>
              <a:gd name="connsiteX5" fmla="*/ 2614061 w 2614061"/>
              <a:gd name="connsiteY5" fmla="*/ 3037258 h 3309258"/>
              <a:gd name="connsiteX6" fmla="*/ 2578402 w 2614061"/>
              <a:gd name="connsiteY6" fmla="*/ 3040852 h 3309258"/>
              <a:gd name="connsiteX7" fmla="*/ 2395873 w 2614061"/>
              <a:gd name="connsiteY7" fmla="*/ 3264808 h 3309258"/>
              <a:gd name="connsiteX8" fmla="*/ 2400354 w 2614061"/>
              <a:gd name="connsiteY8" fmla="*/ 3309258 h 3309258"/>
              <a:gd name="connsiteX9" fmla="*/ 213706 w 2614061"/>
              <a:gd name="connsiteY9" fmla="*/ 3309258 h 3309258"/>
              <a:gd name="connsiteX10" fmla="*/ 218187 w 2614061"/>
              <a:gd name="connsiteY10" fmla="*/ 3264808 h 3309258"/>
              <a:gd name="connsiteX11" fmla="*/ 35658 w 2614061"/>
              <a:gd name="connsiteY11" fmla="*/ 3040852 h 3309258"/>
              <a:gd name="connsiteX12" fmla="*/ 0 w 2614061"/>
              <a:gd name="connsiteY12" fmla="*/ 3037258 h 3309258"/>
              <a:gd name="connsiteX13" fmla="*/ 0 w 2614061"/>
              <a:gd name="connsiteY13" fmla="*/ 272000 h 3309258"/>
              <a:gd name="connsiteX14" fmla="*/ 35658 w 2614061"/>
              <a:gd name="connsiteY14" fmla="*/ 268406 h 3309258"/>
              <a:gd name="connsiteX15" fmla="*/ 218187 w 2614061"/>
              <a:gd name="connsiteY15" fmla="*/ 44450 h 3309258"/>
              <a:gd name="connsiteX16" fmla="*/ 213706 w 2614061"/>
              <a:gd name="connsiteY16" fmla="*/ 0 h 3309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14061" h="3309258">
                <a:moveTo>
                  <a:pt x="213706" y="0"/>
                </a:moveTo>
                <a:lnTo>
                  <a:pt x="2400354" y="0"/>
                </a:lnTo>
                <a:lnTo>
                  <a:pt x="2395873" y="44450"/>
                </a:lnTo>
                <a:cubicBezTo>
                  <a:pt x="2395873" y="154921"/>
                  <a:pt x="2474233" y="247090"/>
                  <a:pt x="2578402" y="268406"/>
                </a:cubicBezTo>
                <a:lnTo>
                  <a:pt x="2614061" y="272001"/>
                </a:lnTo>
                <a:lnTo>
                  <a:pt x="2614061" y="3037258"/>
                </a:lnTo>
                <a:lnTo>
                  <a:pt x="2578402" y="3040852"/>
                </a:lnTo>
                <a:cubicBezTo>
                  <a:pt x="2474233" y="3062169"/>
                  <a:pt x="2395873" y="3154338"/>
                  <a:pt x="2395873" y="3264808"/>
                </a:cubicBezTo>
                <a:lnTo>
                  <a:pt x="2400354" y="3309258"/>
                </a:lnTo>
                <a:lnTo>
                  <a:pt x="213706" y="3309258"/>
                </a:lnTo>
                <a:lnTo>
                  <a:pt x="218187" y="3264808"/>
                </a:lnTo>
                <a:cubicBezTo>
                  <a:pt x="218187" y="3154338"/>
                  <a:pt x="139827" y="3062169"/>
                  <a:pt x="35658" y="3040852"/>
                </a:cubicBezTo>
                <a:lnTo>
                  <a:pt x="0" y="3037258"/>
                </a:lnTo>
                <a:lnTo>
                  <a:pt x="0" y="272000"/>
                </a:lnTo>
                <a:lnTo>
                  <a:pt x="35658" y="268406"/>
                </a:lnTo>
                <a:cubicBezTo>
                  <a:pt x="139827" y="247090"/>
                  <a:pt x="218187" y="154921"/>
                  <a:pt x="218187" y="44450"/>
                </a:cubicBezTo>
                <a:lnTo>
                  <a:pt x="213706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72763D6-53D3-0CD0-630E-BEC8F0AB5ED4}"/>
              </a:ext>
            </a:extLst>
          </p:cNvPr>
          <p:cNvSpPr/>
          <p:nvPr/>
        </p:nvSpPr>
        <p:spPr>
          <a:xfrm>
            <a:off x="4788969" y="1485901"/>
            <a:ext cx="2614061" cy="3309258"/>
          </a:xfrm>
          <a:custGeom>
            <a:avLst/>
            <a:gdLst>
              <a:gd name="connsiteX0" fmla="*/ 213706 w 2614061"/>
              <a:gd name="connsiteY0" fmla="*/ 0 h 3309258"/>
              <a:gd name="connsiteX1" fmla="*/ 2400354 w 2614061"/>
              <a:gd name="connsiteY1" fmla="*/ 0 h 3309258"/>
              <a:gd name="connsiteX2" fmla="*/ 2395873 w 2614061"/>
              <a:gd name="connsiteY2" fmla="*/ 44450 h 3309258"/>
              <a:gd name="connsiteX3" fmla="*/ 2578402 w 2614061"/>
              <a:gd name="connsiteY3" fmla="*/ 268406 h 3309258"/>
              <a:gd name="connsiteX4" fmla="*/ 2614061 w 2614061"/>
              <a:gd name="connsiteY4" fmla="*/ 272001 h 3309258"/>
              <a:gd name="connsiteX5" fmla="*/ 2614061 w 2614061"/>
              <a:gd name="connsiteY5" fmla="*/ 3037258 h 3309258"/>
              <a:gd name="connsiteX6" fmla="*/ 2578402 w 2614061"/>
              <a:gd name="connsiteY6" fmla="*/ 3040852 h 3309258"/>
              <a:gd name="connsiteX7" fmla="*/ 2395873 w 2614061"/>
              <a:gd name="connsiteY7" fmla="*/ 3264808 h 3309258"/>
              <a:gd name="connsiteX8" fmla="*/ 2400354 w 2614061"/>
              <a:gd name="connsiteY8" fmla="*/ 3309258 h 3309258"/>
              <a:gd name="connsiteX9" fmla="*/ 213706 w 2614061"/>
              <a:gd name="connsiteY9" fmla="*/ 3309258 h 3309258"/>
              <a:gd name="connsiteX10" fmla="*/ 218187 w 2614061"/>
              <a:gd name="connsiteY10" fmla="*/ 3264808 h 3309258"/>
              <a:gd name="connsiteX11" fmla="*/ 35658 w 2614061"/>
              <a:gd name="connsiteY11" fmla="*/ 3040852 h 3309258"/>
              <a:gd name="connsiteX12" fmla="*/ 0 w 2614061"/>
              <a:gd name="connsiteY12" fmla="*/ 3037258 h 3309258"/>
              <a:gd name="connsiteX13" fmla="*/ 0 w 2614061"/>
              <a:gd name="connsiteY13" fmla="*/ 272000 h 3309258"/>
              <a:gd name="connsiteX14" fmla="*/ 35658 w 2614061"/>
              <a:gd name="connsiteY14" fmla="*/ 268406 h 3309258"/>
              <a:gd name="connsiteX15" fmla="*/ 218187 w 2614061"/>
              <a:gd name="connsiteY15" fmla="*/ 44450 h 3309258"/>
              <a:gd name="connsiteX16" fmla="*/ 213706 w 2614061"/>
              <a:gd name="connsiteY16" fmla="*/ 0 h 3309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14061" h="3309258">
                <a:moveTo>
                  <a:pt x="213706" y="0"/>
                </a:moveTo>
                <a:lnTo>
                  <a:pt x="2400354" y="0"/>
                </a:lnTo>
                <a:lnTo>
                  <a:pt x="2395873" y="44450"/>
                </a:lnTo>
                <a:cubicBezTo>
                  <a:pt x="2395873" y="154921"/>
                  <a:pt x="2474233" y="247090"/>
                  <a:pt x="2578402" y="268406"/>
                </a:cubicBezTo>
                <a:lnTo>
                  <a:pt x="2614061" y="272001"/>
                </a:lnTo>
                <a:lnTo>
                  <a:pt x="2614061" y="3037258"/>
                </a:lnTo>
                <a:lnTo>
                  <a:pt x="2578402" y="3040852"/>
                </a:lnTo>
                <a:cubicBezTo>
                  <a:pt x="2474233" y="3062169"/>
                  <a:pt x="2395873" y="3154338"/>
                  <a:pt x="2395873" y="3264808"/>
                </a:cubicBezTo>
                <a:lnTo>
                  <a:pt x="2400354" y="3309258"/>
                </a:lnTo>
                <a:lnTo>
                  <a:pt x="213706" y="3309258"/>
                </a:lnTo>
                <a:lnTo>
                  <a:pt x="218187" y="3264808"/>
                </a:lnTo>
                <a:cubicBezTo>
                  <a:pt x="218187" y="3154338"/>
                  <a:pt x="139827" y="3062169"/>
                  <a:pt x="35658" y="3040852"/>
                </a:cubicBezTo>
                <a:lnTo>
                  <a:pt x="0" y="3037258"/>
                </a:lnTo>
                <a:lnTo>
                  <a:pt x="0" y="272000"/>
                </a:lnTo>
                <a:lnTo>
                  <a:pt x="35658" y="268406"/>
                </a:lnTo>
                <a:cubicBezTo>
                  <a:pt x="139827" y="247090"/>
                  <a:pt x="218187" y="154921"/>
                  <a:pt x="218187" y="44450"/>
                </a:cubicBezTo>
                <a:lnTo>
                  <a:pt x="213706" y="0"/>
                </a:lnTo>
                <a:close/>
              </a:path>
            </a:pathLst>
          </a:custGeom>
          <a:blipFill dpi="0" rotWithShape="1">
            <a:blip r:embed="rId4"/>
            <a:srcRect/>
            <a:tile tx="-11938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BD99C52-AFC8-8171-269C-B25701CC9E83}"/>
              </a:ext>
            </a:extLst>
          </p:cNvPr>
          <p:cNvSpPr/>
          <p:nvPr/>
        </p:nvSpPr>
        <p:spPr>
          <a:xfrm>
            <a:off x="8002645" y="1485901"/>
            <a:ext cx="2614061" cy="3309258"/>
          </a:xfrm>
          <a:custGeom>
            <a:avLst/>
            <a:gdLst>
              <a:gd name="connsiteX0" fmla="*/ 213706 w 2614061"/>
              <a:gd name="connsiteY0" fmla="*/ 0 h 3309258"/>
              <a:gd name="connsiteX1" fmla="*/ 2400354 w 2614061"/>
              <a:gd name="connsiteY1" fmla="*/ 0 h 3309258"/>
              <a:gd name="connsiteX2" fmla="*/ 2395873 w 2614061"/>
              <a:gd name="connsiteY2" fmla="*/ 44450 h 3309258"/>
              <a:gd name="connsiteX3" fmla="*/ 2578402 w 2614061"/>
              <a:gd name="connsiteY3" fmla="*/ 268406 h 3309258"/>
              <a:gd name="connsiteX4" fmla="*/ 2614061 w 2614061"/>
              <a:gd name="connsiteY4" fmla="*/ 272001 h 3309258"/>
              <a:gd name="connsiteX5" fmla="*/ 2614061 w 2614061"/>
              <a:gd name="connsiteY5" fmla="*/ 3037258 h 3309258"/>
              <a:gd name="connsiteX6" fmla="*/ 2578402 w 2614061"/>
              <a:gd name="connsiteY6" fmla="*/ 3040852 h 3309258"/>
              <a:gd name="connsiteX7" fmla="*/ 2395873 w 2614061"/>
              <a:gd name="connsiteY7" fmla="*/ 3264808 h 3309258"/>
              <a:gd name="connsiteX8" fmla="*/ 2400354 w 2614061"/>
              <a:gd name="connsiteY8" fmla="*/ 3309258 h 3309258"/>
              <a:gd name="connsiteX9" fmla="*/ 213706 w 2614061"/>
              <a:gd name="connsiteY9" fmla="*/ 3309258 h 3309258"/>
              <a:gd name="connsiteX10" fmla="*/ 218187 w 2614061"/>
              <a:gd name="connsiteY10" fmla="*/ 3264808 h 3309258"/>
              <a:gd name="connsiteX11" fmla="*/ 35658 w 2614061"/>
              <a:gd name="connsiteY11" fmla="*/ 3040852 h 3309258"/>
              <a:gd name="connsiteX12" fmla="*/ 0 w 2614061"/>
              <a:gd name="connsiteY12" fmla="*/ 3037258 h 3309258"/>
              <a:gd name="connsiteX13" fmla="*/ 0 w 2614061"/>
              <a:gd name="connsiteY13" fmla="*/ 272000 h 3309258"/>
              <a:gd name="connsiteX14" fmla="*/ 35658 w 2614061"/>
              <a:gd name="connsiteY14" fmla="*/ 268406 h 3309258"/>
              <a:gd name="connsiteX15" fmla="*/ 218187 w 2614061"/>
              <a:gd name="connsiteY15" fmla="*/ 44450 h 3309258"/>
              <a:gd name="connsiteX16" fmla="*/ 213706 w 2614061"/>
              <a:gd name="connsiteY16" fmla="*/ 0 h 3309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14061" h="3309258">
                <a:moveTo>
                  <a:pt x="213706" y="0"/>
                </a:moveTo>
                <a:lnTo>
                  <a:pt x="2400354" y="0"/>
                </a:lnTo>
                <a:lnTo>
                  <a:pt x="2395873" y="44450"/>
                </a:lnTo>
                <a:cubicBezTo>
                  <a:pt x="2395873" y="154921"/>
                  <a:pt x="2474233" y="247090"/>
                  <a:pt x="2578402" y="268406"/>
                </a:cubicBezTo>
                <a:lnTo>
                  <a:pt x="2614061" y="272001"/>
                </a:lnTo>
                <a:lnTo>
                  <a:pt x="2614061" y="3037258"/>
                </a:lnTo>
                <a:lnTo>
                  <a:pt x="2578402" y="3040852"/>
                </a:lnTo>
                <a:cubicBezTo>
                  <a:pt x="2474233" y="3062169"/>
                  <a:pt x="2395873" y="3154338"/>
                  <a:pt x="2395873" y="3264808"/>
                </a:cubicBezTo>
                <a:lnTo>
                  <a:pt x="2400354" y="3309258"/>
                </a:lnTo>
                <a:lnTo>
                  <a:pt x="213706" y="3309258"/>
                </a:lnTo>
                <a:lnTo>
                  <a:pt x="218187" y="3264808"/>
                </a:lnTo>
                <a:cubicBezTo>
                  <a:pt x="218187" y="3154338"/>
                  <a:pt x="139827" y="3062169"/>
                  <a:pt x="35658" y="3040852"/>
                </a:cubicBezTo>
                <a:lnTo>
                  <a:pt x="0" y="3037258"/>
                </a:lnTo>
                <a:lnTo>
                  <a:pt x="0" y="272000"/>
                </a:lnTo>
                <a:lnTo>
                  <a:pt x="35658" y="268406"/>
                </a:lnTo>
                <a:cubicBezTo>
                  <a:pt x="139827" y="247090"/>
                  <a:pt x="218187" y="154921"/>
                  <a:pt x="218187" y="44450"/>
                </a:cubicBezTo>
                <a:lnTo>
                  <a:pt x="213706" y="0"/>
                </a:lnTo>
                <a:close/>
              </a:path>
            </a:pathLst>
          </a:custGeom>
          <a:blipFill dpi="0" rotWithShape="1">
            <a:blip r:embed="rId5"/>
            <a:srcRect/>
            <a:tile tx="-12192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Rectangle 18">
            <a:extLst>
              <a:ext uri="{FF2B5EF4-FFF2-40B4-BE49-F238E27FC236}">
                <a16:creationId xmlns:a16="http://schemas.microsoft.com/office/drawing/2014/main" id="{D242F27A-0B67-439C-2361-CB9ABDC5E5A8}"/>
              </a:ext>
            </a:extLst>
          </p:cNvPr>
          <p:cNvSpPr/>
          <p:nvPr/>
        </p:nvSpPr>
        <p:spPr>
          <a:xfrm>
            <a:off x="1626343" y="4871519"/>
            <a:ext cx="2511960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FED8146-6DAC-67DE-4F16-FE8606B3EFAD}"/>
              </a:ext>
            </a:extLst>
          </p:cNvPr>
          <p:cNvGrpSpPr/>
          <p:nvPr/>
        </p:nvGrpSpPr>
        <p:grpSpPr>
          <a:xfrm>
            <a:off x="2014196" y="4120404"/>
            <a:ext cx="1789454" cy="444340"/>
            <a:chOff x="2014196" y="4178460"/>
            <a:chExt cx="1789454" cy="44434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87D4DC2A-0DDA-7DF5-8BDD-CE6D0EBEA0EB}"/>
                </a:ext>
              </a:extLst>
            </p:cNvPr>
            <p:cNvSpPr/>
            <p:nvPr/>
          </p:nvSpPr>
          <p:spPr>
            <a:xfrm>
              <a:off x="2014196" y="4178460"/>
              <a:ext cx="1789454" cy="444340"/>
            </a:xfrm>
            <a:prstGeom prst="roundRect">
              <a:avLst>
                <a:gd name="adj" fmla="val 50000"/>
              </a:avLst>
            </a:pr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2C608C2-CCD3-9EFF-A527-23160DFD24A4}"/>
                </a:ext>
              </a:extLst>
            </p:cNvPr>
            <p:cNvSpPr txBox="1"/>
            <p:nvPr/>
          </p:nvSpPr>
          <p:spPr>
            <a:xfrm>
              <a:off x="2177762" y="423135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3" name="Rectangle 18">
            <a:extLst>
              <a:ext uri="{FF2B5EF4-FFF2-40B4-BE49-F238E27FC236}">
                <a16:creationId xmlns:a16="http://schemas.microsoft.com/office/drawing/2014/main" id="{D5F0FD13-C669-D9D7-05AF-D58978823D0A}"/>
              </a:ext>
            </a:extLst>
          </p:cNvPr>
          <p:cNvSpPr/>
          <p:nvPr/>
        </p:nvSpPr>
        <p:spPr>
          <a:xfrm>
            <a:off x="4788969" y="4871519"/>
            <a:ext cx="2511960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01F95D3-E724-5A7A-4AAA-08E876BD27EC}"/>
              </a:ext>
            </a:extLst>
          </p:cNvPr>
          <p:cNvGrpSpPr/>
          <p:nvPr/>
        </p:nvGrpSpPr>
        <p:grpSpPr>
          <a:xfrm>
            <a:off x="5176822" y="4120404"/>
            <a:ext cx="1789454" cy="444340"/>
            <a:chOff x="2014196" y="4178460"/>
            <a:chExt cx="1789454" cy="44434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B0BD27E-DF7C-A67A-62BC-A6314FB44659}"/>
                </a:ext>
              </a:extLst>
            </p:cNvPr>
            <p:cNvSpPr/>
            <p:nvPr/>
          </p:nvSpPr>
          <p:spPr>
            <a:xfrm>
              <a:off x="2014196" y="4178460"/>
              <a:ext cx="1789454" cy="444340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889F27D-EF74-FF58-5846-0B696FC58CFB}"/>
                </a:ext>
              </a:extLst>
            </p:cNvPr>
            <p:cNvSpPr txBox="1"/>
            <p:nvPr/>
          </p:nvSpPr>
          <p:spPr>
            <a:xfrm>
              <a:off x="2177762" y="423135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8" name="Rectangle 18">
            <a:extLst>
              <a:ext uri="{FF2B5EF4-FFF2-40B4-BE49-F238E27FC236}">
                <a16:creationId xmlns:a16="http://schemas.microsoft.com/office/drawing/2014/main" id="{A1DEE15D-6877-52FA-75A5-2645C6B202CF}"/>
              </a:ext>
            </a:extLst>
          </p:cNvPr>
          <p:cNvSpPr/>
          <p:nvPr/>
        </p:nvSpPr>
        <p:spPr>
          <a:xfrm>
            <a:off x="8053696" y="4871519"/>
            <a:ext cx="2511960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BDCB8BB-4974-3786-E7F0-4A2BBE8545A6}"/>
              </a:ext>
            </a:extLst>
          </p:cNvPr>
          <p:cNvGrpSpPr/>
          <p:nvPr/>
        </p:nvGrpSpPr>
        <p:grpSpPr>
          <a:xfrm>
            <a:off x="8441549" y="4120404"/>
            <a:ext cx="1789454" cy="444340"/>
            <a:chOff x="2014196" y="4178460"/>
            <a:chExt cx="1789454" cy="444340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79DBD48A-F53C-BE28-24CC-DFBD193C90D1}"/>
                </a:ext>
              </a:extLst>
            </p:cNvPr>
            <p:cNvSpPr/>
            <p:nvPr/>
          </p:nvSpPr>
          <p:spPr>
            <a:xfrm>
              <a:off x="2014196" y="4178460"/>
              <a:ext cx="1789454" cy="444340"/>
            </a:xfrm>
            <a:prstGeom prst="roundRect">
              <a:avLst>
                <a:gd name="adj" fmla="val 50000"/>
              </a:avLst>
            </a:prstGeom>
            <a:solidFill>
              <a:srgbClr val="C7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FFBEAC5-E0DD-4518-30FA-69ED9B997522}"/>
                </a:ext>
              </a:extLst>
            </p:cNvPr>
            <p:cNvSpPr txBox="1"/>
            <p:nvPr/>
          </p:nvSpPr>
          <p:spPr>
            <a:xfrm>
              <a:off x="2177762" y="423135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5975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1AB15A6E-6993-05F9-0F48-E381F406FBE4}"/>
              </a:ext>
            </a:extLst>
          </p:cNvPr>
          <p:cNvGrpSpPr/>
          <p:nvPr/>
        </p:nvGrpSpPr>
        <p:grpSpPr>
          <a:xfrm>
            <a:off x="9261770" y="4368596"/>
            <a:ext cx="3145145" cy="2072269"/>
            <a:chOff x="3528250" y="5433460"/>
            <a:chExt cx="893245" cy="5885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96C2D9C-8D7B-E9C6-0CB4-6BF8B3D12065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884961E-B061-7ECC-03C7-78B5E80B1716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8F83E42F-0A62-FD3A-0E84-BAC3C2D28320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0275076-A4E8-70B4-28E3-C111DD9CCF4A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D6A07C6-9014-F7DE-0F26-8AD854D70F52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4E01A54-A948-16A1-8DDC-FC7C65D9E466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75E22A-BD18-876E-94E8-397B0304C8A7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C7C8688-D2F7-EAF0-072B-84AE005C5FB4}"/>
              </a:ext>
            </a:extLst>
          </p:cNvPr>
          <p:cNvSpPr/>
          <p:nvPr/>
        </p:nvSpPr>
        <p:spPr>
          <a:xfrm flipH="1">
            <a:off x="8381055" y="5914772"/>
            <a:ext cx="529791" cy="486573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946530C-CDBD-11B6-B94F-D405FC917297}"/>
              </a:ext>
            </a:extLst>
          </p:cNvPr>
          <p:cNvGrpSpPr/>
          <p:nvPr/>
        </p:nvGrpSpPr>
        <p:grpSpPr>
          <a:xfrm flipH="1">
            <a:off x="8377654" y="5911805"/>
            <a:ext cx="536524" cy="492509"/>
            <a:chOff x="8180676" y="5219051"/>
            <a:chExt cx="1782921" cy="188411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4C19DC-CE06-75FF-3F92-188CE81595BF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983A06F-C1F0-991E-FD12-2658E19B8894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8B6E3BB-8892-B217-AE5A-EEEFDED9F2B9}"/>
              </a:ext>
            </a:extLst>
          </p:cNvPr>
          <p:cNvSpPr/>
          <p:nvPr/>
        </p:nvSpPr>
        <p:spPr>
          <a:xfrm>
            <a:off x="9011696" y="5648845"/>
            <a:ext cx="952379" cy="100693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B13380-290D-FC78-B29D-EB2722E22D9A}"/>
              </a:ext>
            </a:extLst>
          </p:cNvPr>
          <p:cNvGrpSpPr/>
          <p:nvPr/>
        </p:nvGrpSpPr>
        <p:grpSpPr>
          <a:xfrm>
            <a:off x="9005707" y="5642704"/>
            <a:ext cx="964481" cy="1019222"/>
            <a:chOff x="8180676" y="5219051"/>
            <a:chExt cx="1782921" cy="188411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7E06A0-A5FD-F0F3-9F02-ADC661AA1842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D95954E-13EF-3DE8-2956-E66B65826137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C4271EB-AF9B-4954-2020-371BCBEA1F9F}"/>
              </a:ext>
            </a:extLst>
          </p:cNvPr>
          <p:cNvSpPr/>
          <p:nvPr/>
        </p:nvSpPr>
        <p:spPr>
          <a:xfrm>
            <a:off x="2469213" y="1221948"/>
            <a:ext cx="5726546" cy="5833023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5BFFF79-53A9-2CCE-76C9-3296ABCCEC22}"/>
              </a:ext>
            </a:extLst>
          </p:cNvPr>
          <p:cNvSpPr/>
          <p:nvPr/>
        </p:nvSpPr>
        <p:spPr>
          <a:xfrm flipH="1">
            <a:off x="-181611" y="4934681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1F626E-336F-FD05-2B54-989661C09C27}"/>
              </a:ext>
            </a:extLst>
          </p:cNvPr>
          <p:cNvSpPr/>
          <p:nvPr/>
        </p:nvSpPr>
        <p:spPr>
          <a:xfrm flipH="1">
            <a:off x="-181611" y="5927669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3D3593-A056-9ABA-0977-0993D2D87D50}"/>
              </a:ext>
            </a:extLst>
          </p:cNvPr>
          <p:cNvSpPr/>
          <p:nvPr/>
        </p:nvSpPr>
        <p:spPr>
          <a:xfrm flipH="1">
            <a:off x="229918" y="5746350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924CCD-F2D0-4462-F072-EB8BBCDAD60F}"/>
              </a:ext>
            </a:extLst>
          </p:cNvPr>
          <p:cNvSpPr/>
          <p:nvPr/>
        </p:nvSpPr>
        <p:spPr>
          <a:xfrm flipH="1">
            <a:off x="702525" y="6066852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1A475A1-077D-1C17-E1A1-B8B1BD855A0E}"/>
              </a:ext>
            </a:extLst>
          </p:cNvPr>
          <p:cNvSpPr/>
          <p:nvPr/>
        </p:nvSpPr>
        <p:spPr>
          <a:xfrm flipH="1">
            <a:off x="219695" y="5330100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2C2584-BB96-2BCE-386F-F8487EC67509}"/>
              </a:ext>
            </a:extLst>
          </p:cNvPr>
          <p:cNvSpPr/>
          <p:nvPr/>
        </p:nvSpPr>
        <p:spPr>
          <a:xfrm>
            <a:off x="0" y="5677904"/>
            <a:ext cx="12192000" cy="1180096"/>
          </a:xfrm>
          <a:custGeom>
            <a:avLst/>
            <a:gdLst>
              <a:gd name="connsiteX0" fmla="*/ 0 w 12192000"/>
              <a:gd name="connsiteY0" fmla="*/ 0 h 1180096"/>
              <a:gd name="connsiteX1" fmla="*/ 106826 w 12192000"/>
              <a:gd name="connsiteY1" fmla="*/ 33437 h 1180096"/>
              <a:gd name="connsiteX2" fmla="*/ 1231900 w 12192000"/>
              <a:gd name="connsiteY2" fmla="*/ 258481 h 1180096"/>
              <a:gd name="connsiteX3" fmla="*/ 10236200 w 12192000"/>
              <a:gd name="connsiteY3" fmla="*/ 347381 h 1180096"/>
              <a:gd name="connsiteX4" fmla="*/ 12176463 w 12192000"/>
              <a:gd name="connsiteY4" fmla="*/ 24745 h 1180096"/>
              <a:gd name="connsiteX5" fmla="*/ 12192000 w 12192000"/>
              <a:gd name="connsiteY5" fmla="*/ 19794 h 1180096"/>
              <a:gd name="connsiteX6" fmla="*/ 12192000 w 12192000"/>
              <a:gd name="connsiteY6" fmla="*/ 1180096 h 1180096"/>
              <a:gd name="connsiteX7" fmla="*/ 0 w 12192000"/>
              <a:gd name="connsiteY7" fmla="*/ 1180096 h 118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80096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1180096"/>
                </a:lnTo>
                <a:lnTo>
                  <a:pt x="0" y="1180096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图形 4">
            <a:extLst>
              <a:ext uri="{FF2B5EF4-FFF2-40B4-BE49-F238E27FC236}">
                <a16:creationId xmlns:a16="http://schemas.microsoft.com/office/drawing/2014/main" id="{AAA8651D-5930-61F0-7285-D52C4A9A11FE}"/>
              </a:ext>
            </a:extLst>
          </p:cNvPr>
          <p:cNvGrpSpPr/>
          <p:nvPr/>
        </p:nvGrpSpPr>
        <p:grpSpPr>
          <a:xfrm flipH="1">
            <a:off x="1974051" y="5505937"/>
            <a:ext cx="2097590" cy="1321514"/>
            <a:chOff x="3528345" y="5433460"/>
            <a:chExt cx="893150" cy="5845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BCE136-E341-7DC7-3CB4-BF2A14C396E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B2EEDD5-D50F-9FD1-D1D8-8F0683F211F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478ACF3C-5DAE-0846-26F5-845DEBE928BA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DF2BE0-D361-47FB-80CC-FABADA7E5643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2A76F5C-B5A6-9C7D-42CB-BD4179DB979E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C95CDF-00DC-2DBD-FFC4-56958A594FE0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92FF16B9-71B0-BA2F-AF11-4012E5C1E3BF}"/>
              </a:ext>
            </a:extLst>
          </p:cNvPr>
          <p:cNvSpPr txBox="1"/>
          <p:nvPr/>
        </p:nvSpPr>
        <p:spPr>
          <a:xfrm>
            <a:off x="5284232" y="1622930"/>
            <a:ext cx="161294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8800" dirty="0">
              <a:gradFill>
                <a:gsLst>
                  <a:gs pos="0">
                    <a:srgbClr val="C7121B"/>
                  </a:gs>
                  <a:gs pos="100000">
                    <a:srgbClr val="E61B20"/>
                  </a:gs>
                </a:gsLst>
                <a:lin ang="16491064" scaled="1"/>
              </a:gra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12A03-8607-EA10-B18C-90D210C07BFA}"/>
              </a:ext>
            </a:extLst>
          </p:cNvPr>
          <p:cNvGrpSpPr/>
          <p:nvPr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8E2045B3-ECEB-7600-ED71-640B0E6E912E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AF77F9-566F-F4DE-04ED-63B3E89454A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E4E42FD-1631-1514-0D50-67BA954A275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8C9581-3694-AA38-7127-57C39C96396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">
              <a:extLst>
                <a:ext uri="{FF2B5EF4-FFF2-40B4-BE49-F238E27FC236}">
                  <a16:creationId xmlns:a16="http://schemas.microsoft.com/office/drawing/2014/main" id="{749C120B-F6D7-8F60-9B84-6A0F234C3701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D428B-ADAC-A218-389E-CDF4C82745A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EB2673-46D5-3673-305C-4268397F6104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FA045E7-CB89-DF8F-7DE2-6D15998B313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0D7A8F-F7FC-5354-CA55-D37188D75BD4}"/>
              </a:ext>
            </a:extLst>
          </p:cNvPr>
          <p:cNvGrpSpPr/>
          <p:nvPr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F5DD76A-328E-308C-234E-2998831C4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C37852F-225A-13E6-BAA3-6C1F85EB3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7047E98-4FB7-1937-330D-06A3992509BF}"/>
              </a:ext>
            </a:extLst>
          </p:cNvPr>
          <p:cNvGrpSpPr/>
          <p:nvPr/>
        </p:nvGrpSpPr>
        <p:grpSpPr>
          <a:xfrm>
            <a:off x="4435811" y="2044067"/>
            <a:ext cx="3282539" cy="657303"/>
            <a:chOff x="4611322" y="604389"/>
            <a:chExt cx="2143349" cy="429189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0E51802-8BE3-FE43-DAA9-2875DC53E426}"/>
                </a:ext>
              </a:extLst>
            </p:cNvPr>
            <p:cNvSpPr/>
            <p:nvPr/>
          </p:nvSpPr>
          <p:spPr>
            <a:xfrm rot="5400000" flipV="1">
              <a:off x="4668234" y="547477"/>
              <a:ext cx="429185" cy="543010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C6BE7B-263B-924B-FD0A-B63817C4C1CA}"/>
                </a:ext>
              </a:extLst>
            </p:cNvPr>
            <p:cNvSpPr/>
            <p:nvPr/>
          </p:nvSpPr>
          <p:spPr>
            <a:xfrm rot="5400000">
              <a:off x="6268571" y="547479"/>
              <a:ext cx="429185" cy="543014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5094A60-57FA-FC35-046F-9F876C11F5F3}"/>
              </a:ext>
            </a:extLst>
          </p:cNvPr>
          <p:cNvSpPr/>
          <p:nvPr/>
        </p:nvSpPr>
        <p:spPr>
          <a:xfrm>
            <a:off x="9025384" y="5207158"/>
            <a:ext cx="527280" cy="33200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033F5E9-661B-06B1-72EA-A9A3EB1AD716}"/>
              </a:ext>
            </a:extLst>
          </p:cNvPr>
          <p:cNvSpPr/>
          <p:nvPr/>
        </p:nvSpPr>
        <p:spPr>
          <a:xfrm>
            <a:off x="9112409" y="5619245"/>
            <a:ext cx="634228" cy="38985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D94E6BCE-4979-E894-099B-1669B03680D0}"/>
              </a:ext>
            </a:extLst>
          </p:cNvPr>
          <p:cNvSpPr/>
          <p:nvPr/>
        </p:nvSpPr>
        <p:spPr>
          <a:xfrm>
            <a:off x="8674264" y="4328473"/>
            <a:ext cx="1348678" cy="158736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1B71CEE-2497-E13E-F150-6ED7ED94C5E9}"/>
              </a:ext>
            </a:extLst>
          </p:cNvPr>
          <p:cNvSpPr/>
          <p:nvPr/>
        </p:nvSpPr>
        <p:spPr>
          <a:xfrm>
            <a:off x="8668794" y="4322775"/>
            <a:ext cx="1360134" cy="1600098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7F52C27-AE5B-514B-3941-73AB7DCE834A}"/>
              </a:ext>
            </a:extLst>
          </p:cNvPr>
          <p:cNvSpPr/>
          <p:nvPr/>
        </p:nvSpPr>
        <p:spPr>
          <a:xfrm>
            <a:off x="8786491" y="4567698"/>
            <a:ext cx="411965" cy="581362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4D05577-B384-956C-0237-6FEE001959FB}"/>
              </a:ext>
            </a:extLst>
          </p:cNvPr>
          <p:cNvSpPr/>
          <p:nvPr/>
        </p:nvSpPr>
        <p:spPr>
          <a:xfrm>
            <a:off x="9641401" y="4453223"/>
            <a:ext cx="280963" cy="618824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B360B8B0-2E4A-D25B-7559-54522BF9A57E}"/>
              </a:ext>
            </a:extLst>
          </p:cNvPr>
          <p:cNvSpPr/>
          <p:nvPr/>
        </p:nvSpPr>
        <p:spPr>
          <a:xfrm>
            <a:off x="9435130" y="5546839"/>
            <a:ext cx="105651" cy="74533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9C7A7F97-E13B-4620-9A0E-55015C59B02A}"/>
              </a:ext>
            </a:extLst>
          </p:cNvPr>
          <p:cNvSpPr/>
          <p:nvPr/>
        </p:nvSpPr>
        <p:spPr>
          <a:xfrm>
            <a:off x="9487589" y="5614918"/>
            <a:ext cx="15734" cy="40067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9646C54-4120-52C6-50C1-8176662F08D8}"/>
              </a:ext>
            </a:extLst>
          </p:cNvPr>
          <p:cNvSpPr/>
          <p:nvPr/>
        </p:nvSpPr>
        <p:spPr>
          <a:xfrm>
            <a:off x="9355916" y="5609435"/>
            <a:ext cx="263994" cy="78716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31330ED-D4E2-6933-47B8-243F65FAC24D}"/>
              </a:ext>
            </a:extLst>
          </p:cNvPr>
          <p:cNvSpPr/>
          <p:nvPr/>
        </p:nvSpPr>
        <p:spPr>
          <a:xfrm>
            <a:off x="9242932" y="5357133"/>
            <a:ext cx="125214" cy="60920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B8C15DCA-9F4B-68F4-03CF-DFCB5EDFC774}"/>
              </a:ext>
            </a:extLst>
          </p:cNvPr>
          <p:cNvSpPr/>
          <p:nvPr/>
        </p:nvSpPr>
        <p:spPr>
          <a:xfrm>
            <a:off x="9540466" y="5333549"/>
            <a:ext cx="126638" cy="54540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B71C7356-CF05-17EF-981E-359ABA8BD5EA}"/>
              </a:ext>
            </a:extLst>
          </p:cNvPr>
          <p:cNvSpPr/>
          <p:nvPr/>
        </p:nvSpPr>
        <p:spPr>
          <a:xfrm>
            <a:off x="8996387" y="5949734"/>
            <a:ext cx="304541" cy="231268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1D672F3-1282-7700-7BC8-3193C6EEC933}"/>
              </a:ext>
            </a:extLst>
          </p:cNvPr>
          <p:cNvSpPr/>
          <p:nvPr/>
        </p:nvSpPr>
        <p:spPr>
          <a:xfrm>
            <a:off x="8990181" y="5943857"/>
            <a:ext cx="317169" cy="243835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CB4A1B7-A6A7-F7A1-F695-B48191DB7899}"/>
              </a:ext>
            </a:extLst>
          </p:cNvPr>
          <p:cNvSpPr/>
          <p:nvPr/>
        </p:nvSpPr>
        <p:spPr>
          <a:xfrm>
            <a:off x="9696812" y="5949734"/>
            <a:ext cx="304451" cy="231268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91133156-99AD-AC5B-7C97-D9977A7CEE3A}"/>
              </a:ext>
            </a:extLst>
          </p:cNvPr>
          <p:cNvSpPr/>
          <p:nvPr/>
        </p:nvSpPr>
        <p:spPr>
          <a:xfrm>
            <a:off x="9690666" y="5943551"/>
            <a:ext cx="317212" cy="244139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597A717-BCEA-EE17-B6AE-280F84CC2BC3}"/>
              </a:ext>
            </a:extLst>
          </p:cNvPr>
          <p:cNvSpPr/>
          <p:nvPr/>
        </p:nvSpPr>
        <p:spPr>
          <a:xfrm flipH="1">
            <a:off x="8609914" y="5701341"/>
            <a:ext cx="293316" cy="160430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6826A762-34BA-D9D7-FB78-85B3B8A3C847}"/>
              </a:ext>
            </a:extLst>
          </p:cNvPr>
          <p:cNvSpPr/>
          <p:nvPr/>
        </p:nvSpPr>
        <p:spPr>
          <a:xfrm flipH="1">
            <a:off x="8502012" y="5900469"/>
            <a:ext cx="352809" cy="18838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01578259-B9A0-2F31-F232-94092006963B}"/>
              </a:ext>
            </a:extLst>
          </p:cNvPr>
          <p:cNvSpPr/>
          <p:nvPr/>
        </p:nvSpPr>
        <p:spPr>
          <a:xfrm flipH="1">
            <a:off x="8348308" y="5276742"/>
            <a:ext cx="750245" cy="76704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98174B-7B88-087D-57F0-59D3A4407637}"/>
              </a:ext>
            </a:extLst>
          </p:cNvPr>
          <p:cNvSpPr/>
          <p:nvPr/>
        </p:nvSpPr>
        <p:spPr>
          <a:xfrm flipH="1">
            <a:off x="8344978" y="5273989"/>
            <a:ext cx="756618" cy="77320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B1DD58B-3FA0-1380-8331-9035C0C9AAEE}"/>
              </a:ext>
            </a:extLst>
          </p:cNvPr>
          <p:cNvSpPr/>
          <p:nvPr/>
        </p:nvSpPr>
        <p:spPr>
          <a:xfrm flipH="1">
            <a:off x="8806955" y="5392341"/>
            <a:ext cx="229169" cy="280926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D9F7803-A25F-7AC3-F53D-D700DA5B5A0A}"/>
              </a:ext>
            </a:extLst>
          </p:cNvPr>
          <p:cNvSpPr/>
          <p:nvPr/>
        </p:nvSpPr>
        <p:spPr>
          <a:xfrm flipH="1">
            <a:off x="8404258" y="5337024"/>
            <a:ext cx="156295" cy="299028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D802624-C85A-BEAA-B774-CA86E8F9A892}"/>
              </a:ext>
            </a:extLst>
          </p:cNvPr>
          <p:cNvSpPr/>
          <p:nvPr/>
        </p:nvSpPr>
        <p:spPr>
          <a:xfrm flipH="1">
            <a:off x="8616525" y="5865480"/>
            <a:ext cx="58772" cy="36016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CD09B5C5-5169-2329-BA55-6A6F10BF1E51}"/>
              </a:ext>
            </a:extLst>
          </p:cNvPr>
          <p:cNvSpPr/>
          <p:nvPr/>
        </p:nvSpPr>
        <p:spPr>
          <a:xfrm flipH="1">
            <a:off x="8637362" y="5898378"/>
            <a:ext cx="8753" cy="1936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249A19D-D8D7-679F-8297-6E81B2BDE26C}"/>
              </a:ext>
            </a:extLst>
          </p:cNvPr>
          <p:cNvSpPr/>
          <p:nvPr/>
        </p:nvSpPr>
        <p:spPr>
          <a:xfrm flipH="1">
            <a:off x="8572507" y="5895729"/>
            <a:ext cx="146855" cy="38037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7E7E1E5-9AB8-508E-0493-3785CC2A1E18}"/>
              </a:ext>
            </a:extLst>
          </p:cNvPr>
          <p:cNvSpPr/>
          <p:nvPr/>
        </p:nvSpPr>
        <p:spPr>
          <a:xfrm flipH="1">
            <a:off x="8712558" y="5773811"/>
            <a:ext cx="69655" cy="2943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FAF12E1-3825-AAA3-CC62-EF4E9B32DB96}"/>
              </a:ext>
            </a:extLst>
          </p:cNvPr>
          <p:cNvSpPr/>
          <p:nvPr/>
        </p:nvSpPr>
        <p:spPr>
          <a:xfrm flipH="1">
            <a:off x="8546254" y="5762415"/>
            <a:ext cx="70446" cy="26355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0FBCF888-A4DE-364A-A624-B7AE98BDDCB8}"/>
              </a:ext>
            </a:extLst>
          </p:cNvPr>
          <p:cNvSpPr/>
          <p:nvPr/>
        </p:nvSpPr>
        <p:spPr>
          <a:xfrm flipH="1">
            <a:off x="8749951" y="6060168"/>
            <a:ext cx="169411" cy="111753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F1873103-F56D-59CF-5A32-8F372660EF9E}"/>
              </a:ext>
            </a:extLst>
          </p:cNvPr>
          <p:cNvSpPr/>
          <p:nvPr/>
        </p:nvSpPr>
        <p:spPr>
          <a:xfrm flipH="1">
            <a:off x="8746378" y="6057328"/>
            <a:ext cx="176435" cy="117826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FDEEFB8-FE54-5EEA-DF4D-F3F5788DE160}"/>
              </a:ext>
            </a:extLst>
          </p:cNvPr>
          <p:cNvSpPr/>
          <p:nvPr/>
        </p:nvSpPr>
        <p:spPr>
          <a:xfrm flipH="1">
            <a:off x="8360368" y="6060168"/>
            <a:ext cx="169361" cy="111753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83FBCDA7-706C-943C-0CC8-A5309D8CE878}"/>
              </a:ext>
            </a:extLst>
          </p:cNvPr>
          <p:cNvSpPr/>
          <p:nvPr/>
        </p:nvSpPr>
        <p:spPr>
          <a:xfrm flipH="1">
            <a:off x="8356689" y="6057180"/>
            <a:ext cx="176459" cy="117973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26CE202-B127-2A01-7A08-61091C7670F8}"/>
              </a:ext>
            </a:extLst>
          </p:cNvPr>
          <p:cNvSpPr/>
          <p:nvPr/>
        </p:nvSpPr>
        <p:spPr>
          <a:xfrm flipH="1">
            <a:off x="1443745" y="5631986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D8AA05F-6EA7-FA84-95F4-C59A9CC3F350}"/>
              </a:ext>
            </a:extLst>
          </p:cNvPr>
          <p:cNvGrpSpPr/>
          <p:nvPr/>
        </p:nvGrpSpPr>
        <p:grpSpPr>
          <a:xfrm>
            <a:off x="3201819" y="2835991"/>
            <a:ext cx="5788362" cy="523220"/>
            <a:chOff x="826630" y="2306427"/>
            <a:chExt cx="5788362" cy="52322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39D3EE92-9135-EDE3-B315-919D7B5E5C4E}"/>
                </a:ext>
              </a:extLst>
            </p:cNvPr>
            <p:cNvSpPr/>
            <p:nvPr/>
          </p:nvSpPr>
          <p:spPr>
            <a:xfrm>
              <a:off x="826630" y="2306427"/>
              <a:ext cx="578836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1869883" y="2373764"/>
              <a:ext cx="35821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16D2E4A-F146-41B7-A844-79EC82355B5D}"/>
                </a:ext>
              </a:extLst>
            </p:cNvPr>
            <p:cNvSpPr/>
            <p:nvPr/>
          </p:nvSpPr>
          <p:spPr>
            <a:xfrm>
              <a:off x="5877826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06CC5BA-DFD9-E2F9-C205-2D77CE4E4399}"/>
              </a:ext>
            </a:extLst>
          </p:cNvPr>
          <p:cNvSpPr txBox="1"/>
          <p:nvPr/>
        </p:nvSpPr>
        <p:spPr>
          <a:xfrm>
            <a:off x="4015287" y="3698321"/>
            <a:ext cx="40798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58320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8DC4515-CE7A-BBAB-1D83-03E5087F77A3}"/>
              </a:ext>
            </a:extLst>
          </p:cNvPr>
          <p:cNvGrpSpPr/>
          <p:nvPr/>
        </p:nvGrpSpPr>
        <p:grpSpPr>
          <a:xfrm>
            <a:off x="1858418" y="1265912"/>
            <a:ext cx="8598194" cy="4222666"/>
            <a:chOff x="1858418" y="1265912"/>
            <a:chExt cx="8598194" cy="4222666"/>
          </a:xfrm>
        </p:grpSpPr>
        <p:grpSp>
          <p:nvGrpSpPr>
            <p:cNvPr id="3" name="图形 31">
              <a:extLst>
                <a:ext uri="{FF2B5EF4-FFF2-40B4-BE49-F238E27FC236}">
                  <a16:creationId xmlns:a16="http://schemas.microsoft.com/office/drawing/2014/main" id="{8758015C-BC4C-D5DB-B584-5F20CBB9CBDB}"/>
                </a:ext>
              </a:extLst>
            </p:cNvPr>
            <p:cNvGrpSpPr/>
            <p:nvPr/>
          </p:nvGrpSpPr>
          <p:grpSpPr>
            <a:xfrm rot="5400000">
              <a:off x="4268528" y="-692089"/>
              <a:ext cx="3737883" cy="8190950"/>
              <a:chOff x="8638677" y="900743"/>
              <a:chExt cx="3357057" cy="7356437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1DE3E9F-24F0-A97C-1B97-64A793C229C9}"/>
                  </a:ext>
                </a:extLst>
              </p:cNvPr>
              <p:cNvSpPr/>
              <p:nvPr/>
            </p:nvSpPr>
            <p:spPr>
              <a:xfrm>
                <a:off x="8638677" y="900743"/>
                <a:ext cx="3357057" cy="7356437"/>
              </a:xfrm>
              <a:custGeom>
                <a:avLst/>
                <a:gdLst>
                  <a:gd name="connsiteX0" fmla="*/ 1920621 w 1920620"/>
                  <a:gd name="connsiteY0" fmla="*/ 3467291 h 3476529"/>
                  <a:gd name="connsiteX1" fmla="*/ 1911382 w 1920620"/>
                  <a:gd name="connsiteY1" fmla="*/ 3476530 h 3476529"/>
                  <a:gd name="connsiteX2" fmla="*/ 9239 w 1920620"/>
                  <a:gd name="connsiteY2" fmla="*/ 3476530 h 3476529"/>
                  <a:gd name="connsiteX3" fmla="*/ 0 w 1920620"/>
                  <a:gd name="connsiteY3" fmla="*/ 3467291 h 3476529"/>
                  <a:gd name="connsiteX4" fmla="*/ 0 w 1920620"/>
                  <a:gd name="connsiteY4" fmla="*/ 9239 h 3476529"/>
                  <a:gd name="connsiteX5" fmla="*/ 9239 w 1920620"/>
                  <a:gd name="connsiteY5" fmla="*/ 0 h 3476529"/>
                  <a:gd name="connsiteX6" fmla="*/ 1911382 w 1920620"/>
                  <a:gd name="connsiteY6" fmla="*/ 0 h 3476529"/>
                  <a:gd name="connsiteX7" fmla="*/ 1920621 w 1920620"/>
                  <a:gd name="connsiteY7" fmla="*/ 9239 h 3476529"/>
                  <a:gd name="connsiteX8" fmla="*/ 1920621 w 1920620"/>
                  <a:gd name="connsiteY8" fmla="*/ 3467291 h 34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20620" h="3476529">
                    <a:moveTo>
                      <a:pt x="1920621" y="3467291"/>
                    </a:moveTo>
                    <a:cubicBezTo>
                      <a:pt x="1920621" y="3472339"/>
                      <a:pt x="1916525" y="3476530"/>
                      <a:pt x="1911382" y="3476530"/>
                    </a:cubicBezTo>
                    <a:lnTo>
                      <a:pt x="9239" y="3476530"/>
                    </a:lnTo>
                    <a:cubicBezTo>
                      <a:pt x="4191" y="3476530"/>
                      <a:pt x="0" y="3472434"/>
                      <a:pt x="0" y="3467291"/>
                    </a:cubicBezTo>
                    <a:lnTo>
                      <a:pt x="0" y="9239"/>
                    </a:lnTo>
                    <a:cubicBezTo>
                      <a:pt x="0" y="4191"/>
                      <a:pt x="4096" y="0"/>
                      <a:pt x="9239" y="0"/>
                    </a:cubicBezTo>
                    <a:lnTo>
                      <a:pt x="1911382" y="0"/>
                    </a:lnTo>
                    <a:cubicBezTo>
                      <a:pt x="1916430" y="0"/>
                      <a:pt x="1920621" y="4096"/>
                      <a:pt x="1920621" y="9239"/>
                    </a:cubicBezTo>
                    <a:lnTo>
                      <a:pt x="1920621" y="3467291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F177EC82-4853-6092-EE0F-0BFAE0A6826F}"/>
                  </a:ext>
                </a:extLst>
              </p:cNvPr>
              <p:cNvSpPr/>
              <p:nvPr/>
            </p:nvSpPr>
            <p:spPr>
              <a:xfrm>
                <a:off x="8684684" y="946847"/>
                <a:ext cx="3265554" cy="7307086"/>
              </a:xfrm>
              <a:custGeom>
                <a:avLst/>
                <a:gdLst>
                  <a:gd name="connsiteX0" fmla="*/ 0 w 1828514"/>
                  <a:gd name="connsiteY0" fmla="*/ 0 h 3384423"/>
                  <a:gd name="connsiteX1" fmla="*/ 1828514 w 1828514"/>
                  <a:gd name="connsiteY1" fmla="*/ 0 h 3384423"/>
                  <a:gd name="connsiteX2" fmla="*/ 1828514 w 1828514"/>
                  <a:gd name="connsiteY2" fmla="*/ 3384423 h 3384423"/>
                  <a:gd name="connsiteX3" fmla="*/ 0 w 1828514"/>
                  <a:gd name="connsiteY3" fmla="*/ 3384423 h 338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8514" h="3384423">
                    <a:moveTo>
                      <a:pt x="0" y="0"/>
                    </a:moveTo>
                    <a:lnTo>
                      <a:pt x="1828514" y="0"/>
                    </a:lnTo>
                    <a:lnTo>
                      <a:pt x="1828514" y="3384423"/>
                    </a:lnTo>
                    <a:lnTo>
                      <a:pt x="0" y="3384423"/>
                    </a:lnTo>
                    <a:close/>
                  </a:path>
                </a:pathLst>
              </a:custGeom>
              <a:solidFill>
                <a:srgbClr val="C806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5" name="图形 31">
              <a:extLst>
                <a:ext uri="{FF2B5EF4-FFF2-40B4-BE49-F238E27FC236}">
                  <a16:creationId xmlns:a16="http://schemas.microsoft.com/office/drawing/2014/main" id="{D9442EF5-867D-EC8D-6F62-161EDA643C22}"/>
                </a:ext>
              </a:extLst>
            </p:cNvPr>
            <p:cNvGrpSpPr/>
            <p:nvPr/>
          </p:nvGrpSpPr>
          <p:grpSpPr>
            <a:xfrm rot="5400000">
              <a:off x="8159895" y="3191861"/>
              <a:ext cx="4222666" cy="370768"/>
              <a:chOff x="8397504" y="699861"/>
              <a:chExt cx="3792450" cy="332994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351060EC-BDDF-60CF-72C2-D139FE168F47}"/>
                  </a:ext>
                </a:extLst>
              </p:cNvPr>
              <p:cNvSpPr/>
              <p:nvPr/>
            </p:nvSpPr>
            <p:spPr>
              <a:xfrm>
                <a:off x="8397504" y="757486"/>
                <a:ext cx="3792450" cy="189357"/>
              </a:xfrm>
              <a:custGeom>
                <a:avLst/>
                <a:gdLst>
                  <a:gd name="connsiteX0" fmla="*/ 2413540 w 2413634"/>
                  <a:gd name="connsiteY0" fmla="*/ 180118 h 189356"/>
                  <a:gd name="connsiteX1" fmla="*/ 2404301 w 2413634"/>
                  <a:gd name="connsiteY1" fmla="*/ 189357 h 189356"/>
                  <a:gd name="connsiteX2" fmla="*/ 9239 w 2413634"/>
                  <a:gd name="connsiteY2" fmla="*/ 189357 h 189356"/>
                  <a:gd name="connsiteX3" fmla="*/ 0 w 2413634"/>
                  <a:gd name="connsiteY3" fmla="*/ 180118 h 189356"/>
                  <a:gd name="connsiteX4" fmla="*/ 0 w 2413634"/>
                  <a:gd name="connsiteY4" fmla="*/ 9239 h 189356"/>
                  <a:gd name="connsiteX5" fmla="*/ 9239 w 2413634"/>
                  <a:gd name="connsiteY5" fmla="*/ 0 h 189356"/>
                  <a:gd name="connsiteX6" fmla="*/ 2404396 w 2413634"/>
                  <a:gd name="connsiteY6" fmla="*/ 0 h 189356"/>
                  <a:gd name="connsiteX7" fmla="*/ 2413635 w 2413634"/>
                  <a:gd name="connsiteY7" fmla="*/ 9239 h 189356"/>
                  <a:gd name="connsiteX8" fmla="*/ 2413635 w 2413634"/>
                  <a:gd name="connsiteY8" fmla="*/ 180118 h 18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3634" h="189356">
                    <a:moveTo>
                      <a:pt x="2413540" y="180118"/>
                    </a:moveTo>
                    <a:cubicBezTo>
                      <a:pt x="2413540" y="185166"/>
                      <a:pt x="2409444" y="189357"/>
                      <a:pt x="2404301" y="189357"/>
                    </a:cubicBezTo>
                    <a:lnTo>
                      <a:pt x="9239" y="189357"/>
                    </a:lnTo>
                    <a:cubicBezTo>
                      <a:pt x="4096" y="189357"/>
                      <a:pt x="0" y="185261"/>
                      <a:pt x="0" y="180118"/>
                    </a:cubicBezTo>
                    <a:lnTo>
                      <a:pt x="0" y="9239"/>
                    </a:lnTo>
                    <a:cubicBezTo>
                      <a:pt x="0" y="4191"/>
                      <a:pt x="4096" y="0"/>
                      <a:pt x="9239" y="0"/>
                    </a:cubicBezTo>
                    <a:lnTo>
                      <a:pt x="2404396" y="0"/>
                    </a:lnTo>
                    <a:cubicBezTo>
                      <a:pt x="2409444" y="0"/>
                      <a:pt x="2413635" y="4096"/>
                      <a:pt x="2413635" y="9239"/>
                    </a:cubicBezTo>
                    <a:lnTo>
                      <a:pt x="2413635" y="180118"/>
                    </a:lnTo>
                    <a:close/>
                  </a:path>
                </a:pathLst>
              </a:custGeom>
              <a:solidFill>
                <a:srgbClr val="C712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8FC0F58A-51DE-7BE4-C1C9-60369116D7AD}"/>
                  </a:ext>
                </a:extLst>
              </p:cNvPr>
              <p:cNvSpPr/>
              <p:nvPr/>
            </p:nvSpPr>
            <p:spPr>
              <a:xfrm>
                <a:off x="8490468" y="699861"/>
                <a:ext cx="3620539" cy="332994"/>
              </a:xfrm>
              <a:custGeom>
                <a:avLst/>
                <a:gdLst>
                  <a:gd name="connsiteX0" fmla="*/ 2227707 w 2227707"/>
                  <a:gd name="connsiteY0" fmla="*/ 323850 h 332994"/>
                  <a:gd name="connsiteX1" fmla="*/ 2219039 w 2227707"/>
                  <a:gd name="connsiteY1" fmla="*/ 332994 h 332994"/>
                  <a:gd name="connsiteX2" fmla="*/ 8668 w 2227707"/>
                  <a:gd name="connsiteY2" fmla="*/ 332994 h 332994"/>
                  <a:gd name="connsiteX3" fmla="*/ 0 w 2227707"/>
                  <a:gd name="connsiteY3" fmla="*/ 323850 h 332994"/>
                  <a:gd name="connsiteX4" fmla="*/ 0 w 2227707"/>
                  <a:gd name="connsiteY4" fmla="*/ 9144 h 332994"/>
                  <a:gd name="connsiteX5" fmla="*/ 8668 w 2227707"/>
                  <a:gd name="connsiteY5" fmla="*/ 0 h 332994"/>
                  <a:gd name="connsiteX6" fmla="*/ 2219039 w 2227707"/>
                  <a:gd name="connsiteY6" fmla="*/ 0 h 332994"/>
                  <a:gd name="connsiteX7" fmla="*/ 2227707 w 2227707"/>
                  <a:gd name="connsiteY7" fmla="*/ 9144 h 332994"/>
                  <a:gd name="connsiteX8" fmla="*/ 2227707 w 2227707"/>
                  <a:gd name="connsiteY8" fmla="*/ 323850 h 332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27707" h="332994">
                    <a:moveTo>
                      <a:pt x="2227707" y="323850"/>
                    </a:moveTo>
                    <a:cubicBezTo>
                      <a:pt x="2227707" y="328898"/>
                      <a:pt x="2223802" y="332994"/>
                      <a:pt x="2219039" y="332994"/>
                    </a:cubicBezTo>
                    <a:lnTo>
                      <a:pt x="8668" y="332994"/>
                    </a:lnTo>
                    <a:cubicBezTo>
                      <a:pt x="3905" y="332994"/>
                      <a:pt x="0" y="328898"/>
                      <a:pt x="0" y="323850"/>
                    </a:cubicBezTo>
                    <a:lnTo>
                      <a:pt x="0" y="9144"/>
                    </a:lnTo>
                    <a:cubicBezTo>
                      <a:pt x="0" y="4096"/>
                      <a:pt x="3905" y="0"/>
                      <a:pt x="8668" y="0"/>
                    </a:cubicBezTo>
                    <a:lnTo>
                      <a:pt x="2219039" y="0"/>
                    </a:lnTo>
                    <a:cubicBezTo>
                      <a:pt x="2223802" y="0"/>
                      <a:pt x="2227707" y="4096"/>
                      <a:pt x="2227707" y="9144"/>
                    </a:cubicBezTo>
                    <a:lnTo>
                      <a:pt x="2227707" y="323850"/>
                    </a:lnTo>
                    <a:close/>
                  </a:path>
                </a:pathLst>
              </a:custGeom>
              <a:solidFill>
                <a:srgbClr val="E61B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31">
              <a:extLst>
                <a:ext uri="{FF2B5EF4-FFF2-40B4-BE49-F238E27FC236}">
                  <a16:creationId xmlns:a16="http://schemas.microsoft.com/office/drawing/2014/main" id="{F78CC8FC-CA39-8E22-858D-B917DB075A21}"/>
                </a:ext>
              </a:extLst>
            </p:cNvPr>
            <p:cNvGrpSpPr/>
            <p:nvPr/>
          </p:nvGrpSpPr>
          <p:grpSpPr>
            <a:xfrm rot="5400000">
              <a:off x="-67531" y="3191861"/>
              <a:ext cx="4222666" cy="370768"/>
              <a:chOff x="8397504" y="699861"/>
              <a:chExt cx="3792450" cy="332994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11B796F-DF18-EE89-47B4-A29181F8D006}"/>
                  </a:ext>
                </a:extLst>
              </p:cNvPr>
              <p:cNvSpPr/>
              <p:nvPr/>
            </p:nvSpPr>
            <p:spPr>
              <a:xfrm>
                <a:off x="8397504" y="757486"/>
                <a:ext cx="3792450" cy="189357"/>
              </a:xfrm>
              <a:custGeom>
                <a:avLst/>
                <a:gdLst>
                  <a:gd name="connsiteX0" fmla="*/ 2413540 w 2413634"/>
                  <a:gd name="connsiteY0" fmla="*/ 180118 h 189356"/>
                  <a:gd name="connsiteX1" fmla="*/ 2404301 w 2413634"/>
                  <a:gd name="connsiteY1" fmla="*/ 189357 h 189356"/>
                  <a:gd name="connsiteX2" fmla="*/ 9239 w 2413634"/>
                  <a:gd name="connsiteY2" fmla="*/ 189357 h 189356"/>
                  <a:gd name="connsiteX3" fmla="*/ 0 w 2413634"/>
                  <a:gd name="connsiteY3" fmla="*/ 180118 h 189356"/>
                  <a:gd name="connsiteX4" fmla="*/ 0 w 2413634"/>
                  <a:gd name="connsiteY4" fmla="*/ 9239 h 189356"/>
                  <a:gd name="connsiteX5" fmla="*/ 9239 w 2413634"/>
                  <a:gd name="connsiteY5" fmla="*/ 0 h 189356"/>
                  <a:gd name="connsiteX6" fmla="*/ 2404396 w 2413634"/>
                  <a:gd name="connsiteY6" fmla="*/ 0 h 189356"/>
                  <a:gd name="connsiteX7" fmla="*/ 2413635 w 2413634"/>
                  <a:gd name="connsiteY7" fmla="*/ 9239 h 189356"/>
                  <a:gd name="connsiteX8" fmla="*/ 2413635 w 2413634"/>
                  <a:gd name="connsiteY8" fmla="*/ 180118 h 18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3634" h="189356">
                    <a:moveTo>
                      <a:pt x="2413540" y="180118"/>
                    </a:moveTo>
                    <a:cubicBezTo>
                      <a:pt x="2413540" y="185166"/>
                      <a:pt x="2409444" y="189357"/>
                      <a:pt x="2404301" y="189357"/>
                    </a:cubicBezTo>
                    <a:lnTo>
                      <a:pt x="9239" y="189357"/>
                    </a:lnTo>
                    <a:cubicBezTo>
                      <a:pt x="4096" y="189357"/>
                      <a:pt x="0" y="185261"/>
                      <a:pt x="0" y="180118"/>
                    </a:cubicBezTo>
                    <a:lnTo>
                      <a:pt x="0" y="9239"/>
                    </a:lnTo>
                    <a:cubicBezTo>
                      <a:pt x="0" y="4191"/>
                      <a:pt x="4096" y="0"/>
                      <a:pt x="9239" y="0"/>
                    </a:cubicBezTo>
                    <a:lnTo>
                      <a:pt x="2404396" y="0"/>
                    </a:lnTo>
                    <a:cubicBezTo>
                      <a:pt x="2409444" y="0"/>
                      <a:pt x="2413635" y="4096"/>
                      <a:pt x="2413635" y="9239"/>
                    </a:cubicBezTo>
                    <a:lnTo>
                      <a:pt x="2413635" y="180118"/>
                    </a:lnTo>
                    <a:close/>
                  </a:path>
                </a:pathLst>
              </a:custGeom>
              <a:solidFill>
                <a:srgbClr val="C712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0037DD1-54F3-E059-B2FC-B352D72C742A}"/>
                  </a:ext>
                </a:extLst>
              </p:cNvPr>
              <p:cNvSpPr/>
              <p:nvPr/>
            </p:nvSpPr>
            <p:spPr>
              <a:xfrm>
                <a:off x="8490468" y="699861"/>
                <a:ext cx="3620539" cy="332994"/>
              </a:xfrm>
              <a:custGeom>
                <a:avLst/>
                <a:gdLst>
                  <a:gd name="connsiteX0" fmla="*/ 2227707 w 2227707"/>
                  <a:gd name="connsiteY0" fmla="*/ 323850 h 332994"/>
                  <a:gd name="connsiteX1" fmla="*/ 2219039 w 2227707"/>
                  <a:gd name="connsiteY1" fmla="*/ 332994 h 332994"/>
                  <a:gd name="connsiteX2" fmla="*/ 8668 w 2227707"/>
                  <a:gd name="connsiteY2" fmla="*/ 332994 h 332994"/>
                  <a:gd name="connsiteX3" fmla="*/ 0 w 2227707"/>
                  <a:gd name="connsiteY3" fmla="*/ 323850 h 332994"/>
                  <a:gd name="connsiteX4" fmla="*/ 0 w 2227707"/>
                  <a:gd name="connsiteY4" fmla="*/ 9144 h 332994"/>
                  <a:gd name="connsiteX5" fmla="*/ 8668 w 2227707"/>
                  <a:gd name="connsiteY5" fmla="*/ 0 h 332994"/>
                  <a:gd name="connsiteX6" fmla="*/ 2219039 w 2227707"/>
                  <a:gd name="connsiteY6" fmla="*/ 0 h 332994"/>
                  <a:gd name="connsiteX7" fmla="*/ 2227707 w 2227707"/>
                  <a:gd name="connsiteY7" fmla="*/ 9144 h 332994"/>
                  <a:gd name="connsiteX8" fmla="*/ 2227707 w 2227707"/>
                  <a:gd name="connsiteY8" fmla="*/ 323850 h 332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27707" h="332994">
                    <a:moveTo>
                      <a:pt x="2227707" y="323850"/>
                    </a:moveTo>
                    <a:cubicBezTo>
                      <a:pt x="2227707" y="328898"/>
                      <a:pt x="2223802" y="332994"/>
                      <a:pt x="2219039" y="332994"/>
                    </a:cubicBezTo>
                    <a:lnTo>
                      <a:pt x="8668" y="332994"/>
                    </a:lnTo>
                    <a:cubicBezTo>
                      <a:pt x="3905" y="332994"/>
                      <a:pt x="0" y="328898"/>
                      <a:pt x="0" y="323850"/>
                    </a:cubicBezTo>
                    <a:lnTo>
                      <a:pt x="0" y="9144"/>
                    </a:lnTo>
                    <a:cubicBezTo>
                      <a:pt x="0" y="4096"/>
                      <a:pt x="3905" y="0"/>
                      <a:pt x="8668" y="0"/>
                    </a:cubicBezTo>
                    <a:lnTo>
                      <a:pt x="2219039" y="0"/>
                    </a:lnTo>
                    <a:cubicBezTo>
                      <a:pt x="2223802" y="0"/>
                      <a:pt x="2227707" y="4096"/>
                      <a:pt x="2227707" y="9144"/>
                    </a:cubicBezTo>
                    <a:lnTo>
                      <a:pt x="2227707" y="323850"/>
                    </a:lnTo>
                    <a:close/>
                  </a:path>
                </a:pathLst>
              </a:custGeom>
              <a:solidFill>
                <a:srgbClr val="E61B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6C9FD574-9C3E-362F-C51F-4199AB5B0B84}"/>
              </a:ext>
            </a:extLst>
          </p:cNvPr>
          <p:cNvSpPr txBox="1"/>
          <p:nvPr/>
        </p:nvSpPr>
        <p:spPr>
          <a:xfrm>
            <a:off x="2786129" y="3547569"/>
            <a:ext cx="4923428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FD68053-A240-EB34-0732-F913EF5C8078}"/>
              </a:ext>
            </a:extLst>
          </p:cNvPr>
          <p:cNvSpPr txBox="1"/>
          <p:nvPr/>
        </p:nvSpPr>
        <p:spPr>
          <a:xfrm>
            <a:off x="4726595" y="2002308"/>
            <a:ext cx="5077096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1DA9C1-BEEE-6542-E4C4-D06B39136A6F}"/>
              </a:ext>
            </a:extLst>
          </p:cNvPr>
          <p:cNvGrpSpPr/>
          <p:nvPr/>
        </p:nvGrpSpPr>
        <p:grpSpPr>
          <a:xfrm>
            <a:off x="8032842" y="3385049"/>
            <a:ext cx="1453900" cy="1418713"/>
            <a:chOff x="46" y="-18"/>
            <a:chExt cx="3960523" cy="3864672"/>
          </a:xfrm>
          <a:solidFill>
            <a:srgbClr val="FFC000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96B20B0-DEE4-4C08-D0BD-92C587F3B329}"/>
                </a:ext>
              </a:extLst>
            </p:cNvPr>
            <p:cNvSpPr/>
            <p:nvPr/>
          </p:nvSpPr>
          <p:spPr>
            <a:xfrm>
              <a:off x="1730267" y="663071"/>
              <a:ext cx="1237151" cy="972682"/>
            </a:xfrm>
            <a:custGeom>
              <a:avLst/>
              <a:gdLst>
                <a:gd name="connsiteX0" fmla="*/ 1227817 w 1237151"/>
                <a:gd name="connsiteY0" fmla="*/ 884169 h 972682"/>
                <a:gd name="connsiteX1" fmla="*/ 1203528 w 1237151"/>
                <a:gd name="connsiteY1" fmla="*/ 793301 h 972682"/>
                <a:gd name="connsiteX2" fmla="*/ 1172667 w 1237151"/>
                <a:gd name="connsiteY2" fmla="*/ 704813 h 972682"/>
                <a:gd name="connsiteX3" fmla="*/ 1092657 w 1237151"/>
                <a:gd name="connsiteY3" fmla="*/ 537078 h 972682"/>
                <a:gd name="connsiteX4" fmla="*/ 856532 w 1237151"/>
                <a:gd name="connsiteY4" fmla="*/ 263615 h 972682"/>
                <a:gd name="connsiteX5" fmla="*/ 532206 w 1237151"/>
                <a:gd name="connsiteY5" fmla="*/ 123884 h 972682"/>
                <a:gd name="connsiteX6" fmla="*/ 353612 w 1237151"/>
                <a:gd name="connsiteY6" fmla="*/ 108358 h 972682"/>
                <a:gd name="connsiteX7" fmla="*/ 265792 w 1237151"/>
                <a:gd name="connsiteY7" fmla="*/ 113311 h 972682"/>
                <a:gd name="connsiteX8" fmla="*/ 186068 w 1237151"/>
                <a:gd name="connsiteY8" fmla="*/ 131123 h 972682"/>
                <a:gd name="connsiteX9" fmla="*/ 130442 w 1237151"/>
                <a:gd name="connsiteY9" fmla="*/ 166175 h 972682"/>
                <a:gd name="connsiteX10" fmla="*/ 111011 w 1237151"/>
                <a:gd name="connsiteY10" fmla="*/ 219038 h 972682"/>
                <a:gd name="connsiteX11" fmla="*/ 123203 w 1237151"/>
                <a:gd name="connsiteY11" fmla="*/ 292667 h 972682"/>
                <a:gd name="connsiteX12" fmla="*/ 156635 w 1237151"/>
                <a:gd name="connsiteY12" fmla="*/ 370962 h 972682"/>
                <a:gd name="connsiteX13" fmla="*/ 254457 w 1237151"/>
                <a:gd name="connsiteY13" fmla="*/ 522124 h 972682"/>
                <a:gd name="connsiteX14" fmla="*/ 372662 w 1237151"/>
                <a:gd name="connsiteY14" fmla="*/ 663570 h 972682"/>
                <a:gd name="connsiteX15" fmla="*/ 503631 w 1237151"/>
                <a:gd name="connsiteY15" fmla="*/ 793872 h 972682"/>
                <a:gd name="connsiteX16" fmla="*/ 573164 w 1237151"/>
                <a:gd name="connsiteY16" fmla="*/ 849879 h 972682"/>
                <a:gd name="connsiteX17" fmla="*/ 650792 w 1237151"/>
                <a:gd name="connsiteY17" fmla="*/ 889979 h 972682"/>
                <a:gd name="connsiteX18" fmla="*/ 827862 w 1237151"/>
                <a:gd name="connsiteY18" fmla="*/ 932937 h 972682"/>
                <a:gd name="connsiteX19" fmla="*/ 920921 w 1237151"/>
                <a:gd name="connsiteY19" fmla="*/ 940176 h 972682"/>
                <a:gd name="connsiteX20" fmla="*/ 1015028 w 1237151"/>
                <a:gd name="connsiteY20" fmla="*/ 939700 h 972682"/>
                <a:gd name="connsiteX21" fmla="*/ 1016648 w 1237151"/>
                <a:gd name="connsiteY21" fmla="*/ 949130 h 972682"/>
                <a:gd name="connsiteX22" fmla="*/ 825767 w 1237151"/>
                <a:gd name="connsiteY22" fmla="*/ 972656 h 972682"/>
                <a:gd name="connsiteX23" fmla="*/ 630885 w 1237151"/>
                <a:gd name="connsiteY23" fmla="*/ 949130 h 972682"/>
                <a:gd name="connsiteX24" fmla="*/ 536207 w 1237151"/>
                <a:gd name="connsiteY24" fmla="*/ 911315 h 972682"/>
                <a:gd name="connsiteX25" fmla="*/ 452863 w 1237151"/>
                <a:gd name="connsiteY25" fmla="*/ 855594 h 972682"/>
                <a:gd name="connsiteX26" fmla="*/ 305987 w 1237151"/>
                <a:gd name="connsiteY26" fmla="*/ 728340 h 972682"/>
                <a:gd name="connsiteX27" fmla="*/ 173876 w 1237151"/>
                <a:gd name="connsiteY27" fmla="*/ 585370 h 972682"/>
                <a:gd name="connsiteX28" fmla="*/ 61100 w 1237151"/>
                <a:gd name="connsiteY28" fmla="*/ 421921 h 972682"/>
                <a:gd name="connsiteX29" fmla="*/ 18428 w 1237151"/>
                <a:gd name="connsiteY29" fmla="*/ 326957 h 972682"/>
                <a:gd name="connsiteX30" fmla="*/ 140 w 1237151"/>
                <a:gd name="connsiteY30" fmla="*/ 214562 h 972682"/>
                <a:gd name="connsiteX31" fmla="*/ 12141 w 1237151"/>
                <a:gd name="connsiteY31" fmla="*/ 151411 h 972682"/>
                <a:gd name="connsiteX32" fmla="*/ 46145 w 1237151"/>
                <a:gd name="connsiteY32" fmla="*/ 93499 h 972682"/>
                <a:gd name="connsiteX33" fmla="*/ 148158 w 1237151"/>
                <a:gd name="connsiteY33" fmla="*/ 27110 h 972682"/>
                <a:gd name="connsiteX34" fmla="*/ 253028 w 1237151"/>
                <a:gd name="connsiteY34" fmla="*/ 4154 h 972682"/>
                <a:gd name="connsiteX35" fmla="*/ 354374 w 1237151"/>
                <a:gd name="connsiteY35" fmla="*/ 154 h 972682"/>
                <a:gd name="connsiteX36" fmla="*/ 552399 w 1237151"/>
                <a:gd name="connsiteY36" fmla="*/ 22442 h 972682"/>
                <a:gd name="connsiteX37" fmla="*/ 742232 w 1237151"/>
                <a:gd name="connsiteY37" fmla="*/ 87117 h 972682"/>
                <a:gd name="connsiteX38" fmla="*/ 910158 w 1237151"/>
                <a:gd name="connsiteY38" fmla="*/ 196274 h 972682"/>
                <a:gd name="connsiteX39" fmla="*/ 1142759 w 1237151"/>
                <a:gd name="connsiteY39" fmla="*/ 511265 h 972682"/>
                <a:gd name="connsiteX40" fmla="*/ 1206671 w 1237151"/>
                <a:gd name="connsiteY40" fmla="*/ 693764 h 972682"/>
                <a:gd name="connsiteX41" fmla="*/ 1237151 w 1237151"/>
                <a:gd name="connsiteY41" fmla="*/ 883026 h 972682"/>
                <a:gd name="connsiteX42" fmla="*/ 1227817 w 1237151"/>
                <a:gd name="connsiteY42" fmla="*/ 884169 h 97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7151" h="972682">
                  <a:moveTo>
                    <a:pt x="1227817" y="884169"/>
                  </a:moveTo>
                  <a:cubicBezTo>
                    <a:pt x="1221149" y="853594"/>
                    <a:pt x="1212958" y="823114"/>
                    <a:pt x="1203528" y="793301"/>
                  </a:cubicBezTo>
                  <a:cubicBezTo>
                    <a:pt x="1194194" y="763392"/>
                    <a:pt x="1184097" y="733769"/>
                    <a:pt x="1172667" y="704813"/>
                  </a:cubicBezTo>
                  <a:cubicBezTo>
                    <a:pt x="1149617" y="646901"/>
                    <a:pt x="1123804" y="590323"/>
                    <a:pt x="1092657" y="537078"/>
                  </a:cubicBezTo>
                  <a:cubicBezTo>
                    <a:pt x="1031221" y="430398"/>
                    <a:pt x="952259" y="335148"/>
                    <a:pt x="856532" y="263615"/>
                  </a:cubicBezTo>
                  <a:cubicBezTo>
                    <a:pt x="761092" y="191606"/>
                    <a:pt x="649268" y="145124"/>
                    <a:pt x="532206" y="123884"/>
                  </a:cubicBezTo>
                  <a:cubicBezTo>
                    <a:pt x="473627" y="113025"/>
                    <a:pt x="413715" y="108644"/>
                    <a:pt x="353612" y="108358"/>
                  </a:cubicBezTo>
                  <a:cubicBezTo>
                    <a:pt x="323704" y="108358"/>
                    <a:pt x="294176" y="109787"/>
                    <a:pt x="265792" y="113311"/>
                  </a:cubicBezTo>
                  <a:cubicBezTo>
                    <a:pt x="237407" y="116835"/>
                    <a:pt x="209975" y="122264"/>
                    <a:pt x="186068" y="131123"/>
                  </a:cubicBezTo>
                  <a:cubicBezTo>
                    <a:pt x="162160" y="139790"/>
                    <a:pt x="142443" y="151982"/>
                    <a:pt x="130442" y="166175"/>
                  </a:cubicBezTo>
                  <a:cubicBezTo>
                    <a:pt x="118535" y="180272"/>
                    <a:pt x="112058" y="196750"/>
                    <a:pt x="111011" y="219038"/>
                  </a:cubicBezTo>
                  <a:cubicBezTo>
                    <a:pt x="109963" y="241041"/>
                    <a:pt x="114821" y="266759"/>
                    <a:pt x="123203" y="292667"/>
                  </a:cubicBezTo>
                  <a:cubicBezTo>
                    <a:pt x="131394" y="318670"/>
                    <a:pt x="143110" y="345054"/>
                    <a:pt x="156635" y="370962"/>
                  </a:cubicBezTo>
                  <a:cubicBezTo>
                    <a:pt x="183972" y="422778"/>
                    <a:pt x="217595" y="473546"/>
                    <a:pt x="254457" y="522124"/>
                  </a:cubicBezTo>
                  <a:cubicBezTo>
                    <a:pt x="291128" y="570987"/>
                    <a:pt x="331133" y="617945"/>
                    <a:pt x="372662" y="663570"/>
                  </a:cubicBezTo>
                  <a:cubicBezTo>
                    <a:pt x="414382" y="708909"/>
                    <a:pt x="458006" y="753105"/>
                    <a:pt x="503631" y="793872"/>
                  </a:cubicBezTo>
                  <a:cubicBezTo>
                    <a:pt x="526396" y="814065"/>
                    <a:pt x="549923" y="834068"/>
                    <a:pt x="573164" y="849879"/>
                  </a:cubicBezTo>
                  <a:cubicBezTo>
                    <a:pt x="596690" y="865405"/>
                    <a:pt x="623265" y="879121"/>
                    <a:pt x="650792" y="889979"/>
                  </a:cubicBezTo>
                  <a:cubicBezTo>
                    <a:pt x="706133" y="912268"/>
                    <a:pt x="766521" y="925603"/>
                    <a:pt x="827862" y="932937"/>
                  </a:cubicBezTo>
                  <a:cubicBezTo>
                    <a:pt x="858628" y="936842"/>
                    <a:pt x="889679" y="939224"/>
                    <a:pt x="920921" y="940176"/>
                  </a:cubicBezTo>
                  <a:cubicBezTo>
                    <a:pt x="952163" y="941510"/>
                    <a:pt x="983691" y="941319"/>
                    <a:pt x="1015028" y="939700"/>
                  </a:cubicBezTo>
                  <a:lnTo>
                    <a:pt x="1016648" y="949130"/>
                  </a:lnTo>
                  <a:cubicBezTo>
                    <a:pt x="954354" y="964465"/>
                    <a:pt x="890442" y="971418"/>
                    <a:pt x="825767" y="972656"/>
                  </a:cubicBezTo>
                  <a:cubicBezTo>
                    <a:pt x="761187" y="973133"/>
                    <a:pt x="695465" y="967132"/>
                    <a:pt x="630885" y="949130"/>
                  </a:cubicBezTo>
                  <a:cubicBezTo>
                    <a:pt x="598595" y="939890"/>
                    <a:pt x="566972" y="928079"/>
                    <a:pt x="536207" y="911315"/>
                  </a:cubicBezTo>
                  <a:cubicBezTo>
                    <a:pt x="505536" y="894170"/>
                    <a:pt x="479152" y="875311"/>
                    <a:pt x="452863" y="855594"/>
                  </a:cubicBezTo>
                  <a:cubicBezTo>
                    <a:pt x="400952" y="816065"/>
                    <a:pt x="352469" y="773393"/>
                    <a:pt x="305987" y="728340"/>
                  </a:cubicBezTo>
                  <a:cubicBezTo>
                    <a:pt x="259505" y="683382"/>
                    <a:pt x="215500" y="635757"/>
                    <a:pt x="173876" y="585370"/>
                  </a:cubicBezTo>
                  <a:cubicBezTo>
                    <a:pt x="132823" y="534602"/>
                    <a:pt x="93675" y="481452"/>
                    <a:pt x="61100" y="421921"/>
                  </a:cubicBezTo>
                  <a:cubicBezTo>
                    <a:pt x="44812" y="392203"/>
                    <a:pt x="30048" y="360961"/>
                    <a:pt x="18428" y="326957"/>
                  </a:cubicBezTo>
                  <a:cubicBezTo>
                    <a:pt x="7188" y="292952"/>
                    <a:pt x="-1194" y="255805"/>
                    <a:pt x="140" y="214562"/>
                  </a:cubicBezTo>
                  <a:cubicBezTo>
                    <a:pt x="902" y="193988"/>
                    <a:pt x="4521" y="172366"/>
                    <a:pt x="12141" y="151411"/>
                  </a:cubicBezTo>
                  <a:cubicBezTo>
                    <a:pt x="19666" y="130361"/>
                    <a:pt x="31477" y="110263"/>
                    <a:pt x="46145" y="93499"/>
                  </a:cubicBezTo>
                  <a:cubicBezTo>
                    <a:pt x="75768" y="59590"/>
                    <a:pt x="113011" y="39873"/>
                    <a:pt x="148158" y="27110"/>
                  </a:cubicBezTo>
                  <a:cubicBezTo>
                    <a:pt x="183686" y="14441"/>
                    <a:pt x="218738" y="7869"/>
                    <a:pt x="253028" y="4154"/>
                  </a:cubicBezTo>
                  <a:cubicBezTo>
                    <a:pt x="287414" y="535"/>
                    <a:pt x="321132" y="-418"/>
                    <a:pt x="354374" y="154"/>
                  </a:cubicBezTo>
                  <a:cubicBezTo>
                    <a:pt x="420573" y="1202"/>
                    <a:pt x="487058" y="8345"/>
                    <a:pt x="552399" y="22442"/>
                  </a:cubicBezTo>
                  <a:cubicBezTo>
                    <a:pt x="617741" y="36349"/>
                    <a:pt x="681749" y="58161"/>
                    <a:pt x="742232" y="87117"/>
                  </a:cubicBezTo>
                  <a:cubicBezTo>
                    <a:pt x="802621" y="116359"/>
                    <a:pt x="859295" y="153125"/>
                    <a:pt x="910158" y="196274"/>
                  </a:cubicBezTo>
                  <a:cubicBezTo>
                    <a:pt x="1012171" y="282665"/>
                    <a:pt x="1089514" y="393251"/>
                    <a:pt x="1142759" y="511265"/>
                  </a:cubicBezTo>
                  <a:cubicBezTo>
                    <a:pt x="1169143" y="570511"/>
                    <a:pt x="1191146" y="631376"/>
                    <a:pt x="1206671" y="693764"/>
                  </a:cubicBezTo>
                  <a:cubicBezTo>
                    <a:pt x="1222388" y="755963"/>
                    <a:pt x="1233818" y="819113"/>
                    <a:pt x="1237151" y="883026"/>
                  </a:cubicBezTo>
                  <a:lnTo>
                    <a:pt x="1227817" y="884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292FBAF-21DF-6FF1-FAEC-FB174CAE8582}"/>
                </a:ext>
              </a:extLst>
            </p:cNvPr>
            <p:cNvSpPr/>
            <p:nvPr/>
          </p:nvSpPr>
          <p:spPr>
            <a:xfrm>
              <a:off x="2653567" y="-18"/>
              <a:ext cx="459474" cy="1114824"/>
            </a:xfrm>
            <a:custGeom>
              <a:avLst/>
              <a:gdLst>
                <a:gd name="connsiteX0" fmla="*/ 15624 w 459474"/>
                <a:gd name="connsiteY0" fmla="*/ 840124 h 1114824"/>
                <a:gd name="connsiteX1" fmla="*/ 98 w 459474"/>
                <a:gd name="connsiteY1" fmla="*/ 583711 h 1114824"/>
                <a:gd name="connsiteX2" fmla="*/ 13147 w 459474"/>
                <a:gd name="connsiteY2" fmla="*/ 325678 h 1114824"/>
                <a:gd name="connsiteX3" fmla="*/ 36769 w 459474"/>
                <a:gd name="connsiteY3" fmla="*/ 196424 h 1114824"/>
                <a:gd name="connsiteX4" fmla="*/ 57057 w 459474"/>
                <a:gd name="connsiteY4" fmla="*/ 132035 h 1114824"/>
                <a:gd name="connsiteX5" fmla="*/ 88776 w 459474"/>
                <a:gd name="connsiteY5" fmla="*/ 68599 h 1114824"/>
                <a:gd name="connsiteX6" fmla="*/ 146688 w 459474"/>
                <a:gd name="connsiteY6" fmla="*/ 13354 h 1114824"/>
                <a:gd name="connsiteX7" fmla="*/ 189931 w 459474"/>
                <a:gd name="connsiteY7" fmla="*/ 495 h 1114824"/>
                <a:gd name="connsiteX8" fmla="*/ 201361 w 459474"/>
                <a:gd name="connsiteY8" fmla="*/ 19 h 1114824"/>
                <a:gd name="connsiteX9" fmla="*/ 205362 w 459474"/>
                <a:gd name="connsiteY9" fmla="*/ 114 h 1114824"/>
                <a:gd name="connsiteX10" fmla="*/ 210601 w 459474"/>
                <a:gd name="connsiteY10" fmla="*/ 400 h 1114824"/>
                <a:gd name="connsiteX11" fmla="*/ 231174 w 459474"/>
                <a:gd name="connsiteY11" fmla="*/ 2971 h 1114824"/>
                <a:gd name="connsiteX12" fmla="*/ 302993 w 459474"/>
                <a:gd name="connsiteY12" fmla="*/ 37166 h 1114824"/>
                <a:gd name="connsiteX13" fmla="*/ 352142 w 459474"/>
                <a:gd name="connsiteY13" fmla="*/ 92411 h 1114824"/>
                <a:gd name="connsiteX14" fmla="*/ 408244 w 459474"/>
                <a:gd name="connsiteY14" fmla="*/ 216998 h 1114824"/>
                <a:gd name="connsiteX15" fmla="*/ 437391 w 459474"/>
                <a:gd name="connsiteY15" fmla="*/ 345586 h 1114824"/>
                <a:gd name="connsiteX16" fmla="*/ 459012 w 459474"/>
                <a:gd name="connsiteY16" fmla="*/ 603904 h 1114824"/>
                <a:gd name="connsiteX17" fmla="*/ 457679 w 459474"/>
                <a:gd name="connsiteY17" fmla="*/ 732777 h 1114824"/>
                <a:gd name="connsiteX18" fmla="*/ 449583 w 459474"/>
                <a:gd name="connsiteY18" fmla="*/ 861269 h 1114824"/>
                <a:gd name="connsiteX19" fmla="*/ 433962 w 459474"/>
                <a:gd name="connsiteY19" fmla="*/ 988999 h 1114824"/>
                <a:gd name="connsiteX20" fmla="*/ 405196 w 459474"/>
                <a:gd name="connsiteY20" fmla="*/ 1114825 h 1114824"/>
                <a:gd name="connsiteX21" fmla="*/ 396052 w 459474"/>
                <a:gd name="connsiteY21" fmla="*/ 1112158 h 1114824"/>
                <a:gd name="connsiteX22" fmla="*/ 410245 w 459474"/>
                <a:gd name="connsiteY22" fmla="*/ 986428 h 1114824"/>
                <a:gd name="connsiteX23" fmla="*/ 414436 w 459474"/>
                <a:gd name="connsiteY23" fmla="*/ 859459 h 1114824"/>
                <a:gd name="connsiteX24" fmla="*/ 413388 w 459474"/>
                <a:gd name="connsiteY24" fmla="*/ 732586 h 1114824"/>
                <a:gd name="connsiteX25" fmla="*/ 407292 w 459474"/>
                <a:gd name="connsiteY25" fmla="*/ 606094 h 1114824"/>
                <a:gd name="connsiteX26" fmla="*/ 376431 w 459474"/>
                <a:gd name="connsiteY26" fmla="*/ 356539 h 1114824"/>
                <a:gd name="connsiteX27" fmla="*/ 345760 w 459474"/>
                <a:gd name="connsiteY27" fmla="*/ 236905 h 1114824"/>
                <a:gd name="connsiteX28" fmla="*/ 296421 w 459474"/>
                <a:gd name="connsiteY28" fmla="*/ 129749 h 1114824"/>
                <a:gd name="connsiteX29" fmla="*/ 218316 w 459474"/>
                <a:gd name="connsiteY29" fmla="*/ 70027 h 1114824"/>
                <a:gd name="connsiteX30" fmla="*/ 207267 w 459474"/>
                <a:gd name="connsiteY30" fmla="*/ 68694 h 1114824"/>
                <a:gd name="connsiteX31" fmla="*/ 204504 w 459474"/>
                <a:gd name="connsiteY31" fmla="*/ 68503 h 1114824"/>
                <a:gd name="connsiteX32" fmla="*/ 200504 w 459474"/>
                <a:gd name="connsiteY32" fmla="*/ 68503 h 1114824"/>
                <a:gd name="connsiteX33" fmla="*/ 195932 w 459474"/>
                <a:gd name="connsiteY33" fmla="*/ 68694 h 1114824"/>
                <a:gd name="connsiteX34" fmla="*/ 178311 w 459474"/>
                <a:gd name="connsiteY34" fmla="*/ 73837 h 1114824"/>
                <a:gd name="connsiteX35" fmla="*/ 145164 w 459474"/>
                <a:gd name="connsiteY35" fmla="*/ 106318 h 1114824"/>
                <a:gd name="connsiteX36" fmla="*/ 99539 w 459474"/>
                <a:gd name="connsiteY36" fmla="*/ 213474 h 1114824"/>
                <a:gd name="connsiteX37" fmla="*/ 72583 w 459474"/>
                <a:gd name="connsiteY37" fmla="*/ 334537 h 1114824"/>
                <a:gd name="connsiteX38" fmla="*/ 42008 w 459474"/>
                <a:gd name="connsiteY38" fmla="*/ 585330 h 1114824"/>
                <a:gd name="connsiteX39" fmla="*/ 25149 w 459474"/>
                <a:gd name="connsiteY39" fmla="*/ 839743 h 1114824"/>
                <a:gd name="connsiteX40" fmla="*/ 15624 w 459474"/>
                <a:gd name="connsiteY40" fmla="*/ 840124 h 111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9474" h="1114824">
                  <a:moveTo>
                    <a:pt x="15624" y="840124"/>
                  </a:moveTo>
                  <a:cubicBezTo>
                    <a:pt x="5242" y="755065"/>
                    <a:pt x="955" y="669531"/>
                    <a:pt x="98" y="583711"/>
                  </a:cubicBezTo>
                  <a:cubicBezTo>
                    <a:pt x="-664" y="497890"/>
                    <a:pt x="2955" y="411880"/>
                    <a:pt x="13147" y="325678"/>
                  </a:cubicBezTo>
                  <a:cubicBezTo>
                    <a:pt x="18577" y="282625"/>
                    <a:pt x="25720" y="239477"/>
                    <a:pt x="36769" y="196424"/>
                  </a:cubicBezTo>
                  <a:cubicBezTo>
                    <a:pt x="42198" y="174898"/>
                    <a:pt x="48771" y="153371"/>
                    <a:pt x="57057" y="132035"/>
                  </a:cubicBezTo>
                  <a:cubicBezTo>
                    <a:pt x="65344" y="110699"/>
                    <a:pt x="75155" y="89363"/>
                    <a:pt x="88776" y="68599"/>
                  </a:cubicBezTo>
                  <a:cubicBezTo>
                    <a:pt x="102492" y="48215"/>
                    <a:pt x="120303" y="27451"/>
                    <a:pt x="146688" y="13354"/>
                  </a:cubicBezTo>
                  <a:cubicBezTo>
                    <a:pt x="159737" y="6496"/>
                    <a:pt x="174787" y="1828"/>
                    <a:pt x="189931" y="495"/>
                  </a:cubicBezTo>
                  <a:cubicBezTo>
                    <a:pt x="193741" y="209"/>
                    <a:pt x="197361" y="-77"/>
                    <a:pt x="201361" y="19"/>
                  </a:cubicBezTo>
                  <a:lnTo>
                    <a:pt x="205362" y="114"/>
                  </a:lnTo>
                  <a:lnTo>
                    <a:pt x="210601" y="400"/>
                  </a:lnTo>
                  <a:cubicBezTo>
                    <a:pt x="218220" y="781"/>
                    <a:pt x="224317" y="1733"/>
                    <a:pt x="231174" y="2971"/>
                  </a:cubicBezTo>
                  <a:cubicBezTo>
                    <a:pt x="258035" y="8115"/>
                    <a:pt x="282990" y="20878"/>
                    <a:pt x="302993" y="37166"/>
                  </a:cubicBezTo>
                  <a:cubicBezTo>
                    <a:pt x="323091" y="53454"/>
                    <a:pt x="338902" y="72599"/>
                    <a:pt x="352142" y="92411"/>
                  </a:cubicBezTo>
                  <a:cubicBezTo>
                    <a:pt x="378240" y="132226"/>
                    <a:pt x="395004" y="174612"/>
                    <a:pt x="408244" y="216998"/>
                  </a:cubicBezTo>
                  <a:cubicBezTo>
                    <a:pt x="421103" y="259575"/>
                    <a:pt x="430247" y="302533"/>
                    <a:pt x="437391" y="345586"/>
                  </a:cubicBezTo>
                  <a:cubicBezTo>
                    <a:pt x="451869" y="431596"/>
                    <a:pt x="457203" y="517893"/>
                    <a:pt x="459012" y="603904"/>
                  </a:cubicBezTo>
                  <a:cubicBezTo>
                    <a:pt x="460060" y="646957"/>
                    <a:pt x="459203" y="689914"/>
                    <a:pt x="457679" y="732777"/>
                  </a:cubicBezTo>
                  <a:cubicBezTo>
                    <a:pt x="456060" y="775639"/>
                    <a:pt x="453679" y="818502"/>
                    <a:pt x="449583" y="861269"/>
                  </a:cubicBezTo>
                  <a:cubicBezTo>
                    <a:pt x="445582" y="903941"/>
                    <a:pt x="440915" y="946613"/>
                    <a:pt x="433962" y="988999"/>
                  </a:cubicBezTo>
                  <a:cubicBezTo>
                    <a:pt x="427009" y="1031290"/>
                    <a:pt x="419388" y="1073772"/>
                    <a:pt x="405196" y="1114825"/>
                  </a:cubicBezTo>
                  <a:lnTo>
                    <a:pt x="396052" y="1112158"/>
                  </a:lnTo>
                  <a:cubicBezTo>
                    <a:pt x="404434" y="1071010"/>
                    <a:pt x="407387" y="1028528"/>
                    <a:pt x="410245" y="986428"/>
                  </a:cubicBezTo>
                  <a:cubicBezTo>
                    <a:pt x="412530" y="944137"/>
                    <a:pt x="414150" y="901846"/>
                    <a:pt x="414436" y="859459"/>
                  </a:cubicBezTo>
                  <a:cubicBezTo>
                    <a:pt x="414626" y="817168"/>
                    <a:pt x="414531" y="774782"/>
                    <a:pt x="413388" y="732586"/>
                  </a:cubicBezTo>
                  <a:cubicBezTo>
                    <a:pt x="412245" y="690295"/>
                    <a:pt x="409863" y="648195"/>
                    <a:pt x="407292" y="606094"/>
                  </a:cubicBezTo>
                  <a:cubicBezTo>
                    <a:pt x="401577" y="521989"/>
                    <a:pt x="391956" y="438264"/>
                    <a:pt x="376431" y="356539"/>
                  </a:cubicBezTo>
                  <a:cubicBezTo>
                    <a:pt x="368430" y="315772"/>
                    <a:pt x="358619" y="275482"/>
                    <a:pt x="345760" y="236905"/>
                  </a:cubicBezTo>
                  <a:cubicBezTo>
                    <a:pt x="332997" y="198424"/>
                    <a:pt x="317566" y="160991"/>
                    <a:pt x="296421" y="129749"/>
                  </a:cubicBezTo>
                  <a:cubicBezTo>
                    <a:pt x="275466" y="98507"/>
                    <a:pt x="248415" y="75171"/>
                    <a:pt x="218316" y="70027"/>
                  </a:cubicBezTo>
                  <a:cubicBezTo>
                    <a:pt x="214696" y="69456"/>
                    <a:pt x="210315" y="68789"/>
                    <a:pt x="207267" y="68694"/>
                  </a:cubicBezTo>
                  <a:cubicBezTo>
                    <a:pt x="206314" y="68694"/>
                    <a:pt x="206028" y="68503"/>
                    <a:pt x="204504" y="68503"/>
                  </a:cubicBezTo>
                  <a:lnTo>
                    <a:pt x="200504" y="68503"/>
                  </a:lnTo>
                  <a:cubicBezTo>
                    <a:pt x="199170" y="68503"/>
                    <a:pt x="197456" y="68599"/>
                    <a:pt x="195932" y="68694"/>
                  </a:cubicBezTo>
                  <a:cubicBezTo>
                    <a:pt x="189836" y="69170"/>
                    <a:pt x="184121" y="70885"/>
                    <a:pt x="178311" y="73837"/>
                  </a:cubicBezTo>
                  <a:cubicBezTo>
                    <a:pt x="166786" y="79743"/>
                    <a:pt x="155070" y="91554"/>
                    <a:pt x="145164" y="106318"/>
                  </a:cubicBezTo>
                  <a:cubicBezTo>
                    <a:pt x="124876" y="136036"/>
                    <a:pt x="111064" y="174612"/>
                    <a:pt x="99539" y="213474"/>
                  </a:cubicBezTo>
                  <a:cubicBezTo>
                    <a:pt x="88299" y="252622"/>
                    <a:pt x="79727" y="293389"/>
                    <a:pt x="72583" y="334537"/>
                  </a:cubicBezTo>
                  <a:cubicBezTo>
                    <a:pt x="58010" y="416833"/>
                    <a:pt x="49437" y="501034"/>
                    <a:pt x="42008" y="585330"/>
                  </a:cubicBezTo>
                  <a:cubicBezTo>
                    <a:pt x="34864" y="669721"/>
                    <a:pt x="29816" y="754684"/>
                    <a:pt x="25149" y="839743"/>
                  </a:cubicBezTo>
                  <a:lnTo>
                    <a:pt x="15624" y="8401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092E631-4B8B-9BBD-CF8D-2A01B779DCF5}"/>
                </a:ext>
              </a:extLst>
            </p:cNvPr>
            <p:cNvSpPr/>
            <p:nvPr/>
          </p:nvSpPr>
          <p:spPr>
            <a:xfrm>
              <a:off x="3188589" y="1291780"/>
              <a:ext cx="771980" cy="1129093"/>
            </a:xfrm>
            <a:custGeom>
              <a:avLst/>
              <a:gdLst>
                <a:gd name="connsiteX0" fmla="*/ 4572 w 771980"/>
                <a:gd name="connsiteY0" fmla="*/ 0 h 1129093"/>
                <a:gd name="connsiteX1" fmla="*/ 157163 w 771980"/>
                <a:gd name="connsiteY1" fmla="*/ 92202 h 1129093"/>
                <a:gd name="connsiteX2" fmla="*/ 299275 w 771980"/>
                <a:gd name="connsiteY2" fmla="*/ 200406 h 1129093"/>
                <a:gd name="connsiteX3" fmla="*/ 547211 w 771980"/>
                <a:gd name="connsiteY3" fmla="*/ 458915 h 1129093"/>
                <a:gd name="connsiteX4" fmla="*/ 646462 w 771980"/>
                <a:gd name="connsiteY4" fmla="*/ 609410 h 1129093"/>
                <a:gd name="connsiteX5" fmla="*/ 722566 w 771980"/>
                <a:gd name="connsiteY5" fmla="*/ 773525 h 1129093"/>
                <a:gd name="connsiteX6" fmla="*/ 767143 w 771980"/>
                <a:gd name="connsiteY6" fmla="*/ 1129094 h 1129093"/>
                <a:gd name="connsiteX7" fmla="*/ 757618 w 771980"/>
                <a:gd name="connsiteY7" fmla="*/ 1129094 h 1129093"/>
                <a:gd name="connsiteX8" fmla="*/ 674751 w 771980"/>
                <a:gd name="connsiteY8" fmla="*/ 791337 h 1129093"/>
                <a:gd name="connsiteX9" fmla="*/ 601694 w 771980"/>
                <a:gd name="connsiteY9" fmla="*/ 634460 h 1129093"/>
                <a:gd name="connsiteX10" fmla="*/ 507968 w 771980"/>
                <a:gd name="connsiteY10" fmla="*/ 488156 h 1129093"/>
                <a:gd name="connsiteX11" fmla="*/ 275177 w 771980"/>
                <a:gd name="connsiteY11" fmla="*/ 227648 h 1129093"/>
                <a:gd name="connsiteX12" fmla="*/ 0 w 771980"/>
                <a:gd name="connsiteY12" fmla="*/ 8382 h 1129093"/>
                <a:gd name="connsiteX13" fmla="*/ 4572 w 771980"/>
                <a:gd name="connsiteY13" fmla="*/ 0 h 112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980" h="1129093">
                  <a:moveTo>
                    <a:pt x="4572" y="0"/>
                  </a:moveTo>
                  <a:cubicBezTo>
                    <a:pt x="57531" y="27146"/>
                    <a:pt x="108109" y="58579"/>
                    <a:pt x="157163" y="92202"/>
                  </a:cubicBezTo>
                  <a:cubicBezTo>
                    <a:pt x="206312" y="125730"/>
                    <a:pt x="253651" y="162020"/>
                    <a:pt x="299275" y="200406"/>
                  </a:cubicBezTo>
                  <a:cubicBezTo>
                    <a:pt x="390430" y="277273"/>
                    <a:pt x="474535" y="363284"/>
                    <a:pt x="547211" y="458915"/>
                  </a:cubicBezTo>
                  <a:cubicBezTo>
                    <a:pt x="583787" y="506540"/>
                    <a:pt x="616744" y="557022"/>
                    <a:pt x="646462" y="609410"/>
                  </a:cubicBezTo>
                  <a:cubicBezTo>
                    <a:pt x="675989" y="661892"/>
                    <a:pt x="702278" y="716566"/>
                    <a:pt x="722566" y="773525"/>
                  </a:cubicBezTo>
                  <a:cubicBezTo>
                    <a:pt x="763333" y="887159"/>
                    <a:pt x="781431" y="1010126"/>
                    <a:pt x="767143" y="1129094"/>
                  </a:cubicBezTo>
                  <a:lnTo>
                    <a:pt x="757618" y="1129094"/>
                  </a:lnTo>
                  <a:cubicBezTo>
                    <a:pt x="743522" y="1011650"/>
                    <a:pt x="716851" y="898874"/>
                    <a:pt x="674751" y="791337"/>
                  </a:cubicBezTo>
                  <a:cubicBezTo>
                    <a:pt x="653796" y="737616"/>
                    <a:pt x="629793" y="685038"/>
                    <a:pt x="601694" y="634460"/>
                  </a:cubicBezTo>
                  <a:cubicBezTo>
                    <a:pt x="573786" y="583787"/>
                    <a:pt x="541877" y="535305"/>
                    <a:pt x="507968" y="488156"/>
                  </a:cubicBezTo>
                  <a:cubicBezTo>
                    <a:pt x="439579" y="394240"/>
                    <a:pt x="360616" y="307658"/>
                    <a:pt x="275177" y="227648"/>
                  </a:cubicBezTo>
                  <a:cubicBezTo>
                    <a:pt x="189452" y="148019"/>
                    <a:pt x="97917" y="73628"/>
                    <a:pt x="0" y="8382"/>
                  </a:cubicBezTo>
                  <a:lnTo>
                    <a:pt x="457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7986B01-4B26-85B3-B011-91973ED0CB70}"/>
                </a:ext>
              </a:extLst>
            </p:cNvPr>
            <p:cNvSpPr/>
            <p:nvPr/>
          </p:nvSpPr>
          <p:spPr>
            <a:xfrm>
              <a:off x="2441162" y="2017204"/>
              <a:ext cx="1077563" cy="787265"/>
            </a:xfrm>
            <a:custGeom>
              <a:avLst/>
              <a:gdLst>
                <a:gd name="connsiteX0" fmla="*/ 1077563 w 1077563"/>
                <a:gd name="connsiteY0" fmla="*/ 750284 h 787265"/>
                <a:gd name="connsiteX1" fmla="*/ 892302 w 1077563"/>
                <a:gd name="connsiteY1" fmla="*/ 783907 h 787265"/>
                <a:gd name="connsiteX2" fmla="*/ 702850 w 1077563"/>
                <a:gd name="connsiteY2" fmla="*/ 781526 h 787265"/>
                <a:gd name="connsiteX3" fmla="*/ 343853 w 1077563"/>
                <a:gd name="connsiteY3" fmla="*/ 654939 h 787265"/>
                <a:gd name="connsiteX4" fmla="*/ 200120 w 1077563"/>
                <a:gd name="connsiteY4" fmla="*/ 526352 h 787265"/>
                <a:gd name="connsiteX5" fmla="*/ 95631 w 1077563"/>
                <a:gd name="connsiteY5" fmla="*/ 365570 h 787265"/>
                <a:gd name="connsiteX6" fmla="*/ 58388 w 1077563"/>
                <a:gd name="connsiteY6" fmla="*/ 277844 h 787265"/>
                <a:gd name="connsiteX7" fmla="*/ 30575 w 1077563"/>
                <a:gd name="connsiteY7" fmla="*/ 187166 h 787265"/>
                <a:gd name="connsiteX8" fmla="*/ 0 w 1077563"/>
                <a:gd name="connsiteY8" fmla="*/ 1524 h 787265"/>
                <a:gd name="connsiteX9" fmla="*/ 9430 w 1077563"/>
                <a:gd name="connsiteY9" fmla="*/ 0 h 787265"/>
                <a:gd name="connsiteX10" fmla="*/ 136207 w 1077563"/>
                <a:gd name="connsiteY10" fmla="*/ 344329 h 787265"/>
                <a:gd name="connsiteX11" fmla="*/ 373761 w 1077563"/>
                <a:gd name="connsiteY11" fmla="*/ 610553 h 787265"/>
                <a:gd name="connsiteX12" fmla="*/ 533305 w 1077563"/>
                <a:gd name="connsiteY12" fmla="*/ 692848 h 787265"/>
                <a:gd name="connsiteX13" fmla="*/ 619601 w 1077563"/>
                <a:gd name="connsiteY13" fmla="*/ 720090 h 787265"/>
                <a:gd name="connsiteX14" fmla="*/ 708565 w 1077563"/>
                <a:gd name="connsiteY14" fmla="*/ 738949 h 787265"/>
                <a:gd name="connsiteX15" fmla="*/ 891064 w 1077563"/>
                <a:gd name="connsiteY15" fmla="*/ 753713 h 787265"/>
                <a:gd name="connsiteX16" fmla="*/ 1075277 w 1077563"/>
                <a:gd name="connsiteY16" fmla="*/ 740950 h 787265"/>
                <a:gd name="connsiteX17" fmla="*/ 1077563 w 1077563"/>
                <a:gd name="connsiteY17" fmla="*/ 750284 h 78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63" h="787265">
                  <a:moveTo>
                    <a:pt x="1077563" y="750284"/>
                  </a:moveTo>
                  <a:cubicBezTo>
                    <a:pt x="1017365" y="768668"/>
                    <a:pt x="955072" y="778478"/>
                    <a:pt x="892302" y="783907"/>
                  </a:cubicBezTo>
                  <a:cubicBezTo>
                    <a:pt x="829532" y="788765"/>
                    <a:pt x="766000" y="788670"/>
                    <a:pt x="702850" y="781526"/>
                  </a:cubicBezTo>
                  <a:cubicBezTo>
                    <a:pt x="576739" y="768191"/>
                    <a:pt x="451009" y="727329"/>
                    <a:pt x="343853" y="654939"/>
                  </a:cubicBezTo>
                  <a:cubicBezTo>
                    <a:pt x="290036" y="619315"/>
                    <a:pt x="242030" y="575120"/>
                    <a:pt x="200120" y="526352"/>
                  </a:cubicBezTo>
                  <a:cubicBezTo>
                    <a:pt x="158496" y="477298"/>
                    <a:pt x="123730" y="422720"/>
                    <a:pt x="95631" y="365570"/>
                  </a:cubicBezTo>
                  <a:cubicBezTo>
                    <a:pt x="81724" y="336899"/>
                    <a:pt x="69342" y="307562"/>
                    <a:pt x="58388" y="277844"/>
                  </a:cubicBezTo>
                  <a:cubicBezTo>
                    <a:pt x="47720" y="248031"/>
                    <a:pt x="38481" y="217742"/>
                    <a:pt x="30575" y="187166"/>
                  </a:cubicBezTo>
                  <a:cubicBezTo>
                    <a:pt x="15145" y="126016"/>
                    <a:pt x="4572" y="63913"/>
                    <a:pt x="0" y="1524"/>
                  </a:cubicBezTo>
                  <a:lnTo>
                    <a:pt x="9430" y="0"/>
                  </a:lnTo>
                  <a:cubicBezTo>
                    <a:pt x="38767" y="120587"/>
                    <a:pt x="77248" y="238316"/>
                    <a:pt x="136207" y="344329"/>
                  </a:cubicBezTo>
                  <a:cubicBezTo>
                    <a:pt x="194596" y="450342"/>
                    <a:pt x="274701" y="543306"/>
                    <a:pt x="373761" y="610553"/>
                  </a:cubicBezTo>
                  <a:cubicBezTo>
                    <a:pt x="423005" y="644462"/>
                    <a:pt x="477107" y="671322"/>
                    <a:pt x="533305" y="692848"/>
                  </a:cubicBezTo>
                  <a:cubicBezTo>
                    <a:pt x="561404" y="703517"/>
                    <a:pt x="590264" y="712565"/>
                    <a:pt x="619601" y="720090"/>
                  </a:cubicBezTo>
                  <a:cubicBezTo>
                    <a:pt x="648843" y="727710"/>
                    <a:pt x="678561" y="734187"/>
                    <a:pt x="708565" y="738949"/>
                  </a:cubicBezTo>
                  <a:cubicBezTo>
                    <a:pt x="768572" y="748570"/>
                    <a:pt x="829723" y="753523"/>
                    <a:pt x="891064" y="753713"/>
                  </a:cubicBezTo>
                  <a:cubicBezTo>
                    <a:pt x="952405" y="753904"/>
                    <a:pt x="1014222" y="750189"/>
                    <a:pt x="1075277" y="740950"/>
                  </a:cubicBezTo>
                  <a:lnTo>
                    <a:pt x="1077563" y="7502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07ACF1D-482E-CE85-D87E-4A8609ADB218}"/>
                </a:ext>
              </a:extLst>
            </p:cNvPr>
            <p:cNvSpPr/>
            <p:nvPr/>
          </p:nvSpPr>
          <p:spPr>
            <a:xfrm>
              <a:off x="3160394" y="2033662"/>
              <a:ext cx="228028" cy="173143"/>
            </a:xfrm>
            <a:custGeom>
              <a:avLst/>
              <a:gdLst>
                <a:gd name="connsiteX0" fmla="*/ 0 w 228028"/>
                <a:gd name="connsiteY0" fmla="*/ 14689 h 173143"/>
                <a:gd name="connsiteX1" fmla="*/ 228029 w 228028"/>
                <a:gd name="connsiteY1" fmla="*/ 162898 h 173143"/>
                <a:gd name="connsiteX2" fmla="*/ 0 w 228028"/>
                <a:gd name="connsiteY2" fmla="*/ 14689 h 17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028" h="173143">
                  <a:moveTo>
                    <a:pt x="0" y="14689"/>
                  </a:moveTo>
                  <a:cubicBezTo>
                    <a:pt x="0" y="14689"/>
                    <a:pt x="201454" y="-68941"/>
                    <a:pt x="228029" y="162898"/>
                  </a:cubicBezTo>
                  <a:cubicBezTo>
                    <a:pt x="228029" y="162898"/>
                    <a:pt x="7620" y="231287"/>
                    <a:pt x="0" y="146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E28743D-E0ED-7210-90CD-EE1E2832073E}"/>
                </a:ext>
              </a:extLst>
            </p:cNvPr>
            <p:cNvSpPr/>
            <p:nvPr/>
          </p:nvSpPr>
          <p:spPr>
            <a:xfrm>
              <a:off x="1576243" y="2451925"/>
              <a:ext cx="1176350" cy="1412729"/>
            </a:xfrm>
            <a:custGeom>
              <a:avLst/>
              <a:gdLst>
                <a:gd name="connsiteX0" fmla="*/ 238745 w 1176350"/>
                <a:gd name="connsiteY0" fmla="*/ 6096 h 1412729"/>
                <a:gd name="connsiteX1" fmla="*/ 155020 w 1176350"/>
                <a:gd name="connsiteY1" fmla="*/ 134207 h 1412729"/>
                <a:gd name="connsiteX2" fmla="*/ 86536 w 1176350"/>
                <a:gd name="connsiteY2" fmla="*/ 270319 h 1412729"/>
                <a:gd name="connsiteX3" fmla="*/ 42816 w 1176350"/>
                <a:gd name="connsiteY3" fmla="*/ 414242 h 1412729"/>
                <a:gd name="connsiteX4" fmla="*/ 36530 w 1176350"/>
                <a:gd name="connsiteY4" fmla="*/ 487680 h 1412729"/>
                <a:gd name="connsiteX5" fmla="*/ 39768 w 1176350"/>
                <a:gd name="connsiteY5" fmla="*/ 522446 h 1412729"/>
                <a:gd name="connsiteX6" fmla="*/ 49769 w 1176350"/>
                <a:gd name="connsiteY6" fmla="*/ 555974 h 1412729"/>
                <a:gd name="connsiteX7" fmla="*/ 131780 w 1176350"/>
                <a:gd name="connsiteY7" fmla="*/ 676275 h 1412729"/>
                <a:gd name="connsiteX8" fmla="*/ 241603 w 1176350"/>
                <a:gd name="connsiteY8" fmla="*/ 780193 h 1412729"/>
                <a:gd name="connsiteX9" fmla="*/ 359141 w 1176350"/>
                <a:gd name="connsiteY9" fmla="*/ 879062 h 1412729"/>
                <a:gd name="connsiteX10" fmla="*/ 474870 w 1176350"/>
                <a:gd name="connsiteY10" fmla="*/ 984504 h 1412729"/>
                <a:gd name="connsiteX11" fmla="*/ 527162 w 1176350"/>
                <a:gd name="connsiteY11" fmla="*/ 1046321 h 1412729"/>
                <a:gd name="connsiteX12" fmla="*/ 549451 w 1176350"/>
                <a:gd name="connsiteY12" fmla="*/ 1082231 h 1412729"/>
                <a:gd name="connsiteX13" fmla="*/ 558690 w 1176350"/>
                <a:gd name="connsiteY13" fmla="*/ 1102138 h 1412729"/>
                <a:gd name="connsiteX14" fmla="*/ 565548 w 1176350"/>
                <a:gd name="connsiteY14" fmla="*/ 1120140 h 1412729"/>
                <a:gd name="connsiteX15" fmla="*/ 647939 w 1176350"/>
                <a:gd name="connsiteY15" fmla="*/ 1233868 h 1412729"/>
                <a:gd name="connsiteX16" fmla="*/ 766716 w 1176350"/>
                <a:gd name="connsiteY16" fmla="*/ 1315212 h 1412729"/>
                <a:gd name="connsiteX17" fmla="*/ 902733 w 1176350"/>
                <a:gd name="connsiteY17" fmla="*/ 1351407 h 1412729"/>
                <a:gd name="connsiteX18" fmla="*/ 1030940 w 1176350"/>
                <a:gd name="connsiteY18" fmla="*/ 1318355 h 1412729"/>
                <a:gd name="connsiteX19" fmla="*/ 1080374 w 1176350"/>
                <a:gd name="connsiteY19" fmla="*/ 1272826 h 1412729"/>
                <a:gd name="connsiteX20" fmla="*/ 1113235 w 1176350"/>
                <a:gd name="connsiteY20" fmla="*/ 1217105 h 1412729"/>
                <a:gd name="connsiteX21" fmla="*/ 1114664 w 1176350"/>
                <a:gd name="connsiteY21" fmla="*/ 1159573 h 1412729"/>
                <a:gd name="connsiteX22" fmla="*/ 1081041 w 1176350"/>
                <a:gd name="connsiteY22" fmla="*/ 1103852 h 1412729"/>
                <a:gd name="connsiteX23" fmla="*/ 963122 w 1176350"/>
                <a:gd name="connsiteY23" fmla="*/ 1014413 h 1412729"/>
                <a:gd name="connsiteX24" fmla="*/ 966170 w 1176350"/>
                <a:gd name="connsiteY24" fmla="*/ 1005364 h 1412729"/>
                <a:gd name="connsiteX25" fmla="*/ 1004650 w 1176350"/>
                <a:gd name="connsiteY25" fmla="*/ 1015079 h 1412729"/>
                <a:gd name="connsiteX26" fmla="*/ 1041893 w 1176350"/>
                <a:gd name="connsiteY26" fmla="*/ 1029176 h 1412729"/>
                <a:gd name="connsiteX27" fmla="*/ 1111807 w 1176350"/>
                <a:gd name="connsiteY27" fmla="*/ 1071181 h 1412729"/>
                <a:gd name="connsiteX28" fmla="*/ 1165623 w 1176350"/>
                <a:gd name="connsiteY28" fmla="*/ 1140523 h 1412729"/>
                <a:gd name="connsiteX29" fmla="*/ 1176196 w 1176350"/>
                <a:gd name="connsiteY29" fmla="*/ 1187006 h 1412729"/>
                <a:gd name="connsiteX30" fmla="*/ 1170671 w 1176350"/>
                <a:gd name="connsiteY30" fmla="*/ 1234249 h 1412729"/>
                <a:gd name="connsiteX31" fmla="*/ 1128476 w 1176350"/>
                <a:gd name="connsiteY31" fmla="*/ 1311878 h 1412729"/>
                <a:gd name="connsiteX32" fmla="*/ 1064849 w 1176350"/>
                <a:gd name="connsiteY32" fmla="*/ 1369885 h 1412729"/>
                <a:gd name="connsiteX33" fmla="*/ 985029 w 1176350"/>
                <a:gd name="connsiteY33" fmla="*/ 1404461 h 1412729"/>
                <a:gd name="connsiteX34" fmla="*/ 899875 w 1176350"/>
                <a:gd name="connsiteY34" fmla="*/ 1412367 h 1412729"/>
                <a:gd name="connsiteX35" fmla="*/ 740427 w 1176350"/>
                <a:gd name="connsiteY35" fmla="*/ 1369505 h 1412729"/>
                <a:gd name="connsiteX36" fmla="*/ 606982 w 1176350"/>
                <a:gd name="connsiteY36" fmla="*/ 1276540 h 1412729"/>
                <a:gd name="connsiteX37" fmla="*/ 512494 w 1176350"/>
                <a:gd name="connsiteY37" fmla="*/ 1141095 h 1412729"/>
                <a:gd name="connsiteX38" fmla="*/ 505922 w 1176350"/>
                <a:gd name="connsiteY38" fmla="*/ 1123093 h 1412729"/>
                <a:gd name="connsiteX39" fmla="*/ 499159 w 1176350"/>
                <a:gd name="connsiteY39" fmla="*/ 1108043 h 1412729"/>
                <a:gd name="connsiteX40" fmla="*/ 481252 w 1176350"/>
                <a:gd name="connsiteY40" fmla="*/ 1078325 h 1412729"/>
                <a:gd name="connsiteX41" fmla="*/ 434960 w 1176350"/>
                <a:gd name="connsiteY41" fmla="*/ 1022128 h 1412729"/>
                <a:gd name="connsiteX42" fmla="*/ 209599 w 1176350"/>
                <a:gd name="connsiteY42" fmla="*/ 816007 h 1412729"/>
                <a:gd name="connsiteX43" fmla="*/ 98918 w 1176350"/>
                <a:gd name="connsiteY43" fmla="*/ 705326 h 1412729"/>
                <a:gd name="connsiteX44" fmla="*/ 13289 w 1176350"/>
                <a:gd name="connsiteY44" fmla="*/ 569405 h 1412729"/>
                <a:gd name="connsiteX45" fmla="*/ 2716 w 1176350"/>
                <a:gd name="connsiteY45" fmla="*/ 528923 h 1412729"/>
                <a:gd name="connsiteX46" fmla="*/ 144 w 1176350"/>
                <a:gd name="connsiteY46" fmla="*/ 487108 h 1412729"/>
                <a:gd name="connsiteX47" fmla="*/ 10526 w 1176350"/>
                <a:gd name="connsiteY47" fmla="*/ 407765 h 1412729"/>
                <a:gd name="connsiteX48" fmla="*/ 62914 w 1176350"/>
                <a:gd name="connsiteY48" fmla="*/ 259842 h 1412729"/>
                <a:gd name="connsiteX49" fmla="*/ 231220 w 1176350"/>
                <a:gd name="connsiteY49" fmla="*/ 0 h 1412729"/>
                <a:gd name="connsiteX50" fmla="*/ 238745 w 1176350"/>
                <a:gd name="connsiteY50" fmla="*/ 6096 h 141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76350" h="1412729">
                  <a:moveTo>
                    <a:pt x="238745" y="6096"/>
                  </a:moveTo>
                  <a:cubicBezTo>
                    <a:pt x="208265" y="46958"/>
                    <a:pt x="180738" y="90297"/>
                    <a:pt x="155020" y="134207"/>
                  </a:cubicBezTo>
                  <a:cubicBezTo>
                    <a:pt x="129303" y="178213"/>
                    <a:pt x="106062" y="223552"/>
                    <a:pt x="86536" y="270319"/>
                  </a:cubicBezTo>
                  <a:cubicBezTo>
                    <a:pt x="67105" y="316992"/>
                    <a:pt x="51293" y="365188"/>
                    <a:pt x="42816" y="414242"/>
                  </a:cubicBezTo>
                  <a:cubicBezTo>
                    <a:pt x="38530" y="438721"/>
                    <a:pt x="36339" y="463296"/>
                    <a:pt x="36530" y="487680"/>
                  </a:cubicBezTo>
                  <a:cubicBezTo>
                    <a:pt x="36530" y="500253"/>
                    <a:pt x="37482" y="510921"/>
                    <a:pt x="39768" y="522446"/>
                  </a:cubicBezTo>
                  <a:cubicBezTo>
                    <a:pt x="42054" y="533781"/>
                    <a:pt x="45388" y="545021"/>
                    <a:pt x="49769" y="555974"/>
                  </a:cubicBezTo>
                  <a:cubicBezTo>
                    <a:pt x="67391" y="600075"/>
                    <a:pt x="98156" y="639699"/>
                    <a:pt x="131780" y="676275"/>
                  </a:cubicBezTo>
                  <a:cubicBezTo>
                    <a:pt x="165784" y="712851"/>
                    <a:pt x="203122" y="746950"/>
                    <a:pt x="241603" y="780193"/>
                  </a:cubicBezTo>
                  <a:cubicBezTo>
                    <a:pt x="280084" y="813435"/>
                    <a:pt x="319708" y="845820"/>
                    <a:pt x="359141" y="879062"/>
                  </a:cubicBezTo>
                  <a:cubicBezTo>
                    <a:pt x="398575" y="912400"/>
                    <a:pt x="438008" y="946213"/>
                    <a:pt x="474870" y="984504"/>
                  </a:cubicBezTo>
                  <a:cubicBezTo>
                    <a:pt x="493253" y="1003649"/>
                    <a:pt x="511065" y="1023842"/>
                    <a:pt x="527162" y="1046321"/>
                  </a:cubicBezTo>
                  <a:cubicBezTo>
                    <a:pt x="535163" y="1057561"/>
                    <a:pt x="542783" y="1069467"/>
                    <a:pt x="549451" y="1082231"/>
                  </a:cubicBezTo>
                  <a:cubicBezTo>
                    <a:pt x="552785" y="1088612"/>
                    <a:pt x="555928" y="1095184"/>
                    <a:pt x="558690" y="1102138"/>
                  </a:cubicBezTo>
                  <a:lnTo>
                    <a:pt x="565548" y="1120140"/>
                  </a:lnTo>
                  <a:cubicBezTo>
                    <a:pt x="582979" y="1162431"/>
                    <a:pt x="612983" y="1201007"/>
                    <a:pt x="647939" y="1233868"/>
                  </a:cubicBezTo>
                  <a:cubicBezTo>
                    <a:pt x="683087" y="1266634"/>
                    <a:pt x="723377" y="1294543"/>
                    <a:pt x="766716" y="1315212"/>
                  </a:cubicBezTo>
                  <a:cubicBezTo>
                    <a:pt x="809960" y="1335881"/>
                    <a:pt x="856537" y="1349502"/>
                    <a:pt x="902733" y="1351407"/>
                  </a:cubicBezTo>
                  <a:cubicBezTo>
                    <a:pt x="948834" y="1353598"/>
                    <a:pt x="994078" y="1342930"/>
                    <a:pt x="1030940" y="1318355"/>
                  </a:cubicBezTo>
                  <a:cubicBezTo>
                    <a:pt x="1049513" y="1306163"/>
                    <a:pt x="1065706" y="1290733"/>
                    <a:pt x="1080374" y="1272826"/>
                  </a:cubicBezTo>
                  <a:cubicBezTo>
                    <a:pt x="1094852" y="1255109"/>
                    <a:pt x="1106949" y="1236345"/>
                    <a:pt x="1113235" y="1217105"/>
                  </a:cubicBezTo>
                  <a:cubicBezTo>
                    <a:pt x="1119808" y="1197959"/>
                    <a:pt x="1120475" y="1178814"/>
                    <a:pt x="1114664" y="1159573"/>
                  </a:cubicBezTo>
                  <a:cubicBezTo>
                    <a:pt x="1108949" y="1140333"/>
                    <a:pt x="1096567" y="1121283"/>
                    <a:pt x="1081041" y="1103852"/>
                  </a:cubicBezTo>
                  <a:cubicBezTo>
                    <a:pt x="1049513" y="1068896"/>
                    <a:pt x="1007032" y="1040035"/>
                    <a:pt x="963122" y="1014413"/>
                  </a:cubicBezTo>
                  <a:lnTo>
                    <a:pt x="966170" y="1005364"/>
                  </a:lnTo>
                  <a:cubicBezTo>
                    <a:pt x="979314" y="1007745"/>
                    <a:pt x="991982" y="1011079"/>
                    <a:pt x="1004650" y="1015079"/>
                  </a:cubicBezTo>
                  <a:cubicBezTo>
                    <a:pt x="1017319" y="1018984"/>
                    <a:pt x="1029701" y="1023747"/>
                    <a:pt x="1041893" y="1029176"/>
                  </a:cubicBezTo>
                  <a:cubicBezTo>
                    <a:pt x="1066468" y="1039844"/>
                    <a:pt x="1089899" y="1053656"/>
                    <a:pt x="1111807" y="1071181"/>
                  </a:cubicBezTo>
                  <a:cubicBezTo>
                    <a:pt x="1133429" y="1088898"/>
                    <a:pt x="1153431" y="1111472"/>
                    <a:pt x="1165623" y="1140523"/>
                  </a:cubicBezTo>
                  <a:cubicBezTo>
                    <a:pt x="1171529" y="1155001"/>
                    <a:pt x="1175434" y="1170908"/>
                    <a:pt x="1176196" y="1187006"/>
                  </a:cubicBezTo>
                  <a:cubicBezTo>
                    <a:pt x="1176958" y="1203103"/>
                    <a:pt x="1174862" y="1219200"/>
                    <a:pt x="1170671" y="1234249"/>
                  </a:cubicBezTo>
                  <a:cubicBezTo>
                    <a:pt x="1162099" y="1264348"/>
                    <a:pt x="1146287" y="1289875"/>
                    <a:pt x="1128476" y="1311878"/>
                  </a:cubicBezTo>
                  <a:cubicBezTo>
                    <a:pt x="1110950" y="1333881"/>
                    <a:pt x="1089233" y="1354074"/>
                    <a:pt x="1064849" y="1369885"/>
                  </a:cubicBezTo>
                  <a:cubicBezTo>
                    <a:pt x="1040465" y="1385888"/>
                    <a:pt x="1013223" y="1397508"/>
                    <a:pt x="985029" y="1404461"/>
                  </a:cubicBezTo>
                  <a:cubicBezTo>
                    <a:pt x="956930" y="1411414"/>
                    <a:pt x="928070" y="1413700"/>
                    <a:pt x="899875" y="1412367"/>
                  </a:cubicBezTo>
                  <a:cubicBezTo>
                    <a:pt x="843297" y="1409509"/>
                    <a:pt x="789576" y="1393126"/>
                    <a:pt x="740427" y="1369505"/>
                  </a:cubicBezTo>
                  <a:cubicBezTo>
                    <a:pt x="691278" y="1345692"/>
                    <a:pt x="646225" y="1314450"/>
                    <a:pt x="606982" y="1276540"/>
                  </a:cubicBezTo>
                  <a:cubicBezTo>
                    <a:pt x="568025" y="1238631"/>
                    <a:pt x="533639" y="1194244"/>
                    <a:pt x="512494" y="1141095"/>
                  </a:cubicBezTo>
                  <a:cubicBezTo>
                    <a:pt x="509636" y="1133856"/>
                    <a:pt x="507731" y="1127760"/>
                    <a:pt x="505922" y="1123093"/>
                  </a:cubicBezTo>
                  <a:cubicBezTo>
                    <a:pt x="503921" y="1118044"/>
                    <a:pt x="501635" y="1112996"/>
                    <a:pt x="499159" y="1108043"/>
                  </a:cubicBezTo>
                  <a:cubicBezTo>
                    <a:pt x="494111" y="1098042"/>
                    <a:pt x="488015" y="1088136"/>
                    <a:pt x="481252" y="1078325"/>
                  </a:cubicBezTo>
                  <a:cubicBezTo>
                    <a:pt x="467726" y="1058894"/>
                    <a:pt x="451915" y="1040225"/>
                    <a:pt x="434960" y="1022128"/>
                  </a:cubicBezTo>
                  <a:cubicBezTo>
                    <a:pt x="366476" y="950023"/>
                    <a:pt x="285989" y="885539"/>
                    <a:pt x="209599" y="816007"/>
                  </a:cubicBezTo>
                  <a:cubicBezTo>
                    <a:pt x="171308" y="781145"/>
                    <a:pt x="133399" y="745236"/>
                    <a:pt x="98918" y="705326"/>
                  </a:cubicBezTo>
                  <a:cubicBezTo>
                    <a:pt x="64724" y="665416"/>
                    <a:pt x="32339" y="621697"/>
                    <a:pt x="13289" y="569405"/>
                  </a:cubicBezTo>
                  <a:cubicBezTo>
                    <a:pt x="8621" y="556355"/>
                    <a:pt x="4907" y="542830"/>
                    <a:pt x="2716" y="528923"/>
                  </a:cubicBezTo>
                  <a:cubicBezTo>
                    <a:pt x="335" y="515207"/>
                    <a:pt x="-332" y="500158"/>
                    <a:pt x="144" y="487108"/>
                  </a:cubicBezTo>
                  <a:cubicBezTo>
                    <a:pt x="906" y="460153"/>
                    <a:pt x="4811" y="433578"/>
                    <a:pt x="10526" y="407765"/>
                  </a:cubicBezTo>
                  <a:cubicBezTo>
                    <a:pt x="22052" y="356044"/>
                    <a:pt x="40816" y="306896"/>
                    <a:pt x="62914" y="259842"/>
                  </a:cubicBezTo>
                  <a:cubicBezTo>
                    <a:pt x="107681" y="165830"/>
                    <a:pt x="165022" y="79248"/>
                    <a:pt x="231220" y="0"/>
                  </a:cubicBezTo>
                  <a:lnTo>
                    <a:pt x="238745" y="6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9AEDF7D-C085-A603-E1D1-3F208B730F13}"/>
                </a:ext>
              </a:extLst>
            </p:cNvPr>
            <p:cNvSpPr/>
            <p:nvPr/>
          </p:nvSpPr>
          <p:spPr>
            <a:xfrm>
              <a:off x="2979991" y="3149643"/>
              <a:ext cx="351629" cy="369511"/>
            </a:xfrm>
            <a:custGeom>
              <a:avLst/>
              <a:gdLst>
                <a:gd name="connsiteX0" fmla="*/ 3429 w 351629"/>
                <a:gd name="connsiteY0" fmla="*/ 307931 h 369511"/>
                <a:gd name="connsiteX1" fmla="*/ 167450 w 351629"/>
                <a:gd name="connsiteY1" fmla="*/ 329648 h 369511"/>
                <a:gd name="connsiteX2" fmla="*/ 243364 w 351629"/>
                <a:gd name="connsiteY2" fmla="*/ 319171 h 369511"/>
                <a:gd name="connsiteX3" fmla="*/ 291846 w 351629"/>
                <a:gd name="connsiteY3" fmla="*/ 278595 h 369511"/>
                <a:gd name="connsiteX4" fmla="*/ 299466 w 351629"/>
                <a:gd name="connsiteY4" fmla="*/ 209633 h 369511"/>
                <a:gd name="connsiteX5" fmla="*/ 287941 w 351629"/>
                <a:gd name="connsiteY5" fmla="*/ 129052 h 369511"/>
                <a:gd name="connsiteX6" fmla="*/ 266033 w 351629"/>
                <a:gd name="connsiteY6" fmla="*/ 54281 h 369511"/>
                <a:gd name="connsiteX7" fmla="*/ 245459 w 351629"/>
                <a:gd name="connsiteY7" fmla="*/ 25706 h 369511"/>
                <a:gd name="connsiteX8" fmla="*/ 230600 w 351629"/>
                <a:gd name="connsiteY8" fmla="*/ 17609 h 369511"/>
                <a:gd name="connsiteX9" fmla="*/ 212884 w 351629"/>
                <a:gd name="connsiteY9" fmla="*/ 16371 h 369511"/>
                <a:gd name="connsiteX10" fmla="*/ 208502 w 351629"/>
                <a:gd name="connsiteY10" fmla="*/ 7894 h 369511"/>
                <a:gd name="connsiteX11" fmla="*/ 257270 w 351629"/>
                <a:gd name="connsiteY11" fmla="*/ 4560 h 369511"/>
                <a:gd name="connsiteX12" fmla="*/ 295370 w 351629"/>
                <a:gd name="connsiteY12" fmla="*/ 35612 h 369511"/>
                <a:gd name="connsiteX13" fmla="*/ 333947 w 351629"/>
                <a:gd name="connsiteY13" fmla="*/ 118003 h 369511"/>
                <a:gd name="connsiteX14" fmla="*/ 350234 w 351629"/>
                <a:gd name="connsiteY14" fmla="*/ 204109 h 369511"/>
                <a:gd name="connsiteX15" fmla="*/ 336423 w 351629"/>
                <a:gd name="connsiteY15" fmla="*/ 300597 h 369511"/>
                <a:gd name="connsiteX16" fmla="*/ 302228 w 351629"/>
                <a:gd name="connsiteY16" fmla="*/ 340983 h 369511"/>
                <a:gd name="connsiteX17" fmla="*/ 256699 w 351629"/>
                <a:gd name="connsiteY17" fmla="*/ 362605 h 369511"/>
                <a:gd name="connsiteX18" fmla="*/ 165164 w 351629"/>
                <a:gd name="connsiteY18" fmla="*/ 367653 h 369511"/>
                <a:gd name="connsiteX19" fmla="*/ 79820 w 351629"/>
                <a:gd name="connsiteY19" fmla="*/ 348984 h 369511"/>
                <a:gd name="connsiteX20" fmla="*/ 0 w 351629"/>
                <a:gd name="connsiteY20" fmla="*/ 316790 h 369511"/>
                <a:gd name="connsiteX21" fmla="*/ 3429 w 351629"/>
                <a:gd name="connsiteY21" fmla="*/ 307931 h 36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1629" h="369511">
                  <a:moveTo>
                    <a:pt x="3429" y="307931"/>
                  </a:moveTo>
                  <a:cubicBezTo>
                    <a:pt x="58103" y="319933"/>
                    <a:pt x="113633" y="329553"/>
                    <a:pt x="167450" y="329648"/>
                  </a:cubicBezTo>
                  <a:cubicBezTo>
                    <a:pt x="194120" y="330030"/>
                    <a:pt x="220694" y="327077"/>
                    <a:pt x="243364" y="319171"/>
                  </a:cubicBezTo>
                  <a:cubicBezTo>
                    <a:pt x="266224" y="311170"/>
                    <a:pt x="283178" y="297740"/>
                    <a:pt x="291846" y="278595"/>
                  </a:cubicBezTo>
                  <a:cubicBezTo>
                    <a:pt x="300704" y="259545"/>
                    <a:pt x="302324" y="234780"/>
                    <a:pt x="299466" y="209633"/>
                  </a:cubicBezTo>
                  <a:cubicBezTo>
                    <a:pt x="296609" y="182487"/>
                    <a:pt x="292894" y="155436"/>
                    <a:pt x="287941" y="129052"/>
                  </a:cubicBezTo>
                  <a:cubicBezTo>
                    <a:pt x="282988" y="102858"/>
                    <a:pt x="276701" y="76855"/>
                    <a:pt x="266033" y="54281"/>
                  </a:cubicBezTo>
                  <a:cubicBezTo>
                    <a:pt x="260604" y="43232"/>
                    <a:pt x="254222" y="32849"/>
                    <a:pt x="245459" y="25706"/>
                  </a:cubicBezTo>
                  <a:cubicBezTo>
                    <a:pt x="241078" y="22277"/>
                    <a:pt x="236220" y="19133"/>
                    <a:pt x="230600" y="17609"/>
                  </a:cubicBezTo>
                  <a:cubicBezTo>
                    <a:pt x="225171" y="15990"/>
                    <a:pt x="218504" y="15419"/>
                    <a:pt x="212884" y="16371"/>
                  </a:cubicBezTo>
                  <a:lnTo>
                    <a:pt x="208502" y="7894"/>
                  </a:lnTo>
                  <a:cubicBezTo>
                    <a:pt x="222409" y="-1726"/>
                    <a:pt x="241268" y="-2203"/>
                    <a:pt x="257270" y="4560"/>
                  </a:cubicBezTo>
                  <a:cubicBezTo>
                    <a:pt x="273272" y="11323"/>
                    <a:pt x="285655" y="23134"/>
                    <a:pt x="295370" y="35612"/>
                  </a:cubicBezTo>
                  <a:cubicBezTo>
                    <a:pt x="314706" y="61043"/>
                    <a:pt x="325565" y="89618"/>
                    <a:pt x="333947" y="118003"/>
                  </a:cubicBezTo>
                  <a:cubicBezTo>
                    <a:pt x="342043" y="146483"/>
                    <a:pt x="346901" y="175248"/>
                    <a:pt x="350234" y="204109"/>
                  </a:cubicBezTo>
                  <a:cubicBezTo>
                    <a:pt x="353283" y="234589"/>
                    <a:pt x="352425" y="268498"/>
                    <a:pt x="336423" y="300597"/>
                  </a:cubicBezTo>
                  <a:cubicBezTo>
                    <a:pt x="328517" y="316409"/>
                    <a:pt x="316421" y="330601"/>
                    <a:pt x="302228" y="340983"/>
                  </a:cubicBezTo>
                  <a:cubicBezTo>
                    <a:pt x="288131" y="351556"/>
                    <a:pt x="272225" y="358223"/>
                    <a:pt x="256699" y="362605"/>
                  </a:cubicBezTo>
                  <a:cubicBezTo>
                    <a:pt x="225266" y="371082"/>
                    <a:pt x="194596" y="370415"/>
                    <a:pt x="165164" y="367653"/>
                  </a:cubicBezTo>
                  <a:cubicBezTo>
                    <a:pt x="135731" y="364034"/>
                    <a:pt x="107347" y="357842"/>
                    <a:pt x="79820" y="348984"/>
                  </a:cubicBezTo>
                  <a:cubicBezTo>
                    <a:pt x="52292" y="340412"/>
                    <a:pt x="25622" y="329934"/>
                    <a:pt x="0" y="316790"/>
                  </a:cubicBezTo>
                  <a:lnTo>
                    <a:pt x="3429" y="3079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A93C675-0313-7EB8-AF84-B6A7D16DE22C}"/>
                </a:ext>
              </a:extLst>
            </p:cNvPr>
            <p:cNvSpPr/>
            <p:nvPr/>
          </p:nvSpPr>
          <p:spPr>
            <a:xfrm>
              <a:off x="2672048" y="3026664"/>
              <a:ext cx="476250" cy="249658"/>
            </a:xfrm>
            <a:custGeom>
              <a:avLst/>
              <a:gdLst>
                <a:gd name="connsiteX0" fmla="*/ 95 w 476250"/>
                <a:gd name="connsiteY0" fmla="*/ 233077 h 249658"/>
                <a:gd name="connsiteX1" fmla="*/ 258413 w 476250"/>
                <a:gd name="connsiteY1" fmla="*/ 157734 h 249658"/>
                <a:gd name="connsiteX2" fmla="*/ 372046 w 476250"/>
                <a:gd name="connsiteY2" fmla="*/ 93250 h 249658"/>
                <a:gd name="connsiteX3" fmla="*/ 467773 w 476250"/>
                <a:gd name="connsiteY3" fmla="*/ 0 h 249658"/>
                <a:gd name="connsiteX4" fmla="*/ 476250 w 476250"/>
                <a:gd name="connsiteY4" fmla="*/ 4381 h 249658"/>
                <a:gd name="connsiteX5" fmla="*/ 400526 w 476250"/>
                <a:gd name="connsiteY5" fmla="*/ 126111 h 249658"/>
                <a:gd name="connsiteX6" fmla="*/ 279940 w 476250"/>
                <a:gd name="connsiteY6" fmla="*/ 206692 h 249658"/>
                <a:gd name="connsiteX7" fmla="*/ 141827 w 476250"/>
                <a:gd name="connsiteY7" fmla="*/ 245173 h 249658"/>
                <a:gd name="connsiteX8" fmla="*/ 0 w 476250"/>
                <a:gd name="connsiteY8" fmla="*/ 242602 h 249658"/>
                <a:gd name="connsiteX9" fmla="*/ 95 w 476250"/>
                <a:gd name="connsiteY9" fmla="*/ 233077 h 24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50" h="249658">
                  <a:moveTo>
                    <a:pt x="95" y="233077"/>
                  </a:moveTo>
                  <a:cubicBezTo>
                    <a:pt x="90583" y="213646"/>
                    <a:pt x="177641" y="192500"/>
                    <a:pt x="258413" y="157734"/>
                  </a:cubicBezTo>
                  <a:cubicBezTo>
                    <a:pt x="298704" y="140303"/>
                    <a:pt x="336995" y="119253"/>
                    <a:pt x="372046" y="93250"/>
                  </a:cubicBezTo>
                  <a:cubicBezTo>
                    <a:pt x="407384" y="67437"/>
                    <a:pt x="438817" y="36195"/>
                    <a:pt x="467773" y="0"/>
                  </a:cubicBezTo>
                  <a:lnTo>
                    <a:pt x="476250" y="4381"/>
                  </a:lnTo>
                  <a:cubicBezTo>
                    <a:pt x="462439" y="50006"/>
                    <a:pt x="435102" y="91821"/>
                    <a:pt x="400526" y="126111"/>
                  </a:cubicBezTo>
                  <a:cubicBezTo>
                    <a:pt x="365760" y="160401"/>
                    <a:pt x="324040" y="187166"/>
                    <a:pt x="279940" y="206692"/>
                  </a:cubicBezTo>
                  <a:cubicBezTo>
                    <a:pt x="235744" y="226314"/>
                    <a:pt x="188976" y="238887"/>
                    <a:pt x="141827" y="245173"/>
                  </a:cubicBezTo>
                  <a:cubicBezTo>
                    <a:pt x="94679" y="251174"/>
                    <a:pt x="46863" y="251936"/>
                    <a:pt x="0" y="242602"/>
                  </a:cubicBezTo>
                  <a:lnTo>
                    <a:pt x="95" y="2330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1966BB9-7806-A313-43C1-D000402235D1}"/>
                </a:ext>
              </a:extLst>
            </p:cNvPr>
            <p:cNvSpPr/>
            <p:nvPr/>
          </p:nvSpPr>
          <p:spPr>
            <a:xfrm>
              <a:off x="184052" y="915066"/>
              <a:ext cx="1054292" cy="1292352"/>
            </a:xfrm>
            <a:custGeom>
              <a:avLst/>
              <a:gdLst>
                <a:gd name="connsiteX0" fmla="*/ 1054293 w 1054292"/>
                <a:gd name="connsiteY0" fmla="*/ 9335 h 1292352"/>
                <a:gd name="connsiteX1" fmla="*/ 838838 w 1054292"/>
                <a:gd name="connsiteY1" fmla="*/ 79819 h 1292352"/>
                <a:gd name="connsiteX2" fmla="*/ 634907 w 1054292"/>
                <a:gd name="connsiteY2" fmla="*/ 177356 h 1292352"/>
                <a:gd name="connsiteX3" fmla="*/ 284768 w 1054292"/>
                <a:gd name="connsiteY3" fmla="*/ 455771 h 1292352"/>
                <a:gd name="connsiteX4" fmla="*/ 156943 w 1054292"/>
                <a:gd name="connsiteY4" fmla="*/ 638556 h 1292352"/>
                <a:gd name="connsiteX5" fmla="*/ 108746 w 1054292"/>
                <a:gd name="connsiteY5" fmla="*/ 739235 h 1292352"/>
                <a:gd name="connsiteX6" fmla="*/ 71408 w 1054292"/>
                <a:gd name="connsiteY6" fmla="*/ 844582 h 1292352"/>
                <a:gd name="connsiteX7" fmla="*/ 29213 w 1054292"/>
                <a:gd name="connsiteY7" fmla="*/ 1064990 h 1292352"/>
                <a:gd name="connsiteX8" fmla="*/ 24450 w 1054292"/>
                <a:gd name="connsiteY8" fmla="*/ 1291400 h 1292352"/>
                <a:gd name="connsiteX9" fmla="*/ 14925 w 1054292"/>
                <a:gd name="connsiteY9" fmla="*/ 1292352 h 1292352"/>
                <a:gd name="connsiteX10" fmla="*/ 34261 w 1054292"/>
                <a:gd name="connsiteY10" fmla="*/ 834199 h 1292352"/>
                <a:gd name="connsiteX11" fmla="*/ 253241 w 1054292"/>
                <a:gd name="connsiteY11" fmla="*/ 428053 h 1292352"/>
                <a:gd name="connsiteX12" fmla="*/ 619096 w 1054292"/>
                <a:gd name="connsiteY12" fmla="*/ 148209 h 1292352"/>
                <a:gd name="connsiteX13" fmla="*/ 830551 w 1054292"/>
                <a:gd name="connsiteY13" fmla="*/ 57721 h 1292352"/>
                <a:gd name="connsiteX14" fmla="*/ 940374 w 1054292"/>
                <a:gd name="connsiteY14" fmla="*/ 24289 h 1292352"/>
                <a:gd name="connsiteX15" fmla="*/ 1052483 w 1054292"/>
                <a:gd name="connsiteY15" fmla="*/ 0 h 1292352"/>
                <a:gd name="connsiteX16" fmla="*/ 1054293 w 1054292"/>
                <a:gd name="connsiteY16" fmla="*/ 9335 h 12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4292" h="1292352">
                  <a:moveTo>
                    <a:pt x="1054293" y="9335"/>
                  </a:moveTo>
                  <a:cubicBezTo>
                    <a:pt x="980951" y="27432"/>
                    <a:pt x="908846" y="51530"/>
                    <a:pt x="838838" y="79819"/>
                  </a:cubicBezTo>
                  <a:cubicBezTo>
                    <a:pt x="768829" y="108299"/>
                    <a:pt x="700439" y="140398"/>
                    <a:pt x="634907" y="177356"/>
                  </a:cubicBezTo>
                  <a:cubicBezTo>
                    <a:pt x="503748" y="250889"/>
                    <a:pt x="382971" y="343186"/>
                    <a:pt x="284768" y="455771"/>
                  </a:cubicBezTo>
                  <a:cubicBezTo>
                    <a:pt x="235619" y="511873"/>
                    <a:pt x="193043" y="573405"/>
                    <a:pt x="156943" y="638556"/>
                  </a:cubicBezTo>
                  <a:cubicBezTo>
                    <a:pt x="138941" y="671132"/>
                    <a:pt x="122939" y="704850"/>
                    <a:pt x="108746" y="739235"/>
                  </a:cubicBezTo>
                  <a:cubicBezTo>
                    <a:pt x="94364" y="773620"/>
                    <a:pt x="81886" y="808768"/>
                    <a:pt x="71408" y="844582"/>
                  </a:cubicBezTo>
                  <a:cubicBezTo>
                    <a:pt x="50168" y="916210"/>
                    <a:pt x="36642" y="990124"/>
                    <a:pt x="29213" y="1064990"/>
                  </a:cubicBezTo>
                  <a:cubicBezTo>
                    <a:pt x="21878" y="1139857"/>
                    <a:pt x="21212" y="1215581"/>
                    <a:pt x="24450" y="1291400"/>
                  </a:cubicBezTo>
                  <a:lnTo>
                    <a:pt x="14925" y="1292352"/>
                  </a:lnTo>
                  <a:cubicBezTo>
                    <a:pt x="-9078" y="1141571"/>
                    <a:pt x="-5173" y="984314"/>
                    <a:pt x="34261" y="834199"/>
                  </a:cubicBezTo>
                  <a:cubicBezTo>
                    <a:pt x="73028" y="683990"/>
                    <a:pt x="150275" y="543878"/>
                    <a:pt x="253241" y="428053"/>
                  </a:cubicBezTo>
                  <a:cubicBezTo>
                    <a:pt x="356015" y="311658"/>
                    <a:pt x="482888" y="219075"/>
                    <a:pt x="619096" y="148209"/>
                  </a:cubicBezTo>
                  <a:cubicBezTo>
                    <a:pt x="687390" y="112871"/>
                    <a:pt x="758066" y="82487"/>
                    <a:pt x="830551" y="57721"/>
                  </a:cubicBezTo>
                  <a:cubicBezTo>
                    <a:pt x="866841" y="45339"/>
                    <a:pt x="903417" y="34195"/>
                    <a:pt x="940374" y="24289"/>
                  </a:cubicBezTo>
                  <a:cubicBezTo>
                    <a:pt x="977331" y="14383"/>
                    <a:pt x="1014574" y="5906"/>
                    <a:pt x="1052483" y="0"/>
                  </a:cubicBezTo>
                  <a:lnTo>
                    <a:pt x="1054293" y="9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EADE447-41F7-2FCE-64C5-FB24F5D687CC}"/>
                </a:ext>
              </a:extLst>
            </p:cNvPr>
            <p:cNvSpPr/>
            <p:nvPr/>
          </p:nvSpPr>
          <p:spPr>
            <a:xfrm>
              <a:off x="46" y="1492363"/>
              <a:ext cx="230744" cy="279572"/>
            </a:xfrm>
            <a:custGeom>
              <a:avLst/>
              <a:gdLst>
                <a:gd name="connsiteX0" fmla="*/ 230744 w 230744"/>
                <a:gd name="connsiteY0" fmla="*/ 9729 h 279572"/>
                <a:gd name="connsiteX1" fmla="*/ 142638 w 230744"/>
                <a:gd name="connsiteY1" fmla="*/ 46781 h 279572"/>
                <a:gd name="connsiteX2" fmla="*/ 73010 w 230744"/>
                <a:gd name="connsiteY2" fmla="*/ 103836 h 279572"/>
                <a:gd name="connsiteX3" fmla="*/ 35101 w 230744"/>
                <a:gd name="connsiteY3" fmla="*/ 183179 h 279572"/>
                <a:gd name="connsiteX4" fmla="*/ 26052 w 230744"/>
                <a:gd name="connsiteY4" fmla="*/ 277763 h 279572"/>
                <a:gd name="connsiteX5" fmla="*/ 16717 w 230744"/>
                <a:gd name="connsiteY5" fmla="*/ 279572 h 279572"/>
                <a:gd name="connsiteX6" fmla="*/ 906 w 230744"/>
                <a:gd name="connsiteY6" fmla="*/ 177655 h 279572"/>
                <a:gd name="connsiteX7" fmla="*/ 42149 w 230744"/>
                <a:gd name="connsiteY7" fmla="*/ 78500 h 279572"/>
                <a:gd name="connsiteX8" fmla="*/ 128922 w 230744"/>
                <a:gd name="connsiteY8" fmla="*/ 17540 h 279572"/>
                <a:gd name="connsiteX9" fmla="*/ 229982 w 230744"/>
                <a:gd name="connsiteY9" fmla="*/ 299 h 279572"/>
                <a:gd name="connsiteX10" fmla="*/ 230744 w 230744"/>
                <a:gd name="connsiteY10" fmla="*/ 9729 h 2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744" h="279572">
                  <a:moveTo>
                    <a:pt x="230744" y="9729"/>
                  </a:moveTo>
                  <a:cubicBezTo>
                    <a:pt x="199693" y="19445"/>
                    <a:pt x="169784" y="31541"/>
                    <a:pt x="142638" y="46781"/>
                  </a:cubicBezTo>
                  <a:cubicBezTo>
                    <a:pt x="115682" y="62307"/>
                    <a:pt x="91393" y="80881"/>
                    <a:pt x="73010" y="103836"/>
                  </a:cubicBezTo>
                  <a:cubicBezTo>
                    <a:pt x="54532" y="126696"/>
                    <a:pt x="42054" y="153652"/>
                    <a:pt x="35101" y="183179"/>
                  </a:cubicBezTo>
                  <a:cubicBezTo>
                    <a:pt x="27957" y="212802"/>
                    <a:pt x="26528" y="244520"/>
                    <a:pt x="26052" y="277763"/>
                  </a:cubicBezTo>
                  <a:lnTo>
                    <a:pt x="16717" y="279572"/>
                  </a:lnTo>
                  <a:cubicBezTo>
                    <a:pt x="3573" y="248235"/>
                    <a:pt x="-2428" y="213278"/>
                    <a:pt x="906" y="177655"/>
                  </a:cubicBezTo>
                  <a:cubicBezTo>
                    <a:pt x="4049" y="142127"/>
                    <a:pt x="18527" y="106408"/>
                    <a:pt x="42149" y="78500"/>
                  </a:cubicBezTo>
                  <a:cubicBezTo>
                    <a:pt x="65581" y="50401"/>
                    <a:pt x="96442" y="30017"/>
                    <a:pt x="128922" y="17540"/>
                  </a:cubicBezTo>
                  <a:cubicBezTo>
                    <a:pt x="161497" y="4967"/>
                    <a:pt x="195597" y="-1510"/>
                    <a:pt x="229982" y="299"/>
                  </a:cubicBezTo>
                  <a:lnTo>
                    <a:pt x="230744" y="97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8B2A34A-4AD7-4033-2A8B-182A602315AD}"/>
                </a:ext>
              </a:extLst>
            </p:cNvPr>
            <p:cNvSpPr/>
            <p:nvPr/>
          </p:nvSpPr>
          <p:spPr>
            <a:xfrm>
              <a:off x="764772" y="3028568"/>
              <a:ext cx="636643" cy="444286"/>
            </a:xfrm>
            <a:custGeom>
              <a:avLst/>
              <a:gdLst>
                <a:gd name="connsiteX0" fmla="*/ 13801 w 636643"/>
                <a:gd name="connsiteY0" fmla="*/ 381 h 444286"/>
                <a:gd name="connsiteX1" fmla="*/ 36566 w 636643"/>
                <a:gd name="connsiteY1" fmla="*/ 121253 h 444286"/>
                <a:gd name="connsiteX2" fmla="*/ 54664 w 636643"/>
                <a:gd name="connsiteY2" fmla="*/ 178879 h 444286"/>
                <a:gd name="connsiteX3" fmla="*/ 78476 w 636643"/>
                <a:gd name="connsiteY3" fmla="*/ 233172 h 444286"/>
                <a:gd name="connsiteX4" fmla="*/ 148390 w 636643"/>
                <a:gd name="connsiteY4" fmla="*/ 322040 h 444286"/>
                <a:gd name="connsiteX5" fmla="*/ 194776 w 636643"/>
                <a:gd name="connsiteY5" fmla="*/ 350901 h 444286"/>
                <a:gd name="connsiteX6" fmla="*/ 220399 w 636643"/>
                <a:gd name="connsiteY6" fmla="*/ 360617 h 444286"/>
                <a:gd name="connsiteX7" fmla="*/ 233734 w 636643"/>
                <a:gd name="connsiteY7" fmla="*/ 364236 h 444286"/>
                <a:gd name="connsiteX8" fmla="*/ 248688 w 636643"/>
                <a:gd name="connsiteY8" fmla="*/ 367855 h 444286"/>
                <a:gd name="connsiteX9" fmla="*/ 367465 w 636643"/>
                <a:gd name="connsiteY9" fmla="*/ 389001 h 444286"/>
                <a:gd name="connsiteX10" fmla="*/ 485098 w 636643"/>
                <a:gd name="connsiteY10" fmla="*/ 389192 h 444286"/>
                <a:gd name="connsiteX11" fmla="*/ 584539 w 636643"/>
                <a:gd name="connsiteY11" fmla="*/ 343567 h 444286"/>
                <a:gd name="connsiteX12" fmla="*/ 612924 w 636643"/>
                <a:gd name="connsiteY12" fmla="*/ 295275 h 444286"/>
                <a:gd name="connsiteX13" fmla="*/ 623592 w 636643"/>
                <a:gd name="connsiteY13" fmla="*/ 236125 h 444286"/>
                <a:gd name="connsiteX14" fmla="*/ 633117 w 636643"/>
                <a:gd name="connsiteY14" fmla="*/ 235553 h 444286"/>
                <a:gd name="connsiteX15" fmla="*/ 634641 w 636643"/>
                <a:gd name="connsiteY15" fmla="*/ 300419 h 444286"/>
                <a:gd name="connsiteX16" fmla="*/ 609590 w 636643"/>
                <a:gd name="connsiteY16" fmla="*/ 363760 h 444286"/>
                <a:gd name="connsiteX17" fmla="*/ 557584 w 636643"/>
                <a:gd name="connsiteY17" fmla="*/ 409956 h 444286"/>
                <a:gd name="connsiteX18" fmla="*/ 493957 w 636643"/>
                <a:gd name="connsiteY18" fmla="*/ 434245 h 444286"/>
                <a:gd name="connsiteX19" fmla="*/ 362893 w 636643"/>
                <a:gd name="connsiteY19" fmla="*/ 442913 h 444286"/>
                <a:gd name="connsiteX20" fmla="*/ 235639 w 636643"/>
                <a:gd name="connsiteY20" fmla="*/ 423291 h 444286"/>
                <a:gd name="connsiteX21" fmla="*/ 220208 w 636643"/>
                <a:gd name="connsiteY21" fmla="*/ 419671 h 444286"/>
                <a:gd name="connsiteX22" fmla="*/ 203444 w 636643"/>
                <a:gd name="connsiteY22" fmla="*/ 414909 h 444286"/>
                <a:gd name="connsiteX23" fmla="*/ 170869 w 636643"/>
                <a:gd name="connsiteY23" fmla="*/ 402241 h 444286"/>
                <a:gd name="connsiteX24" fmla="*/ 112576 w 636643"/>
                <a:gd name="connsiteY24" fmla="*/ 363855 h 444286"/>
                <a:gd name="connsiteX25" fmla="*/ 35614 w 636643"/>
                <a:gd name="connsiteY25" fmla="*/ 253175 h 444286"/>
                <a:gd name="connsiteX26" fmla="*/ 15040 w 636643"/>
                <a:gd name="connsiteY26" fmla="*/ 190881 h 444286"/>
                <a:gd name="connsiteX27" fmla="*/ 3610 w 636643"/>
                <a:gd name="connsiteY27" fmla="*/ 127349 h 444286"/>
                <a:gd name="connsiteX28" fmla="*/ 4181 w 636643"/>
                <a:gd name="connsiteY28" fmla="*/ 0 h 444286"/>
                <a:gd name="connsiteX29" fmla="*/ 13801 w 636643"/>
                <a:gd name="connsiteY29" fmla="*/ 381 h 4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6643" h="444286">
                  <a:moveTo>
                    <a:pt x="13801" y="381"/>
                  </a:moveTo>
                  <a:cubicBezTo>
                    <a:pt x="18754" y="41434"/>
                    <a:pt x="25993" y="82105"/>
                    <a:pt x="36566" y="121253"/>
                  </a:cubicBezTo>
                  <a:cubicBezTo>
                    <a:pt x="41614" y="140875"/>
                    <a:pt x="47615" y="160211"/>
                    <a:pt x="54664" y="178879"/>
                  </a:cubicBezTo>
                  <a:cubicBezTo>
                    <a:pt x="61522" y="197644"/>
                    <a:pt x="69332" y="215837"/>
                    <a:pt x="78476" y="233172"/>
                  </a:cubicBezTo>
                  <a:cubicBezTo>
                    <a:pt x="96859" y="267557"/>
                    <a:pt x="119719" y="298799"/>
                    <a:pt x="148390" y="322040"/>
                  </a:cubicBezTo>
                  <a:cubicBezTo>
                    <a:pt x="162582" y="333851"/>
                    <a:pt x="178203" y="343376"/>
                    <a:pt x="194776" y="350901"/>
                  </a:cubicBezTo>
                  <a:cubicBezTo>
                    <a:pt x="203063" y="354711"/>
                    <a:pt x="211636" y="357950"/>
                    <a:pt x="220399" y="360617"/>
                  </a:cubicBezTo>
                  <a:cubicBezTo>
                    <a:pt x="224780" y="361950"/>
                    <a:pt x="229257" y="363093"/>
                    <a:pt x="233734" y="364236"/>
                  </a:cubicBezTo>
                  <a:lnTo>
                    <a:pt x="248688" y="367855"/>
                  </a:lnTo>
                  <a:cubicBezTo>
                    <a:pt x="288026" y="377190"/>
                    <a:pt x="327841" y="384620"/>
                    <a:pt x="367465" y="389001"/>
                  </a:cubicBezTo>
                  <a:cubicBezTo>
                    <a:pt x="407089" y="393192"/>
                    <a:pt x="446903" y="394526"/>
                    <a:pt x="485098" y="389192"/>
                  </a:cubicBezTo>
                  <a:cubicBezTo>
                    <a:pt x="522817" y="383381"/>
                    <a:pt x="559489" y="370618"/>
                    <a:pt x="584539" y="343567"/>
                  </a:cubicBezTo>
                  <a:cubicBezTo>
                    <a:pt x="597398" y="330422"/>
                    <a:pt x="606542" y="313658"/>
                    <a:pt x="612924" y="295275"/>
                  </a:cubicBezTo>
                  <a:cubicBezTo>
                    <a:pt x="619210" y="276796"/>
                    <a:pt x="622258" y="256699"/>
                    <a:pt x="623592" y="236125"/>
                  </a:cubicBezTo>
                  <a:lnTo>
                    <a:pt x="633117" y="235553"/>
                  </a:lnTo>
                  <a:cubicBezTo>
                    <a:pt x="636927" y="256508"/>
                    <a:pt x="637975" y="278416"/>
                    <a:pt x="634641" y="300419"/>
                  </a:cubicBezTo>
                  <a:cubicBezTo>
                    <a:pt x="631402" y="322421"/>
                    <a:pt x="623020" y="344519"/>
                    <a:pt x="609590" y="363760"/>
                  </a:cubicBezTo>
                  <a:cubicBezTo>
                    <a:pt x="596160" y="383000"/>
                    <a:pt x="577586" y="398431"/>
                    <a:pt x="557584" y="409956"/>
                  </a:cubicBezTo>
                  <a:cubicBezTo>
                    <a:pt x="537486" y="421672"/>
                    <a:pt x="515674" y="428911"/>
                    <a:pt x="493957" y="434245"/>
                  </a:cubicBezTo>
                  <a:cubicBezTo>
                    <a:pt x="450237" y="444532"/>
                    <a:pt x="405946" y="445865"/>
                    <a:pt x="362893" y="442913"/>
                  </a:cubicBezTo>
                  <a:cubicBezTo>
                    <a:pt x="319649" y="440055"/>
                    <a:pt x="277358" y="432911"/>
                    <a:pt x="235639" y="423291"/>
                  </a:cubicBezTo>
                  <a:lnTo>
                    <a:pt x="220208" y="419671"/>
                  </a:lnTo>
                  <a:cubicBezTo>
                    <a:pt x="214684" y="418243"/>
                    <a:pt x="208969" y="416719"/>
                    <a:pt x="203444" y="414909"/>
                  </a:cubicBezTo>
                  <a:cubicBezTo>
                    <a:pt x="192395" y="411385"/>
                    <a:pt x="181441" y="407194"/>
                    <a:pt x="170869" y="402241"/>
                  </a:cubicBezTo>
                  <a:cubicBezTo>
                    <a:pt x="149723" y="392335"/>
                    <a:pt x="130006" y="379095"/>
                    <a:pt x="112576" y="363855"/>
                  </a:cubicBezTo>
                  <a:cubicBezTo>
                    <a:pt x="77714" y="332994"/>
                    <a:pt x="52378" y="293942"/>
                    <a:pt x="35614" y="253175"/>
                  </a:cubicBezTo>
                  <a:cubicBezTo>
                    <a:pt x="27136" y="232791"/>
                    <a:pt x="20278" y="211931"/>
                    <a:pt x="15040" y="190881"/>
                  </a:cubicBezTo>
                  <a:cubicBezTo>
                    <a:pt x="9991" y="169831"/>
                    <a:pt x="6277" y="148495"/>
                    <a:pt x="3610" y="127349"/>
                  </a:cubicBezTo>
                  <a:cubicBezTo>
                    <a:pt x="-772" y="84772"/>
                    <a:pt x="-1820" y="42196"/>
                    <a:pt x="4181" y="0"/>
                  </a:cubicBezTo>
                  <a:lnTo>
                    <a:pt x="13801" y="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DBA71FE-3BAB-A3A5-9381-C889AEF93CF1}"/>
                </a:ext>
              </a:extLst>
            </p:cNvPr>
            <p:cNvSpPr/>
            <p:nvPr/>
          </p:nvSpPr>
          <p:spPr>
            <a:xfrm>
              <a:off x="3597401" y="2398490"/>
              <a:ext cx="349785" cy="375446"/>
            </a:xfrm>
            <a:custGeom>
              <a:avLst/>
              <a:gdLst>
                <a:gd name="connsiteX0" fmla="*/ 95 w 349785"/>
                <a:gd name="connsiteY0" fmla="*/ 363379 h 375446"/>
                <a:gd name="connsiteX1" fmla="*/ 92202 w 349785"/>
                <a:gd name="connsiteY1" fmla="*/ 340043 h 375446"/>
                <a:gd name="connsiteX2" fmla="*/ 174403 w 349785"/>
                <a:gd name="connsiteY2" fmla="*/ 299656 h 375446"/>
                <a:gd name="connsiteX3" fmla="*/ 207931 w 349785"/>
                <a:gd name="connsiteY3" fmla="*/ 269748 h 375446"/>
                <a:gd name="connsiteX4" fmla="*/ 233839 w 349785"/>
                <a:gd name="connsiteY4" fmla="*/ 232886 h 375446"/>
                <a:gd name="connsiteX5" fmla="*/ 261366 w 349785"/>
                <a:gd name="connsiteY5" fmla="*/ 143828 h 375446"/>
                <a:gd name="connsiteX6" fmla="*/ 262033 w 349785"/>
                <a:gd name="connsiteY6" fmla="*/ 139637 h 375446"/>
                <a:gd name="connsiteX7" fmla="*/ 264224 w 349785"/>
                <a:gd name="connsiteY7" fmla="*/ 139541 h 375446"/>
                <a:gd name="connsiteX8" fmla="*/ 264224 w 349785"/>
                <a:gd name="connsiteY8" fmla="*/ 139541 h 375446"/>
                <a:gd name="connsiteX9" fmla="*/ 290132 w 349785"/>
                <a:gd name="connsiteY9" fmla="*/ 109347 h 375446"/>
                <a:gd name="connsiteX10" fmla="*/ 311182 w 349785"/>
                <a:gd name="connsiteY10" fmla="*/ 75914 h 375446"/>
                <a:gd name="connsiteX11" fmla="*/ 326422 w 349785"/>
                <a:gd name="connsiteY11" fmla="*/ 41243 h 375446"/>
                <a:gd name="connsiteX12" fmla="*/ 324231 w 349785"/>
                <a:gd name="connsiteY12" fmla="*/ 7811 h 375446"/>
                <a:gd name="connsiteX13" fmla="*/ 329660 w 349785"/>
                <a:gd name="connsiteY13" fmla="*/ 0 h 375446"/>
                <a:gd name="connsiteX14" fmla="*/ 349568 w 349785"/>
                <a:gd name="connsiteY14" fmla="*/ 44768 h 375446"/>
                <a:gd name="connsiteX15" fmla="*/ 335280 w 349785"/>
                <a:gd name="connsiteY15" fmla="*/ 89249 h 375446"/>
                <a:gd name="connsiteX16" fmla="*/ 307753 w 349785"/>
                <a:gd name="connsiteY16" fmla="*/ 125254 h 375446"/>
                <a:gd name="connsiteX17" fmla="*/ 268034 w 349785"/>
                <a:gd name="connsiteY17" fmla="*/ 148209 h 375446"/>
                <a:gd name="connsiteX18" fmla="*/ 267938 w 349785"/>
                <a:gd name="connsiteY18" fmla="*/ 148304 h 375446"/>
                <a:gd name="connsiteX19" fmla="*/ 270796 w 349785"/>
                <a:gd name="connsiteY19" fmla="*/ 144018 h 375446"/>
                <a:gd name="connsiteX20" fmla="*/ 257461 w 349785"/>
                <a:gd name="connsiteY20" fmla="*/ 244030 h 375446"/>
                <a:gd name="connsiteX21" fmla="*/ 193262 w 349785"/>
                <a:gd name="connsiteY21" fmla="*/ 325374 h 375446"/>
                <a:gd name="connsiteX22" fmla="*/ 100108 w 349785"/>
                <a:gd name="connsiteY22" fmla="*/ 367760 h 375446"/>
                <a:gd name="connsiteX23" fmla="*/ 0 w 349785"/>
                <a:gd name="connsiteY23" fmla="*/ 372904 h 375446"/>
                <a:gd name="connsiteX24" fmla="*/ 95 w 349785"/>
                <a:gd name="connsiteY24" fmla="*/ 363379 h 37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9785" h="375446">
                  <a:moveTo>
                    <a:pt x="95" y="363379"/>
                  </a:moveTo>
                  <a:cubicBezTo>
                    <a:pt x="31623" y="357473"/>
                    <a:pt x="62770" y="350234"/>
                    <a:pt x="92202" y="340043"/>
                  </a:cubicBezTo>
                  <a:cubicBezTo>
                    <a:pt x="121825" y="330137"/>
                    <a:pt x="149733" y="316897"/>
                    <a:pt x="174403" y="299656"/>
                  </a:cubicBezTo>
                  <a:cubicBezTo>
                    <a:pt x="186595" y="290798"/>
                    <a:pt x="197834" y="280892"/>
                    <a:pt x="207931" y="269748"/>
                  </a:cubicBezTo>
                  <a:cubicBezTo>
                    <a:pt x="217837" y="258509"/>
                    <a:pt x="226600" y="246317"/>
                    <a:pt x="233839" y="232886"/>
                  </a:cubicBezTo>
                  <a:cubicBezTo>
                    <a:pt x="248412" y="206216"/>
                    <a:pt x="256604" y="175736"/>
                    <a:pt x="261366" y="143828"/>
                  </a:cubicBezTo>
                  <a:lnTo>
                    <a:pt x="262033" y="139637"/>
                  </a:lnTo>
                  <a:lnTo>
                    <a:pt x="264224" y="139541"/>
                  </a:lnTo>
                  <a:lnTo>
                    <a:pt x="264224" y="139541"/>
                  </a:lnTo>
                  <a:cubicBezTo>
                    <a:pt x="273749" y="130302"/>
                    <a:pt x="282416" y="119920"/>
                    <a:pt x="290132" y="109347"/>
                  </a:cubicBezTo>
                  <a:cubicBezTo>
                    <a:pt x="297942" y="98679"/>
                    <a:pt x="304705" y="87439"/>
                    <a:pt x="311182" y="75914"/>
                  </a:cubicBezTo>
                  <a:cubicBezTo>
                    <a:pt x="317563" y="64294"/>
                    <a:pt x="323279" y="52864"/>
                    <a:pt x="326422" y="41243"/>
                  </a:cubicBezTo>
                  <a:cubicBezTo>
                    <a:pt x="329565" y="29908"/>
                    <a:pt x="329946" y="17717"/>
                    <a:pt x="324231" y="7811"/>
                  </a:cubicBezTo>
                  <a:lnTo>
                    <a:pt x="329660" y="0"/>
                  </a:lnTo>
                  <a:cubicBezTo>
                    <a:pt x="346329" y="8954"/>
                    <a:pt x="350901" y="28766"/>
                    <a:pt x="349568" y="44768"/>
                  </a:cubicBezTo>
                  <a:cubicBezTo>
                    <a:pt x="348425" y="61246"/>
                    <a:pt x="342424" y="76105"/>
                    <a:pt x="335280" y="89249"/>
                  </a:cubicBezTo>
                  <a:cubicBezTo>
                    <a:pt x="328136" y="102489"/>
                    <a:pt x="318897" y="114871"/>
                    <a:pt x="307753" y="125254"/>
                  </a:cubicBezTo>
                  <a:cubicBezTo>
                    <a:pt x="296513" y="135636"/>
                    <a:pt x="283750" y="144494"/>
                    <a:pt x="268034" y="148209"/>
                  </a:cubicBezTo>
                  <a:lnTo>
                    <a:pt x="267938" y="148304"/>
                  </a:lnTo>
                  <a:lnTo>
                    <a:pt x="270796" y="144018"/>
                  </a:lnTo>
                  <a:cubicBezTo>
                    <a:pt x="274511" y="176975"/>
                    <a:pt x="270701" y="211836"/>
                    <a:pt x="257461" y="244030"/>
                  </a:cubicBezTo>
                  <a:cubicBezTo>
                    <a:pt x="244316" y="276225"/>
                    <a:pt x="221361" y="304800"/>
                    <a:pt x="193262" y="325374"/>
                  </a:cubicBezTo>
                  <a:cubicBezTo>
                    <a:pt x="165449" y="346520"/>
                    <a:pt x="132969" y="359759"/>
                    <a:pt x="100108" y="367760"/>
                  </a:cubicBezTo>
                  <a:cubicBezTo>
                    <a:pt x="67056" y="375095"/>
                    <a:pt x="33338" y="377952"/>
                    <a:pt x="0" y="372904"/>
                  </a:cubicBezTo>
                  <a:lnTo>
                    <a:pt x="95" y="3633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AD6F550-439F-3A82-1D16-AF3D42E511BE}"/>
              </a:ext>
            </a:extLst>
          </p:cNvPr>
          <p:cNvGrpSpPr/>
          <p:nvPr/>
        </p:nvGrpSpPr>
        <p:grpSpPr>
          <a:xfrm>
            <a:off x="2882264" y="1895174"/>
            <a:ext cx="1676711" cy="1175899"/>
            <a:chOff x="0" y="4"/>
            <a:chExt cx="4412460" cy="3094512"/>
          </a:xfrm>
          <a:solidFill>
            <a:srgbClr val="FFC000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8E1C2DC-8B89-496F-B078-E3CA49DC8C61}"/>
                </a:ext>
              </a:extLst>
            </p:cNvPr>
            <p:cNvSpPr/>
            <p:nvPr/>
          </p:nvSpPr>
          <p:spPr>
            <a:xfrm>
              <a:off x="1543716" y="1292246"/>
              <a:ext cx="2406205" cy="552460"/>
            </a:xfrm>
            <a:custGeom>
              <a:avLst/>
              <a:gdLst>
                <a:gd name="connsiteX0" fmla="*/ 0 w 2406205"/>
                <a:gd name="connsiteY0" fmla="*/ 326718 h 552460"/>
                <a:gd name="connsiteX1" fmla="*/ 153638 w 2406205"/>
                <a:gd name="connsiteY1" fmla="*/ 265853 h 552460"/>
                <a:gd name="connsiteX2" fmla="*/ 309563 w 2406205"/>
                <a:gd name="connsiteY2" fmla="*/ 211370 h 552460"/>
                <a:gd name="connsiteX3" fmla="*/ 626745 w 2406205"/>
                <a:gd name="connsiteY3" fmla="*/ 118216 h 552460"/>
                <a:gd name="connsiteX4" fmla="*/ 1279874 w 2406205"/>
                <a:gd name="connsiteY4" fmla="*/ 6106 h 552460"/>
                <a:gd name="connsiteX5" fmla="*/ 1614964 w 2406205"/>
                <a:gd name="connsiteY5" fmla="*/ 10012 h 552460"/>
                <a:gd name="connsiteX6" fmla="*/ 1941957 w 2406205"/>
                <a:gd name="connsiteY6" fmla="*/ 90498 h 552460"/>
                <a:gd name="connsiteX7" fmla="*/ 2093881 w 2406205"/>
                <a:gd name="connsiteY7" fmla="*/ 164888 h 552460"/>
                <a:gd name="connsiteX8" fmla="*/ 2230660 w 2406205"/>
                <a:gd name="connsiteY8" fmla="*/ 264710 h 552460"/>
                <a:gd name="connsiteX9" fmla="*/ 2342579 w 2406205"/>
                <a:gd name="connsiteY9" fmla="*/ 392059 h 552460"/>
                <a:gd name="connsiteX10" fmla="*/ 2406206 w 2406205"/>
                <a:gd name="connsiteY10" fmla="*/ 548936 h 552460"/>
                <a:gd name="connsiteX11" fmla="*/ 2387822 w 2406205"/>
                <a:gd name="connsiteY11" fmla="*/ 552460 h 552460"/>
                <a:gd name="connsiteX12" fmla="*/ 2312670 w 2406205"/>
                <a:gd name="connsiteY12" fmla="*/ 413776 h 552460"/>
                <a:gd name="connsiteX13" fmla="*/ 2198656 w 2406205"/>
                <a:gd name="connsiteY13" fmla="*/ 302905 h 552460"/>
                <a:gd name="connsiteX14" fmla="*/ 2064734 w 2406205"/>
                <a:gd name="connsiteY14" fmla="*/ 216418 h 552460"/>
                <a:gd name="connsiteX15" fmla="*/ 1918716 w 2406205"/>
                <a:gd name="connsiteY15" fmla="*/ 151744 h 552460"/>
                <a:gd name="connsiteX16" fmla="*/ 1606867 w 2406205"/>
                <a:gd name="connsiteY16" fmla="*/ 80496 h 552460"/>
                <a:gd name="connsiteX17" fmla="*/ 1446371 w 2406205"/>
                <a:gd name="connsiteY17" fmla="*/ 70114 h 552460"/>
                <a:gd name="connsiteX18" fmla="*/ 1284732 w 2406205"/>
                <a:gd name="connsiteY18" fmla="*/ 75067 h 552460"/>
                <a:gd name="connsiteX19" fmla="*/ 960787 w 2406205"/>
                <a:gd name="connsiteY19" fmla="*/ 111072 h 552460"/>
                <a:gd name="connsiteX20" fmla="*/ 639413 w 2406205"/>
                <a:gd name="connsiteY20" fmla="*/ 171460 h 552460"/>
                <a:gd name="connsiteX21" fmla="*/ 321183 w 2406205"/>
                <a:gd name="connsiteY21" fmla="*/ 249851 h 552460"/>
                <a:gd name="connsiteX22" fmla="*/ 6858 w 2406205"/>
                <a:gd name="connsiteY22" fmla="*/ 344244 h 552460"/>
                <a:gd name="connsiteX23" fmla="*/ 0 w 2406205"/>
                <a:gd name="connsiteY23" fmla="*/ 326718 h 5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06205" h="552460">
                  <a:moveTo>
                    <a:pt x="0" y="326718"/>
                  </a:moveTo>
                  <a:cubicBezTo>
                    <a:pt x="50768" y="305096"/>
                    <a:pt x="101917" y="284903"/>
                    <a:pt x="153638" y="265853"/>
                  </a:cubicBezTo>
                  <a:cubicBezTo>
                    <a:pt x="205264" y="246613"/>
                    <a:pt x="257270" y="228610"/>
                    <a:pt x="309563" y="211370"/>
                  </a:cubicBezTo>
                  <a:cubicBezTo>
                    <a:pt x="414052" y="176604"/>
                    <a:pt x="519970" y="146029"/>
                    <a:pt x="626745" y="118216"/>
                  </a:cubicBezTo>
                  <a:cubicBezTo>
                    <a:pt x="840486" y="63828"/>
                    <a:pt x="1058513" y="22966"/>
                    <a:pt x="1279874" y="6106"/>
                  </a:cubicBezTo>
                  <a:cubicBezTo>
                    <a:pt x="1390459" y="-2466"/>
                    <a:pt x="1503521" y="-2752"/>
                    <a:pt x="1614964" y="10012"/>
                  </a:cubicBezTo>
                  <a:cubicBezTo>
                    <a:pt x="1726311" y="23442"/>
                    <a:pt x="1837087" y="48492"/>
                    <a:pt x="1941957" y="90498"/>
                  </a:cubicBezTo>
                  <a:cubicBezTo>
                    <a:pt x="1994440" y="111167"/>
                    <a:pt x="2045494" y="135742"/>
                    <a:pt x="2093881" y="164888"/>
                  </a:cubicBezTo>
                  <a:cubicBezTo>
                    <a:pt x="2142363" y="193844"/>
                    <a:pt x="2188655" y="226800"/>
                    <a:pt x="2230660" y="264710"/>
                  </a:cubicBezTo>
                  <a:cubicBezTo>
                    <a:pt x="2272856" y="302334"/>
                    <a:pt x="2311146" y="344720"/>
                    <a:pt x="2342579" y="392059"/>
                  </a:cubicBezTo>
                  <a:cubicBezTo>
                    <a:pt x="2373630" y="439303"/>
                    <a:pt x="2398586" y="492167"/>
                    <a:pt x="2406206" y="548936"/>
                  </a:cubicBezTo>
                  <a:lnTo>
                    <a:pt x="2387822" y="552460"/>
                  </a:lnTo>
                  <a:cubicBezTo>
                    <a:pt x="2373916" y="501216"/>
                    <a:pt x="2345531" y="455115"/>
                    <a:pt x="2312670" y="413776"/>
                  </a:cubicBezTo>
                  <a:cubicBezTo>
                    <a:pt x="2279428" y="372342"/>
                    <a:pt x="2240375" y="335767"/>
                    <a:pt x="2198656" y="302905"/>
                  </a:cubicBezTo>
                  <a:cubicBezTo>
                    <a:pt x="2156555" y="270330"/>
                    <a:pt x="2111692" y="241469"/>
                    <a:pt x="2064734" y="216418"/>
                  </a:cubicBezTo>
                  <a:cubicBezTo>
                    <a:pt x="2017681" y="191558"/>
                    <a:pt x="1968817" y="169936"/>
                    <a:pt x="1918716" y="151744"/>
                  </a:cubicBezTo>
                  <a:cubicBezTo>
                    <a:pt x="1818323" y="115834"/>
                    <a:pt x="1713452" y="92022"/>
                    <a:pt x="1606867" y="80496"/>
                  </a:cubicBezTo>
                  <a:cubicBezTo>
                    <a:pt x="1553623" y="74400"/>
                    <a:pt x="1500092" y="70876"/>
                    <a:pt x="1446371" y="70114"/>
                  </a:cubicBezTo>
                  <a:cubicBezTo>
                    <a:pt x="1392650" y="69257"/>
                    <a:pt x="1339024" y="71353"/>
                    <a:pt x="1284732" y="75067"/>
                  </a:cubicBezTo>
                  <a:cubicBezTo>
                    <a:pt x="1176528" y="82306"/>
                    <a:pt x="1068419" y="94308"/>
                    <a:pt x="960787" y="111072"/>
                  </a:cubicBezTo>
                  <a:cubicBezTo>
                    <a:pt x="853249" y="127836"/>
                    <a:pt x="745903" y="147648"/>
                    <a:pt x="639413" y="171460"/>
                  </a:cubicBezTo>
                  <a:cubicBezTo>
                    <a:pt x="532638" y="194416"/>
                    <a:pt x="426720" y="221276"/>
                    <a:pt x="321183" y="249851"/>
                  </a:cubicBezTo>
                  <a:cubicBezTo>
                    <a:pt x="215836" y="278902"/>
                    <a:pt x="110585" y="309668"/>
                    <a:pt x="6858" y="344244"/>
                  </a:cubicBezTo>
                  <a:lnTo>
                    <a:pt x="0" y="326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42C7E1F-EBEE-93DC-F738-5514C27C7DDF}"/>
                </a:ext>
              </a:extLst>
            </p:cNvPr>
            <p:cNvSpPr/>
            <p:nvPr/>
          </p:nvSpPr>
          <p:spPr>
            <a:xfrm>
              <a:off x="3940111" y="1798919"/>
              <a:ext cx="472349" cy="753854"/>
            </a:xfrm>
            <a:custGeom>
              <a:avLst/>
              <a:gdLst>
                <a:gd name="connsiteX0" fmla="*/ 68866 w 472349"/>
                <a:gd name="connsiteY0" fmla="*/ 160278 h 753854"/>
                <a:gd name="connsiteX1" fmla="*/ 129445 w 472349"/>
                <a:gd name="connsiteY1" fmla="*/ 104937 h 753854"/>
                <a:gd name="connsiteX2" fmla="*/ 198406 w 472349"/>
                <a:gd name="connsiteY2" fmla="*/ 60551 h 753854"/>
                <a:gd name="connsiteX3" fmla="*/ 272987 w 472349"/>
                <a:gd name="connsiteY3" fmla="*/ 25689 h 753854"/>
                <a:gd name="connsiteX4" fmla="*/ 311848 w 472349"/>
                <a:gd name="connsiteY4" fmla="*/ 11783 h 753854"/>
                <a:gd name="connsiteX5" fmla="*/ 321755 w 472349"/>
                <a:gd name="connsiteY5" fmla="*/ 8735 h 753854"/>
                <a:gd name="connsiteX6" fmla="*/ 332137 w 472349"/>
                <a:gd name="connsiteY6" fmla="*/ 5782 h 753854"/>
                <a:gd name="connsiteX7" fmla="*/ 356521 w 472349"/>
                <a:gd name="connsiteY7" fmla="*/ 1020 h 753854"/>
                <a:gd name="connsiteX8" fmla="*/ 414814 w 472349"/>
                <a:gd name="connsiteY8" fmla="*/ 7782 h 753854"/>
                <a:gd name="connsiteX9" fmla="*/ 444722 w 472349"/>
                <a:gd name="connsiteY9" fmla="*/ 28737 h 753854"/>
                <a:gd name="connsiteX10" fmla="*/ 462724 w 472349"/>
                <a:gd name="connsiteY10" fmla="*/ 57979 h 753854"/>
                <a:gd name="connsiteX11" fmla="*/ 472345 w 472349"/>
                <a:gd name="connsiteY11" fmla="*/ 111605 h 753854"/>
                <a:gd name="connsiteX12" fmla="*/ 468916 w 472349"/>
                <a:gd name="connsiteY12" fmla="*/ 157420 h 753854"/>
                <a:gd name="connsiteX13" fmla="*/ 423672 w 472349"/>
                <a:gd name="connsiteY13" fmla="*/ 316773 h 753854"/>
                <a:gd name="connsiteX14" fmla="*/ 362712 w 472349"/>
                <a:gd name="connsiteY14" fmla="*/ 464316 h 753854"/>
                <a:gd name="connsiteX15" fmla="*/ 286321 w 472349"/>
                <a:gd name="connsiteY15" fmla="*/ 608238 h 753854"/>
                <a:gd name="connsiteX16" fmla="*/ 234124 w 472349"/>
                <a:gd name="connsiteY16" fmla="*/ 674628 h 753854"/>
                <a:gd name="connsiteX17" fmla="*/ 165068 w 472349"/>
                <a:gd name="connsiteY17" fmla="*/ 727491 h 753854"/>
                <a:gd name="connsiteX18" fmla="*/ 82487 w 472349"/>
                <a:gd name="connsiteY18" fmla="*/ 752352 h 753854"/>
                <a:gd name="connsiteX19" fmla="*/ 0 w 472349"/>
                <a:gd name="connsiteY19" fmla="*/ 748923 h 753854"/>
                <a:gd name="connsiteX20" fmla="*/ 953 w 472349"/>
                <a:gd name="connsiteY20" fmla="*/ 730254 h 753854"/>
                <a:gd name="connsiteX21" fmla="*/ 75533 w 472349"/>
                <a:gd name="connsiteY21" fmla="*/ 717204 h 753854"/>
                <a:gd name="connsiteX22" fmla="*/ 139160 w 472349"/>
                <a:gd name="connsiteY22" fmla="*/ 685391 h 753854"/>
                <a:gd name="connsiteX23" fmla="*/ 227171 w 472349"/>
                <a:gd name="connsiteY23" fmla="*/ 572901 h 753854"/>
                <a:gd name="connsiteX24" fmla="*/ 287941 w 472349"/>
                <a:gd name="connsiteY24" fmla="*/ 433074 h 753854"/>
                <a:gd name="connsiteX25" fmla="*/ 315563 w 472349"/>
                <a:gd name="connsiteY25" fmla="*/ 359922 h 753854"/>
                <a:gd name="connsiteX26" fmla="*/ 342233 w 472349"/>
                <a:gd name="connsiteY26" fmla="*/ 286960 h 753854"/>
                <a:gd name="connsiteX27" fmla="*/ 366141 w 472349"/>
                <a:gd name="connsiteY27" fmla="*/ 214475 h 753854"/>
                <a:gd name="connsiteX28" fmla="*/ 383857 w 472349"/>
                <a:gd name="connsiteY28" fmla="*/ 143609 h 753854"/>
                <a:gd name="connsiteX29" fmla="*/ 387572 w 472349"/>
                <a:gd name="connsiteY29" fmla="*/ 111033 h 753854"/>
                <a:gd name="connsiteX30" fmla="*/ 385477 w 472349"/>
                <a:gd name="connsiteY30" fmla="*/ 87126 h 753854"/>
                <a:gd name="connsiteX31" fmla="*/ 383667 w 472349"/>
                <a:gd name="connsiteY31" fmla="*/ 82554 h 753854"/>
                <a:gd name="connsiteX32" fmla="*/ 381953 w 472349"/>
                <a:gd name="connsiteY32" fmla="*/ 80553 h 753854"/>
                <a:gd name="connsiteX33" fmla="*/ 362903 w 472349"/>
                <a:gd name="connsiteY33" fmla="*/ 77315 h 753854"/>
                <a:gd name="connsiteX34" fmla="*/ 348329 w 472349"/>
                <a:gd name="connsiteY34" fmla="*/ 78458 h 753854"/>
                <a:gd name="connsiteX35" fmla="*/ 339566 w 472349"/>
                <a:gd name="connsiteY35" fmla="*/ 79982 h 753854"/>
                <a:gd name="connsiteX36" fmla="*/ 330327 w 472349"/>
                <a:gd name="connsiteY36" fmla="*/ 81792 h 753854"/>
                <a:gd name="connsiteX37" fmla="*/ 293561 w 472349"/>
                <a:gd name="connsiteY37" fmla="*/ 90078 h 753854"/>
                <a:gd name="connsiteX38" fmla="*/ 220885 w 472349"/>
                <a:gd name="connsiteY38" fmla="*/ 111510 h 753854"/>
                <a:gd name="connsiteX39" fmla="*/ 81153 w 472349"/>
                <a:gd name="connsiteY39" fmla="*/ 174184 h 753854"/>
                <a:gd name="connsiteX40" fmla="*/ 68866 w 472349"/>
                <a:gd name="connsiteY40" fmla="*/ 160278 h 75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2349" h="753854">
                  <a:moveTo>
                    <a:pt x="68866" y="160278"/>
                  </a:moveTo>
                  <a:cubicBezTo>
                    <a:pt x="87154" y="139037"/>
                    <a:pt x="107728" y="121701"/>
                    <a:pt x="129445" y="104937"/>
                  </a:cubicBezTo>
                  <a:cubicBezTo>
                    <a:pt x="151257" y="88554"/>
                    <a:pt x="174307" y="73695"/>
                    <a:pt x="198406" y="60551"/>
                  </a:cubicBezTo>
                  <a:cubicBezTo>
                    <a:pt x="222409" y="47311"/>
                    <a:pt x="247364" y="35691"/>
                    <a:pt x="272987" y="25689"/>
                  </a:cubicBezTo>
                  <a:cubicBezTo>
                    <a:pt x="285845" y="20736"/>
                    <a:pt x="298704" y="15879"/>
                    <a:pt x="311848" y="11783"/>
                  </a:cubicBezTo>
                  <a:lnTo>
                    <a:pt x="321755" y="8735"/>
                  </a:lnTo>
                  <a:lnTo>
                    <a:pt x="332137" y="5782"/>
                  </a:lnTo>
                  <a:cubicBezTo>
                    <a:pt x="340519" y="3687"/>
                    <a:pt x="348044" y="2163"/>
                    <a:pt x="356521" y="1020"/>
                  </a:cubicBezTo>
                  <a:cubicBezTo>
                    <a:pt x="373285" y="-695"/>
                    <a:pt x="392811" y="-1266"/>
                    <a:pt x="414814" y="7782"/>
                  </a:cubicBezTo>
                  <a:cubicBezTo>
                    <a:pt x="425577" y="12259"/>
                    <a:pt x="436436" y="19593"/>
                    <a:pt x="444722" y="28737"/>
                  </a:cubicBezTo>
                  <a:cubicBezTo>
                    <a:pt x="453104" y="37881"/>
                    <a:pt x="458819" y="48168"/>
                    <a:pt x="462724" y="57979"/>
                  </a:cubicBezTo>
                  <a:cubicBezTo>
                    <a:pt x="470345" y="77696"/>
                    <a:pt x="472154" y="95412"/>
                    <a:pt x="472345" y="111605"/>
                  </a:cubicBezTo>
                  <a:cubicBezTo>
                    <a:pt x="472440" y="127893"/>
                    <a:pt x="471011" y="142942"/>
                    <a:pt x="468916" y="157420"/>
                  </a:cubicBezTo>
                  <a:cubicBezTo>
                    <a:pt x="459962" y="215142"/>
                    <a:pt x="442055" y="266291"/>
                    <a:pt x="423672" y="316773"/>
                  </a:cubicBezTo>
                  <a:cubicBezTo>
                    <a:pt x="404813" y="367161"/>
                    <a:pt x="384238" y="415738"/>
                    <a:pt x="362712" y="464316"/>
                  </a:cubicBezTo>
                  <a:cubicBezTo>
                    <a:pt x="340614" y="513179"/>
                    <a:pt x="316802" y="561852"/>
                    <a:pt x="286321" y="608238"/>
                  </a:cubicBezTo>
                  <a:cubicBezTo>
                    <a:pt x="271081" y="631479"/>
                    <a:pt x="254032" y="653958"/>
                    <a:pt x="234124" y="674628"/>
                  </a:cubicBezTo>
                  <a:cubicBezTo>
                    <a:pt x="214217" y="695202"/>
                    <a:pt x="191167" y="713966"/>
                    <a:pt x="165068" y="727491"/>
                  </a:cubicBezTo>
                  <a:cubicBezTo>
                    <a:pt x="139065" y="741303"/>
                    <a:pt x="110585" y="749494"/>
                    <a:pt x="82487" y="752352"/>
                  </a:cubicBezTo>
                  <a:cubicBezTo>
                    <a:pt x="54388" y="755400"/>
                    <a:pt x="26670" y="753590"/>
                    <a:pt x="0" y="748923"/>
                  </a:cubicBezTo>
                  <a:lnTo>
                    <a:pt x="953" y="730254"/>
                  </a:lnTo>
                  <a:cubicBezTo>
                    <a:pt x="26765" y="728158"/>
                    <a:pt x="52006" y="724348"/>
                    <a:pt x="75533" y="717204"/>
                  </a:cubicBezTo>
                  <a:cubicBezTo>
                    <a:pt x="98965" y="709965"/>
                    <a:pt x="120396" y="699297"/>
                    <a:pt x="139160" y="685391"/>
                  </a:cubicBezTo>
                  <a:cubicBezTo>
                    <a:pt x="176784" y="657578"/>
                    <a:pt x="203835" y="616716"/>
                    <a:pt x="227171" y="572901"/>
                  </a:cubicBezTo>
                  <a:cubicBezTo>
                    <a:pt x="250127" y="528705"/>
                    <a:pt x="269653" y="481175"/>
                    <a:pt x="287941" y="433074"/>
                  </a:cubicBezTo>
                  <a:lnTo>
                    <a:pt x="315563" y="359922"/>
                  </a:lnTo>
                  <a:cubicBezTo>
                    <a:pt x="324803" y="335633"/>
                    <a:pt x="333756" y="311249"/>
                    <a:pt x="342233" y="286960"/>
                  </a:cubicBezTo>
                  <a:cubicBezTo>
                    <a:pt x="350901" y="262767"/>
                    <a:pt x="358997" y="238573"/>
                    <a:pt x="366141" y="214475"/>
                  </a:cubicBezTo>
                  <a:cubicBezTo>
                    <a:pt x="373475" y="190567"/>
                    <a:pt x="379666" y="166469"/>
                    <a:pt x="383857" y="143609"/>
                  </a:cubicBezTo>
                  <a:cubicBezTo>
                    <a:pt x="385953" y="132179"/>
                    <a:pt x="387287" y="121035"/>
                    <a:pt x="387572" y="111033"/>
                  </a:cubicBezTo>
                  <a:cubicBezTo>
                    <a:pt x="387858" y="101032"/>
                    <a:pt x="387096" y="92079"/>
                    <a:pt x="385477" y="87126"/>
                  </a:cubicBezTo>
                  <a:cubicBezTo>
                    <a:pt x="384715" y="84649"/>
                    <a:pt x="384048" y="83220"/>
                    <a:pt x="383667" y="82554"/>
                  </a:cubicBezTo>
                  <a:cubicBezTo>
                    <a:pt x="383191" y="81887"/>
                    <a:pt x="383096" y="81411"/>
                    <a:pt x="381953" y="80553"/>
                  </a:cubicBezTo>
                  <a:cubicBezTo>
                    <a:pt x="379762" y="78744"/>
                    <a:pt x="372237" y="77029"/>
                    <a:pt x="362903" y="77315"/>
                  </a:cubicBezTo>
                  <a:cubicBezTo>
                    <a:pt x="358235" y="77410"/>
                    <a:pt x="352806" y="77886"/>
                    <a:pt x="348329" y="78458"/>
                  </a:cubicBezTo>
                  <a:lnTo>
                    <a:pt x="339566" y="79982"/>
                  </a:lnTo>
                  <a:lnTo>
                    <a:pt x="330327" y="81792"/>
                  </a:lnTo>
                  <a:cubicBezTo>
                    <a:pt x="318040" y="84363"/>
                    <a:pt x="305753" y="87030"/>
                    <a:pt x="293561" y="90078"/>
                  </a:cubicBezTo>
                  <a:cubicBezTo>
                    <a:pt x="269177" y="96174"/>
                    <a:pt x="244888" y="103318"/>
                    <a:pt x="220885" y="111510"/>
                  </a:cubicBezTo>
                  <a:cubicBezTo>
                    <a:pt x="173069" y="127988"/>
                    <a:pt x="125349" y="148467"/>
                    <a:pt x="81153" y="174184"/>
                  </a:cubicBezTo>
                  <a:lnTo>
                    <a:pt x="68866" y="160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CBF6551-D458-D2C8-BF80-2E15F9788550}"/>
                </a:ext>
              </a:extLst>
            </p:cNvPr>
            <p:cNvSpPr/>
            <p:nvPr/>
          </p:nvSpPr>
          <p:spPr>
            <a:xfrm>
              <a:off x="40576" y="1303780"/>
              <a:ext cx="1399603" cy="627699"/>
            </a:xfrm>
            <a:custGeom>
              <a:avLst/>
              <a:gdLst>
                <a:gd name="connsiteX0" fmla="*/ 0 w 1399603"/>
                <a:gd name="connsiteY0" fmla="*/ 616460 h 627699"/>
                <a:gd name="connsiteX1" fmla="*/ 137065 w 1399603"/>
                <a:gd name="connsiteY1" fmla="*/ 447486 h 627699"/>
                <a:gd name="connsiteX2" fmla="*/ 294323 w 1399603"/>
                <a:gd name="connsiteY2" fmla="*/ 296610 h 627699"/>
                <a:gd name="connsiteX3" fmla="*/ 666274 w 1399603"/>
                <a:gd name="connsiteY3" fmla="*/ 66391 h 627699"/>
                <a:gd name="connsiteX4" fmla="*/ 879539 w 1399603"/>
                <a:gd name="connsiteY4" fmla="*/ 8193 h 627699"/>
                <a:gd name="connsiteX5" fmla="*/ 990314 w 1399603"/>
                <a:gd name="connsiteY5" fmla="*/ 2 h 627699"/>
                <a:gd name="connsiteX6" fmla="*/ 1102519 w 1399603"/>
                <a:gd name="connsiteY6" fmla="*/ 12575 h 627699"/>
                <a:gd name="connsiteX7" fmla="*/ 1295400 w 1399603"/>
                <a:gd name="connsiteY7" fmla="*/ 126017 h 627699"/>
                <a:gd name="connsiteX8" fmla="*/ 1359599 w 1399603"/>
                <a:gd name="connsiteY8" fmla="*/ 217076 h 627699"/>
                <a:gd name="connsiteX9" fmla="*/ 1399604 w 1399603"/>
                <a:gd name="connsiteY9" fmla="*/ 320423 h 627699"/>
                <a:gd name="connsiteX10" fmla="*/ 1381411 w 1399603"/>
                <a:gd name="connsiteY10" fmla="*/ 324995 h 627699"/>
                <a:gd name="connsiteX11" fmla="*/ 1271207 w 1399603"/>
                <a:gd name="connsiteY11" fmla="*/ 149639 h 627699"/>
                <a:gd name="connsiteX12" fmla="*/ 1188625 w 1399603"/>
                <a:gd name="connsiteY12" fmla="*/ 89251 h 627699"/>
                <a:gd name="connsiteX13" fmla="*/ 1092994 w 1399603"/>
                <a:gd name="connsiteY13" fmla="*/ 55056 h 627699"/>
                <a:gd name="connsiteX14" fmla="*/ 990981 w 1399603"/>
                <a:gd name="connsiteY14" fmla="*/ 47151 h 627699"/>
                <a:gd name="connsiteX15" fmla="*/ 886968 w 1399603"/>
                <a:gd name="connsiteY15" fmla="*/ 56961 h 627699"/>
                <a:gd name="connsiteX16" fmla="*/ 685610 w 1399603"/>
                <a:gd name="connsiteY16" fmla="*/ 114588 h 627699"/>
                <a:gd name="connsiteX17" fmla="*/ 323945 w 1399603"/>
                <a:gd name="connsiteY17" fmla="*/ 332805 h 627699"/>
                <a:gd name="connsiteX18" fmla="*/ 14954 w 1399603"/>
                <a:gd name="connsiteY18" fmla="*/ 627699 h 627699"/>
                <a:gd name="connsiteX19" fmla="*/ 0 w 1399603"/>
                <a:gd name="connsiteY19" fmla="*/ 616460 h 6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9603" h="627699">
                  <a:moveTo>
                    <a:pt x="0" y="616460"/>
                  </a:moveTo>
                  <a:cubicBezTo>
                    <a:pt x="41243" y="556357"/>
                    <a:pt x="87916" y="501017"/>
                    <a:pt x="137065" y="447486"/>
                  </a:cubicBezTo>
                  <a:cubicBezTo>
                    <a:pt x="186404" y="394242"/>
                    <a:pt x="238887" y="343854"/>
                    <a:pt x="294323" y="296610"/>
                  </a:cubicBezTo>
                  <a:cubicBezTo>
                    <a:pt x="405575" y="202884"/>
                    <a:pt x="529209" y="121064"/>
                    <a:pt x="666274" y="66391"/>
                  </a:cubicBezTo>
                  <a:cubicBezTo>
                    <a:pt x="734663" y="39054"/>
                    <a:pt x="806196" y="18480"/>
                    <a:pt x="879539" y="8193"/>
                  </a:cubicBezTo>
                  <a:cubicBezTo>
                    <a:pt x="916210" y="2955"/>
                    <a:pt x="953262" y="97"/>
                    <a:pt x="990314" y="2"/>
                  </a:cubicBezTo>
                  <a:cubicBezTo>
                    <a:pt x="1027557" y="-94"/>
                    <a:pt x="1065752" y="3621"/>
                    <a:pt x="1102519" y="12575"/>
                  </a:cubicBezTo>
                  <a:cubicBezTo>
                    <a:pt x="1176528" y="29815"/>
                    <a:pt x="1244918" y="70582"/>
                    <a:pt x="1295400" y="126017"/>
                  </a:cubicBezTo>
                  <a:cubicBezTo>
                    <a:pt x="1320737" y="153735"/>
                    <a:pt x="1342073" y="184501"/>
                    <a:pt x="1359599" y="217076"/>
                  </a:cubicBezTo>
                  <a:cubicBezTo>
                    <a:pt x="1377125" y="249843"/>
                    <a:pt x="1390936" y="283751"/>
                    <a:pt x="1399604" y="320423"/>
                  </a:cubicBezTo>
                  <a:lnTo>
                    <a:pt x="1381411" y="324995"/>
                  </a:lnTo>
                  <a:cubicBezTo>
                    <a:pt x="1358551" y="259463"/>
                    <a:pt x="1320737" y="197360"/>
                    <a:pt x="1271207" y="149639"/>
                  </a:cubicBezTo>
                  <a:cubicBezTo>
                    <a:pt x="1246251" y="125827"/>
                    <a:pt x="1218819" y="105063"/>
                    <a:pt x="1188625" y="89251"/>
                  </a:cubicBezTo>
                  <a:cubicBezTo>
                    <a:pt x="1158526" y="73344"/>
                    <a:pt x="1126236" y="62009"/>
                    <a:pt x="1092994" y="55056"/>
                  </a:cubicBezTo>
                  <a:cubicBezTo>
                    <a:pt x="1059656" y="48103"/>
                    <a:pt x="1025557" y="45817"/>
                    <a:pt x="990981" y="47151"/>
                  </a:cubicBezTo>
                  <a:cubicBezTo>
                    <a:pt x="956120" y="48008"/>
                    <a:pt x="921353" y="51342"/>
                    <a:pt x="886968" y="56961"/>
                  </a:cubicBezTo>
                  <a:cubicBezTo>
                    <a:pt x="818102" y="68391"/>
                    <a:pt x="750570" y="88108"/>
                    <a:pt x="685610" y="114588"/>
                  </a:cubicBezTo>
                  <a:cubicBezTo>
                    <a:pt x="555593" y="167832"/>
                    <a:pt x="435102" y="244604"/>
                    <a:pt x="323945" y="332805"/>
                  </a:cubicBezTo>
                  <a:cubicBezTo>
                    <a:pt x="212789" y="421102"/>
                    <a:pt x="109061" y="520448"/>
                    <a:pt x="14954" y="627699"/>
                  </a:cubicBezTo>
                  <a:lnTo>
                    <a:pt x="0" y="616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C75BD7-9988-7D76-5396-93D14B363333}"/>
                </a:ext>
              </a:extLst>
            </p:cNvPr>
            <p:cNvSpPr/>
            <p:nvPr/>
          </p:nvSpPr>
          <p:spPr>
            <a:xfrm>
              <a:off x="0" y="2032825"/>
              <a:ext cx="548830" cy="329836"/>
            </a:xfrm>
            <a:custGeom>
              <a:avLst/>
              <a:gdLst>
                <a:gd name="connsiteX0" fmla="*/ 18193 w 548830"/>
                <a:gd name="connsiteY0" fmla="*/ 0 h 329836"/>
                <a:gd name="connsiteX1" fmla="*/ 57341 w 548830"/>
                <a:gd name="connsiteY1" fmla="*/ 58388 h 329836"/>
                <a:gd name="connsiteX2" fmla="*/ 102870 w 548830"/>
                <a:gd name="connsiteY2" fmla="*/ 106680 h 329836"/>
                <a:gd name="connsiteX3" fmla="*/ 158020 w 548830"/>
                <a:gd name="connsiteY3" fmla="*/ 140970 h 329836"/>
                <a:gd name="connsiteX4" fmla="*/ 224219 w 548830"/>
                <a:gd name="connsiteY4" fmla="*/ 162211 h 329836"/>
                <a:gd name="connsiteX5" fmla="*/ 239744 w 548830"/>
                <a:gd name="connsiteY5" fmla="*/ 166116 h 329836"/>
                <a:gd name="connsiteX6" fmla="*/ 233744 w 548830"/>
                <a:gd name="connsiteY6" fmla="*/ 172021 h 329836"/>
                <a:gd name="connsiteX7" fmla="*/ 233744 w 548830"/>
                <a:gd name="connsiteY7" fmla="*/ 172021 h 329836"/>
                <a:gd name="connsiteX8" fmla="*/ 251651 w 548830"/>
                <a:gd name="connsiteY8" fmla="*/ 211265 h 329836"/>
                <a:gd name="connsiteX9" fmla="*/ 279845 w 548830"/>
                <a:gd name="connsiteY9" fmla="*/ 241649 h 329836"/>
                <a:gd name="connsiteX10" fmla="*/ 357569 w 548830"/>
                <a:gd name="connsiteY10" fmla="*/ 277463 h 329836"/>
                <a:gd name="connsiteX11" fmla="*/ 449485 w 548830"/>
                <a:gd name="connsiteY11" fmla="*/ 289655 h 329836"/>
                <a:gd name="connsiteX12" fmla="*/ 546068 w 548830"/>
                <a:gd name="connsiteY12" fmla="*/ 291179 h 329836"/>
                <a:gd name="connsiteX13" fmla="*/ 548831 w 548830"/>
                <a:gd name="connsiteY13" fmla="*/ 309753 h 329836"/>
                <a:gd name="connsiteX14" fmla="*/ 450151 w 548830"/>
                <a:gd name="connsiteY14" fmla="*/ 328517 h 329836"/>
                <a:gd name="connsiteX15" fmla="*/ 347186 w 548830"/>
                <a:gd name="connsiteY15" fmla="*/ 322993 h 329836"/>
                <a:gd name="connsiteX16" fmla="*/ 250317 w 548830"/>
                <a:gd name="connsiteY16" fmla="*/ 274130 h 329836"/>
                <a:gd name="connsiteX17" fmla="*/ 220028 w 548830"/>
                <a:gd name="connsiteY17" fmla="*/ 226504 h 329836"/>
                <a:gd name="connsiteX18" fmla="*/ 215075 w 548830"/>
                <a:gd name="connsiteY18" fmla="*/ 171164 h 329836"/>
                <a:gd name="connsiteX19" fmla="*/ 215075 w 548830"/>
                <a:gd name="connsiteY19" fmla="*/ 171164 h 329836"/>
                <a:gd name="connsiteX20" fmla="*/ 224600 w 548830"/>
                <a:gd name="connsiteY20" fmla="*/ 180975 h 329836"/>
                <a:gd name="connsiteX21" fmla="*/ 144780 w 548830"/>
                <a:gd name="connsiteY21" fmla="*/ 181832 h 329836"/>
                <a:gd name="connsiteX22" fmla="*/ 71057 w 548830"/>
                <a:gd name="connsiteY22" fmla="*/ 144875 h 329836"/>
                <a:gd name="connsiteX23" fmla="*/ 20574 w 548830"/>
                <a:gd name="connsiteY23" fmla="*/ 81153 h 329836"/>
                <a:gd name="connsiteX24" fmla="*/ 0 w 548830"/>
                <a:gd name="connsiteY24" fmla="*/ 4477 h 329836"/>
                <a:gd name="connsiteX25" fmla="*/ 18193 w 548830"/>
                <a:gd name="connsiteY25" fmla="*/ 0 h 3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8830" h="329836">
                  <a:moveTo>
                    <a:pt x="18193" y="0"/>
                  </a:moveTo>
                  <a:cubicBezTo>
                    <a:pt x="30575" y="20288"/>
                    <a:pt x="43434" y="40386"/>
                    <a:pt x="57341" y="58388"/>
                  </a:cubicBezTo>
                  <a:cubicBezTo>
                    <a:pt x="71247" y="76486"/>
                    <a:pt x="86297" y="92678"/>
                    <a:pt x="102870" y="106680"/>
                  </a:cubicBezTo>
                  <a:cubicBezTo>
                    <a:pt x="119539" y="120587"/>
                    <a:pt x="137827" y="132112"/>
                    <a:pt x="158020" y="140970"/>
                  </a:cubicBezTo>
                  <a:cubicBezTo>
                    <a:pt x="178213" y="150114"/>
                    <a:pt x="200311" y="156305"/>
                    <a:pt x="224219" y="162211"/>
                  </a:cubicBezTo>
                  <a:lnTo>
                    <a:pt x="239744" y="166116"/>
                  </a:lnTo>
                  <a:lnTo>
                    <a:pt x="233744" y="172021"/>
                  </a:lnTo>
                  <a:lnTo>
                    <a:pt x="233744" y="172021"/>
                  </a:lnTo>
                  <a:cubicBezTo>
                    <a:pt x="237649" y="185547"/>
                    <a:pt x="243935" y="199739"/>
                    <a:pt x="251651" y="211265"/>
                  </a:cubicBezTo>
                  <a:cubicBezTo>
                    <a:pt x="259652" y="222980"/>
                    <a:pt x="268986" y="233077"/>
                    <a:pt x="279845" y="241649"/>
                  </a:cubicBezTo>
                  <a:cubicBezTo>
                    <a:pt x="301466" y="258604"/>
                    <a:pt x="328327" y="270224"/>
                    <a:pt x="357569" y="277463"/>
                  </a:cubicBezTo>
                  <a:cubicBezTo>
                    <a:pt x="386715" y="284798"/>
                    <a:pt x="417862" y="288131"/>
                    <a:pt x="449485" y="289655"/>
                  </a:cubicBezTo>
                  <a:cubicBezTo>
                    <a:pt x="481108" y="291465"/>
                    <a:pt x="513302" y="290989"/>
                    <a:pt x="546068" y="291179"/>
                  </a:cubicBezTo>
                  <a:lnTo>
                    <a:pt x="548831" y="309753"/>
                  </a:lnTo>
                  <a:cubicBezTo>
                    <a:pt x="516922" y="319564"/>
                    <a:pt x="483870" y="325660"/>
                    <a:pt x="450151" y="328517"/>
                  </a:cubicBezTo>
                  <a:cubicBezTo>
                    <a:pt x="416433" y="331089"/>
                    <a:pt x="381762" y="330232"/>
                    <a:pt x="347186" y="322993"/>
                  </a:cubicBezTo>
                  <a:cubicBezTo>
                    <a:pt x="312992" y="315563"/>
                    <a:pt x="277273" y="301466"/>
                    <a:pt x="250317" y="274130"/>
                  </a:cubicBezTo>
                  <a:cubicBezTo>
                    <a:pt x="236982" y="260699"/>
                    <a:pt x="226219" y="244316"/>
                    <a:pt x="220028" y="226504"/>
                  </a:cubicBezTo>
                  <a:cubicBezTo>
                    <a:pt x="213741" y="208598"/>
                    <a:pt x="211360" y="190405"/>
                    <a:pt x="215075" y="171164"/>
                  </a:cubicBezTo>
                  <a:lnTo>
                    <a:pt x="215075" y="171164"/>
                  </a:lnTo>
                  <a:lnTo>
                    <a:pt x="224600" y="180975"/>
                  </a:lnTo>
                  <a:cubicBezTo>
                    <a:pt x="199168" y="187928"/>
                    <a:pt x="171545" y="187928"/>
                    <a:pt x="144780" y="181832"/>
                  </a:cubicBezTo>
                  <a:cubicBezTo>
                    <a:pt x="118015" y="175641"/>
                    <a:pt x="92297" y="162687"/>
                    <a:pt x="71057" y="144875"/>
                  </a:cubicBezTo>
                  <a:cubicBezTo>
                    <a:pt x="49625" y="127159"/>
                    <a:pt x="32671" y="105061"/>
                    <a:pt x="20574" y="81153"/>
                  </a:cubicBezTo>
                  <a:cubicBezTo>
                    <a:pt x="8668" y="57055"/>
                    <a:pt x="667" y="31718"/>
                    <a:pt x="0" y="4477"/>
                  </a:cubicBezTo>
                  <a:lnTo>
                    <a:pt x="1819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A8FCEE0-35A6-9159-FF28-5A3399A13B81}"/>
                </a:ext>
              </a:extLst>
            </p:cNvPr>
            <p:cNvSpPr/>
            <p:nvPr/>
          </p:nvSpPr>
          <p:spPr>
            <a:xfrm>
              <a:off x="469034" y="2603845"/>
              <a:ext cx="565380" cy="490671"/>
            </a:xfrm>
            <a:custGeom>
              <a:avLst/>
              <a:gdLst>
                <a:gd name="connsiteX0" fmla="*/ 565380 w 565380"/>
                <a:gd name="connsiteY0" fmla="*/ 18672 h 490671"/>
                <a:gd name="connsiteX1" fmla="*/ 361164 w 565380"/>
                <a:gd name="connsiteY1" fmla="*/ 80204 h 490671"/>
                <a:gd name="connsiteX2" fmla="*/ 181142 w 565380"/>
                <a:gd name="connsiteY2" fmla="*/ 177454 h 490671"/>
                <a:gd name="connsiteX3" fmla="*/ 116086 w 565380"/>
                <a:gd name="connsiteY3" fmla="*/ 246892 h 490671"/>
                <a:gd name="connsiteX4" fmla="*/ 110085 w 565380"/>
                <a:gd name="connsiteY4" fmla="*/ 256702 h 490671"/>
                <a:gd name="connsiteX5" fmla="*/ 104180 w 565380"/>
                <a:gd name="connsiteY5" fmla="*/ 267275 h 490671"/>
                <a:gd name="connsiteX6" fmla="*/ 93702 w 565380"/>
                <a:gd name="connsiteY6" fmla="*/ 288516 h 490671"/>
                <a:gd name="connsiteX7" fmla="*/ 80748 w 565380"/>
                <a:gd name="connsiteY7" fmla="*/ 330426 h 490671"/>
                <a:gd name="connsiteX8" fmla="*/ 92845 w 565380"/>
                <a:gd name="connsiteY8" fmla="*/ 404340 h 490671"/>
                <a:gd name="connsiteX9" fmla="*/ 160854 w 565380"/>
                <a:gd name="connsiteY9" fmla="*/ 472348 h 490671"/>
                <a:gd name="connsiteX10" fmla="*/ 156282 w 565380"/>
                <a:gd name="connsiteY10" fmla="*/ 490541 h 490671"/>
                <a:gd name="connsiteX11" fmla="*/ 126087 w 565380"/>
                <a:gd name="connsiteY11" fmla="*/ 488446 h 490671"/>
                <a:gd name="connsiteX12" fmla="*/ 96750 w 565380"/>
                <a:gd name="connsiteY12" fmla="*/ 480540 h 490671"/>
                <a:gd name="connsiteX13" fmla="*/ 42363 w 565380"/>
                <a:gd name="connsiteY13" fmla="*/ 446631 h 490671"/>
                <a:gd name="connsiteX14" fmla="*/ 6168 w 565380"/>
                <a:gd name="connsiteY14" fmla="*/ 386909 h 490671"/>
                <a:gd name="connsiteX15" fmla="*/ 2072 w 565380"/>
                <a:gd name="connsiteY15" fmla="*/ 317567 h 490671"/>
                <a:gd name="connsiteX16" fmla="*/ 21027 w 565380"/>
                <a:gd name="connsiteY16" fmla="*/ 256321 h 490671"/>
                <a:gd name="connsiteX17" fmla="*/ 34743 w 565380"/>
                <a:gd name="connsiteY17" fmla="*/ 229080 h 490671"/>
                <a:gd name="connsiteX18" fmla="*/ 38553 w 565380"/>
                <a:gd name="connsiteY18" fmla="*/ 222317 h 490671"/>
                <a:gd name="connsiteX19" fmla="*/ 42363 w 565380"/>
                <a:gd name="connsiteY19" fmla="*/ 216126 h 490671"/>
                <a:gd name="connsiteX20" fmla="*/ 50935 w 565380"/>
                <a:gd name="connsiteY20" fmla="*/ 203077 h 490671"/>
                <a:gd name="connsiteX21" fmla="*/ 136279 w 565380"/>
                <a:gd name="connsiteY21" fmla="*/ 118018 h 490671"/>
                <a:gd name="connsiteX22" fmla="*/ 237435 w 565380"/>
                <a:gd name="connsiteY22" fmla="*/ 62392 h 490671"/>
                <a:gd name="connsiteX23" fmla="*/ 344305 w 565380"/>
                <a:gd name="connsiteY23" fmla="*/ 27150 h 490671"/>
                <a:gd name="connsiteX24" fmla="*/ 398598 w 565380"/>
                <a:gd name="connsiteY24" fmla="*/ 15053 h 490671"/>
                <a:gd name="connsiteX25" fmla="*/ 453366 w 565380"/>
                <a:gd name="connsiteY25" fmla="*/ 6671 h 490671"/>
                <a:gd name="connsiteX26" fmla="*/ 563571 w 565380"/>
                <a:gd name="connsiteY26" fmla="*/ 99 h 490671"/>
                <a:gd name="connsiteX27" fmla="*/ 565380 w 565380"/>
                <a:gd name="connsiteY27" fmla="*/ 18672 h 49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5380" h="490671">
                  <a:moveTo>
                    <a:pt x="565380" y="18672"/>
                  </a:moveTo>
                  <a:cubicBezTo>
                    <a:pt x="495657" y="34865"/>
                    <a:pt x="426887" y="55439"/>
                    <a:pt x="361164" y="80204"/>
                  </a:cubicBezTo>
                  <a:cubicBezTo>
                    <a:pt x="295918" y="105826"/>
                    <a:pt x="232767" y="136306"/>
                    <a:pt x="181142" y="177454"/>
                  </a:cubicBezTo>
                  <a:cubicBezTo>
                    <a:pt x="155424" y="197933"/>
                    <a:pt x="132945" y="221174"/>
                    <a:pt x="116086" y="246892"/>
                  </a:cubicBezTo>
                  <a:cubicBezTo>
                    <a:pt x="113991" y="250130"/>
                    <a:pt x="111990" y="253369"/>
                    <a:pt x="110085" y="256702"/>
                  </a:cubicBezTo>
                  <a:lnTo>
                    <a:pt x="104180" y="267275"/>
                  </a:lnTo>
                  <a:cubicBezTo>
                    <a:pt x="100370" y="274324"/>
                    <a:pt x="96846" y="281372"/>
                    <a:pt x="93702" y="288516"/>
                  </a:cubicBezTo>
                  <a:cubicBezTo>
                    <a:pt x="87511" y="302708"/>
                    <a:pt x="83130" y="316900"/>
                    <a:pt x="80748" y="330426"/>
                  </a:cubicBezTo>
                  <a:cubicBezTo>
                    <a:pt x="76176" y="357667"/>
                    <a:pt x="78748" y="380432"/>
                    <a:pt x="92845" y="404340"/>
                  </a:cubicBezTo>
                  <a:cubicBezTo>
                    <a:pt x="106656" y="428343"/>
                    <a:pt x="132279" y="451298"/>
                    <a:pt x="160854" y="472348"/>
                  </a:cubicBezTo>
                  <a:lnTo>
                    <a:pt x="156282" y="490541"/>
                  </a:lnTo>
                  <a:cubicBezTo>
                    <a:pt x="145709" y="491017"/>
                    <a:pt x="136089" y="490160"/>
                    <a:pt x="126087" y="488446"/>
                  </a:cubicBezTo>
                  <a:cubicBezTo>
                    <a:pt x="116181" y="486826"/>
                    <a:pt x="106371" y="484064"/>
                    <a:pt x="96750" y="480540"/>
                  </a:cubicBezTo>
                  <a:cubicBezTo>
                    <a:pt x="77510" y="473396"/>
                    <a:pt x="58746" y="462347"/>
                    <a:pt x="42363" y="446631"/>
                  </a:cubicBezTo>
                  <a:cubicBezTo>
                    <a:pt x="26265" y="430914"/>
                    <a:pt x="12835" y="410055"/>
                    <a:pt x="6168" y="386909"/>
                  </a:cubicBezTo>
                  <a:cubicBezTo>
                    <a:pt x="-881" y="363859"/>
                    <a:pt x="-1357" y="339665"/>
                    <a:pt x="2072" y="317567"/>
                  </a:cubicBezTo>
                  <a:cubicBezTo>
                    <a:pt x="5501" y="295374"/>
                    <a:pt x="12645" y="275086"/>
                    <a:pt x="21027" y="256321"/>
                  </a:cubicBezTo>
                  <a:cubicBezTo>
                    <a:pt x="25218" y="246892"/>
                    <a:pt x="29885" y="237843"/>
                    <a:pt x="34743" y="229080"/>
                  </a:cubicBezTo>
                  <a:lnTo>
                    <a:pt x="38553" y="222317"/>
                  </a:lnTo>
                  <a:lnTo>
                    <a:pt x="42363" y="216126"/>
                  </a:lnTo>
                  <a:cubicBezTo>
                    <a:pt x="45125" y="211744"/>
                    <a:pt x="47982" y="207363"/>
                    <a:pt x="50935" y="203077"/>
                  </a:cubicBezTo>
                  <a:cubicBezTo>
                    <a:pt x="74462" y="168787"/>
                    <a:pt x="104466" y="140878"/>
                    <a:pt x="136279" y="118018"/>
                  </a:cubicBezTo>
                  <a:cubicBezTo>
                    <a:pt x="168378" y="95254"/>
                    <a:pt x="202478" y="77156"/>
                    <a:pt x="237435" y="62392"/>
                  </a:cubicBezTo>
                  <a:cubicBezTo>
                    <a:pt x="272391" y="47629"/>
                    <a:pt x="308110" y="36103"/>
                    <a:pt x="344305" y="27150"/>
                  </a:cubicBezTo>
                  <a:cubicBezTo>
                    <a:pt x="362403" y="22673"/>
                    <a:pt x="380405" y="18577"/>
                    <a:pt x="398598" y="15053"/>
                  </a:cubicBezTo>
                  <a:cubicBezTo>
                    <a:pt x="416790" y="11814"/>
                    <a:pt x="435078" y="9052"/>
                    <a:pt x="453366" y="6671"/>
                  </a:cubicBezTo>
                  <a:cubicBezTo>
                    <a:pt x="489942" y="2194"/>
                    <a:pt x="526518" y="-568"/>
                    <a:pt x="563571" y="99"/>
                  </a:cubicBezTo>
                  <a:lnTo>
                    <a:pt x="565380" y="186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5573975-4FEB-AAF7-CAC5-2B1374435E7D}"/>
                </a:ext>
              </a:extLst>
            </p:cNvPr>
            <p:cNvSpPr/>
            <p:nvPr/>
          </p:nvSpPr>
          <p:spPr>
            <a:xfrm>
              <a:off x="14552" y="2529611"/>
              <a:ext cx="494749" cy="416757"/>
            </a:xfrm>
            <a:custGeom>
              <a:avLst/>
              <a:gdLst>
                <a:gd name="connsiteX0" fmla="*/ 494750 w 494749"/>
                <a:gd name="connsiteY0" fmla="*/ 18898 h 416757"/>
                <a:gd name="connsiteX1" fmla="*/ 285962 w 494749"/>
                <a:gd name="connsiteY1" fmla="*/ 67951 h 416757"/>
                <a:gd name="connsiteX2" fmla="*/ 186997 w 494749"/>
                <a:gd name="connsiteY2" fmla="*/ 102146 h 416757"/>
                <a:gd name="connsiteX3" fmla="*/ 101558 w 494749"/>
                <a:gd name="connsiteY3" fmla="*/ 150629 h 416757"/>
                <a:gd name="connsiteX4" fmla="*/ 74316 w 494749"/>
                <a:gd name="connsiteY4" fmla="*/ 182061 h 416757"/>
                <a:gd name="connsiteX5" fmla="*/ 66601 w 494749"/>
                <a:gd name="connsiteY5" fmla="*/ 215780 h 416757"/>
                <a:gd name="connsiteX6" fmla="*/ 95366 w 494749"/>
                <a:gd name="connsiteY6" fmla="*/ 297980 h 416757"/>
                <a:gd name="connsiteX7" fmla="*/ 168328 w 494749"/>
                <a:gd name="connsiteY7" fmla="*/ 358083 h 416757"/>
                <a:gd name="connsiteX8" fmla="*/ 264340 w 494749"/>
                <a:gd name="connsiteY8" fmla="*/ 397326 h 416757"/>
                <a:gd name="connsiteX9" fmla="*/ 262911 w 494749"/>
                <a:gd name="connsiteY9" fmla="*/ 415995 h 416757"/>
                <a:gd name="connsiteX10" fmla="*/ 205952 w 494749"/>
                <a:gd name="connsiteY10" fmla="*/ 414281 h 416757"/>
                <a:gd name="connsiteX11" fmla="*/ 149659 w 494749"/>
                <a:gd name="connsiteY11" fmla="*/ 401708 h 416757"/>
                <a:gd name="connsiteX12" fmla="*/ 47551 w 494749"/>
                <a:gd name="connsiteY12" fmla="*/ 337318 h 416757"/>
                <a:gd name="connsiteX13" fmla="*/ 13832 w 494749"/>
                <a:gd name="connsiteY13" fmla="*/ 282455 h 416757"/>
                <a:gd name="connsiteX14" fmla="*/ 307 w 494749"/>
                <a:gd name="connsiteY14" fmla="*/ 220351 h 416757"/>
                <a:gd name="connsiteX15" fmla="*/ 16690 w 494749"/>
                <a:gd name="connsiteY15" fmla="*/ 149962 h 416757"/>
                <a:gd name="connsiteX16" fmla="*/ 60695 w 494749"/>
                <a:gd name="connsiteY16" fmla="*/ 100432 h 416757"/>
                <a:gd name="connsiteX17" fmla="*/ 165375 w 494749"/>
                <a:gd name="connsiteY17" fmla="*/ 46330 h 416757"/>
                <a:gd name="connsiteX18" fmla="*/ 273865 w 494749"/>
                <a:gd name="connsiteY18" fmla="*/ 18041 h 416757"/>
                <a:gd name="connsiteX19" fmla="*/ 493226 w 494749"/>
                <a:gd name="connsiteY19" fmla="*/ 324 h 416757"/>
                <a:gd name="connsiteX20" fmla="*/ 494750 w 494749"/>
                <a:gd name="connsiteY20" fmla="*/ 18898 h 41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749" h="416757">
                  <a:moveTo>
                    <a:pt x="494750" y="18898"/>
                  </a:moveTo>
                  <a:cubicBezTo>
                    <a:pt x="424169" y="32900"/>
                    <a:pt x="353780" y="47949"/>
                    <a:pt x="285962" y="67951"/>
                  </a:cubicBezTo>
                  <a:cubicBezTo>
                    <a:pt x="251957" y="77476"/>
                    <a:pt x="218715" y="88907"/>
                    <a:pt x="186997" y="102146"/>
                  </a:cubicBezTo>
                  <a:cubicBezTo>
                    <a:pt x="155564" y="115481"/>
                    <a:pt x="125084" y="131102"/>
                    <a:pt x="101558" y="150629"/>
                  </a:cubicBezTo>
                  <a:cubicBezTo>
                    <a:pt x="89842" y="160344"/>
                    <a:pt x="80317" y="171107"/>
                    <a:pt x="74316" y="182061"/>
                  </a:cubicBezTo>
                  <a:cubicBezTo>
                    <a:pt x="68220" y="193015"/>
                    <a:pt x="65839" y="203968"/>
                    <a:pt x="66601" y="215780"/>
                  </a:cubicBezTo>
                  <a:cubicBezTo>
                    <a:pt x="68220" y="246831"/>
                    <a:pt x="77459" y="273977"/>
                    <a:pt x="95366" y="297980"/>
                  </a:cubicBezTo>
                  <a:cubicBezTo>
                    <a:pt x="112988" y="321983"/>
                    <a:pt x="138896" y="341891"/>
                    <a:pt x="168328" y="358083"/>
                  </a:cubicBezTo>
                  <a:cubicBezTo>
                    <a:pt x="197665" y="374276"/>
                    <a:pt x="230812" y="387134"/>
                    <a:pt x="264340" y="397326"/>
                  </a:cubicBezTo>
                  <a:lnTo>
                    <a:pt x="262911" y="415995"/>
                  </a:lnTo>
                  <a:cubicBezTo>
                    <a:pt x="243480" y="417519"/>
                    <a:pt x="224906" y="416662"/>
                    <a:pt x="205952" y="414281"/>
                  </a:cubicBezTo>
                  <a:cubicBezTo>
                    <a:pt x="187092" y="411804"/>
                    <a:pt x="168233" y="407804"/>
                    <a:pt x="149659" y="401708"/>
                  </a:cubicBezTo>
                  <a:cubicBezTo>
                    <a:pt x="112797" y="389611"/>
                    <a:pt x="76031" y="369418"/>
                    <a:pt x="47551" y="337318"/>
                  </a:cubicBezTo>
                  <a:cubicBezTo>
                    <a:pt x="33549" y="321317"/>
                    <a:pt x="21738" y="302648"/>
                    <a:pt x="13832" y="282455"/>
                  </a:cubicBezTo>
                  <a:cubicBezTo>
                    <a:pt x="5736" y="262547"/>
                    <a:pt x="1545" y="240449"/>
                    <a:pt x="307" y="220351"/>
                  </a:cubicBezTo>
                  <a:cubicBezTo>
                    <a:pt x="-1503" y="196063"/>
                    <a:pt x="4784" y="170345"/>
                    <a:pt x="16690" y="149962"/>
                  </a:cubicBezTo>
                  <a:cubicBezTo>
                    <a:pt x="28406" y="129197"/>
                    <a:pt x="44408" y="113481"/>
                    <a:pt x="60695" y="100432"/>
                  </a:cubicBezTo>
                  <a:cubicBezTo>
                    <a:pt x="93747" y="74714"/>
                    <a:pt x="129561" y="58998"/>
                    <a:pt x="165375" y="46330"/>
                  </a:cubicBezTo>
                  <a:cubicBezTo>
                    <a:pt x="201284" y="33757"/>
                    <a:pt x="237575" y="25280"/>
                    <a:pt x="273865" y="18041"/>
                  </a:cubicBezTo>
                  <a:cubicBezTo>
                    <a:pt x="346731" y="4991"/>
                    <a:pt x="419788" y="-1581"/>
                    <a:pt x="493226" y="324"/>
                  </a:cubicBezTo>
                  <a:lnTo>
                    <a:pt x="494750" y="188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2F9EBAA-E291-BEE1-DE2A-10BB96E79655}"/>
                </a:ext>
              </a:extLst>
            </p:cNvPr>
            <p:cNvSpPr/>
            <p:nvPr/>
          </p:nvSpPr>
          <p:spPr>
            <a:xfrm>
              <a:off x="1208817" y="408819"/>
              <a:ext cx="1507121" cy="850004"/>
            </a:xfrm>
            <a:custGeom>
              <a:avLst/>
              <a:gdLst>
                <a:gd name="connsiteX0" fmla="*/ 0 w 1507121"/>
                <a:gd name="connsiteY0" fmla="*/ 835146 h 850004"/>
                <a:gd name="connsiteX1" fmla="*/ 242792 w 1507121"/>
                <a:gd name="connsiteY1" fmla="*/ 620167 h 850004"/>
                <a:gd name="connsiteX2" fmla="*/ 498538 w 1507121"/>
                <a:gd name="connsiteY2" fmla="*/ 421285 h 850004"/>
                <a:gd name="connsiteX3" fmla="*/ 766477 w 1507121"/>
                <a:gd name="connsiteY3" fmla="*/ 237547 h 850004"/>
                <a:gd name="connsiteX4" fmla="*/ 1052036 w 1507121"/>
                <a:gd name="connsiteY4" fmla="*/ 75051 h 850004"/>
                <a:gd name="connsiteX5" fmla="*/ 1129189 w 1507121"/>
                <a:gd name="connsiteY5" fmla="*/ 40570 h 850004"/>
                <a:gd name="connsiteX6" fmla="*/ 1212914 w 1507121"/>
                <a:gd name="connsiteY6" fmla="*/ 11710 h 850004"/>
                <a:gd name="connsiteX7" fmla="*/ 1260920 w 1507121"/>
                <a:gd name="connsiteY7" fmla="*/ 1994 h 850004"/>
                <a:gd name="connsiteX8" fmla="*/ 1274636 w 1507121"/>
                <a:gd name="connsiteY8" fmla="*/ 661 h 850004"/>
                <a:gd name="connsiteX9" fmla="*/ 1279684 w 1507121"/>
                <a:gd name="connsiteY9" fmla="*/ 375 h 850004"/>
                <a:gd name="connsiteX10" fmla="*/ 1286828 w 1507121"/>
                <a:gd name="connsiteY10" fmla="*/ 89 h 850004"/>
                <a:gd name="connsiteX11" fmla="*/ 1313021 w 1507121"/>
                <a:gd name="connsiteY11" fmla="*/ 565 h 850004"/>
                <a:gd name="connsiteX12" fmla="*/ 1418654 w 1507121"/>
                <a:gd name="connsiteY12" fmla="*/ 33903 h 850004"/>
                <a:gd name="connsiteX13" fmla="*/ 1492187 w 1507121"/>
                <a:gd name="connsiteY13" fmla="*/ 123438 h 850004"/>
                <a:gd name="connsiteX14" fmla="*/ 1505712 w 1507121"/>
                <a:gd name="connsiteY14" fmla="*/ 230118 h 850004"/>
                <a:gd name="connsiteX15" fmla="*/ 1478947 w 1507121"/>
                <a:gd name="connsiteY15" fmla="*/ 324320 h 850004"/>
                <a:gd name="connsiteX16" fmla="*/ 1431036 w 1507121"/>
                <a:gd name="connsiteY16" fmla="*/ 402901 h 850004"/>
                <a:gd name="connsiteX17" fmla="*/ 1304068 w 1507121"/>
                <a:gd name="connsiteY17" fmla="*/ 522631 h 850004"/>
                <a:gd name="connsiteX18" fmla="*/ 1157097 w 1507121"/>
                <a:gd name="connsiteY18" fmla="*/ 605117 h 850004"/>
                <a:gd name="connsiteX19" fmla="*/ 1001363 w 1507121"/>
                <a:gd name="connsiteY19" fmla="*/ 660553 h 850004"/>
                <a:gd name="connsiteX20" fmla="*/ 841438 w 1507121"/>
                <a:gd name="connsiteY20" fmla="*/ 694176 h 850004"/>
                <a:gd name="connsiteX21" fmla="*/ 836867 w 1507121"/>
                <a:gd name="connsiteY21" fmla="*/ 675983 h 850004"/>
                <a:gd name="connsiteX22" fmla="*/ 1124807 w 1507121"/>
                <a:gd name="connsiteY22" fmla="*/ 542919 h 850004"/>
                <a:gd name="connsiteX23" fmla="*/ 1249489 w 1507121"/>
                <a:gd name="connsiteY23" fmla="*/ 452908 h 850004"/>
                <a:gd name="connsiteX24" fmla="*/ 1347216 w 1507121"/>
                <a:gd name="connsiteY24" fmla="*/ 343084 h 850004"/>
                <a:gd name="connsiteX25" fmla="*/ 1378553 w 1507121"/>
                <a:gd name="connsiteY25" fmla="*/ 281743 h 850004"/>
                <a:gd name="connsiteX26" fmla="*/ 1391698 w 1507121"/>
                <a:gd name="connsiteY26" fmla="*/ 220498 h 850004"/>
                <a:gd name="connsiteX27" fmla="*/ 1382744 w 1507121"/>
                <a:gd name="connsiteY27" fmla="*/ 169253 h 850004"/>
                <a:gd name="connsiteX28" fmla="*/ 1353693 w 1507121"/>
                <a:gd name="connsiteY28" fmla="*/ 137916 h 850004"/>
                <a:gd name="connsiteX29" fmla="*/ 1306449 w 1507121"/>
                <a:gd name="connsiteY29" fmla="*/ 126010 h 850004"/>
                <a:gd name="connsiteX30" fmla="*/ 1247489 w 1507121"/>
                <a:gd name="connsiteY30" fmla="*/ 135249 h 850004"/>
                <a:gd name="connsiteX31" fmla="*/ 1110139 w 1507121"/>
                <a:gd name="connsiteY31" fmla="*/ 193161 h 850004"/>
                <a:gd name="connsiteX32" fmla="*/ 972026 w 1507121"/>
                <a:gd name="connsiteY32" fmla="*/ 267742 h 850004"/>
                <a:gd name="connsiteX33" fmla="*/ 835057 w 1507121"/>
                <a:gd name="connsiteY33" fmla="*/ 348228 h 850004"/>
                <a:gd name="connsiteX34" fmla="*/ 562547 w 1507121"/>
                <a:gd name="connsiteY34" fmla="*/ 515868 h 850004"/>
                <a:gd name="connsiteX35" fmla="*/ 289084 w 1507121"/>
                <a:gd name="connsiteY35" fmla="*/ 684937 h 850004"/>
                <a:gd name="connsiteX36" fmla="*/ 11239 w 1507121"/>
                <a:gd name="connsiteY36" fmla="*/ 850005 h 850004"/>
                <a:gd name="connsiteX37" fmla="*/ 0 w 1507121"/>
                <a:gd name="connsiteY37" fmla="*/ 835146 h 85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7121" h="850004">
                  <a:moveTo>
                    <a:pt x="0" y="835146"/>
                  </a:moveTo>
                  <a:cubicBezTo>
                    <a:pt x="77819" y="759517"/>
                    <a:pt x="159544" y="688937"/>
                    <a:pt x="242792" y="620167"/>
                  </a:cubicBezTo>
                  <a:cubicBezTo>
                    <a:pt x="326136" y="551491"/>
                    <a:pt x="411385" y="485197"/>
                    <a:pt x="498538" y="421285"/>
                  </a:cubicBezTo>
                  <a:cubicBezTo>
                    <a:pt x="585883" y="357658"/>
                    <a:pt x="674656" y="295650"/>
                    <a:pt x="766477" y="237547"/>
                  </a:cubicBezTo>
                  <a:cubicBezTo>
                    <a:pt x="858202" y="179159"/>
                    <a:pt x="952024" y="123914"/>
                    <a:pt x="1052036" y="75051"/>
                  </a:cubicBezTo>
                  <a:cubicBezTo>
                    <a:pt x="1077087" y="62764"/>
                    <a:pt x="1102709" y="51334"/>
                    <a:pt x="1129189" y="40570"/>
                  </a:cubicBezTo>
                  <a:cubicBezTo>
                    <a:pt x="1155764" y="29902"/>
                    <a:pt x="1183005" y="19806"/>
                    <a:pt x="1212914" y="11710"/>
                  </a:cubicBezTo>
                  <a:cubicBezTo>
                    <a:pt x="1227868" y="7709"/>
                    <a:pt x="1243489" y="4090"/>
                    <a:pt x="1260920" y="1994"/>
                  </a:cubicBezTo>
                  <a:cubicBezTo>
                    <a:pt x="1265396" y="1423"/>
                    <a:pt x="1269492" y="1042"/>
                    <a:pt x="1274636" y="661"/>
                  </a:cubicBezTo>
                  <a:lnTo>
                    <a:pt x="1279684" y="375"/>
                  </a:lnTo>
                  <a:lnTo>
                    <a:pt x="1286828" y="89"/>
                  </a:lnTo>
                  <a:cubicBezTo>
                    <a:pt x="1295686" y="-101"/>
                    <a:pt x="1304163" y="-6"/>
                    <a:pt x="1313021" y="565"/>
                  </a:cubicBezTo>
                  <a:cubicBezTo>
                    <a:pt x="1348073" y="2851"/>
                    <a:pt x="1385506" y="12662"/>
                    <a:pt x="1418654" y="33903"/>
                  </a:cubicBezTo>
                  <a:cubicBezTo>
                    <a:pt x="1451896" y="54858"/>
                    <a:pt x="1478375" y="87910"/>
                    <a:pt x="1492187" y="123438"/>
                  </a:cubicBezTo>
                  <a:cubicBezTo>
                    <a:pt x="1506379" y="159157"/>
                    <a:pt x="1509331" y="196209"/>
                    <a:pt x="1505712" y="230118"/>
                  </a:cubicBezTo>
                  <a:cubicBezTo>
                    <a:pt x="1501902" y="264217"/>
                    <a:pt x="1491996" y="295650"/>
                    <a:pt x="1478947" y="324320"/>
                  </a:cubicBezTo>
                  <a:cubicBezTo>
                    <a:pt x="1465802" y="353086"/>
                    <a:pt x="1449419" y="379184"/>
                    <a:pt x="1431036" y="402901"/>
                  </a:cubicBezTo>
                  <a:cubicBezTo>
                    <a:pt x="1394365" y="450622"/>
                    <a:pt x="1350550" y="489579"/>
                    <a:pt x="1304068" y="522631"/>
                  </a:cubicBezTo>
                  <a:cubicBezTo>
                    <a:pt x="1257395" y="555492"/>
                    <a:pt x="1208056" y="582829"/>
                    <a:pt x="1157097" y="605117"/>
                  </a:cubicBezTo>
                  <a:cubicBezTo>
                    <a:pt x="1106138" y="627406"/>
                    <a:pt x="1054322" y="646265"/>
                    <a:pt x="1001363" y="660553"/>
                  </a:cubicBezTo>
                  <a:cubicBezTo>
                    <a:pt x="948595" y="675221"/>
                    <a:pt x="895159" y="686461"/>
                    <a:pt x="841438" y="694176"/>
                  </a:cubicBezTo>
                  <a:lnTo>
                    <a:pt x="836867" y="675983"/>
                  </a:lnTo>
                  <a:cubicBezTo>
                    <a:pt x="937641" y="638931"/>
                    <a:pt x="1035653" y="596926"/>
                    <a:pt x="1124807" y="542919"/>
                  </a:cubicBezTo>
                  <a:cubicBezTo>
                    <a:pt x="1169098" y="515677"/>
                    <a:pt x="1211485" y="486150"/>
                    <a:pt x="1249489" y="452908"/>
                  </a:cubicBezTo>
                  <a:cubicBezTo>
                    <a:pt x="1287494" y="419761"/>
                    <a:pt x="1321308" y="382899"/>
                    <a:pt x="1347216" y="343084"/>
                  </a:cubicBezTo>
                  <a:cubicBezTo>
                    <a:pt x="1359980" y="323177"/>
                    <a:pt x="1370743" y="302508"/>
                    <a:pt x="1378553" y="281743"/>
                  </a:cubicBezTo>
                  <a:cubicBezTo>
                    <a:pt x="1386364" y="260979"/>
                    <a:pt x="1391031" y="240024"/>
                    <a:pt x="1391698" y="220498"/>
                  </a:cubicBezTo>
                  <a:cubicBezTo>
                    <a:pt x="1392460" y="201067"/>
                    <a:pt x="1389412" y="183160"/>
                    <a:pt x="1382744" y="169253"/>
                  </a:cubicBezTo>
                  <a:cubicBezTo>
                    <a:pt x="1376077" y="155251"/>
                    <a:pt x="1366266" y="145155"/>
                    <a:pt x="1353693" y="137916"/>
                  </a:cubicBezTo>
                  <a:cubicBezTo>
                    <a:pt x="1341120" y="130677"/>
                    <a:pt x="1324928" y="126486"/>
                    <a:pt x="1306449" y="126010"/>
                  </a:cubicBezTo>
                  <a:cubicBezTo>
                    <a:pt x="1287494" y="125533"/>
                    <a:pt x="1269778" y="128581"/>
                    <a:pt x="1247489" y="135249"/>
                  </a:cubicBezTo>
                  <a:cubicBezTo>
                    <a:pt x="1203389" y="148298"/>
                    <a:pt x="1156240" y="170396"/>
                    <a:pt x="1110139" y="193161"/>
                  </a:cubicBezTo>
                  <a:cubicBezTo>
                    <a:pt x="1063752" y="216116"/>
                    <a:pt x="1017842" y="241643"/>
                    <a:pt x="972026" y="267742"/>
                  </a:cubicBezTo>
                  <a:cubicBezTo>
                    <a:pt x="926021" y="293650"/>
                    <a:pt x="880777" y="321082"/>
                    <a:pt x="835057" y="348228"/>
                  </a:cubicBezTo>
                  <a:cubicBezTo>
                    <a:pt x="744188" y="403282"/>
                    <a:pt x="653225" y="459194"/>
                    <a:pt x="562547" y="515868"/>
                  </a:cubicBezTo>
                  <a:lnTo>
                    <a:pt x="289084" y="684937"/>
                  </a:lnTo>
                  <a:cubicBezTo>
                    <a:pt x="197453" y="740944"/>
                    <a:pt x="105346" y="796665"/>
                    <a:pt x="11239" y="850005"/>
                  </a:cubicBezTo>
                  <a:lnTo>
                    <a:pt x="0" y="835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 dirty="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E7AC70D-3208-9A77-2EBD-3C08AAE71A4B}"/>
                </a:ext>
              </a:extLst>
            </p:cNvPr>
            <p:cNvSpPr/>
            <p:nvPr/>
          </p:nvSpPr>
          <p:spPr>
            <a:xfrm>
              <a:off x="862298" y="4"/>
              <a:ext cx="1002556" cy="1176046"/>
            </a:xfrm>
            <a:custGeom>
              <a:avLst/>
              <a:gdLst>
                <a:gd name="connsiteX0" fmla="*/ 0 w 1002556"/>
                <a:gd name="connsiteY0" fmla="*/ 1168141 h 1176046"/>
                <a:gd name="connsiteX1" fmla="*/ 121444 w 1002556"/>
                <a:gd name="connsiteY1" fmla="*/ 906013 h 1176046"/>
                <a:gd name="connsiteX2" fmla="*/ 257842 w 1002556"/>
                <a:gd name="connsiteY2" fmla="*/ 651505 h 1176046"/>
                <a:gd name="connsiteX3" fmla="*/ 408432 w 1002556"/>
                <a:gd name="connsiteY3" fmla="*/ 404331 h 1176046"/>
                <a:gd name="connsiteX4" fmla="*/ 579977 w 1002556"/>
                <a:gd name="connsiteY4" fmla="*/ 167730 h 1176046"/>
                <a:gd name="connsiteX5" fmla="*/ 685609 w 1002556"/>
                <a:gd name="connsiteY5" fmla="*/ 57907 h 1176046"/>
                <a:gd name="connsiteX6" fmla="*/ 853154 w 1002556"/>
                <a:gd name="connsiteY6" fmla="*/ 1614 h 1176046"/>
                <a:gd name="connsiteX7" fmla="*/ 940975 w 1002556"/>
                <a:gd name="connsiteY7" fmla="*/ 44286 h 1176046"/>
                <a:gd name="connsiteX8" fmla="*/ 989362 w 1002556"/>
                <a:gd name="connsiteY8" fmla="*/ 122106 h 1176046"/>
                <a:gd name="connsiteX9" fmla="*/ 993458 w 1002556"/>
                <a:gd name="connsiteY9" fmla="*/ 285555 h 1176046"/>
                <a:gd name="connsiteX10" fmla="*/ 936498 w 1002556"/>
                <a:gd name="connsiteY10" fmla="*/ 428144 h 1176046"/>
                <a:gd name="connsiteX11" fmla="*/ 850011 w 1002556"/>
                <a:gd name="connsiteY11" fmla="*/ 549683 h 1176046"/>
                <a:gd name="connsiteX12" fmla="*/ 746093 w 1002556"/>
                <a:gd name="connsiteY12" fmla="*/ 653410 h 1176046"/>
                <a:gd name="connsiteX13" fmla="*/ 630746 w 1002556"/>
                <a:gd name="connsiteY13" fmla="*/ 741993 h 1176046"/>
                <a:gd name="connsiteX14" fmla="*/ 620268 w 1002556"/>
                <a:gd name="connsiteY14" fmla="*/ 728943 h 1176046"/>
                <a:gd name="connsiteX15" fmla="*/ 808577 w 1002556"/>
                <a:gd name="connsiteY15" fmla="*/ 517298 h 1176046"/>
                <a:gd name="connsiteX16" fmla="*/ 878586 w 1002556"/>
                <a:gd name="connsiteY16" fmla="*/ 398140 h 1176046"/>
                <a:gd name="connsiteX17" fmla="*/ 918877 w 1002556"/>
                <a:gd name="connsiteY17" fmla="*/ 271172 h 1176046"/>
                <a:gd name="connsiteX18" fmla="*/ 910209 w 1002556"/>
                <a:gd name="connsiteY18" fmla="*/ 150681 h 1176046"/>
                <a:gd name="connsiteX19" fmla="*/ 881729 w 1002556"/>
                <a:gd name="connsiteY19" fmla="*/ 108580 h 1176046"/>
                <a:gd name="connsiteX20" fmla="*/ 841534 w 1002556"/>
                <a:gd name="connsiteY20" fmla="*/ 91245 h 1176046"/>
                <a:gd name="connsiteX21" fmla="*/ 793909 w 1002556"/>
                <a:gd name="connsiteY21" fmla="*/ 99531 h 1176046"/>
                <a:gd name="connsiteX22" fmla="*/ 746665 w 1002556"/>
                <a:gd name="connsiteY22" fmla="*/ 130392 h 1176046"/>
                <a:gd name="connsiteX23" fmla="*/ 655320 w 1002556"/>
                <a:gd name="connsiteY23" fmla="*/ 229452 h 1176046"/>
                <a:gd name="connsiteX24" fmla="*/ 570547 w 1002556"/>
                <a:gd name="connsiteY24" fmla="*/ 341657 h 1176046"/>
                <a:gd name="connsiteX25" fmla="*/ 489490 w 1002556"/>
                <a:gd name="connsiteY25" fmla="*/ 458338 h 1176046"/>
                <a:gd name="connsiteX26" fmla="*/ 331661 w 1002556"/>
                <a:gd name="connsiteY26" fmla="*/ 696558 h 1176046"/>
                <a:gd name="connsiteX27" fmla="*/ 14669 w 1002556"/>
                <a:gd name="connsiteY27" fmla="*/ 1176047 h 1176046"/>
                <a:gd name="connsiteX28" fmla="*/ 0 w 1002556"/>
                <a:gd name="connsiteY28" fmla="*/ 1168141 h 1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02556" h="1176046">
                  <a:moveTo>
                    <a:pt x="0" y="1168141"/>
                  </a:moveTo>
                  <a:cubicBezTo>
                    <a:pt x="36767" y="1078892"/>
                    <a:pt x="78581" y="992214"/>
                    <a:pt x="121444" y="906013"/>
                  </a:cubicBezTo>
                  <a:cubicBezTo>
                    <a:pt x="164687" y="820002"/>
                    <a:pt x="210217" y="735230"/>
                    <a:pt x="257842" y="651505"/>
                  </a:cubicBezTo>
                  <a:cubicBezTo>
                    <a:pt x="305467" y="567780"/>
                    <a:pt x="355568" y="485389"/>
                    <a:pt x="408432" y="404331"/>
                  </a:cubicBezTo>
                  <a:cubicBezTo>
                    <a:pt x="461677" y="323464"/>
                    <a:pt x="517303" y="244026"/>
                    <a:pt x="579977" y="167730"/>
                  </a:cubicBezTo>
                  <a:cubicBezTo>
                    <a:pt x="611886" y="129821"/>
                    <a:pt x="644557" y="92483"/>
                    <a:pt x="685609" y="57907"/>
                  </a:cubicBezTo>
                  <a:cubicBezTo>
                    <a:pt x="727043" y="22950"/>
                    <a:pt x="786575" y="-7434"/>
                    <a:pt x="853154" y="1614"/>
                  </a:cubicBezTo>
                  <a:cubicBezTo>
                    <a:pt x="885920" y="6091"/>
                    <a:pt x="917734" y="21903"/>
                    <a:pt x="940975" y="44286"/>
                  </a:cubicBezTo>
                  <a:cubicBezTo>
                    <a:pt x="964597" y="66670"/>
                    <a:pt x="980027" y="94293"/>
                    <a:pt x="989362" y="122106"/>
                  </a:cubicBezTo>
                  <a:cubicBezTo>
                    <a:pt x="1007840" y="178208"/>
                    <a:pt x="1004697" y="234405"/>
                    <a:pt x="993458" y="285555"/>
                  </a:cubicBezTo>
                  <a:cubicBezTo>
                    <a:pt x="982028" y="336990"/>
                    <a:pt x="961263" y="384329"/>
                    <a:pt x="936498" y="428144"/>
                  </a:cubicBezTo>
                  <a:cubicBezTo>
                    <a:pt x="911543" y="471959"/>
                    <a:pt x="882396" y="512440"/>
                    <a:pt x="850011" y="549683"/>
                  </a:cubicBezTo>
                  <a:cubicBezTo>
                    <a:pt x="817721" y="586926"/>
                    <a:pt x="783050" y="621692"/>
                    <a:pt x="746093" y="653410"/>
                  </a:cubicBezTo>
                  <a:cubicBezTo>
                    <a:pt x="709327" y="685414"/>
                    <a:pt x="670751" y="714846"/>
                    <a:pt x="630746" y="741993"/>
                  </a:cubicBezTo>
                  <a:lnTo>
                    <a:pt x="620268" y="728943"/>
                  </a:lnTo>
                  <a:cubicBezTo>
                    <a:pt x="689705" y="663221"/>
                    <a:pt x="754761" y="593688"/>
                    <a:pt x="808577" y="517298"/>
                  </a:cubicBezTo>
                  <a:cubicBezTo>
                    <a:pt x="835152" y="479007"/>
                    <a:pt x="859346" y="439383"/>
                    <a:pt x="878586" y="398140"/>
                  </a:cubicBezTo>
                  <a:cubicBezTo>
                    <a:pt x="897826" y="356897"/>
                    <a:pt x="912019" y="313939"/>
                    <a:pt x="918877" y="271172"/>
                  </a:cubicBezTo>
                  <a:cubicBezTo>
                    <a:pt x="925449" y="228690"/>
                    <a:pt x="924116" y="185447"/>
                    <a:pt x="910209" y="150681"/>
                  </a:cubicBezTo>
                  <a:cubicBezTo>
                    <a:pt x="903351" y="133440"/>
                    <a:pt x="893540" y="118772"/>
                    <a:pt x="881729" y="108580"/>
                  </a:cubicBezTo>
                  <a:cubicBezTo>
                    <a:pt x="869918" y="98388"/>
                    <a:pt x="856393" y="92673"/>
                    <a:pt x="841534" y="91245"/>
                  </a:cubicBezTo>
                  <a:cubicBezTo>
                    <a:pt x="826770" y="89816"/>
                    <a:pt x="810387" y="92578"/>
                    <a:pt x="793909" y="99531"/>
                  </a:cubicBezTo>
                  <a:cubicBezTo>
                    <a:pt x="777145" y="106485"/>
                    <a:pt x="762667" y="116295"/>
                    <a:pt x="746665" y="130392"/>
                  </a:cubicBezTo>
                  <a:cubicBezTo>
                    <a:pt x="714851" y="158205"/>
                    <a:pt x="684276" y="193543"/>
                    <a:pt x="655320" y="229452"/>
                  </a:cubicBezTo>
                  <a:cubicBezTo>
                    <a:pt x="626174" y="265552"/>
                    <a:pt x="597980" y="303271"/>
                    <a:pt x="570547" y="341657"/>
                  </a:cubicBezTo>
                  <a:cubicBezTo>
                    <a:pt x="543116" y="380043"/>
                    <a:pt x="515969" y="418905"/>
                    <a:pt x="489490" y="458338"/>
                  </a:cubicBezTo>
                  <a:cubicBezTo>
                    <a:pt x="435959" y="536824"/>
                    <a:pt x="383953" y="616644"/>
                    <a:pt x="331661" y="696558"/>
                  </a:cubicBezTo>
                  <a:cubicBezTo>
                    <a:pt x="226981" y="856293"/>
                    <a:pt x="124016" y="1017741"/>
                    <a:pt x="14669" y="1176047"/>
                  </a:cubicBezTo>
                  <a:lnTo>
                    <a:pt x="0" y="1168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1ADD276-FCE9-4DB3-5E59-669E8D4C582B}"/>
                </a:ext>
              </a:extLst>
            </p:cNvPr>
            <p:cNvSpPr/>
            <p:nvPr/>
          </p:nvSpPr>
          <p:spPr>
            <a:xfrm>
              <a:off x="2457314" y="1819990"/>
              <a:ext cx="688983" cy="721374"/>
            </a:xfrm>
            <a:custGeom>
              <a:avLst/>
              <a:gdLst>
                <a:gd name="connsiteX0" fmla="*/ 33092 w 688983"/>
                <a:gd name="connsiteY0" fmla="*/ 721375 h 721374"/>
                <a:gd name="connsiteX1" fmla="*/ 3278 w 688983"/>
                <a:gd name="connsiteY1" fmla="*/ 576976 h 721374"/>
                <a:gd name="connsiteX2" fmla="*/ 4993 w 688983"/>
                <a:gd name="connsiteY2" fmla="*/ 428005 h 721374"/>
                <a:gd name="connsiteX3" fmla="*/ 44045 w 688983"/>
                <a:gd name="connsiteY3" fmla="*/ 281320 h 721374"/>
                <a:gd name="connsiteX4" fmla="*/ 128151 w 688983"/>
                <a:gd name="connsiteY4" fmla="*/ 151970 h 721374"/>
                <a:gd name="connsiteX5" fmla="*/ 251976 w 688983"/>
                <a:gd name="connsiteY5" fmla="*/ 60054 h 721374"/>
                <a:gd name="connsiteX6" fmla="*/ 395613 w 688983"/>
                <a:gd name="connsiteY6" fmla="*/ 12429 h 721374"/>
                <a:gd name="connsiteX7" fmla="*/ 688983 w 688983"/>
                <a:gd name="connsiteY7" fmla="*/ 13763 h 721374"/>
                <a:gd name="connsiteX8" fmla="*/ 687459 w 688983"/>
                <a:gd name="connsiteY8" fmla="*/ 32431 h 721374"/>
                <a:gd name="connsiteX9" fmla="*/ 407424 w 688983"/>
                <a:gd name="connsiteY9" fmla="*/ 64626 h 721374"/>
                <a:gd name="connsiteX10" fmla="*/ 176634 w 688983"/>
                <a:gd name="connsiteY10" fmla="*/ 197023 h 721374"/>
                <a:gd name="connsiteX11" fmla="*/ 63572 w 688983"/>
                <a:gd name="connsiteY11" fmla="*/ 437530 h 721374"/>
                <a:gd name="connsiteX12" fmla="*/ 51285 w 688983"/>
                <a:gd name="connsiteY12" fmla="*/ 717279 h 721374"/>
                <a:gd name="connsiteX13" fmla="*/ 33092 w 688983"/>
                <a:gd name="connsiteY13" fmla="*/ 721375 h 7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8983" h="721374">
                  <a:moveTo>
                    <a:pt x="33092" y="721375"/>
                  </a:moveTo>
                  <a:cubicBezTo>
                    <a:pt x="16804" y="674512"/>
                    <a:pt x="8136" y="626125"/>
                    <a:pt x="3278" y="576976"/>
                  </a:cubicBezTo>
                  <a:cubicBezTo>
                    <a:pt x="-1389" y="527827"/>
                    <a:pt x="-1293" y="477821"/>
                    <a:pt x="4993" y="428005"/>
                  </a:cubicBezTo>
                  <a:cubicBezTo>
                    <a:pt x="11280" y="378189"/>
                    <a:pt x="23757" y="328468"/>
                    <a:pt x="44045" y="281320"/>
                  </a:cubicBezTo>
                  <a:cubicBezTo>
                    <a:pt x="64239" y="234171"/>
                    <a:pt x="92718" y="189880"/>
                    <a:pt x="128151" y="151970"/>
                  </a:cubicBezTo>
                  <a:cubicBezTo>
                    <a:pt x="163680" y="114061"/>
                    <a:pt x="206256" y="83105"/>
                    <a:pt x="251976" y="60054"/>
                  </a:cubicBezTo>
                  <a:cubicBezTo>
                    <a:pt x="297792" y="36908"/>
                    <a:pt x="346560" y="21954"/>
                    <a:pt x="395613" y="12429"/>
                  </a:cubicBezTo>
                  <a:cubicBezTo>
                    <a:pt x="494102" y="-5954"/>
                    <a:pt x="593448" y="-2620"/>
                    <a:pt x="688983" y="13763"/>
                  </a:cubicBezTo>
                  <a:lnTo>
                    <a:pt x="687459" y="32431"/>
                  </a:lnTo>
                  <a:cubicBezTo>
                    <a:pt x="591828" y="33765"/>
                    <a:pt x="496769" y="40433"/>
                    <a:pt x="407424" y="64626"/>
                  </a:cubicBezTo>
                  <a:cubicBezTo>
                    <a:pt x="318461" y="88343"/>
                    <a:pt x="235974" y="131301"/>
                    <a:pt x="176634" y="197023"/>
                  </a:cubicBezTo>
                  <a:cubicBezTo>
                    <a:pt x="116721" y="262365"/>
                    <a:pt x="81288" y="347614"/>
                    <a:pt x="63572" y="437530"/>
                  </a:cubicBezTo>
                  <a:cubicBezTo>
                    <a:pt x="45760" y="527636"/>
                    <a:pt x="43569" y="622791"/>
                    <a:pt x="51285" y="717279"/>
                  </a:cubicBezTo>
                  <a:lnTo>
                    <a:pt x="33092" y="721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034D02F-3D13-E6B7-DEDB-24453E73ED44}"/>
                </a:ext>
              </a:extLst>
            </p:cNvPr>
            <p:cNvSpPr/>
            <p:nvPr/>
          </p:nvSpPr>
          <p:spPr>
            <a:xfrm>
              <a:off x="1974145" y="2597771"/>
              <a:ext cx="343381" cy="255918"/>
            </a:xfrm>
            <a:custGeom>
              <a:avLst/>
              <a:gdLst>
                <a:gd name="connsiteX0" fmla="*/ 28485 w 343381"/>
                <a:gd name="connsiteY0" fmla="*/ 255918 h 255918"/>
                <a:gd name="connsiteX1" fmla="*/ 3244 w 343381"/>
                <a:gd name="connsiteY1" fmla="*/ 196101 h 255918"/>
                <a:gd name="connsiteX2" fmla="*/ 6 w 343381"/>
                <a:gd name="connsiteY2" fmla="*/ 162573 h 255918"/>
                <a:gd name="connsiteX3" fmla="*/ 4959 w 343381"/>
                <a:gd name="connsiteY3" fmla="*/ 128188 h 255918"/>
                <a:gd name="connsiteX4" fmla="*/ 40677 w 343381"/>
                <a:gd name="connsiteY4" fmla="*/ 67895 h 255918"/>
                <a:gd name="connsiteX5" fmla="*/ 96684 w 343381"/>
                <a:gd name="connsiteY5" fmla="*/ 30176 h 255918"/>
                <a:gd name="connsiteX6" fmla="*/ 220319 w 343381"/>
                <a:gd name="connsiteY6" fmla="*/ 1410 h 255918"/>
                <a:gd name="connsiteX7" fmla="*/ 343382 w 343381"/>
                <a:gd name="connsiteY7" fmla="*/ 6268 h 255918"/>
                <a:gd name="connsiteX8" fmla="*/ 343001 w 343381"/>
                <a:gd name="connsiteY8" fmla="*/ 24937 h 255918"/>
                <a:gd name="connsiteX9" fmla="*/ 224986 w 343381"/>
                <a:gd name="connsiteY9" fmla="*/ 40272 h 255918"/>
                <a:gd name="connsiteX10" fmla="*/ 115639 w 343381"/>
                <a:gd name="connsiteY10" fmla="*/ 71419 h 255918"/>
                <a:gd name="connsiteX11" fmla="*/ 43059 w 343381"/>
                <a:gd name="connsiteY11" fmla="*/ 140666 h 255918"/>
                <a:gd name="connsiteX12" fmla="*/ 44964 w 343381"/>
                <a:gd name="connsiteY12" fmla="*/ 247346 h 255918"/>
                <a:gd name="connsiteX13" fmla="*/ 28485 w 343381"/>
                <a:gd name="connsiteY13" fmla="*/ 255918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381" h="255918">
                  <a:moveTo>
                    <a:pt x="28485" y="255918"/>
                  </a:moveTo>
                  <a:cubicBezTo>
                    <a:pt x="15912" y="237725"/>
                    <a:pt x="8102" y="217723"/>
                    <a:pt x="3244" y="196101"/>
                  </a:cubicBezTo>
                  <a:cubicBezTo>
                    <a:pt x="1053" y="185243"/>
                    <a:pt x="-90" y="174003"/>
                    <a:pt x="6" y="162573"/>
                  </a:cubicBezTo>
                  <a:cubicBezTo>
                    <a:pt x="196" y="151143"/>
                    <a:pt x="1815" y="139523"/>
                    <a:pt x="4959" y="128188"/>
                  </a:cubicBezTo>
                  <a:cubicBezTo>
                    <a:pt x="11055" y="105328"/>
                    <a:pt x="24294" y="84373"/>
                    <a:pt x="40677" y="67895"/>
                  </a:cubicBezTo>
                  <a:cubicBezTo>
                    <a:pt x="57441" y="51607"/>
                    <a:pt x="76682" y="39224"/>
                    <a:pt x="96684" y="30176"/>
                  </a:cubicBezTo>
                  <a:cubicBezTo>
                    <a:pt x="136880" y="12078"/>
                    <a:pt x="178980" y="4363"/>
                    <a:pt x="220319" y="1410"/>
                  </a:cubicBezTo>
                  <a:cubicBezTo>
                    <a:pt x="261753" y="-1543"/>
                    <a:pt x="302901" y="172"/>
                    <a:pt x="343382" y="6268"/>
                  </a:cubicBezTo>
                  <a:lnTo>
                    <a:pt x="343001" y="24937"/>
                  </a:lnTo>
                  <a:cubicBezTo>
                    <a:pt x="302996" y="29604"/>
                    <a:pt x="263467" y="33605"/>
                    <a:pt x="224986" y="40272"/>
                  </a:cubicBezTo>
                  <a:cubicBezTo>
                    <a:pt x="186696" y="47130"/>
                    <a:pt x="148786" y="55893"/>
                    <a:pt x="115639" y="71419"/>
                  </a:cubicBezTo>
                  <a:cubicBezTo>
                    <a:pt x="82492" y="86659"/>
                    <a:pt x="55060" y="109328"/>
                    <a:pt x="43059" y="140666"/>
                  </a:cubicBezTo>
                  <a:cubicBezTo>
                    <a:pt x="30771" y="171812"/>
                    <a:pt x="33724" y="211246"/>
                    <a:pt x="44964" y="247346"/>
                  </a:cubicBezTo>
                  <a:lnTo>
                    <a:pt x="28485" y="255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3E50D4A-FEF2-F7D6-322B-56EBB12C3A85}"/>
                </a:ext>
              </a:extLst>
            </p:cNvPr>
            <p:cNvSpPr/>
            <p:nvPr/>
          </p:nvSpPr>
          <p:spPr>
            <a:xfrm>
              <a:off x="644366" y="1665799"/>
              <a:ext cx="225266" cy="153734"/>
            </a:xfrm>
            <a:custGeom>
              <a:avLst/>
              <a:gdLst>
                <a:gd name="connsiteX0" fmla="*/ 0 w 225266"/>
                <a:gd name="connsiteY0" fmla="*/ 102707 h 153734"/>
                <a:gd name="connsiteX1" fmla="*/ 225266 w 225266"/>
                <a:gd name="connsiteY1" fmla="*/ 3266 h 153734"/>
                <a:gd name="connsiteX2" fmla="*/ 0 w 225266"/>
                <a:gd name="connsiteY2" fmla="*/ 102707 h 15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66" h="153734">
                  <a:moveTo>
                    <a:pt x="0" y="102707"/>
                  </a:moveTo>
                  <a:cubicBezTo>
                    <a:pt x="0" y="102707"/>
                    <a:pt x="44767" y="-21499"/>
                    <a:pt x="225266" y="3266"/>
                  </a:cubicBezTo>
                  <a:cubicBezTo>
                    <a:pt x="225266" y="3266"/>
                    <a:pt x="206978" y="260060"/>
                    <a:pt x="0" y="1027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346363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1AB15A6E-6993-05F9-0F48-E381F406FBE4}"/>
              </a:ext>
            </a:extLst>
          </p:cNvPr>
          <p:cNvGrpSpPr/>
          <p:nvPr/>
        </p:nvGrpSpPr>
        <p:grpSpPr>
          <a:xfrm>
            <a:off x="9261770" y="4368596"/>
            <a:ext cx="3145145" cy="2072269"/>
            <a:chOff x="3528250" y="5433460"/>
            <a:chExt cx="893245" cy="5885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96C2D9C-8D7B-E9C6-0CB4-6BF8B3D12065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884961E-B061-7ECC-03C7-78B5E80B1716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8F83E42F-0A62-FD3A-0E84-BAC3C2D28320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0275076-A4E8-70B4-28E3-C111DD9CCF4A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D6A07C6-9014-F7DE-0F26-8AD854D70F52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4E01A54-A948-16A1-8DDC-FC7C65D9E466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75E22A-BD18-876E-94E8-397B0304C8A7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C7C8688-D2F7-EAF0-072B-84AE005C5FB4}"/>
              </a:ext>
            </a:extLst>
          </p:cNvPr>
          <p:cNvSpPr/>
          <p:nvPr/>
        </p:nvSpPr>
        <p:spPr>
          <a:xfrm flipH="1">
            <a:off x="8381055" y="5914772"/>
            <a:ext cx="529791" cy="486573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946530C-CDBD-11B6-B94F-D405FC917297}"/>
              </a:ext>
            </a:extLst>
          </p:cNvPr>
          <p:cNvGrpSpPr/>
          <p:nvPr/>
        </p:nvGrpSpPr>
        <p:grpSpPr>
          <a:xfrm flipH="1">
            <a:off x="8377654" y="5911805"/>
            <a:ext cx="536524" cy="492509"/>
            <a:chOff x="8180676" y="5219051"/>
            <a:chExt cx="1782921" cy="188411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4C19DC-CE06-75FF-3F92-188CE81595BF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983A06F-C1F0-991E-FD12-2658E19B8894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8B6E3BB-8892-B217-AE5A-EEEFDED9F2B9}"/>
              </a:ext>
            </a:extLst>
          </p:cNvPr>
          <p:cNvSpPr/>
          <p:nvPr/>
        </p:nvSpPr>
        <p:spPr>
          <a:xfrm>
            <a:off x="9011696" y="5648845"/>
            <a:ext cx="952379" cy="100693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B13380-290D-FC78-B29D-EB2722E22D9A}"/>
              </a:ext>
            </a:extLst>
          </p:cNvPr>
          <p:cNvGrpSpPr/>
          <p:nvPr/>
        </p:nvGrpSpPr>
        <p:grpSpPr>
          <a:xfrm>
            <a:off x="9005707" y="5642704"/>
            <a:ext cx="964481" cy="1019222"/>
            <a:chOff x="8180676" y="5219051"/>
            <a:chExt cx="1782921" cy="188411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7E06A0-A5FD-F0F3-9F02-ADC661AA1842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D95954E-13EF-3DE8-2956-E66B65826137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C4271EB-AF9B-4954-2020-371BCBEA1F9F}"/>
              </a:ext>
            </a:extLst>
          </p:cNvPr>
          <p:cNvSpPr/>
          <p:nvPr/>
        </p:nvSpPr>
        <p:spPr>
          <a:xfrm>
            <a:off x="2761845" y="1221948"/>
            <a:ext cx="5726546" cy="5833023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5BFFF79-53A9-2CCE-76C9-3296ABCCEC22}"/>
              </a:ext>
            </a:extLst>
          </p:cNvPr>
          <p:cNvSpPr/>
          <p:nvPr/>
        </p:nvSpPr>
        <p:spPr>
          <a:xfrm flipH="1">
            <a:off x="-181611" y="4934681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1F626E-336F-FD05-2B54-989661C09C27}"/>
              </a:ext>
            </a:extLst>
          </p:cNvPr>
          <p:cNvSpPr/>
          <p:nvPr/>
        </p:nvSpPr>
        <p:spPr>
          <a:xfrm flipH="1">
            <a:off x="-181611" y="5927669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3D3593-A056-9ABA-0977-0993D2D87D50}"/>
              </a:ext>
            </a:extLst>
          </p:cNvPr>
          <p:cNvSpPr/>
          <p:nvPr/>
        </p:nvSpPr>
        <p:spPr>
          <a:xfrm flipH="1">
            <a:off x="229918" y="5746350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924CCD-F2D0-4462-F072-EB8BBCDAD60F}"/>
              </a:ext>
            </a:extLst>
          </p:cNvPr>
          <p:cNvSpPr/>
          <p:nvPr/>
        </p:nvSpPr>
        <p:spPr>
          <a:xfrm flipH="1">
            <a:off x="702525" y="6066852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1A475A1-077D-1C17-E1A1-B8B1BD855A0E}"/>
              </a:ext>
            </a:extLst>
          </p:cNvPr>
          <p:cNvSpPr/>
          <p:nvPr/>
        </p:nvSpPr>
        <p:spPr>
          <a:xfrm flipH="1">
            <a:off x="219695" y="5330100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2C2584-BB96-2BCE-386F-F8487EC67509}"/>
              </a:ext>
            </a:extLst>
          </p:cNvPr>
          <p:cNvSpPr/>
          <p:nvPr/>
        </p:nvSpPr>
        <p:spPr>
          <a:xfrm>
            <a:off x="0" y="5677904"/>
            <a:ext cx="12192000" cy="1180096"/>
          </a:xfrm>
          <a:custGeom>
            <a:avLst/>
            <a:gdLst>
              <a:gd name="connsiteX0" fmla="*/ 0 w 12192000"/>
              <a:gd name="connsiteY0" fmla="*/ 0 h 1180096"/>
              <a:gd name="connsiteX1" fmla="*/ 106826 w 12192000"/>
              <a:gd name="connsiteY1" fmla="*/ 33437 h 1180096"/>
              <a:gd name="connsiteX2" fmla="*/ 1231900 w 12192000"/>
              <a:gd name="connsiteY2" fmla="*/ 258481 h 1180096"/>
              <a:gd name="connsiteX3" fmla="*/ 10236200 w 12192000"/>
              <a:gd name="connsiteY3" fmla="*/ 347381 h 1180096"/>
              <a:gd name="connsiteX4" fmla="*/ 12176463 w 12192000"/>
              <a:gd name="connsiteY4" fmla="*/ 24745 h 1180096"/>
              <a:gd name="connsiteX5" fmla="*/ 12192000 w 12192000"/>
              <a:gd name="connsiteY5" fmla="*/ 19794 h 1180096"/>
              <a:gd name="connsiteX6" fmla="*/ 12192000 w 12192000"/>
              <a:gd name="connsiteY6" fmla="*/ 1180096 h 1180096"/>
              <a:gd name="connsiteX7" fmla="*/ 0 w 12192000"/>
              <a:gd name="connsiteY7" fmla="*/ 1180096 h 118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80096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1180096"/>
                </a:lnTo>
                <a:lnTo>
                  <a:pt x="0" y="1180096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图形 4">
            <a:extLst>
              <a:ext uri="{FF2B5EF4-FFF2-40B4-BE49-F238E27FC236}">
                <a16:creationId xmlns:a16="http://schemas.microsoft.com/office/drawing/2014/main" id="{AAA8651D-5930-61F0-7285-D52C4A9A11FE}"/>
              </a:ext>
            </a:extLst>
          </p:cNvPr>
          <p:cNvGrpSpPr/>
          <p:nvPr/>
        </p:nvGrpSpPr>
        <p:grpSpPr>
          <a:xfrm flipH="1">
            <a:off x="1974051" y="5505937"/>
            <a:ext cx="2097590" cy="1321514"/>
            <a:chOff x="3528345" y="5433460"/>
            <a:chExt cx="893150" cy="5845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BCE136-E341-7DC7-3CB4-BF2A14C396E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B2EEDD5-D50F-9FD1-D1D8-8F0683F211F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478ACF3C-5DAE-0846-26F5-845DEBE928BA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DF2BE0-D361-47FB-80CC-FABADA7E5643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2A76F5C-B5A6-9C7D-42CB-BD4179DB979E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C95CDF-00DC-2DBD-FFC4-56958A594FE0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92FF16B9-71B0-BA2F-AF11-4012E5C1E3BF}"/>
              </a:ext>
            </a:extLst>
          </p:cNvPr>
          <p:cNvSpPr txBox="1"/>
          <p:nvPr/>
        </p:nvSpPr>
        <p:spPr>
          <a:xfrm>
            <a:off x="5296742" y="1074268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12A03-8607-EA10-B18C-90D210C07BFA}"/>
              </a:ext>
            </a:extLst>
          </p:cNvPr>
          <p:cNvGrpSpPr/>
          <p:nvPr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8E2045B3-ECEB-7600-ED71-640B0E6E912E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AF77F9-566F-F4DE-04ED-63B3E89454A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E4E42FD-1631-1514-0D50-67BA954A275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8C9581-3694-AA38-7127-57C39C96396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">
              <a:extLst>
                <a:ext uri="{FF2B5EF4-FFF2-40B4-BE49-F238E27FC236}">
                  <a16:creationId xmlns:a16="http://schemas.microsoft.com/office/drawing/2014/main" id="{749C120B-F6D7-8F60-9B84-6A0F234C3701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D428B-ADAC-A218-389E-CDF4C82745A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EB2673-46D5-3673-305C-4268397F6104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FA045E7-CB89-DF8F-7DE2-6D15998B313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0D7A8F-F7FC-5354-CA55-D37188D75BD4}"/>
              </a:ext>
            </a:extLst>
          </p:cNvPr>
          <p:cNvGrpSpPr/>
          <p:nvPr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F5DD76A-328E-308C-234E-2998831C4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C37852F-225A-13E6-BAA3-6C1F85EB3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7047E98-4FB7-1937-330D-06A3992509BF}"/>
              </a:ext>
            </a:extLst>
          </p:cNvPr>
          <p:cNvGrpSpPr/>
          <p:nvPr/>
        </p:nvGrpSpPr>
        <p:grpSpPr>
          <a:xfrm>
            <a:off x="4222739" y="589765"/>
            <a:ext cx="3740988" cy="523220"/>
            <a:chOff x="4611322" y="589765"/>
            <a:chExt cx="3740988" cy="52322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6C1FD6B-C5D8-D497-DF52-F60411510E94}"/>
                </a:ext>
              </a:extLst>
            </p:cNvPr>
            <p:cNvSpPr txBox="1"/>
            <p:nvPr/>
          </p:nvSpPr>
          <p:spPr>
            <a:xfrm>
              <a:off x="5337711" y="589765"/>
              <a:ext cx="229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C7121B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CONTENTS</a:t>
              </a:r>
              <a:endParaRPr lang="zh-CN" altLang="en-US" sz="2800" dirty="0">
                <a:solidFill>
                  <a:srgbClr val="C7121B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0E51802-8BE3-FE43-DAA9-2875DC53E426}"/>
                </a:ext>
              </a:extLst>
            </p:cNvPr>
            <p:cNvSpPr/>
            <p:nvPr/>
          </p:nvSpPr>
          <p:spPr>
            <a:xfrm rot="5400000" flipV="1">
              <a:off x="4668234" y="547477"/>
              <a:ext cx="429185" cy="543010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C6BE7B-263B-924B-FD0A-B63817C4C1CA}"/>
                </a:ext>
              </a:extLst>
            </p:cNvPr>
            <p:cNvSpPr/>
            <p:nvPr/>
          </p:nvSpPr>
          <p:spPr>
            <a:xfrm rot="5400000">
              <a:off x="7866210" y="547478"/>
              <a:ext cx="429185" cy="543014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5094A60-57FA-FC35-046F-9F876C11F5F3}"/>
              </a:ext>
            </a:extLst>
          </p:cNvPr>
          <p:cNvSpPr/>
          <p:nvPr/>
        </p:nvSpPr>
        <p:spPr>
          <a:xfrm>
            <a:off x="9025384" y="5207158"/>
            <a:ext cx="527280" cy="33200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033F5E9-661B-06B1-72EA-A9A3EB1AD716}"/>
              </a:ext>
            </a:extLst>
          </p:cNvPr>
          <p:cNvSpPr/>
          <p:nvPr/>
        </p:nvSpPr>
        <p:spPr>
          <a:xfrm>
            <a:off x="9112409" y="5619245"/>
            <a:ext cx="634228" cy="38985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D94E6BCE-4979-E894-099B-1669B03680D0}"/>
              </a:ext>
            </a:extLst>
          </p:cNvPr>
          <p:cNvSpPr/>
          <p:nvPr/>
        </p:nvSpPr>
        <p:spPr>
          <a:xfrm>
            <a:off x="8674264" y="4328473"/>
            <a:ext cx="1348678" cy="158736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1B71CEE-2497-E13E-F150-6ED7ED94C5E9}"/>
              </a:ext>
            </a:extLst>
          </p:cNvPr>
          <p:cNvSpPr/>
          <p:nvPr/>
        </p:nvSpPr>
        <p:spPr>
          <a:xfrm>
            <a:off x="8668794" y="4322775"/>
            <a:ext cx="1360134" cy="1600098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7F52C27-AE5B-514B-3941-73AB7DCE834A}"/>
              </a:ext>
            </a:extLst>
          </p:cNvPr>
          <p:cNvSpPr/>
          <p:nvPr/>
        </p:nvSpPr>
        <p:spPr>
          <a:xfrm>
            <a:off x="8786491" y="4567698"/>
            <a:ext cx="411965" cy="581362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4D05577-B384-956C-0237-6FEE001959FB}"/>
              </a:ext>
            </a:extLst>
          </p:cNvPr>
          <p:cNvSpPr/>
          <p:nvPr/>
        </p:nvSpPr>
        <p:spPr>
          <a:xfrm>
            <a:off x="9641401" y="4453223"/>
            <a:ext cx="280963" cy="618824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B360B8B0-2E4A-D25B-7559-54522BF9A57E}"/>
              </a:ext>
            </a:extLst>
          </p:cNvPr>
          <p:cNvSpPr/>
          <p:nvPr/>
        </p:nvSpPr>
        <p:spPr>
          <a:xfrm>
            <a:off x="9435130" y="5546839"/>
            <a:ext cx="105651" cy="74533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9C7A7F97-E13B-4620-9A0E-55015C59B02A}"/>
              </a:ext>
            </a:extLst>
          </p:cNvPr>
          <p:cNvSpPr/>
          <p:nvPr/>
        </p:nvSpPr>
        <p:spPr>
          <a:xfrm>
            <a:off x="9487589" y="5614918"/>
            <a:ext cx="15734" cy="40067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9646C54-4120-52C6-50C1-8176662F08D8}"/>
              </a:ext>
            </a:extLst>
          </p:cNvPr>
          <p:cNvSpPr/>
          <p:nvPr/>
        </p:nvSpPr>
        <p:spPr>
          <a:xfrm>
            <a:off x="9355916" y="5609435"/>
            <a:ext cx="263994" cy="78716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31330ED-D4E2-6933-47B8-243F65FAC24D}"/>
              </a:ext>
            </a:extLst>
          </p:cNvPr>
          <p:cNvSpPr/>
          <p:nvPr/>
        </p:nvSpPr>
        <p:spPr>
          <a:xfrm>
            <a:off x="9242932" y="5357133"/>
            <a:ext cx="125214" cy="60920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B8C15DCA-9F4B-68F4-03CF-DFCB5EDFC774}"/>
              </a:ext>
            </a:extLst>
          </p:cNvPr>
          <p:cNvSpPr/>
          <p:nvPr/>
        </p:nvSpPr>
        <p:spPr>
          <a:xfrm>
            <a:off x="9540466" y="5333549"/>
            <a:ext cx="126638" cy="54540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B71C7356-CF05-17EF-981E-359ABA8BD5EA}"/>
              </a:ext>
            </a:extLst>
          </p:cNvPr>
          <p:cNvSpPr/>
          <p:nvPr/>
        </p:nvSpPr>
        <p:spPr>
          <a:xfrm>
            <a:off x="8996387" y="5949734"/>
            <a:ext cx="304541" cy="231268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1D672F3-1282-7700-7BC8-3193C6EEC933}"/>
              </a:ext>
            </a:extLst>
          </p:cNvPr>
          <p:cNvSpPr/>
          <p:nvPr/>
        </p:nvSpPr>
        <p:spPr>
          <a:xfrm>
            <a:off x="8990181" y="5943857"/>
            <a:ext cx="317169" cy="243835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CB4A1B7-A6A7-F7A1-F695-B48191DB7899}"/>
              </a:ext>
            </a:extLst>
          </p:cNvPr>
          <p:cNvSpPr/>
          <p:nvPr/>
        </p:nvSpPr>
        <p:spPr>
          <a:xfrm>
            <a:off x="9696812" y="5949734"/>
            <a:ext cx="304451" cy="231268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91133156-99AD-AC5B-7C97-D9977A7CEE3A}"/>
              </a:ext>
            </a:extLst>
          </p:cNvPr>
          <p:cNvSpPr/>
          <p:nvPr/>
        </p:nvSpPr>
        <p:spPr>
          <a:xfrm>
            <a:off x="9690666" y="5943551"/>
            <a:ext cx="317212" cy="244139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597A717-BCEA-EE17-B6AE-280F84CC2BC3}"/>
              </a:ext>
            </a:extLst>
          </p:cNvPr>
          <p:cNvSpPr/>
          <p:nvPr/>
        </p:nvSpPr>
        <p:spPr>
          <a:xfrm flipH="1">
            <a:off x="8609914" y="5701341"/>
            <a:ext cx="293316" cy="160430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6826A762-34BA-D9D7-FB78-85B3B8A3C847}"/>
              </a:ext>
            </a:extLst>
          </p:cNvPr>
          <p:cNvSpPr/>
          <p:nvPr/>
        </p:nvSpPr>
        <p:spPr>
          <a:xfrm flipH="1">
            <a:off x="8502012" y="5900469"/>
            <a:ext cx="352809" cy="18838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01578259-B9A0-2F31-F232-94092006963B}"/>
              </a:ext>
            </a:extLst>
          </p:cNvPr>
          <p:cNvSpPr/>
          <p:nvPr/>
        </p:nvSpPr>
        <p:spPr>
          <a:xfrm flipH="1">
            <a:off x="8348308" y="5276742"/>
            <a:ext cx="750245" cy="76704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98174B-7B88-087D-57F0-59D3A4407637}"/>
              </a:ext>
            </a:extLst>
          </p:cNvPr>
          <p:cNvSpPr/>
          <p:nvPr/>
        </p:nvSpPr>
        <p:spPr>
          <a:xfrm flipH="1">
            <a:off x="8344978" y="5273989"/>
            <a:ext cx="756618" cy="77320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B1DD58B-3FA0-1380-8331-9035C0C9AAEE}"/>
              </a:ext>
            </a:extLst>
          </p:cNvPr>
          <p:cNvSpPr/>
          <p:nvPr/>
        </p:nvSpPr>
        <p:spPr>
          <a:xfrm flipH="1">
            <a:off x="8806955" y="5392341"/>
            <a:ext cx="229169" cy="280926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D9F7803-A25F-7AC3-F53D-D700DA5B5A0A}"/>
              </a:ext>
            </a:extLst>
          </p:cNvPr>
          <p:cNvSpPr/>
          <p:nvPr/>
        </p:nvSpPr>
        <p:spPr>
          <a:xfrm flipH="1">
            <a:off x="8404258" y="5337024"/>
            <a:ext cx="156295" cy="299028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D802624-C85A-BEAA-B774-CA86E8F9A892}"/>
              </a:ext>
            </a:extLst>
          </p:cNvPr>
          <p:cNvSpPr/>
          <p:nvPr/>
        </p:nvSpPr>
        <p:spPr>
          <a:xfrm flipH="1">
            <a:off x="8616525" y="5865480"/>
            <a:ext cx="58772" cy="36016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CD09B5C5-5169-2329-BA55-6A6F10BF1E51}"/>
              </a:ext>
            </a:extLst>
          </p:cNvPr>
          <p:cNvSpPr/>
          <p:nvPr/>
        </p:nvSpPr>
        <p:spPr>
          <a:xfrm flipH="1">
            <a:off x="8637362" y="5898378"/>
            <a:ext cx="8753" cy="1936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249A19D-D8D7-679F-8297-6E81B2BDE26C}"/>
              </a:ext>
            </a:extLst>
          </p:cNvPr>
          <p:cNvSpPr/>
          <p:nvPr/>
        </p:nvSpPr>
        <p:spPr>
          <a:xfrm flipH="1">
            <a:off x="8572507" y="5895729"/>
            <a:ext cx="146855" cy="38037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7E7E1E5-9AB8-508E-0493-3785CC2A1E18}"/>
              </a:ext>
            </a:extLst>
          </p:cNvPr>
          <p:cNvSpPr/>
          <p:nvPr/>
        </p:nvSpPr>
        <p:spPr>
          <a:xfrm flipH="1">
            <a:off x="8712558" y="5773811"/>
            <a:ext cx="69655" cy="2943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FAF12E1-3825-AAA3-CC62-EF4E9B32DB96}"/>
              </a:ext>
            </a:extLst>
          </p:cNvPr>
          <p:cNvSpPr/>
          <p:nvPr/>
        </p:nvSpPr>
        <p:spPr>
          <a:xfrm flipH="1">
            <a:off x="8546254" y="5762415"/>
            <a:ext cx="70446" cy="26355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0FBCF888-A4DE-364A-A624-B7AE98BDDCB8}"/>
              </a:ext>
            </a:extLst>
          </p:cNvPr>
          <p:cNvSpPr/>
          <p:nvPr/>
        </p:nvSpPr>
        <p:spPr>
          <a:xfrm flipH="1">
            <a:off x="8749951" y="6060168"/>
            <a:ext cx="169411" cy="111753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F1873103-F56D-59CF-5A32-8F372660EF9E}"/>
              </a:ext>
            </a:extLst>
          </p:cNvPr>
          <p:cNvSpPr/>
          <p:nvPr/>
        </p:nvSpPr>
        <p:spPr>
          <a:xfrm flipH="1">
            <a:off x="8746378" y="6057328"/>
            <a:ext cx="176435" cy="117826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FDEEFB8-FE54-5EEA-DF4D-F3F5788DE160}"/>
              </a:ext>
            </a:extLst>
          </p:cNvPr>
          <p:cNvSpPr/>
          <p:nvPr/>
        </p:nvSpPr>
        <p:spPr>
          <a:xfrm flipH="1">
            <a:off x="8360368" y="6060168"/>
            <a:ext cx="169361" cy="111753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83FBCDA7-706C-943C-0CC8-A5309D8CE878}"/>
              </a:ext>
            </a:extLst>
          </p:cNvPr>
          <p:cNvSpPr/>
          <p:nvPr/>
        </p:nvSpPr>
        <p:spPr>
          <a:xfrm flipH="1">
            <a:off x="8356689" y="6057180"/>
            <a:ext cx="176459" cy="117973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26CE202-B127-2A01-7A08-61091C7670F8}"/>
              </a:ext>
            </a:extLst>
          </p:cNvPr>
          <p:cNvSpPr/>
          <p:nvPr/>
        </p:nvSpPr>
        <p:spPr>
          <a:xfrm flipH="1">
            <a:off x="1443745" y="5631986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D8AA05F-6EA7-FA84-95F4-C59A9CC3F350}"/>
              </a:ext>
            </a:extLst>
          </p:cNvPr>
          <p:cNvGrpSpPr/>
          <p:nvPr/>
        </p:nvGrpSpPr>
        <p:grpSpPr>
          <a:xfrm>
            <a:off x="1937488" y="2177407"/>
            <a:ext cx="3653592" cy="646331"/>
            <a:chOff x="1894015" y="2268164"/>
            <a:chExt cx="3653592" cy="646331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39D3EE92-9135-EDE3-B315-919D7B5E5C4E}"/>
                </a:ext>
              </a:extLst>
            </p:cNvPr>
            <p:cNvSpPr/>
            <p:nvPr/>
          </p:nvSpPr>
          <p:spPr>
            <a:xfrm>
              <a:off x="1894015" y="2306427"/>
              <a:ext cx="365359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3234314" y="2373764"/>
              <a:ext cx="197684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7BBCF2F-A4BD-35CD-4D80-514BCFB2960E}"/>
                </a:ext>
              </a:extLst>
            </p:cNvPr>
            <p:cNvSpPr txBox="1"/>
            <p:nvPr/>
          </p:nvSpPr>
          <p:spPr>
            <a:xfrm>
              <a:off x="2150007" y="2268164"/>
              <a:ext cx="6671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6DAAE51-02F5-0D47-0D63-328B3A495404}"/>
                </a:ext>
              </a:extLst>
            </p:cNvPr>
            <p:cNvSpPr txBox="1"/>
            <p:nvPr/>
          </p:nvSpPr>
          <p:spPr>
            <a:xfrm>
              <a:off x="2883233" y="2373764"/>
              <a:ext cx="3843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16D2E4A-F146-41B7-A844-79EC82355B5D}"/>
                </a:ext>
              </a:extLst>
            </p:cNvPr>
            <p:cNvSpPr/>
            <p:nvPr/>
          </p:nvSpPr>
          <p:spPr>
            <a:xfrm>
              <a:off x="4876497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0EC74887-28CB-26F7-3D0D-174D4AB0CF67}"/>
              </a:ext>
            </a:extLst>
          </p:cNvPr>
          <p:cNvGrpSpPr/>
          <p:nvPr/>
        </p:nvGrpSpPr>
        <p:grpSpPr>
          <a:xfrm>
            <a:off x="6661595" y="2177407"/>
            <a:ext cx="3653592" cy="646331"/>
            <a:chOff x="1894015" y="2268164"/>
            <a:chExt cx="3653592" cy="646331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614EC645-669B-A958-BF0E-5DE7E34D0DDA}"/>
                </a:ext>
              </a:extLst>
            </p:cNvPr>
            <p:cNvSpPr/>
            <p:nvPr/>
          </p:nvSpPr>
          <p:spPr>
            <a:xfrm>
              <a:off x="1894015" y="2306427"/>
              <a:ext cx="365359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C61B4090-0D94-2825-C372-A66B71F47ED5}"/>
                </a:ext>
              </a:extLst>
            </p:cNvPr>
            <p:cNvSpPr txBox="1"/>
            <p:nvPr/>
          </p:nvSpPr>
          <p:spPr>
            <a:xfrm>
              <a:off x="3234314" y="2373764"/>
              <a:ext cx="197684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AB765AB3-849F-BB50-BE87-6C47B9E0AAAE}"/>
                </a:ext>
              </a:extLst>
            </p:cNvPr>
            <p:cNvSpPr txBox="1"/>
            <p:nvPr/>
          </p:nvSpPr>
          <p:spPr>
            <a:xfrm>
              <a:off x="2150007" y="2268164"/>
              <a:ext cx="7569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00BB054C-C4CB-7952-6085-4FB45F869409}"/>
                </a:ext>
              </a:extLst>
            </p:cNvPr>
            <p:cNvSpPr txBox="1"/>
            <p:nvPr/>
          </p:nvSpPr>
          <p:spPr>
            <a:xfrm>
              <a:off x="2883233" y="2373764"/>
              <a:ext cx="3843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512EBBF-E397-8F02-5532-0BC939589766}"/>
                </a:ext>
              </a:extLst>
            </p:cNvPr>
            <p:cNvSpPr/>
            <p:nvPr/>
          </p:nvSpPr>
          <p:spPr>
            <a:xfrm>
              <a:off x="4876497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4C82335-361F-89F9-EAF3-B08337F24570}"/>
              </a:ext>
            </a:extLst>
          </p:cNvPr>
          <p:cNvGrpSpPr/>
          <p:nvPr/>
        </p:nvGrpSpPr>
        <p:grpSpPr>
          <a:xfrm>
            <a:off x="1937488" y="3155893"/>
            <a:ext cx="3653592" cy="646331"/>
            <a:chOff x="1894015" y="2268164"/>
            <a:chExt cx="3653592" cy="646331"/>
          </a:xfrm>
        </p:grpSpPr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8B19C1A9-9D36-07C5-9F42-D97D3054EFE0}"/>
                </a:ext>
              </a:extLst>
            </p:cNvPr>
            <p:cNvSpPr/>
            <p:nvPr/>
          </p:nvSpPr>
          <p:spPr>
            <a:xfrm>
              <a:off x="1894015" y="2306427"/>
              <a:ext cx="365359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941E1E6F-329F-FE59-8871-2F85332EF255}"/>
                </a:ext>
              </a:extLst>
            </p:cNvPr>
            <p:cNvSpPr txBox="1"/>
            <p:nvPr/>
          </p:nvSpPr>
          <p:spPr>
            <a:xfrm>
              <a:off x="3234314" y="2373764"/>
              <a:ext cx="197684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EECE2B9A-6967-EC94-17FA-36D64BBA40B4}"/>
                </a:ext>
              </a:extLst>
            </p:cNvPr>
            <p:cNvSpPr txBox="1"/>
            <p:nvPr/>
          </p:nvSpPr>
          <p:spPr>
            <a:xfrm>
              <a:off x="2150007" y="2268164"/>
              <a:ext cx="7425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C6EF9049-7549-5C95-5F81-2EF5A6AF672A}"/>
                </a:ext>
              </a:extLst>
            </p:cNvPr>
            <p:cNvSpPr txBox="1"/>
            <p:nvPr/>
          </p:nvSpPr>
          <p:spPr>
            <a:xfrm>
              <a:off x="2883233" y="2373764"/>
              <a:ext cx="3843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AB8E1D3-9FD1-CD9D-32F5-BD124EA83D0E}"/>
                </a:ext>
              </a:extLst>
            </p:cNvPr>
            <p:cNvSpPr/>
            <p:nvPr/>
          </p:nvSpPr>
          <p:spPr>
            <a:xfrm>
              <a:off x="4876497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35352003-EDE3-F8C2-138C-F31499B71CA0}"/>
              </a:ext>
            </a:extLst>
          </p:cNvPr>
          <p:cNvGrpSpPr/>
          <p:nvPr/>
        </p:nvGrpSpPr>
        <p:grpSpPr>
          <a:xfrm>
            <a:off x="6661595" y="3155893"/>
            <a:ext cx="3653592" cy="646331"/>
            <a:chOff x="1894015" y="2268164"/>
            <a:chExt cx="3653592" cy="646331"/>
          </a:xfrm>
        </p:grpSpPr>
        <p:sp>
          <p:nvSpPr>
            <p:cNvPr id="173" name="矩形: 圆角 172">
              <a:extLst>
                <a:ext uri="{FF2B5EF4-FFF2-40B4-BE49-F238E27FC236}">
                  <a16:creationId xmlns:a16="http://schemas.microsoft.com/office/drawing/2014/main" id="{03FB7765-1D29-ACD4-AD46-0EA83151AB19}"/>
                </a:ext>
              </a:extLst>
            </p:cNvPr>
            <p:cNvSpPr/>
            <p:nvPr/>
          </p:nvSpPr>
          <p:spPr>
            <a:xfrm>
              <a:off x="1894015" y="2306427"/>
              <a:ext cx="365359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21E9EAAD-C4D4-6B0E-7791-0215DC39DB64}"/>
                </a:ext>
              </a:extLst>
            </p:cNvPr>
            <p:cNvSpPr txBox="1"/>
            <p:nvPr/>
          </p:nvSpPr>
          <p:spPr>
            <a:xfrm>
              <a:off x="3234314" y="2373764"/>
              <a:ext cx="197684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1C763FB6-A80F-49A0-D4CC-F648E7A79EDC}"/>
                </a:ext>
              </a:extLst>
            </p:cNvPr>
            <p:cNvSpPr txBox="1"/>
            <p:nvPr/>
          </p:nvSpPr>
          <p:spPr>
            <a:xfrm>
              <a:off x="2150007" y="2268164"/>
              <a:ext cx="7681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22BB9205-98D6-E72A-B0E2-589429483DAA}"/>
                </a:ext>
              </a:extLst>
            </p:cNvPr>
            <p:cNvSpPr txBox="1"/>
            <p:nvPr/>
          </p:nvSpPr>
          <p:spPr>
            <a:xfrm>
              <a:off x="2883233" y="2373764"/>
              <a:ext cx="3843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C198D9B-1B95-ED70-95A0-B12F0ECE923C}"/>
                </a:ext>
              </a:extLst>
            </p:cNvPr>
            <p:cNvSpPr/>
            <p:nvPr/>
          </p:nvSpPr>
          <p:spPr>
            <a:xfrm>
              <a:off x="4876497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9900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7710C75-5D23-02FF-716D-A34F39CC4106}"/>
              </a:ext>
            </a:extLst>
          </p:cNvPr>
          <p:cNvCxnSpPr/>
          <p:nvPr/>
        </p:nvCxnSpPr>
        <p:spPr>
          <a:xfrm>
            <a:off x="0" y="3153229"/>
            <a:ext cx="12192000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>
            <a:extLst>
              <a:ext uri="{FF2B5EF4-FFF2-40B4-BE49-F238E27FC236}">
                <a16:creationId xmlns:a16="http://schemas.microsoft.com/office/drawing/2014/main" id="{FCD7B998-1633-C747-BC1A-A39FCE5125ED}"/>
              </a:ext>
            </a:extLst>
          </p:cNvPr>
          <p:cNvSpPr/>
          <p:nvPr/>
        </p:nvSpPr>
        <p:spPr>
          <a:xfrm>
            <a:off x="4847437" y="1851241"/>
            <a:ext cx="2497126" cy="24971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9DB479-2052-4EE1-A02A-9FCE82D467AC}"/>
              </a:ext>
            </a:extLst>
          </p:cNvPr>
          <p:cNvGrpSpPr/>
          <p:nvPr/>
        </p:nvGrpSpPr>
        <p:grpSpPr>
          <a:xfrm>
            <a:off x="4974369" y="2051841"/>
            <a:ext cx="2187856" cy="2202775"/>
            <a:chOff x="8510949" y="3619409"/>
            <a:chExt cx="2187856" cy="220277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1416431-8F83-D2D2-0553-87FFD71D44F8}"/>
                </a:ext>
              </a:extLst>
            </p:cNvPr>
            <p:cNvSpPr/>
            <p:nvPr/>
          </p:nvSpPr>
          <p:spPr>
            <a:xfrm>
              <a:off x="8510949" y="3619409"/>
              <a:ext cx="2187856" cy="2202775"/>
            </a:xfrm>
            <a:custGeom>
              <a:avLst/>
              <a:gdLst>
                <a:gd name="connsiteX0" fmla="*/ 2184654 w 2187856"/>
                <a:gd name="connsiteY0" fmla="*/ 1113810 h 2202775"/>
                <a:gd name="connsiteX1" fmla="*/ 2141876 w 2187856"/>
                <a:gd name="connsiteY1" fmla="*/ 1025598 h 2202775"/>
                <a:gd name="connsiteX2" fmla="*/ 2167383 w 2187856"/>
                <a:gd name="connsiteY2" fmla="*/ 926359 h 2202775"/>
                <a:gd name="connsiteX3" fmla="*/ 2092191 w 2187856"/>
                <a:gd name="connsiteY3" fmla="*/ 848377 h 2202775"/>
                <a:gd name="connsiteX4" fmla="*/ 2113048 w 2187856"/>
                <a:gd name="connsiteY4" fmla="*/ 749404 h 2202775"/>
                <a:gd name="connsiteX5" fmla="*/ 2051672 w 2187856"/>
                <a:gd name="connsiteY5" fmla="*/ 670093 h 2202775"/>
                <a:gd name="connsiteX6" fmla="*/ 2045162 w 2187856"/>
                <a:gd name="connsiteY6" fmla="*/ 577630 h 2202775"/>
                <a:gd name="connsiteX7" fmla="*/ 1975017 w 2187856"/>
                <a:gd name="connsiteY7" fmla="*/ 516652 h 2202775"/>
                <a:gd name="connsiteX8" fmla="*/ 1966781 w 2187856"/>
                <a:gd name="connsiteY8" fmla="*/ 442123 h 2202775"/>
                <a:gd name="connsiteX9" fmla="*/ 1916962 w 2187856"/>
                <a:gd name="connsiteY9" fmla="*/ 385131 h 2202775"/>
                <a:gd name="connsiteX10" fmla="*/ 1848013 w 2187856"/>
                <a:gd name="connsiteY10" fmla="*/ 353380 h 2202775"/>
                <a:gd name="connsiteX11" fmla="*/ 1797265 w 2187856"/>
                <a:gd name="connsiteY11" fmla="*/ 266762 h 2202775"/>
                <a:gd name="connsiteX12" fmla="*/ 1697362 w 2187856"/>
                <a:gd name="connsiteY12" fmla="*/ 238864 h 2202775"/>
                <a:gd name="connsiteX13" fmla="*/ 1640769 w 2187856"/>
                <a:gd name="connsiteY13" fmla="*/ 159686 h 2202775"/>
                <a:gd name="connsiteX14" fmla="*/ 1544320 w 2187856"/>
                <a:gd name="connsiteY14" fmla="*/ 140821 h 2202775"/>
                <a:gd name="connsiteX15" fmla="*/ 1468463 w 2187856"/>
                <a:gd name="connsiteY15" fmla="*/ 80375 h 2202775"/>
                <a:gd name="connsiteX16" fmla="*/ 1368826 w 2187856"/>
                <a:gd name="connsiteY16" fmla="*/ 96848 h 2202775"/>
                <a:gd name="connsiteX17" fmla="*/ 1322196 w 2187856"/>
                <a:gd name="connsiteY17" fmla="*/ 41848 h 2202775"/>
                <a:gd name="connsiteX18" fmla="*/ 1249262 w 2187856"/>
                <a:gd name="connsiteY18" fmla="*/ 29892 h 2202775"/>
                <a:gd name="connsiteX19" fmla="*/ 1180047 w 2187856"/>
                <a:gd name="connsiteY19" fmla="*/ 55399 h 2202775"/>
                <a:gd name="connsiteX20" fmla="*/ 1094758 w 2187856"/>
                <a:gd name="connsiteY20" fmla="*/ 1 h 2202775"/>
                <a:gd name="connsiteX21" fmla="*/ 999903 w 2187856"/>
                <a:gd name="connsiteY21" fmla="*/ 44771 h 2202775"/>
                <a:gd name="connsiteX22" fmla="*/ 907706 w 2187856"/>
                <a:gd name="connsiteY22" fmla="*/ 20592 h 2202775"/>
                <a:gd name="connsiteX23" fmla="*/ 835834 w 2187856"/>
                <a:gd name="connsiteY23" fmla="*/ 83430 h 2202775"/>
                <a:gd name="connsiteX24" fmla="*/ 761572 w 2187856"/>
                <a:gd name="connsiteY24" fmla="*/ 61909 h 2202775"/>
                <a:gd name="connsiteX25" fmla="*/ 687707 w 2187856"/>
                <a:gd name="connsiteY25" fmla="*/ 90338 h 2202775"/>
                <a:gd name="connsiteX26" fmla="*/ 653432 w 2187856"/>
                <a:gd name="connsiteY26" fmla="*/ 157029 h 2202775"/>
                <a:gd name="connsiteX27" fmla="*/ 550872 w 2187856"/>
                <a:gd name="connsiteY27" fmla="*/ 165398 h 2202775"/>
                <a:gd name="connsiteX28" fmla="*/ 489629 w 2187856"/>
                <a:gd name="connsiteY28" fmla="*/ 246171 h 2202775"/>
                <a:gd name="connsiteX29" fmla="*/ 389062 w 2187856"/>
                <a:gd name="connsiteY29" fmla="*/ 266497 h 2202775"/>
                <a:gd name="connsiteX30" fmla="*/ 337782 w 2187856"/>
                <a:gd name="connsiteY30" fmla="*/ 353513 h 2202775"/>
                <a:gd name="connsiteX31" fmla="*/ 247710 w 2187856"/>
                <a:gd name="connsiteY31" fmla="*/ 399346 h 2202775"/>
                <a:gd name="connsiteX32" fmla="*/ 230440 w 2187856"/>
                <a:gd name="connsiteY32" fmla="*/ 499116 h 2202775"/>
                <a:gd name="connsiteX33" fmla="*/ 137180 w 2187856"/>
                <a:gd name="connsiteY33" fmla="*/ 554647 h 2202775"/>
                <a:gd name="connsiteX34" fmla="*/ 125090 w 2187856"/>
                <a:gd name="connsiteY34" fmla="*/ 657339 h 2202775"/>
                <a:gd name="connsiteX35" fmla="*/ 63847 w 2187856"/>
                <a:gd name="connsiteY35" fmla="*/ 700781 h 2202775"/>
                <a:gd name="connsiteX36" fmla="*/ 43122 w 2187856"/>
                <a:gd name="connsiteY36" fmla="*/ 773981 h 2202775"/>
                <a:gd name="connsiteX37" fmla="*/ 61456 w 2187856"/>
                <a:gd name="connsiteY37" fmla="*/ 848377 h 2202775"/>
                <a:gd name="connsiteX38" fmla="*/ 14958 w 2187856"/>
                <a:gd name="connsiteY38" fmla="*/ 926226 h 2202775"/>
                <a:gd name="connsiteX39" fmla="*/ 29040 w 2187856"/>
                <a:gd name="connsiteY39" fmla="*/ 1015501 h 2202775"/>
                <a:gd name="connsiteX40" fmla="*/ 345 w 2187856"/>
                <a:gd name="connsiteY40" fmla="*/ 1112348 h 2202775"/>
                <a:gd name="connsiteX41" fmla="*/ 44318 w 2187856"/>
                <a:gd name="connsiteY41" fmla="*/ 1202952 h 2202775"/>
                <a:gd name="connsiteX42" fmla="*/ 16287 w 2187856"/>
                <a:gd name="connsiteY42" fmla="*/ 1299799 h 2202775"/>
                <a:gd name="connsiteX43" fmla="*/ 61456 w 2187856"/>
                <a:gd name="connsiteY43" fmla="*/ 1384955 h 2202775"/>
                <a:gd name="connsiteX44" fmla="*/ 65175 w 2187856"/>
                <a:gd name="connsiteY44" fmla="*/ 1484592 h 2202775"/>
                <a:gd name="connsiteX45" fmla="*/ 134656 w 2187856"/>
                <a:gd name="connsiteY45" fmla="*/ 1554205 h 2202775"/>
                <a:gd name="connsiteX46" fmla="*/ 149136 w 2187856"/>
                <a:gd name="connsiteY46" fmla="*/ 1651849 h 2202775"/>
                <a:gd name="connsiteX47" fmla="*/ 218218 w 2187856"/>
                <a:gd name="connsiteY47" fmla="*/ 1720931 h 2202775"/>
                <a:gd name="connsiteX48" fmla="*/ 254353 w 2187856"/>
                <a:gd name="connsiteY48" fmla="*/ 1812066 h 2202775"/>
                <a:gd name="connsiteX49" fmla="*/ 337782 w 2187856"/>
                <a:gd name="connsiteY49" fmla="*/ 1863479 h 2202775"/>
                <a:gd name="connsiteX50" fmla="*/ 389195 w 2187856"/>
                <a:gd name="connsiteY50" fmla="*/ 1946908 h 2202775"/>
                <a:gd name="connsiteX51" fmla="*/ 480330 w 2187856"/>
                <a:gd name="connsiteY51" fmla="*/ 1983043 h 2202775"/>
                <a:gd name="connsiteX52" fmla="*/ 545426 w 2187856"/>
                <a:gd name="connsiteY52" fmla="*/ 2056243 h 2202775"/>
                <a:gd name="connsiteX53" fmla="*/ 641476 w 2187856"/>
                <a:gd name="connsiteY53" fmla="*/ 2076037 h 2202775"/>
                <a:gd name="connsiteX54" fmla="*/ 718396 w 2187856"/>
                <a:gd name="connsiteY54" fmla="*/ 2136883 h 2202775"/>
                <a:gd name="connsiteX55" fmla="*/ 816438 w 2187856"/>
                <a:gd name="connsiteY55" fmla="*/ 2139672 h 2202775"/>
                <a:gd name="connsiteX56" fmla="*/ 902658 w 2187856"/>
                <a:gd name="connsiteY56" fmla="*/ 2186170 h 2202775"/>
                <a:gd name="connsiteX57" fmla="*/ 999638 w 2187856"/>
                <a:gd name="connsiteY57" fmla="*/ 2171955 h 2202775"/>
                <a:gd name="connsiteX58" fmla="*/ 1092632 w 2187856"/>
                <a:gd name="connsiteY58" fmla="*/ 2202776 h 2202775"/>
                <a:gd name="connsiteX59" fmla="*/ 1185627 w 2187856"/>
                <a:gd name="connsiteY59" fmla="*/ 2171955 h 2202775"/>
                <a:gd name="connsiteX60" fmla="*/ 1282607 w 2187856"/>
                <a:gd name="connsiteY60" fmla="*/ 2186170 h 2202775"/>
                <a:gd name="connsiteX61" fmla="*/ 1368826 w 2187856"/>
                <a:gd name="connsiteY61" fmla="*/ 2139672 h 2202775"/>
                <a:gd name="connsiteX62" fmla="*/ 1466869 w 2187856"/>
                <a:gd name="connsiteY62" fmla="*/ 2136883 h 2202775"/>
                <a:gd name="connsiteX63" fmla="*/ 1543788 w 2187856"/>
                <a:gd name="connsiteY63" fmla="*/ 2076037 h 2202775"/>
                <a:gd name="connsiteX64" fmla="*/ 1639839 w 2187856"/>
                <a:gd name="connsiteY64" fmla="*/ 2056243 h 2202775"/>
                <a:gd name="connsiteX65" fmla="*/ 1704935 w 2187856"/>
                <a:gd name="connsiteY65" fmla="*/ 1983043 h 2202775"/>
                <a:gd name="connsiteX66" fmla="*/ 1796069 w 2187856"/>
                <a:gd name="connsiteY66" fmla="*/ 1946908 h 2202775"/>
                <a:gd name="connsiteX67" fmla="*/ 1847482 w 2187856"/>
                <a:gd name="connsiteY67" fmla="*/ 1863479 h 2202775"/>
                <a:gd name="connsiteX68" fmla="*/ 1930912 w 2187856"/>
                <a:gd name="connsiteY68" fmla="*/ 1812066 h 2202775"/>
                <a:gd name="connsiteX69" fmla="*/ 1967046 w 2187856"/>
                <a:gd name="connsiteY69" fmla="*/ 1720931 h 2202775"/>
                <a:gd name="connsiteX70" fmla="*/ 2040246 w 2187856"/>
                <a:gd name="connsiteY70" fmla="*/ 1655835 h 2202775"/>
                <a:gd name="connsiteX71" fmla="*/ 2060041 w 2187856"/>
                <a:gd name="connsiteY71" fmla="*/ 1559785 h 2202775"/>
                <a:gd name="connsiteX72" fmla="*/ 2139219 w 2187856"/>
                <a:gd name="connsiteY72" fmla="*/ 1491102 h 2202775"/>
                <a:gd name="connsiteX73" fmla="*/ 2123676 w 2187856"/>
                <a:gd name="connsiteY73" fmla="*/ 1384955 h 2202775"/>
                <a:gd name="connsiteX74" fmla="*/ 2176948 w 2187856"/>
                <a:gd name="connsiteY74" fmla="*/ 1301791 h 2202775"/>
                <a:gd name="connsiteX75" fmla="*/ 2155958 w 2187856"/>
                <a:gd name="connsiteY75" fmla="*/ 1201623 h 2202775"/>
                <a:gd name="connsiteX76" fmla="*/ 2184654 w 2187856"/>
                <a:gd name="connsiteY76" fmla="*/ 1113810 h 2202775"/>
                <a:gd name="connsiteX77" fmla="*/ 2085149 w 2187856"/>
                <a:gd name="connsiteY77" fmla="*/ 1283458 h 2202775"/>
                <a:gd name="connsiteX78" fmla="*/ 2009027 w 2187856"/>
                <a:gd name="connsiteY78" fmla="*/ 1354001 h 2202775"/>
                <a:gd name="connsiteX79" fmla="*/ 2033471 w 2187856"/>
                <a:gd name="connsiteY79" fmla="*/ 1393325 h 2202775"/>
                <a:gd name="connsiteX80" fmla="*/ 1996539 w 2187856"/>
                <a:gd name="connsiteY80" fmla="*/ 1494822 h 2202775"/>
                <a:gd name="connsiteX81" fmla="*/ 1952566 w 2187856"/>
                <a:gd name="connsiteY81" fmla="*/ 1509302 h 2202775"/>
                <a:gd name="connsiteX82" fmla="*/ 1969703 w 2187856"/>
                <a:gd name="connsiteY82" fmla="*/ 1552345 h 2202775"/>
                <a:gd name="connsiteX83" fmla="*/ 1915766 w 2187856"/>
                <a:gd name="connsiteY83" fmla="*/ 1645871 h 2202775"/>
                <a:gd name="connsiteX84" fmla="*/ 1869934 w 2187856"/>
                <a:gd name="connsiteY84" fmla="*/ 1652514 h 2202775"/>
                <a:gd name="connsiteX85" fmla="*/ 1879366 w 2187856"/>
                <a:gd name="connsiteY85" fmla="*/ 1697815 h 2202775"/>
                <a:gd name="connsiteX86" fmla="*/ 1809886 w 2187856"/>
                <a:gd name="connsiteY86" fmla="*/ 1780580 h 2202775"/>
                <a:gd name="connsiteX87" fmla="*/ 1763521 w 2187856"/>
                <a:gd name="connsiteY87" fmla="*/ 1779119 h 2202775"/>
                <a:gd name="connsiteX88" fmla="*/ 1764983 w 2187856"/>
                <a:gd name="connsiteY88" fmla="*/ 1825484 h 2202775"/>
                <a:gd name="connsiteX89" fmla="*/ 1682217 w 2187856"/>
                <a:gd name="connsiteY89" fmla="*/ 1894831 h 2202775"/>
                <a:gd name="connsiteX90" fmla="*/ 1636916 w 2187856"/>
                <a:gd name="connsiteY90" fmla="*/ 1885399 h 2202775"/>
                <a:gd name="connsiteX91" fmla="*/ 1630273 w 2187856"/>
                <a:gd name="connsiteY91" fmla="*/ 1931232 h 2202775"/>
                <a:gd name="connsiteX92" fmla="*/ 1536747 w 2187856"/>
                <a:gd name="connsiteY92" fmla="*/ 1985168 h 2202775"/>
                <a:gd name="connsiteX93" fmla="*/ 1493704 w 2187856"/>
                <a:gd name="connsiteY93" fmla="*/ 1968031 h 2202775"/>
                <a:gd name="connsiteX94" fmla="*/ 1479224 w 2187856"/>
                <a:gd name="connsiteY94" fmla="*/ 2012004 h 2202775"/>
                <a:gd name="connsiteX95" fmla="*/ 1377727 w 2187856"/>
                <a:gd name="connsiteY95" fmla="*/ 2048936 h 2202775"/>
                <a:gd name="connsiteX96" fmla="*/ 1338403 w 2187856"/>
                <a:gd name="connsiteY96" fmla="*/ 2024492 h 2202775"/>
                <a:gd name="connsiteX97" fmla="*/ 1316483 w 2187856"/>
                <a:gd name="connsiteY97" fmla="*/ 2065277 h 2202775"/>
                <a:gd name="connsiteX98" fmla="*/ 1210071 w 2187856"/>
                <a:gd name="connsiteY98" fmla="*/ 2084008 h 2202775"/>
                <a:gd name="connsiteX99" fmla="*/ 1175530 w 2187856"/>
                <a:gd name="connsiteY99" fmla="*/ 2053187 h 2202775"/>
                <a:gd name="connsiteX100" fmla="*/ 1146835 w 2187856"/>
                <a:gd name="connsiteY100" fmla="*/ 2089588 h 2202775"/>
                <a:gd name="connsiteX101" fmla="*/ 1038828 w 2187856"/>
                <a:gd name="connsiteY101" fmla="*/ 2089588 h 2202775"/>
                <a:gd name="connsiteX102" fmla="*/ 1010133 w 2187856"/>
                <a:gd name="connsiteY102" fmla="*/ 2053187 h 2202775"/>
                <a:gd name="connsiteX103" fmla="*/ 975592 w 2187856"/>
                <a:gd name="connsiteY103" fmla="*/ 2084008 h 2202775"/>
                <a:gd name="connsiteX104" fmla="*/ 869312 w 2187856"/>
                <a:gd name="connsiteY104" fmla="*/ 2065277 h 2202775"/>
                <a:gd name="connsiteX105" fmla="*/ 847392 w 2187856"/>
                <a:gd name="connsiteY105" fmla="*/ 2024492 h 2202775"/>
                <a:gd name="connsiteX106" fmla="*/ 748287 w 2187856"/>
                <a:gd name="connsiteY106" fmla="*/ 2055180 h 2202775"/>
                <a:gd name="connsiteX107" fmla="*/ 692091 w 2187856"/>
                <a:gd name="connsiteY107" fmla="*/ 1968031 h 2202775"/>
                <a:gd name="connsiteX108" fmla="*/ 649048 w 2187856"/>
                <a:gd name="connsiteY108" fmla="*/ 1985168 h 2202775"/>
                <a:gd name="connsiteX109" fmla="*/ 555522 w 2187856"/>
                <a:gd name="connsiteY109" fmla="*/ 1931232 h 2202775"/>
                <a:gd name="connsiteX110" fmla="*/ 548880 w 2187856"/>
                <a:gd name="connsiteY110" fmla="*/ 1885399 h 2202775"/>
                <a:gd name="connsiteX111" fmla="*/ 503578 w 2187856"/>
                <a:gd name="connsiteY111" fmla="*/ 1894831 h 2202775"/>
                <a:gd name="connsiteX112" fmla="*/ 420813 w 2187856"/>
                <a:gd name="connsiteY112" fmla="*/ 1825351 h 2202775"/>
                <a:gd name="connsiteX113" fmla="*/ 422274 w 2187856"/>
                <a:gd name="connsiteY113" fmla="*/ 1779119 h 2202775"/>
                <a:gd name="connsiteX114" fmla="*/ 376043 w 2187856"/>
                <a:gd name="connsiteY114" fmla="*/ 1780580 h 2202775"/>
                <a:gd name="connsiteX115" fmla="*/ 306695 w 2187856"/>
                <a:gd name="connsiteY115" fmla="*/ 1697815 h 2202775"/>
                <a:gd name="connsiteX116" fmla="*/ 316128 w 2187856"/>
                <a:gd name="connsiteY116" fmla="*/ 1652514 h 2202775"/>
                <a:gd name="connsiteX117" fmla="*/ 270295 w 2187856"/>
                <a:gd name="connsiteY117" fmla="*/ 1645871 h 2202775"/>
                <a:gd name="connsiteX118" fmla="*/ 216358 w 2187856"/>
                <a:gd name="connsiteY118" fmla="*/ 1552345 h 2202775"/>
                <a:gd name="connsiteX119" fmla="*/ 233495 w 2187856"/>
                <a:gd name="connsiteY119" fmla="*/ 1509302 h 2202775"/>
                <a:gd name="connsiteX120" fmla="*/ 146346 w 2187856"/>
                <a:gd name="connsiteY120" fmla="*/ 1453107 h 2202775"/>
                <a:gd name="connsiteX121" fmla="*/ 177034 w 2187856"/>
                <a:gd name="connsiteY121" fmla="*/ 1354001 h 2202775"/>
                <a:gd name="connsiteX122" fmla="*/ 100912 w 2187856"/>
                <a:gd name="connsiteY122" fmla="*/ 1283458 h 2202775"/>
                <a:gd name="connsiteX123" fmla="*/ 148339 w 2187856"/>
                <a:gd name="connsiteY123" fmla="*/ 1191128 h 2202775"/>
                <a:gd name="connsiteX124" fmla="*/ 111938 w 2187856"/>
                <a:gd name="connsiteY124" fmla="*/ 1162433 h 2202775"/>
                <a:gd name="connsiteX125" fmla="*/ 111938 w 2187856"/>
                <a:gd name="connsiteY125" fmla="*/ 1054426 h 2202775"/>
                <a:gd name="connsiteX126" fmla="*/ 123098 w 2187856"/>
                <a:gd name="connsiteY126" fmla="*/ 1045525 h 2202775"/>
                <a:gd name="connsiteX127" fmla="*/ 113798 w 2187856"/>
                <a:gd name="connsiteY127" fmla="*/ 988400 h 2202775"/>
                <a:gd name="connsiteX128" fmla="*/ 114197 w 2187856"/>
                <a:gd name="connsiteY128" fmla="*/ 987204 h 2202775"/>
                <a:gd name="connsiteX129" fmla="*/ 135984 w 2187856"/>
                <a:gd name="connsiteY129" fmla="*/ 884777 h 2202775"/>
                <a:gd name="connsiteX130" fmla="*/ 176769 w 2187856"/>
                <a:gd name="connsiteY130" fmla="*/ 862857 h 2202775"/>
                <a:gd name="connsiteX131" fmla="*/ 152590 w 2187856"/>
                <a:gd name="connsiteY131" fmla="*/ 823667 h 2202775"/>
                <a:gd name="connsiteX132" fmla="*/ 189522 w 2187856"/>
                <a:gd name="connsiteY132" fmla="*/ 722170 h 2202775"/>
                <a:gd name="connsiteX133" fmla="*/ 233495 w 2187856"/>
                <a:gd name="connsiteY133" fmla="*/ 707689 h 2202775"/>
                <a:gd name="connsiteX134" fmla="*/ 216358 w 2187856"/>
                <a:gd name="connsiteY134" fmla="*/ 664646 h 2202775"/>
                <a:gd name="connsiteX135" fmla="*/ 270295 w 2187856"/>
                <a:gd name="connsiteY135" fmla="*/ 571120 h 2202775"/>
                <a:gd name="connsiteX136" fmla="*/ 316128 w 2187856"/>
                <a:gd name="connsiteY136" fmla="*/ 564478 h 2202775"/>
                <a:gd name="connsiteX137" fmla="*/ 321176 w 2187856"/>
                <a:gd name="connsiteY137" fmla="*/ 460855 h 2202775"/>
                <a:gd name="connsiteX138" fmla="*/ 422274 w 2187856"/>
                <a:gd name="connsiteY138" fmla="*/ 437872 h 2202775"/>
                <a:gd name="connsiteX139" fmla="*/ 445257 w 2187856"/>
                <a:gd name="connsiteY139" fmla="*/ 336774 h 2202775"/>
                <a:gd name="connsiteX140" fmla="*/ 503578 w 2187856"/>
                <a:gd name="connsiteY140" fmla="*/ 322293 h 2202775"/>
                <a:gd name="connsiteX141" fmla="*/ 548880 w 2187856"/>
                <a:gd name="connsiteY141" fmla="*/ 331726 h 2202775"/>
                <a:gd name="connsiteX142" fmla="*/ 555522 w 2187856"/>
                <a:gd name="connsiteY142" fmla="*/ 285893 h 2202775"/>
                <a:gd name="connsiteX143" fmla="*/ 649048 w 2187856"/>
                <a:gd name="connsiteY143" fmla="*/ 231956 h 2202775"/>
                <a:gd name="connsiteX144" fmla="*/ 692091 w 2187856"/>
                <a:gd name="connsiteY144" fmla="*/ 249093 h 2202775"/>
                <a:gd name="connsiteX145" fmla="*/ 748287 w 2187856"/>
                <a:gd name="connsiteY145" fmla="*/ 161944 h 2202775"/>
                <a:gd name="connsiteX146" fmla="*/ 847392 w 2187856"/>
                <a:gd name="connsiteY146" fmla="*/ 192632 h 2202775"/>
                <a:gd name="connsiteX147" fmla="*/ 917935 w 2187856"/>
                <a:gd name="connsiteY147" fmla="*/ 116510 h 2202775"/>
                <a:gd name="connsiteX148" fmla="*/ 1014118 w 2187856"/>
                <a:gd name="connsiteY148" fmla="*/ 154106 h 2202775"/>
                <a:gd name="connsiteX149" fmla="*/ 1092898 w 2187856"/>
                <a:gd name="connsiteY149" fmla="*/ 101232 h 2202775"/>
                <a:gd name="connsiteX150" fmla="*/ 1175530 w 2187856"/>
                <a:gd name="connsiteY150" fmla="*/ 163937 h 2202775"/>
                <a:gd name="connsiteX151" fmla="*/ 1209008 w 2187856"/>
                <a:gd name="connsiteY151" fmla="*/ 126075 h 2202775"/>
                <a:gd name="connsiteX152" fmla="*/ 1316483 w 2187856"/>
                <a:gd name="connsiteY152" fmla="*/ 151848 h 2202775"/>
                <a:gd name="connsiteX153" fmla="*/ 1338403 w 2187856"/>
                <a:gd name="connsiteY153" fmla="*/ 192632 h 2202775"/>
                <a:gd name="connsiteX154" fmla="*/ 1377727 w 2187856"/>
                <a:gd name="connsiteY154" fmla="*/ 168188 h 2202775"/>
                <a:gd name="connsiteX155" fmla="*/ 1479224 w 2187856"/>
                <a:gd name="connsiteY155" fmla="*/ 205120 h 2202775"/>
                <a:gd name="connsiteX156" fmla="*/ 1493704 w 2187856"/>
                <a:gd name="connsiteY156" fmla="*/ 249093 h 2202775"/>
                <a:gd name="connsiteX157" fmla="*/ 1596663 w 2187856"/>
                <a:gd name="connsiteY157" fmla="*/ 236074 h 2202775"/>
                <a:gd name="connsiteX158" fmla="*/ 1624694 w 2187856"/>
                <a:gd name="connsiteY158" fmla="*/ 327076 h 2202775"/>
                <a:gd name="connsiteX159" fmla="*/ 1740538 w 2187856"/>
                <a:gd name="connsiteY159" fmla="*/ 336774 h 2202775"/>
                <a:gd name="connsiteX160" fmla="*/ 1763521 w 2187856"/>
                <a:gd name="connsiteY160" fmla="*/ 437872 h 2202775"/>
                <a:gd name="connsiteX161" fmla="*/ 1864752 w 2187856"/>
                <a:gd name="connsiteY161" fmla="*/ 460855 h 2202775"/>
                <a:gd name="connsiteX162" fmla="*/ 1875513 w 2187856"/>
                <a:gd name="connsiteY162" fmla="*/ 574707 h 2202775"/>
                <a:gd name="connsiteX163" fmla="*/ 1922143 w 2187856"/>
                <a:gd name="connsiteY163" fmla="*/ 586132 h 2202775"/>
                <a:gd name="connsiteX164" fmla="*/ 1976612 w 2187856"/>
                <a:gd name="connsiteY164" fmla="*/ 677798 h 2202775"/>
                <a:gd name="connsiteX165" fmla="*/ 1959474 w 2187856"/>
                <a:gd name="connsiteY165" fmla="*/ 720841 h 2202775"/>
                <a:gd name="connsiteX166" fmla="*/ 2039715 w 2187856"/>
                <a:gd name="connsiteY166" fmla="*/ 763884 h 2202775"/>
                <a:gd name="connsiteX167" fmla="*/ 2011285 w 2187856"/>
                <a:gd name="connsiteY167" fmla="*/ 856613 h 2202775"/>
                <a:gd name="connsiteX168" fmla="*/ 2049679 w 2187856"/>
                <a:gd name="connsiteY168" fmla="*/ 891818 h 2202775"/>
                <a:gd name="connsiteX169" fmla="*/ 2070802 w 2187856"/>
                <a:gd name="connsiteY169" fmla="*/ 988533 h 2202775"/>
                <a:gd name="connsiteX170" fmla="*/ 2057118 w 2187856"/>
                <a:gd name="connsiteY170" fmla="*/ 1041008 h 2202775"/>
                <a:gd name="connsiteX171" fmla="*/ 2100560 w 2187856"/>
                <a:gd name="connsiteY171" fmla="*/ 1108496 h 2202775"/>
                <a:gd name="connsiteX172" fmla="*/ 2037855 w 2187856"/>
                <a:gd name="connsiteY172" fmla="*/ 1191128 h 2202775"/>
                <a:gd name="connsiteX173" fmla="*/ 2085149 w 2187856"/>
                <a:gd name="connsiteY173" fmla="*/ 1283458 h 220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2187856" h="2202775">
                  <a:moveTo>
                    <a:pt x="2184654" y="1113810"/>
                  </a:moveTo>
                  <a:cubicBezTo>
                    <a:pt x="2177878" y="1083254"/>
                    <a:pt x="2161007" y="1051105"/>
                    <a:pt x="2141876" y="1025598"/>
                  </a:cubicBezTo>
                  <a:cubicBezTo>
                    <a:pt x="2176948" y="998496"/>
                    <a:pt x="2180934" y="960767"/>
                    <a:pt x="2167383" y="926359"/>
                  </a:cubicBezTo>
                  <a:cubicBezTo>
                    <a:pt x="2154497" y="893545"/>
                    <a:pt x="2125536" y="863521"/>
                    <a:pt x="2092191" y="848377"/>
                  </a:cubicBezTo>
                  <a:cubicBezTo>
                    <a:pt x="2113579" y="819283"/>
                    <a:pt x="2119956" y="782616"/>
                    <a:pt x="2113048" y="749404"/>
                  </a:cubicBezTo>
                  <a:cubicBezTo>
                    <a:pt x="2106007" y="715262"/>
                    <a:pt x="2084884" y="684839"/>
                    <a:pt x="2051672" y="670093"/>
                  </a:cubicBezTo>
                  <a:cubicBezTo>
                    <a:pt x="2061369" y="634489"/>
                    <a:pt x="2058314" y="603270"/>
                    <a:pt x="2045162" y="577630"/>
                  </a:cubicBezTo>
                  <a:cubicBezTo>
                    <a:pt x="2031611" y="551060"/>
                    <a:pt x="2007167" y="530335"/>
                    <a:pt x="1975017" y="516652"/>
                  </a:cubicBezTo>
                  <a:cubicBezTo>
                    <a:pt x="1981394" y="489152"/>
                    <a:pt x="1977409" y="464176"/>
                    <a:pt x="1966781" y="442123"/>
                  </a:cubicBezTo>
                  <a:cubicBezTo>
                    <a:pt x="1955887" y="419406"/>
                    <a:pt x="1937820" y="400143"/>
                    <a:pt x="1916962" y="385131"/>
                  </a:cubicBezTo>
                  <a:cubicBezTo>
                    <a:pt x="1895441" y="369720"/>
                    <a:pt x="1870996" y="358827"/>
                    <a:pt x="1848013" y="353380"/>
                  </a:cubicBezTo>
                  <a:cubicBezTo>
                    <a:pt x="1846286" y="312197"/>
                    <a:pt x="1825828" y="284564"/>
                    <a:pt x="1797265" y="266762"/>
                  </a:cubicBezTo>
                  <a:cubicBezTo>
                    <a:pt x="1768570" y="248828"/>
                    <a:pt x="1731638" y="240724"/>
                    <a:pt x="1697362" y="238864"/>
                  </a:cubicBezTo>
                  <a:cubicBezTo>
                    <a:pt x="1689126" y="202729"/>
                    <a:pt x="1668268" y="176159"/>
                    <a:pt x="1640769" y="159686"/>
                  </a:cubicBezTo>
                  <a:cubicBezTo>
                    <a:pt x="1613136" y="143080"/>
                    <a:pt x="1578994" y="136570"/>
                    <a:pt x="1544320" y="140821"/>
                  </a:cubicBezTo>
                  <a:cubicBezTo>
                    <a:pt x="1524924" y="100169"/>
                    <a:pt x="1498221" y="83962"/>
                    <a:pt x="1468463" y="80375"/>
                  </a:cubicBezTo>
                  <a:cubicBezTo>
                    <a:pt x="1437243" y="76655"/>
                    <a:pt x="1402437" y="86751"/>
                    <a:pt x="1368826" y="96848"/>
                  </a:cubicBezTo>
                  <a:cubicBezTo>
                    <a:pt x="1363379" y="71341"/>
                    <a:pt x="1345577" y="53008"/>
                    <a:pt x="1322196" y="41848"/>
                  </a:cubicBezTo>
                  <a:cubicBezTo>
                    <a:pt x="1300807" y="31619"/>
                    <a:pt x="1274769" y="27633"/>
                    <a:pt x="1249262" y="29892"/>
                  </a:cubicBezTo>
                  <a:cubicBezTo>
                    <a:pt x="1223754" y="32150"/>
                    <a:pt x="1198912" y="40520"/>
                    <a:pt x="1180047" y="55399"/>
                  </a:cubicBezTo>
                  <a:cubicBezTo>
                    <a:pt x="1161714" y="16873"/>
                    <a:pt x="1129299" y="-132"/>
                    <a:pt x="1094758" y="1"/>
                  </a:cubicBezTo>
                  <a:cubicBezTo>
                    <a:pt x="1061413" y="134"/>
                    <a:pt x="1026340" y="16474"/>
                    <a:pt x="999903" y="44771"/>
                  </a:cubicBezTo>
                  <a:cubicBezTo>
                    <a:pt x="972271" y="18733"/>
                    <a:pt x="937995" y="13153"/>
                    <a:pt x="907706" y="20592"/>
                  </a:cubicBezTo>
                  <a:cubicBezTo>
                    <a:pt x="874361" y="28829"/>
                    <a:pt x="845665" y="53008"/>
                    <a:pt x="835834" y="83430"/>
                  </a:cubicBezTo>
                  <a:cubicBezTo>
                    <a:pt x="816704" y="64566"/>
                    <a:pt x="789337" y="58986"/>
                    <a:pt x="761572" y="61909"/>
                  </a:cubicBezTo>
                  <a:cubicBezTo>
                    <a:pt x="735135" y="64831"/>
                    <a:pt x="708299" y="75592"/>
                    <a:pt x="687707" y="90338"/>
                  </a:cubicBezTo>
                  <a:cubicBezTo>
                    <a:pt x="662067" y="108804"/>
                    <a:pt x="646391" y="133514"/>
                    <a:pt x="653432" y="157029"/>
                  </a:cubicBezTo>
                  <a:cubicBezTo>
                    <a:pt x="618626" y="142947"/>
                    <a:pt x="581162" y="149323"/>
                    <a:pt x="550872" y="165398"/>
                  </a:cubicBezTo>
                  <a:cubicBezTo>
                    <a:pt x="514472" y="184661"/>
                    <a:pt x="488433" y="217874"/>
                    <a:pt x="489629" y="246171"/>
                  </a:cubicBezTo>
                  <a:cubicBezTo>
                    <a:pt x="454291" y="239130"/>
                    <a:pt x="417625" y="247765"/>
                    <a:pt x="389062" y="266497"/>
                  </a:cubicBezTo>
                  <a:cubicBezTo>
                    <a:pt x="358905" y="286291"/>
                    <a:pt x="338048" y="317511"/>
                    <a:pt x="337782" y="353513"/>
                  </a:cubicBezTo>
                  <a:cubicBezTo>
                    <a:pt x="297396" y="355240"/>
                    <a:pt x="266575" y="373307"/>
                    <a:pt x="247710" y="399346"/>
                  </a:cubicBezTo>
                  <a:cubicBezTo>
                    <a:pt x="227517" y="427111"/>
                    <a:pt x="220875" y="463778"/>
                    <a:pt x="230440" y="499116"/>
                  </a:cubicBezTo>
                  <a:cubicBezTo>
                    <a:pt x="198955" y="504430"/>
                    <a:pt x="161225" y="525287"/>
                    <a:pt x="137180" y="554647"/>
                  </a:cubicBezTo>
                  <a:cubicBezTo>
                    <a:pt x="113798" y="583209"/>
                    <a:pt x="103702" y="619743"/>
                    <a:pt x="125090" y="657339"/>
                  </a:cubicBezTo>
                  <a:cubicBezTo>
                    <a:pt x="101310" y="661590"/>
                    <a:pt x="79124" y="677400"/>
                    <a:pt x="63847" y="700781"/>
                  </a:cubicBezTo>
                  <a:cubicBezTo>
                    <a:pt x="50960" y="720576"/>
                    <a:pt x="42989" y="745817"/>
                    <a:pt x="43122" y="773981"/>
                  </a:cubicBezTo>
                  <a:cubicBezTo>
                    <a:pt x="43255" y="797230"/>
                    <a:pt x="48702" y="822471"/>
                    <a:pt x="61456" y="848377"/>
                  </a:cubicBezTo>
                  <a:cubicBezTo>
                    <a:pt x="36480" y="871758"/>
                    <a:pt x="20671" y="898062"/>
                    <a:pt x="14958" y="926226"/>
                  </a:cubicBezTo>
                  <a:cubicBezTo>
                    <a:pt x="9113" y="954523"/>
                    <a:pt x="13497" y="984680"/>
                    <a:pt x="29040" y="1015501"/>
                  </a:cubicBezTo>
                  <a:cubicBezTo>
                    <a:pt x="8050" y="1043400"/>
                    <a:pt x="-2046" y="1078206"/>
                    <a:pt x="345" y="1112348"/>
                  </a:cubicBezTo>
                  <a:cubicBezTo>
                    <a:pt x="2736" y="1145295"/>
                    <a:pt x="16818" y="1177710"/>
                    <a:pt x="44318" y="1202952"/>
                  </a:cubicBezTo>
                  <a:cubicBezTo>
                    <a:pt x="29173" y="1232843"/>
                    <a:pt x="17084" y="1267516"/>
                    <a:pt x="16287" y="1299799"/>
                  </a:cubicBezTo>
                  <a:cubicBezTo>
                    <a:pt x="15490" y="1333675"/>
                    <a:pt x="27180" y="1364895"/>
                    <a:pt x="61456" y="1384955"/>
                  </a:cubicBezTo>
                  <a:cubicBezTo>
                    <a:pt x="51625" y="1417503"/>
                    <a:pt x="53086" y="1453638"/>
                    <a:pt x="65175" y="1484592"/>
                  </a:cubicBezTo>
                  <a:cubicBezTo>
                    <a:pt x="77530" y="1516210"/>
                    <a:pt x="100912" y="1542514"/>
                    <a:pt x="134656" y="1554205"/>
                  </a:cubicBezTo>
                  <a:cubicBezTo>
                    <a:pt x="130670" y="1587816"/>
                    <a:pt x="135585" y="1622357"/>
                    <a:pt x="149136" y="1651849"/>
                  </a:cubicBezTo>
                  <a:cubicBezTo>
                    <a:pt x="163085" y="1682139"/>
                    <a:pt x="186201" y="1707248"/>
                    <a:pt x="218218" y="1720931"/>
                  </a:cubicBezTo>
                  <a:cubicBezTo>
                    <a:pt x="220078" y="1755206"/>
                    <a:pt x="233363" y="1786957"/>
                    <a:pt x="254353" y="1812066"/>
                  </a:cubicBezTo>
                  <a:cubicBezTo>
                    <a:pt x="275476" y="1837174"/>
                    <a:pt x="304304" y="1855640"/>
                    <a:pt x="337782" y="1863479"/>
                  </a:cubicBezTo>
                  <a:cubicBezTo>
                    <a:pt x="345620" y="1896824"/>
                    <a:pt x="364086" y="1925918"/>
                    <a:pt x="389195" y="1946908"/>
                  </a:cubicBezTo>
                  <a:cubicBezTo>
                    <a:pt x="414303" y="1968031"/>
                    <a:pt x="446054" y="1981183"/>
                    <a:pt x="480330" y="1983043"/>
                  </a:cubicBezTo>
                  <a:cubicBezTo>
                    <a:pt x="493880" y="2014661"/>
                    <a:pt x="517129" y="2039902"/>
                    <a:pt x="545426" y="2056243"/>
                  </a:cubicBezTo>
                  <a:cubicBezTo>
                    <a:pt x="573855" y="2072583"/>
                    <a:pt x="607333" y="2080156"/>
                    <a:pt x="641476" y="2076037"/>
                  </a:cubicBezTo>
                  <a:cubicBezTo>
                    <a:pt x="660340" y="2104733"/>
                    <a:pt x="687574" y="2125723"/>
                    <a:pt x="718396" y="2136883"/>
                  </a:cubicBezTo>
                  <a:cubicBezTo>
                    <a:pt x="749217" y="2148042"/>
                    <a:pt x="783625" y="2149636"/>
                    <a:pt x="816438" y="2139672"/>
                  </a:cubicBezTo>
                  <a:cubicBezTo>
                    <a:pt x="839953" y="2164648"/>
                    <a:pt x="870375" y="2180590"/>
                    <a:pt x="902658" y="2186170"/>
                  </a:cubicBezTo>
                  <a:cubicBezTo>
                    <a:pt x="934940" y="2191882"/>
                    <a:pt x="968949" y="2187498"/>
                    <a:pt x="999638" y="2171955"/>
                  </a:cubicBezTo>
                  <a:cubicBezTo>
                    <a:pt x="1027137" y="2192546"/>
                    <a:pt x="1059951" y="2202776"/>
                    <a:pt x="1092632" y="2202776"/>
                  </a:cubicBezTo>
                  <a:cubicBezTo>
                    <a:pt x="1125446" y="2202776"/>
                    <a:pt x="1158260" y="2192546"/>
                    <a:pt x="1185627" y="2171955"/>
                  </a:cubicBezTo>
                  <a:cubicBezTo>
                    <a:pt x="1216315" y="2187498"/>
                    <a:pt x="1250324" y="2191882"/>
                    <a:pt x="1282607" y="2186170"/>
                  </a:cubicBezTo>
                  <a:cubicBezTo>
                    <a:pt x="1314889" y="2180457"/>
                    <a:pt x="1345444" y="2164648"/>
                    <a:pt x="1368826" y="2139672"/>
                  </a:cubicBezTo>
                  <a:cubicBezTo>
                    <a:pt x="1401640" y="2149636"/>
                    <a:pt x="1435915" y="2148042"/>
                    <a:pt x="1466869" y="2136883"/>
                  </a:cubicBezTo>
                  <a:cubicBezTo>
                    <a:pt x="1497690" y="2125723"/>
                    <a:pt x="1524924" y="2104866"/>
                    <a:pt x="1543788" y="2076037"/>
                  </a:cubicBezTo>
                  <a:cubicBezTo>
                    <a:pt x="1577399" y="2080023"/>
                    <a:pt x="1611143" y="2072716"/>
                    <a:pt x="1639839" y="2056243"/>
                  </a:cubicBezTo>
                  <a:cubicBezTo>
                    <a:pt x="1668003" y="2040035"/>
                    <a:pt x="1691384" y="2014927"/>
                    <a:pt x="1704935" y="1983043"/>
                  </a:cubicBezTo>
                  <a:cubicBezTo>
                    <a:pt x="1739210" y="1981183"/>
                    <a:pt x="1770961" y="1967898"/>
                    <a:pt x="1796069" y="1946908"/>
                  </a:cubicBezTo>
                  <a:cubicBezTo>
                    <a:pt x="1821178" y="1925785"/>
                    <a:pt x="1839644" y="1896824"/>
                    <a:pt x="1847482" y="1863479"/>
                  </a:cubicBezTo>
                  <a:cubicBezTo>
                    <a:pt x="1880960" y="1855640"/>
                    <a:pt x="1909921" y="1837174"/>
                    <a:pt x="1930912" y="1812066"/>
                  </a:cubicBezTo>
                  <a:cubicBezTo>
                    <a:pt x="1952035" y="1786957"/>
                    <a:pt x="1965186" y="1755206"/>
                    <a:pt x="1967046" y="1720931"/>
                  </a:cubicBezTo>
                  <a:cubicBezTo>
                    <a:pt x="1998532" y="1707381"/>
                    <a:pt x="2023906" y="1684132"/>
                    <a:pt x="2040246" y="1655835"/>
                  </a:cubicBezTo>
                  <a:cubicBezTo>
                    <a:pt x="2056587" y="1627405"/>
                    <a:pt x="2064159" y="1593927"/>
                    <a:pt x="2060041" y="1559785"/>
                  </a:cubicBezTo>
                  <a:cubicBezTo>
                    <a:pt x="2102021" y="1553940"/>
                    <a:pt x="2128458" y="1525510"/>
                    <a:pt x="2139219" y="1491102"/>
                  </a:cubicBezTo>
                  <a:cubicBezTo>
                    <a:pt x="2150113" y="1456295"/>
                    <a:pt x="2144932" y="1415245"/>
                    <a:pt x="2123676" y="1384955"/>
                  </a:cubicBezTo>
                  <a:cubicBezTo>
                    <a:pt x="2158084" y="1368216"/>
                    <a:pt x="2173893" y="1336731"/>
                    <a:pt x="2176948" y="1301791"/>
                  </a:cubicBezTo>
                  <a:cubicBezTo>
                    <a:pt x="2179871" y="1268313"/>
                    <a:pt x="2171236" y="1231647"/>
                    <a:pt x="2155958" y="1201623"/>
                  </a:cubicBezTo>
                  <a:cubicBezTo>
                    <a:pt x="2187045" y="1182227"/>
                    <a:pt x="2192492" y="1149015"/>
                    <a:pt x="2184654" y="1113810"/>
                  </a:cubicBezTo>
                  <a:close/>
                  <a:moveTo>
                    <a:pt x="2085149" y="1283458"/>
                  </a:moveTo>
                  <a:cubicBezTo>
                    <a:pt x="2076913" y="1330221"/>
                    <a:pt x="2032940" y="1337528"/>
                    <a:pt x="2009027" y="1354001"/>
                  </a:cubicBezTo>
                  <a:lnTo>
                    <a:pt x="2033471" y="1393325"/>
                  </a:lnTo>
                  <a:cubicBezTo>
                    <a:pt x="2056985" y="1431320"/>
                    <a:pt x="2038918" y="1480872"/>
                    <a:pt x="1996539" y="1494822"/>
                  </a:cubicBezTo>
                  <a:lnTo>
                    <a:pt x="1952566" y="1509302"/>
                  </a:lnTo>
                  <a:lnTo>
                    <a:pt x="1969703" y="1552345"/>
                  </a:lnTo>
                  <a:cubicBezTo>
                    <a:pt x="1986310" y="1593927"/>
                    <a:pt x="1959873" y="1639495"/>
                    <a:pt x="1915766" y="1645871"/>
                  </a:cubicBezTo>
                  <a:lnTo>
                    <a:pt x="1869934" y="1652514"/>
                  </a:lnTo>
                  <a:lnTo>
                    <a:pt x="1879366" y="1697815"/>
                  </a:lnTo>
                  <a:cubicBezTo>
                    <a:pt x="1888533" y="1741921"/>
                    <a:pt x="1854124" y="1782042"/>
                    <a:pt x="1809886" y="1780580"/>
                  </a:cubicBezTo>
                  <a:lnTo>
                    <a:pt x="1763521" y="1779119"/>
                  </a:lnTo>
                  <a:lnTo>
                    <a:pt x="1764983" y="1825484"/>
                  </a:lnTo>
                  <a:cubicBezTo>
                    <a:pt x="1766311" y="1870121"/>
                    <a:pt x="1726058" y="1903998"/>
                    <a:pt x="1682217" y="1894831"/>
                  </a:cubicBezTo>
                  <a:lnTo>
                    <a:pt x="1636916" y="1885399"/>
                  </a:lnTo>
                  <a:lnTo>
                    <a:pt x="1630273" y="1931232"/>
                  </a:lnTo>
                  <a:cubicBezTo>
                    <a:pt x="1623897" y="1975470"/>
                    <a:pt x="1578196" y="2001775"/>
                    <a:pt x="1536747" y="1985168"/>
                  </a:cubicBezTo>
                  <a:lnTo>
                    <a:pt x="1493704" y="1968031"/>
                  </a:lnTo>
                  <a:lnTo>
                    <a:pt x="1479224" y="2012004"/>
                  </a:lnTo>
                  <a:cubicBezTo>
                    <a:pt x="1465142" y="2054516"/>
                    <a:pt x="1415589" y="2072450"/>
                    <a:pt x="1377727" y="2048936"/>
                  </a:cubicBezTo>
                  <a:lnTo>
                    <a:pt x="1338403" y="2024492"/>
                  </a:lnTo>
                  <a:lnTo>
                    <a:pt x="1316483" y="2065277"/>
                  </a:lnTo>
                  <a:cubicBezTo>
                    <a:pt x="1295360" y="2104733"/>
                    <a:pt x="1243416" y="2113767"/>
                    <a:pt x="1210071" y="2084008"/>
                  </a:cubicBezTo>
                  <a:lnTo>
                    <a:pt x="1175530" y="2053187"/>
                  </a:lnTo>
                  <a:lnTo>
                    <a:pt x="1146835" y="2089588"/>
                  </a:lnTo>
                  <a:cubicBezTo>
                    <a:pt x="1119202" y="2124660"/>
                    <a:pt x="1066461" y="2124660"/>
                    <a:pt x="1038828" y="2089588"/>
                  </a:cubicBezTo>
                  <a:lnTo>
                    <a:pt x="1010133" y="2053187"/>
                  </a:lnTo>
                  <a:lnTo>
                    <a:pt x="975592" y="2084008"/>
                  </a:lnTo>
                  <a:cubicBezTo>
                    <a:pt x="942247" y="2113767"/>
                    <a:pt x="890303" y="2104600"/>
                    <a:pt x="869312" y="2065277"/>
                  </a:cubicBezTo>
                  <a:lnTo>
                    <a:pt x="847392" y="2024492"/>
                  </a:lnTo>
                  <a:cubicBezTo>
                    <a:pt x="820424" y="2037378"/>
                    <a:pt x="792924" y="2071520"/>
                    <a:pt x="748287" y="2055180"/>
                  </a:cubicBezTo>
                  <a:cubicBezTo>
                    <a:pt x="703649" y="2038972"/>
                    <a:pt x="704048" y="1994468"/>
                    <a:pt x="692091" y="1968031"/>
                  </a:cubicBezTo>
                  <a:lnTo>
                    <a:pt x="649048" y="1985168"/>
                  </a:lnTo>
                  <a:cubicBezTo>
                    <a:pt x="607466" y="2001775"/>
                    <a:pt x="561899" y="1975338"/>
                    <a:pt x="555522" y="1931232"/>
                  </a:cubicBezTo>
                  <a:lnTo>
                    <a:pt x="548880" y="1885399"/>
                  </a:lnTo>
                  <a:lnTo>
                    <a:pt x="503578" y="1894831"/>
                  </a:lnTo>
                  <a:cubicBezTo>
                    <a:pt x="459871" y="1903998"/>
                    <a:pt x="419484" y="1870121"/>
                    <a:pt x="420813" y="1825351"/>
                  </a:cubicBezTo>
                  <a:lnTo>
                    <a:pt x="422274" y="1779119"/>
                  </a:lnTo>
                  <a:lnTo>
                    <a:pt x="376043" y="1780580"/>
                  </a:lnTo>
                  <a:cubicBezTo>
                    <a:pt x="332202" y="1782175"/>
                    <a:pt x="297396" y="1742187"/>
                    <a:pt x="306695" y="1697815"/>
                  </a:cubicBezTo>
                  <a:lnTo>
                    <a:pt x="316128" y="1652514"/>
                  </a:lnTo>
                  <a:lnTo>
                    <a:pt x="270295" y="1645871"/>
                  </a:lnTo>
                  <a:cubicBezTo>
                    <a:pt x="226056" y="1639495"/>
                    <a:pt x="199752" y="1593794"/>
                    <a:pt x="216358" y="1552345"/>
                  </a:cubicBezTo>
                  <a:lnTo>
                    <a:pt x="233495" y="1509302"/>
                  </a:lnTo>
                  <a:cubicBezTo>
                    <a:pt x="207058" y="1497213"/>
                    <a:pt x="162554" y="1497744"/>
                    <a:pt x="146346" y="1453107"/>
                  </a:cubicBezTo>
                  <a:cubicBezTo>
                    <a:pt x="130139" y="1408469"/>
                    <a:pt x="164414" y="1380173"/>
                    <a:pt x="177034" y="1354001"/>
                  </a:cubicBezTo>
                  <a:cubicBezTo>
                    <a:pt x="152989" y="1337528"/>
                    <a:pt x="109148" y="1330221"/>
                    <a:pt x="100912" y="1283458"/>
                  </a:cubicBezTo>
                  <a:cubicBezTo>
                    <a:pt x="92675" y="1236562"/>
                    <a:pt x="130936" y="1215439"/>
                    <a:pt x="148339" y="1191128"/>
                  </a:cubicBezTo>
                  <a:lnTo>
                    <a:pt x="111938" y="1162433"/>
                  </a:lnTo>
                  <a:cubicBezTo>
                    <a:pt x="76866" y="1134800"/>
                    <a:pt x="76866" y="1082059"/>
                    <a:pt x="111938" y="1054426"/>
                  </a:cubicBezTo>
                  <a:lnTo>
                    <a:pt x="123098" y="1045525"/>
                  </a:lnTo>
                  <a:cubicBezTo>
                    <a:pt x="110610" y="1029583"/>
                    <a:pt x="109414" y="1007796"/>
                    <a:pt x="113798" y="988400"/>
                  </a:cubicBezTo>
                  <a:cubicBezTo>
                    <a:pt x="113931" y="988001"/>
                    <a:pt x="114064" y="987603"/>
                    <a:pt x="114197" y="987204"/>
                  </a:cubicBezTo>
                  <a:cubicBezTo>
                    <a:pt x="88424" y="953859"/>
                    <a:pt x="98122" y="905103"/>
                    <a:pt x="135984" y="884777"/>
                  </a:cubicBezTo>
                  <a:lnTo>
                    <a:pt x="176769" y="862857"/>
                  </a:lnTo>
                  <a:lnTo>
                    <a:pt x="152590" y="823667"/>
                  </a:lnTo>
                  <a:cubicBezTo>
                    <a:pt x="128943" y="785539"/>
                    <a:pt x="147143" y="736119"/>
                    <a:pt x="189522" y="722170"/>
                  </a:cubicBezTo>
                  <a:lnTo>
                    <a:pt x="233495" y="707689"/>
                  </a:lnTo>
                  <a:lnTo>
                    <a:pt x="216358" y="664646"/>
                  </a:lnTo>
                  <a:cubicBezTo>
                    <a:pt x="199752" y="623064"/>
                    <a:pt x="226189" y="577497"/>
                    <a:pt x="270295" y="571120"/>
                  </a:cubicBezTo>
                  <a:lnTo>
                    <a:pt x="316128" y="564478"/>
                  </a:lnTo>
                  <a:cubicBezTo>
                    <a:pt x="313338" y="535517"/>
                    <a:pt x="290754" y="497256"/>
                    <a:pt x="321176" y="460855"/>
                  </a:cubicBezTo>
                  <a:cubicBezTo>
                    <a:pt x="351864" y="424322"/>
                    <a:pt x="392383" y="440131"/>
                    <a:pt x="422274" y="437872"/>
                  </a:cubicBezTo>
                  <a:cubicBezTo>
                    <a:pt x="424533" y="408911"/>
                    <a:pt x="408857" y="367196"/>
                    <a:pt x="445257" y="336774"/>
                  </a:cubicBezTo>
                  <a:cubicBezTo>
                    <a:pt x="461465" y="323223"/>
                    <a:pt x="482721" y="317909"/>
                    <a:pt x="503578" y="322293"/>
                  </a:cubicBezTo>
                  <a:lnTo>
                    <a:pt x="548880" y="331726"/>
                  </a:lnTo>
                  <a:lnTo>
                    <a:pt x="555522" y="285893"/>
                  </a:lnTo>
                  <a:cubicBezTo>
                    <a:pt x="561899" y="241654"/>
                    <a:pt x="607599" y="215350"/>
                    <a:pt x="649048" y="231956"/>
                  </a:cubicBezTo>
                  <a:lnTo>
                    <a:pt x="692091" y="249093"/>
                  </a:lnTo>
                  <a:cubicBezTo>
                    <a:pt x="704181" y="222656"/>
                    <a:pt x="703649" y="178152"/>
                    <a:pt x="748287" y="161944"/>
                  </a:cubicBezTo>
                  <a:cubicBezTo>
                    <a:pt x="792924" y="145604"/>
                    <a:pt x="820557" y="179746"/>
                    <a:pt x="847392" y="192632"/>
                  </a:cubicBezTo>
                  <a:cubicBezTo>
                    <a:pt x="852308" y="157162"/>
                    <a:pt x="871172" y="124746"/>
                    <a:pt x="917935" y="116510"/>
                  </a:cubicBezTo>
                  <a:cubicBezTo>
                    <a:pt x="964831" y="108273"/>
                    <a:pt x="989674" y="136570"/>
                    <a:pt x="1014118" y="154106"/>
                  </a:cubicBezTo>
                  <a:cubicBezTo>
                    <a:pt x="1034444" y="133382"/>
                    <a:pt x="1045338" y="101232"/>
                    <a:pt x="1092898" y="101232"/>
                  </a:cubicBezTo>
                  <a:cubicBezTo>
                    <a:pt x="1140458" y="101232"/>
                    <a:pt x="1154673" y="142681"/>
                    <a:pt x="1175530" y="163937"/>
                  </a:cubicBezTo>
                  <a:lnTo>
                    <a:pt x="1209008" y="126075"/>
                  </a:lnTo>
                  <a:cubicBezTo>
                    <a:pt x="1242353" y="96317"/>
                    <a:pt x="1295360" y="112524"/>
                    <a:pt x="1316483" y="151848"/>
                  </a:cubicBezTo>
                  <a:lnTo>
                    <a:pt x="1338403" y="192632"/>
                  </a:lnTo>
                  <a:lnTo>
                    <a:pt x="1377727" y="168188"/>
                  </a:lnTo>
                  <a:cubicBezTo>
                    <a:pt x="1415722" y="144674"/>
                    <a:pt x="1465274" y="162608"/>
                    <a:pt x="1479224" y="205120"/>
                  </a:cubicBezTo>
                  <a:lnTo>
                    <a:pt x="1493704" y="249093"/>
                  </a:lnTo>
                  <a:cubicBezTo>
                    <a:pt x="1521735" y="241255"/>
                    <a:pt x="1555479" y="212427"/>
                    <a:pt x="1596663" y="236074"/>
                  </a:cubicBezTo>
                  <a:cubicBezTo>
                    <a:pt x="1637846" y="259854"/>
                    <a:pt x="1617121" y="297982"/>
                    <a:pt x="1624694" y="327076"/>
                  </a:cubicBezTo>
                  <a:cubicBezTo>
                    <a:pt x="1653788" y="324286"/>
                    <a:pt x="1704138" y="306351"/>
                    <a:pt x="1740538" y="336774"/>
                  </a:cubicBezTo>
                  <a:cubicBezTo>
                    <a:pt x="1776939" y="367329"/>
                    <a:pt x="1761263" y="409044"/>
                    <a:pt x="1763521" y="437872"/>
                  </a:cubicBezTo>
                  <a:cubicBezTo>
                    <a:pt x="1791951" y="440131"/>
                    <a:pt x="1834197" y="424454"/>
                    <a:pt x="1864752" y="460855"/>
                  </a:cubicBezTo>
                  <a:cubicBezTo>
                    <a:pt x="1895308" y="497256"/>
                    <a:pt x="1878303" y="545746"/>
                    <a:pt x="1875513" y="574707"/>
                  </a:cubicBezTo>
                  <a:lnTo>
                    <a:pt x="1922143" y="586132"/>
                  </a:lnTo>
                  <a:cubicBezTo>
                    <a:pt x="1966382" y="592509"/>
                    <a:pt x="1993218" y="636349"/>
                    <a:pt x="1976612" y="677798"/>
                  </a:cubicBezTo>
                  <a:lnTo>
                    <a:pt x="1959474" y="720841"/>
                  </a:lnTo>
                  <a:cubicBezTo>
                    <a:pt x="1985911" y="732931"/>
                    <a:pt x="2023375" y="719247"/>
                    <a:pt x="2039715" y="763884"/>
                  </a:cubicBezTo>
                  <a:cubicBezTo>
                    <a:pt x="2056056" y="808655"/>
                    <a:pt x="2024305" y="829512"/>
                    <a:pt x="2011285" y="856613"/>
                  </a:cubicBezTo>
                  <a:lnTo>
                    <a:pt x="2049679" y="891818"/>
                  </a:lnTo>
                  <a:cubicBezTo>
                    <a:pt x="2087674" y="912144"/>
                    <a:pt x="2098169" y="954789"/>
                    <a:pt x="2070802" y="988533"/>
                  </a:cubicBezTo>
                  <a:cubicBezTo>
                    <a:pt x="2076514" y="1008991"/>
                    <a:pt x="2077710" y="1035960"/>
                    <a:pt x="2057118" y="1041008"/>
                  </a:cubicBezTo>
                  <a:cubicBezTo>
                    <a:pt x="2064558" y="1048846"/>
                    <a:pt x="2100560" y="1065054"/>
                    <a:pt x="2100560" y="1108496"/>
                  </a:cubicBezTo>
                  <a:cubicBezTo>
                    <a:pt x="2100560" y="1156189"/>
                    <a:pt x="2059244" y="1170138"/>
                    <a:pt x="2037855" y="1191128"/>
                  </a:cubicBezTo>
                  <a:cubicBezTo>
                    <a:pt x="2054594" y="1214775"/>
                    <a:pt x="2093386" y="1236695"/>
                    <a:pt x="2085149" y="1283458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0AFEAFA-1D12-6446-CCA8-7886EA686AF7}"/>
                </a:ext>
              </a:extLst>
            </p:cNvPr>
            <p:cNvSpPr/>
            <p:nvPr/>
          </p:nvSpPr>
          <p:spPr>
            <a:xfrm>
              <a:off x="8855272" y="3952012"/>
              <a:ext cx="1667202" cy="1599825"/>
            </a:xfrm>
            <a:custGeom>
              <a:avLst/>
              <a:gdLst>
                <a:gd name="connsiteX0" fmla="*/ 1123241 w 1351077"/>
                <a:gd name="connsiteY0" fmla="*/ 756444 h 1296476"/>
                <a:gd name="connsiteX1" fmla="*/ 1049377 w 1351077"/>
                <a:gd name="connsiteY1" fmla="*/ 701577 h 1296476"/>
                <a:gd name="connsiteX2" fmla="*/ 899257 w 1351077"/>
                <a:gd name="connsiteY2" fmla="*/ 555177 h 1296476"/>
                <a:gd name="connsiteX3" fmla="*/ 1116333 w 1351077"/>
                <a:gd name="connsiteY3" fmla="*/ 550262 h 1296476"/>
                <a:gd name="connsiteX4" fmla="*/ 1128821 w 1351077"/>
                <a:gd name="connsiteY4" fmla="*/ 416616 h 1296476"/>
                <a:gd name="connsiteX5" fmla="*/ 737048 w 1351077"/>
                <a:gd name="connsiteY5" fmla="*/ 441458 h 1296476"/>
                <a:gd name="connsiteX6" fmla="*/ 500709 w 1351077"/>
                <a:gd name="connsiteY6" fmla="*/ 457002 h 1296476"/>
                <a:gd name="connsiteX7" fmla="*/ 522496 w 1351077"/>
                <a:gd name="connsiteY7" fmla="*/ 382340 h 1296476"/>
                <a:gd name="connsiteX8" fmla="*/ 995174 w 1351077"/>
                <a:gd name="connsiteY8" fmla="*/ 351254 h 1296476"/>
                <a:gd name="connsiteX9" fmla="*/ 985875 w 1351077"/>
                <a:gd name="connsiteY9" fmla="*/ 257993 h 1296476"/>
                <a:gd name="connsiteX10" fmla="*/ 644984 w 1351077"/>
                <a:gd name="connsiteY10" fmla="*/ 260518 h 1296476"/>
                <a:gd name="connsiteX11" fmla="*/ 558632 w 1351077"/>
                <a:gd name="connsiteY11" fmla="*/ 257462 h 1296476"/>
                <a:gd name="connsiteX12" fmla="*/ 575503 w 1351077"/>
                <a:gd name="connsiteY12" fmla="*/ 223851 h 1296476"/>
                <a:gd name="connsiteX13" fmla="*/ 1020150 w 1351077"/>
                <a:gd name="connsiteY13" fmla="*/ 205252 h 1296476"/>
                <a:gd name="connsiteX14" fmla="*/ 1026394 w 1351077"/>
                <a:gd name="connsiteY14" fmla="*/ 102693 h 1296476"/>
                <a:gd name="connsiteX15" fmla="*/ 646179 w 1351077"/>
                <a:gd name="connsiteY15" fmla="*/ 97511 h 1296476"/>
                <a:gd name="connsiteX16" fmla="*/ 659597 w 1351077"/>
                <a:gd name="connsiteY16" fmla="*/ 6244 h 1296476"/>
                <a:gd name="connsiteX17" fmla="*/ 553849 w 1351077"/>
                <a:gd name="connsiteY17" fmla="*/ 0 h 1296476"/>
                <a:gd name="connsiteX18" fmla="*/ 519707 w 1351077"/>
                <a:gd name="connsiteY18" fmla="*/ 96449 h 1296476"/>
                <a:gd name="connsiteX19" fmla="*/ 195953 w 1351077"/>
                <a:gd name="connsiteY19" fmla="*/ 96449 h 1296476"/>
                <a:gd name="connsiteX20" fmla="*/ 211496 w 1351077"/>
                <a:gd name="connsiteY20" fmla="*/ 211496 h 1296476"/>
                <a:gd name="connsiteX21" fmla="*/ 475601 w 1351077"/>
                <a:gd name="connsiteY21" fmla="*/ 222390 h 1296476"/>
                <a:gd name="connsiteX22" fmla="*/ 457799 w 1351077"/>
                <a:gd name="connsiteY22" fmla="*/ 252547 h 1296476"/>
                <a:gd name="connsiteX23" fmla="*/ 214552 w 1351077"/>
                <a:gd name="connsiteY23" fmla="*/ 279781 h 1296476"/>
                <a:gd name="connsiteX24" fmla="*/ 223851 w 1351077"/>
                <a:gd name="connsiteY24" fmla="*/ 394828 h 1296476"/>
                <a:gd name="connsiteX25" fmla="*/ 366930 w 1351077"/>
                <a:gd name="connsiteY25" fmla="*/ 394828 h 1296476"/>
                <a:gd name="connsiteX26" fmla="*/ 320300 w 1351077"/>
                <a:gd name="connsiteY26" fmla="*/ 469490 h 1296476"/>
                <a:gd name="connsiteX27" fmla="*/ 86086 w 1351077"/>
                <a:gd name="connsiteY27" fmla="*/ 467364 h 1296476"/>
                <a:gd name="connsiteX28" fmla="*/ 87149 w 1351077"/>
                <a:gd name="connsiteY28" fmla="*/ 590648 h 1296476"/>
                <a:gd name="connsiteX29" fmla="*/ 293066 w 1351077"/>
                <a:gd name="connsiteY29" fmla="*/ 584670 h 1296476"/>
                <a:gd name="connsiteX30" fmla="*/ 202197 w 1351077"/>
                <a:gd name="connsiteY30" fmla="*/ 743026 h 1296476"/>
                <a:gd name="connsiteX31" fmla="*/ 0 w 1351077"/>
                <a:gd name="connsiteY31" fmla="*/ 1019752 h 1296476"/>
                <a:gd name="connsiteX32" fmla="*/ 108804 w 1351077"/>
                <a:gd name="connsiteY32" fmla="*/ 1075681 h 1296476"/>
                <a:gd name="connsiteX33" fmla="*/ 281906 w 1351077"/>
                <a:gd name="connsiteY33" fmla="*/ 843062 h 1296476"/>
                <a:gd name="connsiteX34" fmla="*/ 289213 w 1351077"/>
                <a:gd name="connsiteY34" fmla="*/ 991720 h 1296476"/>
                <a:gd name="connsiteX35" fmla="*/ 320300 w 1351077"/>
                <a:gd name="connsiteY35" fmla="*/ 1265390 h 1296476"/>
                <a:gd name="connsiteX36" fmla="*/ 792978 w 1351077"/>
                <a:gd name="connsiteY36" fmla="*/ 1268446 h 1296476"/>
                <a:gd name="connsiteX37" fmla="*/ 864451 w 1351077"/>
                <a:gd name="connsiteY37" fmla="*/ 1296477 h 1296476"/>
                <a:gd name="connsiteX38" fmla="*/ 939112 w 1351077"/>
                <a:gd name="connsiteY38" fmla="*/ 1246791 h 1296476"/>
                <a:gd name="connsiteX39" fmla="*/ 1023073 w 1351077"/>
                <a:gd name="connsiteY39" fmla="*/ 878267 h 1296476"/>
                <a:gd name="connsiteX40" fmla="*/ 1035561 w 1351077"/>
                <a:gd name="connsiteY40" fmla="*/ 836287 h 1296476"/>
                <a:gd name="connsiteX41" fmla="*/ 1310692 w 1351077"/>
                <a:gd name="connsiteY41" fmla="*/ 991720 h 1296476"/>
                <a:gd name="connsiteX42" fmla="*/ 1351078 w 1351077"/>
                <a:gd name="connsiteY42" fmla="*/ 892216 h 1296476"/>
                <a:gd name="connsiteX43" fmla="*/ 1123241 w 1351077"/>
                <a:gd name="connsiteY43" fmla="*/ 756444 h 1296476"/>
                <a:gd name="connsiteX44" fmla="*/ 792978 w 1351077"/>
                <a:gd name="connsiteY44" fmla="*/ 1019752 h 1296476"/>
                <a:gd name="connsiteX45" fmla="*/ 796033 w 1351077"/>
                <a:gd name="connsiteY45" fmla="*/ 942035 h 1296476"/>
                <a:gd name="connsiteX46" fmla="*/ 777434 w 1351077"/>
                <a:gd name="connsiteY46" fmla="*/ 917192 h 1296476"/>
                <a:gd name="connsiteX47" fmla="*/ 378089 w 1351077"/>
                <a:gd name="connsiteY47" fmla="*/ 927820 h 1296476"/>
                <a:gd name="connsiteX48" fmla="*/ 377558 w 1351077"/>
                <a:gd name="connsiteY48" fmla="*/ 831637 h 1296476"/>
                <a:gd name="connsiteX49" fmla="*/ 872289 w 1351077"/>
                <a:gd name="connsiteY49" fmla="*/ 857675 h 1296476"/>
                <a:gd name="connsiteX50" fmla="*/ 845852 w 1351077"/>
                <a:gd name="connsiteY50" fmla="*/ 1122444 h 1296476"/>
                <a:gd name="connsiteX51" fmla="*/ 379418 w 1351077"/>
                <a:gd name="connsiteY51" fmla="*/ 1153531 h 1296476"/>
                <a:gd name="connsiteX52" fmla="*/ 378886 w 1351077"/>
                <a:gd name="connsiteY52" fmla="*/ 1053362 h 1296476"/>
                <a:gd name="connsiteX53" fmla="*/ 792978 w 1351077"/>
                <a:gd name="connsiteY53" fmla="*/ 1019752 h 1296476"/>
                <a:gd name="connsiteX54" fmla="*/ 510009 w 1351077"/>
                <a:gd name="connsiteY54" fmla="*/ 721239 h 1296476"/>
                <a:gd name="connsiteX55" fmla="*/ 401205 w 1351077"/>
                <a:gd name="connsiteY55" fmla="*/ 705696 h 1296476"/>
                <a:gd name="connsiteX56" fmla="*/ 351918 w 1351077"/>
                <a:gd name="connsiteY56" fmla="*/ 734923 h 1296476"/>
                <a:gd name="connsiteX57" fmla="*/ 441591 w 1351077"/>
                <a:gd name="connsiteY57" fmla="*/ 590648 h 1296476"/>
                <a:gd name="connsiteX58" fmla="*/ 739307 w 1351077"/>
                <a:gd name="connsiteY58" fmla="*/ 572315 h 1296476"/>
                <a:gd name="connsiteX59" fmla="*/ 901781 w 1351077"/>
                <a:gd name="connsiteY59" fmla="*/ 721239 h 1296476"/>
                <a:gd name="connsiteX60" fmla="*/ 510009 w 1351077"/>
                <a:gd name="connsiteY60" fmla="*/ 721239 h 129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351077" h="1296476">
                  <a:moveTo>
                    <a:pt x="1123241" y="756444"/>
                  </a:moveTo>
                  <a:cubicBezTo>
                    <a:pt x="1101055" y="739838"/>
                    <a:pt x="1076478" y="721638"/>
                    <a:pt x="1049377" y="701577"/>
                  </a:cubicBezTo>
                  <a:lnTo>
                    <a:pt x="899257" y="555177"/>
                  </a:lnTo>
                  <a:lnTo>
                    <a:pt x="1116333" y="550262"/>
                  </a:lnTo>
                  <a:lnTo>
                    <a:pt x="1128821" y="416616"/>
                  </a:lnTo>
                  <a:lnTo>
                    <a:pt x="737048" y="441458"/>
                  </a:lnTo>
                  <a:lnTo>
                    <a:pt x="500709" y="457002"/>
                  </a:lnTo>
                  <a:lnTo>
                    <a:pt x="522496" y="382340"/>
                  </a:lnTo>
                  <a:lnTo>
                    <a:pt x="995174" y="351254"/>
                  </a:lnTo>
                  <a:lnTo>
                    <a:pt x="985875" y="257993"/>
                  </a:lnTo>
                  <a:lnTo>
                    <a:pt x="644984" y="260518"/>
                  </a:lnTo>
                  <a:cubicBezTo>
                    <a:pt x="606059" y="260119"/>
                    <a:pt x="577230" y="259056"/>
                    <a:pt x="558632" y="257462"/>
                  </a:cubicBezTo>
                  <a:lnTo>
                    <a:pt x="575503" y="223851"/>
                  </a:lnTo>
                  <a:lnTo>
                    <a:pt x="1020150" y="205252"/>
                  </a:lnTo>
                  <a:lnTo>
                    <a:pt x="1026394" y="102693"/>
                  </a:lnTo>
                  <a:lnTo>
                    <a:pt x="646179" y="97511"/>
                  </a:lnTo>
                  <a:lnTo>
                    <a:pt x="659597" y="6244"/>
                  </a:lnTo>
                  <a:lnTo>
                    <a:pt x="553849" y="0"/>
                  </a:lnTo>
                  <a:lnTo>
                    <a:pt x="519707" y="96449"/>
                  </a:lnTo>
                  <a:lnTo>
                    <a:pt x="195953" y="96449"/>
                  </a:lnTo>
                  <a:cubicBezTo>
                    <a:pt x="195953" y="100833"/>
                    <a:pt x="211496" y="211496"/>
                    <a:pt x="211496" y="211496"/>
                  </a:cubicBezTo>
                  <a:lnTo>
                    <a:pt x="475601" y="222390"/>
                  </a:lnTo>
                  <a:lnTo>
                    <a:pt x="457799" y="252547"/>
                  </a:lnTo>
                  <a:lnTo>
                    <a:pt x="214552" y="279781"/>
                  </a:lnTo>
                  <a:lnTo>
                    <a:pt x="223851" y="394828"/>
                  </a:lnTo>
                  <a:lnTo>
                    <a:pt x="366930" y="394828"/>
                  </a:lnTo>
                  <a:lnTo>
                    <a:pt x="320300" y="469490"/>
                  </a:lnTo>
                  <a:lnTo>
                    <a:pt x="86086" y="467364"/>
                  </a:lnTo>
                  <a:lnTo>
                    <a:pt x="87149" y="590648"/>
                  </a:lnTo>
                  <a:lnTo>
                    <a:pt x="293066" y="584670"/>
                  </a:lnTo>
                  <a:lnTo>
                    <a:pt x="202197" y="743026"/>
                  </a:lnTo>
                  <a:lnTo>
                    <a:pt x="0" y="1019752"/>
                  </a:lnTo>
                  <a:lnTo>
                    <a:pt x="108804" y="1075681"/>
                  </a:lnTo>
                  <a:lnTo>
                    <a:pt x="281906" y="843062"/>
                  </a:lnTo>
                  <a:lnTo>
                    <a:pt x="289213" y="991720"/>
                  </a:lnTo>
                  <a:lnTo>
                    <a:pt x="320300" y="1265390"/>
                  </a:lnTo>
                  <a:lnTo>
                    <a:pt x="792978" y="1268446"/>
                  </a:lnTo>
                  <a:lnTo>
                    <a:pt x="864451" y="1296477"/>
                  </a:lnTo>
                  <a:lnTo>
                    <a:pt x="939112" y="1246791"/>
                  </a:lnTo>
                  <a:lnTo>
                    <a:pt x="1023073" y="878267"/>
                  </a:lnTo>
                  <a:lnTo>
                    <a:pt x="1035561" y="836287"/>
                  </a:lnTo>
                  <a:cubicBezTo>
                    <a:pt x="1035561" y="836287"/>
                    <a:pt x="1304581" y="988665"/>
                    <a:pt x="1310692" y="991720"/>
                  </a:cubicBezTo>
                  <a:cubicBezTo>
                    <a:pt x="1327829" y="960634"/>
                    <a:pt x="1351078" y="892216"/>
                    <a:pt x="1351078" y="892216"/>
                  </a:cubicBezTo>
                  <a:lnTo>
                    <a:pt x="1123241" y="756444"/>
                  </a:lnTo>
                  <a:close/>
                  <a:moveTo>
                    <a:pt x="792978" y="1019752"/>
                  </a:moveTo>
                  <a:lnTo>
                    <a:pt x="796033" y="942035"/>
                  </a:lnTo>
                  <a:lnTo>
                    <a:pt x="777434" y="917192"/>
                  </a:lnTo>
                  <a:lnTo>
                    <a:pt x="378089" y="927820"/>
                  </a:lnTo>
                  <a:lnTo>
                    <a:pt x="377558" y="831637"/>
                  </a:lnTo>
                  <a:lnTo>
                    <a:pt x="872289" y="857675"/>
                  </a:lnTo>
                  <a:lnTo>
                    <a:pt x="845852" y="1122444"/>
                  </a:lnTo>
                  <a:lnTo>
                    <a:pt x="379418" y="1153531"/>
                  </a:lnTo>
                  <a:lnTo>
                    <a:pt x="378886" y="1053362"/>
                  </a:lnTo>
                  <a:lnTo>
                    <a:pt x="792978" y="1019752"/>
                  </a:lnTo>
                  <a:close/>
                  <a:moveTo>
                    <a:pt x="510009" y="721239"/>
                  </a:moveTo>
                  <a:lnTo>
                    <a:pt x="401205" y="705696"/>
                  </a:lnTo>
                  <a:lnTo>
                    <a:pt x="351918" y="734923"/>
                  </a:lnTo>
                  <a:lnTo>
                    <a:pt x="441591" y="590648"/>
                  </a:lnTo>
                  <a:lnTo>
                    <a:pt x="739307" y="572315"/>
                  </a:lnTo>
                  <a:lnTo>
                    <a:pt x="901781" y="721239"/>
                  </a:lnTo>
                  <a:lnTo>
                    <a:pt x="510009" y="721239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8B4006B-C771-7D62-5641-BBBEB55A9FAE}"/>
                </a:ext>
              </a:extLst>
            </p:cNvPr>
            <p:cNvSpPr/>
            <p:nvPr/>
          </p:nvSpPr>
          <p:spPr>
            <a:xfrm>
              <a:off x="9996983" y="3998728"/>
              <a:ext cx="350835" cy="351106"/>
            </a:xfrm>
            <a:custGeom>
              <a:avLst/>
              <a:gdLst>
                <a:gd name="connsiteX0" fmla="*/ 343247 w 350835"/>
                <a:gd name="connsiteY0" fmla="*/ 101463 h 351106"/>
                <a:gd name="connsiteX1" fmla="*/ 292366 w 350835"/>
                <a:gd name="connsiteY1" fmla="*/ 38891 h 351106"/>
                <a:gd name="connsiteX2" fmla="*/ 226473 w 350835"/>
                <a:gd name="connsiteY2" fmla="*/ 43541 h 351106"/>
                <a:gd name="connsiteX3" fmla="*/ 169215 w 350835"/>
                <a:gd name="connsiteY3" fmla="*/ 1427 h 351106"/>
                <a:gd name="connsiteX4" fmla="*/ 84457 w 350835"/>
                <a:gd name="connsiteY4" fmla="*/ 33577 h 351106"/>
                <a:gd name="connsiteX5" fmla="*/ 69179 w 350835"/>
                <a:gd name="connsiteY5" fmla="*/ 93891 h 351106"/>
                <a:gd name="connsiteX6" fmla="*/ 3286 w 350835"/>
                <a:gd name="connsiteY6" fmla="*/ 154736 h 351106"/>
                <a:gd name="connsiteX7" fmla="*/ 18298 w 350835"/>
                <a:gd name="connsiteY7" fmla="*/ 232452 h 351106"/>
                <a:gd name="connsiteX8" fmla="*/ 71039 w 350835"/>
                <a:gd name="connsiteY8" fmla="*/ 262078 h 351106"/>
                <a:gd name="connsiteX9" fmla="*/ 98406 w 350835"/>
                <a:gd name="connsiteY9" fmla="*/ 331160 h 351106"/>
                <a:gd name="connsiteX10" fmla="*/ 100266 w 350835"/>
                <a:gd name="connsiteY10" fmla="*/ 332621 h 351106"/>
                <a:gd name="connsiteX11" fmla="*/ 182898 w 350835"/>
                <a:gd name="connsiteY11" fmla="*/ 344843 h 351106"/>
                <a:gd name="connsiteX12" fmla="*/ 228731 w 350835"/>
                <a:gd name="connsiteY12" fmla="*/ 310834 h 351106"/>
                <a:gd name="connsiteX13" fmla="*/ 291968 w 350835"/>
                <a:gd name="connsiteY13" fmla="*/ 311764 h 351106"/>
                <a:gd name="connsiteX14" fmla="*/ 303791 w 350835"/>
                <a:gd name="connsiteY14" fmla="*/ 306582 h 351106"/>
                <a:gd name="connsiteX15" fmla="*/ 305651 w 350835"/>
                <a:gd name="connsiteY15" fmla="*/ 305254 h 351106"/>
                <a:gd name="connsiteX16" fmla="*/ 350820 w 350835"/>
                <a:gd name="connsiteY16" fmla="*/ 227803 h 351106"/>
                <a:gd name="connsiteX17" fmla="*/ 325711 w 350835"/>
                <a:gd name="connsiteY17" fmla="*/ 175194 h 351106"/>
                <a:gd name="connsiteX18" fmla="*/ 343912 w 350835"/>
                <a:gd name="connsiteY18" fmla="*/ 103589 h 351106"/>
                <a:gd name="connsiteX19" fmla="*/ 343646 w 350835"/>
                <a:gd name="connsiteY19" fmla="*/ 102393 h 351106"/>
                <a:gd name="connsiteX20" fmla="*/ 343247 w 350835"/>
                <a:gd name="connsiteY20" fmla="*/ 101463 h 351106"/>
                <a:gd name="connsiteX21" fmla="*/ 104650 w 350835"/>
                <a:gd name="connsiteY21" fmla="*/ 49519 h 351106"/>
                <a:gd name="connsiteX22" fmla="*/ 163901 w 350835"/>
                <a:gd name="connsiteY22" fmla="*/ 26536 h 351106"/>
                <a:gd name="connsiteX23" fmla="*/ 206413 w 350835"/>
                <a:gd name="connsiteY23" fmla="*/ 61343 h 351106"/>
                <a:gd name="connsiteX24" fmla="*/ 208405 w 350835"/>
                <a:gd name="connsiteY24" fmla="*/ 67055 h 351106"/>
                <a:gd name="connsiteX25" fmla="*/ 211594 w 350835"/>
                <a:gd name="connsiteY25" fmla="*/ 77683 h 351106"/>
                <a:gd name="connsiteX26" fmla="*/ 199504 w 350835"/>
                <a:gd name="connsiteY26" fmla="*/ 114881 h 351106"/>
                <a:gd name="connsiteX27" fmla="*/ 187947 w 350835"/>
                <a:gd name="connsiteY27" fmla="*/ 72369 h 351106"/>
                <a:gd name="connsiteX28" fmla="*/ 178913 w 350835"/>
                <a:gd name="connsiteY28" fmla="*/ 117671 h 351106"/>
                <a:gd name="connsiteX29" fmla="*/ 160447 w 350835"/>
                <a:gd name="connsiteY29" fmla="*/ 84458 h 351106"/>
                <a:gd name="connsiteX30" fmla="*/ 162174 w 350835"/>
                <a:gd name="connsiteY30" fmla="*/ 124712 h 351106"/>
                <a:gd name="connsiteX31" fmla="*/ 129360 w 350835"/>
                <a:gd name="connsiteY31" fmla="*/ 93094 h 351106"/>
                <a:gd name="connsiteX32" fmla="*/ 134143 w 350835"/>
                <a:gd name="connsiteY32" fmla="*/ 128963 h 351106"/>
                <a:gd name="connsiteX33" fmla="*/ 106377 w 350835"/>
                <a:gd name="connsiteY33" fmla="*/ 118069 h 351106"/>
                <a:gd name="connsiteX34" fmla="*/ 98406 w 350835"/>
                <a:gd name="connsiteY34" fmla="*/ 101862 h 351106"/>
                <a:gd name="connsiteX35" fmla="*/ 104650 w 350835"/>
                <a:gd name="connsiteY35" fmla="*/ 49519 h 351106"/>
                <a:gd name="connsiteX36" fmla="*/ 159517 w 350835"/>
                <a:gd name="connsiteY36" fmla="*/ 204023 h 351106"/>
                <a:gd name="connsiteX37" fmla="*/ 171739 w 350835"/>
                <a:gd name="connsiteY37" fmla="*/ 187151 h 351106"/>
                <a:gd name="connsiteX38" fmla="*/ 149022 w 350835"/>
                <a:gd name="connsiteY38" fmla="*/ 180508 h 351106"/>
                <a:gd name="connsiteX39" fmla="*/ 169879 w 350835"/>
                <a:gd name="connsiteY39" fmla="*/ 175327 h 351106"/>
                <a:gd name="connsiteX40" fmla="*/ 160314 w 350835"/>
                <a:gd name="connsiteY40" fmla="*/ 154868 h 351106"/>
                <a:gd name="connsiteX41" fmla="*/ 181570 w 350835"/>
                <a:gd name="connsiteY41" fmla="*/ 166692 h 351106"/>
                <a:gd name="connsiteX42" fmla="*/ 184492 w 350835"/>
                <a:gd name="connsiteY42" fmla="*/ 142912 h 351106"/>
                <a:gd name="connsiteX43" fmla="*/ 196050 w 350835"/>
                <a:gd name="connsiteY43" fmla="*/ 166161 h 351106"/>
                <a:gd name="connsiteX44" fmla="*/ 216509 w 350835"/>
                <a:gd name="connsiteY44" fmla="*/ 153141 h 351106"/>
                <a:gd name="connsiteX45" fmla="*/ 205350 w 350835"/>
                <a:gd name="connsiteY45" fmla="*/ 173069 h 351106"/>
                <a:gd name="connsiteX46" fmla="*/ 232451 w 350835"/>
                <a:gd name="connsiteY46" fmla="*/ 175992 h 351106"/>
                <a:gd name="connsiteX47" fmla="*/ 204553 w 350835"/>
                <a:gd name="connsiteY47" fmla="*/ 187018 h 351106"/>
                <a:gd name="connsiteX48" fmla="*/ 211328 w 350835"/>
                <a:gd name="connsiteY48" fmla="*/ 206148 h 351106"/>
                <a:gd name="connsiteX49" fmla="*/ 197512 w 350835"/>
                <a:gd name="connsiteY49" fmla="*/ 196185 h 351106"/>
                <a:gd name="connsiteX50" fmla="*/ 184758 w 350835"/>
                <a:gd name="connsiteY50" fmla="*/ 221293 h 351106"/>
                <a:gd name="connsiteX51" fmla="*/ 180640 w 350835"/>
                <a:gd name="connsiteY51" fmla="*/ 200037 h 351106"/>
                <a:gd name="connsiteX52" fmla="*/ 159517 w 350835"/>
                <a:gd name="connsiteY52" fmla="*/ 204023 h 351106"/>
                <a:gd name="connsiteX53" fmla="*/ 39687 w 350835"/>
                <a:gd name="connsiteY53" fmla="*/ 218105 h 351106"/>
                <a:gd name="connsiteX54" fmla="*/ 27996 w 350835"/>
                <a:gd name="connsiteY54" fmla="*/ 161644 h 351106"/>
                <a:gd name="connsiteX55" fmla="*/ 77416 w 350835"/>
                <a:gd name="connsiteY55" fmla="*/ 120062 h 351106"/>
                <a:gd name="connsiteX56" fmla="*/ 84855 w 350835"/>
                <a:gd name="connsiteY56" fmla="*/ 120328 h 351106"/>
                <a:gd name="connsiteX57" fmla="*/ 86582 w 350835"/>
                <a:gd name="connsiteY57" fmla="*/ 120195 h 351106"/>
                <a:gd name="connsiteX58" fmla="*/ 95218 w 350835"/>
                <a:gd name="connsiteY58" fmla="*/ 120328 h 351106"/>
                <a:gd name="connsiteX59" fmla="*/ 130157 w 350835"/>
                <a:gd name="connsiteY59" fmla="*/ 149555 h 351106"/>
                <a:gd name="connsiteX60" fmla="*/ 93225 w 350835"/>
                <a:gd name="connsiteY60" fmla="*/ 151149 h 351106"/>
                <a:gd name="connsiteX61" fmla="*/ 128961 w 350835"/>
                <a:gd name="connsiteY61" fmla="*/ 174929 h 351106"/>
                <a:gd name="connsiteX62" fmla="*/ 85254 w 350835"/>
                <a:gd name="connsiteY62" fmla="*/ 176789 h 351106"/>
                <a:gd name="connsiteX63" fmla="*/ 116739 w 350835"/>
                <a:gd name="connsiteY63" fmla="*/ 191801 h 351106"/>
                <a:gd name="connsiteX64" fmla="*/ 84324 w 350835"/>
                <a:gd name="connsiteY64" fmla="*/ 215846 h 351106"/>
                <a:gd name="connsiteX65" fmla="*/ 126570 w 350835"/>
                <a:gd name="connsiteY65" fmla="*/ 206547 h 351106"/>
                <a:gd name="connsiteX66" fmla="*/ 104650 w 350835"/>
                <a:gd name="connsiteY66" fmla="*/ 232851 h 351106"/>
                <a:gd name="connsiteX67" fmla="*/ 85785 w 350835"/>
                <a:gd name="connsiteY67" fmla="*/ 235641 h 351106"/>
                <a:gd name="connsiteX68" fmla="*/ 39687 w 350835"/>
                <a:gd name="connsiteY68" fmla="*/ 218105 h 351106"/>
                <a:gd name="connsiteX69" fmla="*/ 174927 w 350835"/>
                <a:gd name="connsiteY69" fmla="*/ 320266 h 351106"/>
                <a:gd name="connsiteX70" fmla="*/ 174529 w 350835"/>
                <a:gd name="connsiteY70" fmla="*/ 320399 h 351106"/>
                <a:gd name="connsiteX71" fmla="*/ 174130 w 350835"/>
                <a:gd name="connsiteY71" fmla="*/ 320532 h 351106"/>
                <a:gd name="connsiteX72" fmla="*/ 115278 w 350835"/>
                <a:gd name="connsiteY72" fmla="*/ 311631 h 351106"/>
                <a:gd name="connsiteX73" fmla="*/ 97875 w 350835"/>
                <a:gd name="connsiteY73" fmla="*/ 258358 h 351106"/>
                <a:gd name="connsiteX74" fmla="*/ 99602 w 350835"/>
                <a:gd name="connsiteY74" fmla="*/ 252513 h 351106"/>
                <a:gd name="connsiteX75" fmla="*/ 104517 w 350835"/>
                <a:gd name="connsiteY75" fmla="*/ 238298 h 351106"/>
                <a:gd name="connsiteX76" fmla="*/ 138527 w 350835"/>
                <a:gd name="connsiteY76" fmla="*/ 221559 h 351106"/>
                <a:gd name="connsiteX77" fmla="*/ 120061 w 350835"/>
                <a:gd name="connsiteY77" fmla="*/ 262344 h 351106"/>
                <a:gd name="connsiteX78" fmla="*/ 158454 w 350835"/>
                <a:gd name="connsiteY78" fmla="*/ 232718 h 351106"/>
                <a:gd name="connsiteX79" fmla="*/ 147826 w 350835"/>
                <a:gd name="connsiteY79" fmla="*/ 279747 h 351106"/>
                <a:gd name="connsiteX80" fmla="*/ 174263 w 350835"/>
                <a:gd name="connsiteY80" fmla="*/ 248660 h 351106"/>
                <a:gd name="connsiteX81" fmla="*/ 183430 w 350835"/>
                <a:gd name="connsiteY81" fmla="*/ 287452 h 351106"/>
                <a:gd name="connsiteX82" fmla="*/ 192331 w 350835"/>
                <a:gd name="connsiteY82" fmla="*/ 254771 h 351106"/>
                <a:gd name="connsiteX83" fmla="*/ 210929 w 350835"/>
                <a:gd name="connsiteY83" fmla="*/ 277887 h 351106"/>
                <a:gd name="connsiteX84" fmla="*/ 209070 w 350835"/>
                <a:gd name="connsiteY84" fmla="*/ 289046 h 351106"/>
                <a:gd name="connsiteX85" fmla="*/ 174927 w 350835"/>
                <a:gd name="connsiteY85" fmla="*/ 320266 h 351106"/>
                <a:gd name="connsiteX86" fmla="*/ 325180 w 350835"/>
                <a:gd name="connsiteY86" fmla="*/ 226740 h 351106"/>
                <a:gd name="connsiteX87" fmla="*/ 290506 w 350835"/>
                <a:gd name="connsiteY87" fmla="*/ 284529 h 351106"/>
                <a:gd name="connsiteX88" fmla="*/ 234444 w 350835"/>
                <a:gd name="connsiteY88" fmla="*/ 284662 h 351106"/>
                <a:gd name="connsiteX89" fmla="*/ 229528 w 350835"/>
                <a:gd name="connsiteY89" fmla="*/ 281208 h 351106"/>
                <a:gd name="connsiteX90" fmla="*/ 218369 w 350835"/>
                <a:gd name="connsiteY90" fmla="*/ 272706 h 351106"/>
                <a:gd name="connsiteX91" fmla="*/ 213719 w 350835"/>
                <a:gd name="connsiteY91" fmla="*/ 247464 h 351106"/>
                <a:gd name="connsiteX92" fmla="*/ 243212 w 350835"/>
                <a:gd name="connsiteY92" fmla="*/ 266462 h 351106"/>
                <a:gd name="connsiteX93" fmla="*/ 232717 w 350835"/>
                <a:gd name="connsiteY93" fmla="*/ 233781 h 351106"/>
                <a:gd name="connsiteX94" fmla="*/ 264335 w 350835"/>
                <a:gd name="connsiteY94" fmla="*/ 239626 h 351106"/>
                <a:gd name="connsiteX95" fmla="*/ 252246 w 350835"/>
                <a:gd name="connsiteY95" fmla="*/ 211994 h 351106"/>
                <a:gd name="connsiteX96" fmla="*/ 282801 w 350835"/>
                <a:gd name="connsiteY96" fmla="*/ 218238 h 351106"/>
                <a:gd name="connsiteX97" fmla="*/ 261014 w 350835"/>
                <a:gd name="connsiteY97" fmla="*/ 191933 h 351106"/>
                <a:gd name="connsiteX98" fmla="*/ 291569 w 350835"/>
                <a:gd name="connsiteY98" fmla="*/ 184892 h 351106"/>
                <a:gd name="connsiteX99" fmla="*/ 298079 w 350835"/>
                <a:gd name="connsiteY99" fmla="*/ 188347 h 351106"/>
                <a:gd name="connsiteX100" fmla="*/ 325180 w 350835"/>
                <a:gd name="connsiteY100" fmla="*/ 226740 h 351106"/>
                <a:gd name="connsiteX101" fmla="*/ 301533 w 350835"/>
                <a:gd name="connsiteY101" fmla="*/ 162839 h 351106"/>
                <a:gd name="connsiteX102" fmla="*/ 296750 w 350835"/>
                <a:gd name="connsiteY102" fmla="*/ 166426 h 351106"/>
                <a:gd name="connsiteX103" fmla="*/ 284927 w 350835"/>
                <a:gd name="connsiteY103" fmla="*/ 174663 h 351106"/>
                <a:gd name="connsiteX104" fmla="*/ 270446 w 350835"/>
                <a:gd name="connsiteY104" fmla="*/ 170412 h 351106"/>
                <a:gd name="connsiteX105" fmla="*/ 290373 w 350835"/>
                <a:gd name="connsiteY105" fmla="*/ 143045 h 351106"/>
                <a:gd name="connsiteX106" fmla="*/ 255168 w 350835"/>
                <a:gd name="connsiteY106" fmla="*/ 153141 h 351106"/>
                <a:gd name="connsiteX107" fmla="*/ 278816 w 350835"/>
                <a:gd name="connsiteY107" fmla="*/ 123250 h 351106"/>
                <a:gd name="connsiteX108" fmla="*/ 250519 w 350835"/>
                <a:gd name="connsiteY108" fmla="*/ 136668 h 351106"/>
                <a:gd name="connsiteX109" fmla="*/ 263139 w 350835"/>
                <a:gd name="connsiteY109" fmla="*/ 101596 h 351106"/>
                <a:gd name="connsiteX110" fmla="*/ 230990 w 350835"/>
                <a:gd name="connsiteY110" fmla="*/ 123250 h 351106"/>
                <a:gd name="connsiteX111" fmla="*/ 244540 w 350835"/>
                <a:gd name="connsiteY111" fmla="*/ 87647 h 351106"/>
                <a:gd name="connsiteX112" fmla="*/ 213852 w 350835"/>
                <a:gd name="connsiteY112" fmla="*/ 116741 h 351106"/>
                <a:gd name="connsiteX113" fmla="*/ 216376 w 350835"/>
                <a:gd name="connsiteY113" fmla="*/ 82997 h 351106"/>
                <a:gd name="connsiteX114" fmla="*/ 228598 w 350835"/>
                <a:gd name="connsiteY114" fmla="*/ 73565 h 351106"/>
                <a:gd name="connsiteX115" fmla="*/ 283465 w 350835"/>
                <a:gd name="connsiteY115" fmla="*/ 63070 h 351106"/>
                <a:gd name="connsiteX116" fmla="*/ 318803 w 350835"/>
                <a:gd name="connsiteY116" fmla="*/ 109567 h 351106"/>
                <a:gd name="connsiteX117" fmla="*/ 301533 w 350835"/>
                <a:gd name="connsiteY117" fmla="*/ 162839 h 35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50835" h="351106">
                  <a:moveTo>
                    <a:pt x="343247" y="101463"/>
                  </a:moveTo>
                  <a:cubicBezTo>
                    <a:pt x="334214" y="77949"/>
                    <a:pt x="323851" y="51113"/>
                    <a:pt x="292366" y="38891"/>
                  </a:cubicBezTo>
                  <a:cubicBezTo>
                    <a:pt x="263936" y="28927"/>
                    <a:pt x="245072" y="32381"/>
                    <a:pt x="226473" y="43541"/>
                  </a:cubicBezTo>
                  <a:cubicBezTo>
                    <a:pt x="208007" y="9000"/>
                    <a:pt x="170410" y="1560"/>
                    <a:pt x="169215" y="1427"/>
                  </a:cubicBezTo>
                  <a:cubicBezTo>
                    <a:pt x="143176" y="-4816"/>
                    <a:pt x="103720" y="10063"/>
                    <a:pt x="84457" y="33577"/>
                  </a:cubicBezTo>
                  <a:cubicBezTo>
                    <a:pt x="69046" y="53903"/>
                    <a:pt x="66124" y="75956"/>
                    <a:pt x="69179" y="93891"/>
                  </a:cubicBezTo>
                  <a:cubicBezTo>
                    <a:pt x="31849" y="94821"/>
                    <a:pt x="10061" y="132417"/>
                    <a:pt x="3286" y="154736"/>
                  </a:cubicBezTo>
                  <a:cubicBezTo>
                    <a:pt x="-3888" y="181571"/>
                    <a:pt x="496" y="204687"/>
                    <a:pt x="18298" y="232452"/>
                  </a:cubicBezTo>
                  <a:cubicBezTo>
                    <a:pt x="27597" y="245870"/>
                    <a:pt x="43938" y="260617"/>
                    <a:pt x="71039" y="262078"/>
                  </a:cubicBezTo>
                  <a:cubicBezTo>
                    <a:pt x="66788" y="301003"/>
                    <a:pt x="96945" y="329831"/>
                    <a:pt x="98406" y="331160"/>
                  </a:cubicBezTo>
                  <a:lnTo>
                    <a:pt x="100266" y="332621"/>
                  </a:lnTo>
                  <a:cubicBezTo>
                    <a:pt x="122585" y="347101"/>
                    <a:pt x="145833" y="358792"/>
                    <a:pt x="182898" y="344843"/>
                  </a:cubicBezTo>
                  <a:cubicBezTo>
                    <a:pt x="208538" y="337005"/>
                    <a:pt x="221956" y="323853"/>
                    <a:pt x="228731" y="310834"/>
                  </a:cubicBezTo>
                  <a:cubicBezTo>
                    <a:pt x="252910" y="322259"/>
                    <a:pt x="277753" y="316812"/>
                    <a:pt x="291968" y="311764"/>
                  </a:cubicBezTo>
                  <a:cubicBezTo>
                    <a:pt x="298876" y="309372"/>
                    <a:pt x="303260" y="306981"/>
                    <a:pt x="303791" y="306582"/>
                  </a:cubicBezTo>
                  <a:lnTo>
                    <a:pt x="305651" y="305254"/>
                  </a:lnTo>
                  <a:cubicBezTo>
                    <a:pt x="318537" y="294892"/>
                    <a:pt x="348561" y="266462"/>
                    <a:pt x="350820" y="227803"/>
                  </a:cubicBezTo>
                  <a:cubicBezTo>
                    <a:pt x="351351" y="200436"/>
                    <a:pt x="338066" y="184627"/>
                    <a:pt x="325711" y="175194"/>
                  </a:cubicBezTo>
                  <a:cubicBezTo>
                    <a:pt x="351617" y="146233"/>
                    <a:pt x="344177" y="105581"/>
                    <a:pt x="343912" y="103589"/>
                  </a:cubicBezTo>
                  <a:lnTo>
                    <a:pt x="343646" y="102393"/>
                  </a:lnTo>
                  <a:lnTo>
                    <a:pt x="343247" y="101463"/>
                  </a:lnTo>
                  <a:close/>
                  <a:moveTo>
                    <a:pt x="104650" y="49519"/>
                  </a:moveTo>
                  <a:cubicBezTo>
                    <a:pt x="118732" y="32381"/>
                    <a:pt x="148225" y="22816"/>
                    <a:pt x="163901" y="26536"/>
                  </a:cubicBezTo>
                  <a:cubicBezTo>
                    <a:pt x="164167" y="26536"/>
                    <a:pt x="195253" y="32647"/>
                    <a:pt x="206413" y="61343"/>
                  </a:cubicBezTo>
                  <a:cubicBezTo>
                    <a:pt x="207077" y="63070"/>
                    <a:pt x="207741" y="64929"/>
                    <a:pt x="208405" y="67055"/>
                  </a:cubicBezTo>
                  <a:lnTo>
                    <a:pt x="211594" y="77683"/>
                  </a:lnTo>
                  <a:lnTo>
                    <a:pt x="199504" y="114881"/>
                  </a:lnTo>
                  <a:lnTo>
                    <a:pt x="187947" y="72369"/>
                  </a:lnTo>
                  <a:lnTo>
                    <a:pt x="178913" y="117671"/>
                  </a:lnTo>
                  <a:lnTo>
                    <a:pt x="160447" y="84458"/>
                  </a:lnTo>
                  <a:lnTo>
                    <a:pt x="162174" y="124712"/>
                  </a:lnTo>
                  <a:lnTo>
                    <a:pt x="129360" y="93094"/>
                  </a:lnTo>
                  <a:lnTo>
                    <a:pt x="134143" y="128963"/>
                  </a:lnTo>
                  <a:lnTo>
                    <a:pt x="106377" y="118069"/>
                  </a:lnTo>
                  <a:lnTo>
                    <a:pt x="98406" y="101862"/>
                  </a:lnTo>
                  <a:cubicBezTo>
                    <a:pt x="93491" y="91898"/>
                    <a:pt x="89372" y="69712"/>
                    <a:pt x="104650" y="49519"/>
                  </a:cubicBezTo>
                  <a:close/>
                  <a:moveTo>
                    <a:pt x="159517" y="204023"/>
                  </a:moveTo>
                  <a:lnTo>
                    <a:pt x="171739" y="187151"/>
                  </a:lnTo>
                  <a:lnTo>
                    <a:pt x="149022" y="180508"/>
                  </a:lnTo>
                  <a:lnTo>
                    <a:pt x="169879" y="175327"/>
                  </a:lnTo>
                  <a:lnTo>
                    <a:pt x="160314" y="154868"/>
                  </a:lnTo>
                  <a:lnTo>
                    <a:pt x="181570" y="166692"/>
                  </a:lnTo>
                  <a:lnTo>
                    <a:pt x="184492" y="142912"/>
                  </a:lnTo>
                  <a:lnTo>
                    <a:pt x="196050" y="166161"/>
                  </a:lnTo>
                  <a:lnTo>
                    <a:pt x="216509" y="153141"/>
                  </a:lnTo>
                  <a:lnTo>
                    <a:pt x="205350" y="173069"/>
                  </a:lnTo>
                  <a:lnTo>
                    <a:pt x="232451" y="175992"/>
                  </a:lnTo>
                  <a:lnTo>
                    <a:pt x="204553" y="187018"/>
                  </a:lnTo>
                  <a:lnTo>
                    <a:pt x="211328" y="206148"/>
                  </a:lnTo>
                  <a:lnTo>
                    <a:pt x="197512" y="196185"/>
                  </a:lnTo>
                  <a:lnTo>
                    <a:pt x="184758" y="221293"/>
                  </a:lnTo>
                  <a:lnTo>
                    <a:pt x="180640" y="200037"/>
                  </a:lnTo>
                  <a:lnTo>
                    <a:pt x="159517" y="204023"/>
                  </a:lnTo>
                  <a:close/>
                  <a:moveTo>
                    <a:pt x="39687" y="218105"/>
                  </a:moveTo>
                  <a:cubicBezTo>
                    <a:pt x="26136" y="196849"/>
                    <a:pt x="22815" y="180907"/>
                    <a:pt x="27996" y="161644"/>
                  </a:cubicBezTo>
                  <a:cubicBezTo>
                    <a:pt x="28660" y="159651"/>
                    <a:pt x="43406" y="113552"/>
                    <a:pt x="77416" y="120062"/>
                  </a:cubicBezTo>
                  <a:cubicBezTo>
                    <a:pt x="80339" y="120593"/>
                    <a:pt x="82996" y="120460"/>
                    <a:pt x="84855" y="120328"/>
                  </a:cubicBezTo>
                  <a:cubicBezTo>
                    <a:pt x="85387" y="120328"/>
                    <a:pt x="86051" y="120195"/>
                    <a:pt x="86582" y="120195"/>
                  </a:cubicBezTo>
                  <a:lnTo>
                    <a:pt x="95218" y="120328"/>
                  </a:lnTo>
                  <a:lnTo>
                    <a:pt x="130157" y="149555"/>
                  </a:lnTo>
                  <a:lnTo>
                    <a:pt x="93225" y="151149"/>
                  </a:lnTo>
                  <a:lnTo>
                    <a:pt x="128961" y="174929"/>
                  </a:lnTo>
                  <a:lnTo>
                    <a:pt x="85254" y="176789"/>
                  </a:lnTo>
                  <a:lnTo>
                    <a:pt x="116739" y="191801"/>
                  </a:lnTo>
                  <a:lnTo>
                    <a:pt x="84324" y="215846"/>
                  </a:lnTo>
                  <a:lnTo>
                    <a:pt x="126570" y="206547"/>
                  </a:lnTo>
                  <a:lnTo>
                    <a:pt x="104650" y="232851"/>
                  </a:lnTo>
                  <a:lnTo>
                    <a:pt x="85785" y="235641"/>
                  </a:lnTo>
                  <a:cubicBezTo>
                    <a:pt x="65061" y="238696"/>
                    <a:pt x="49916" y="232851"/>
                    <a:pt x="39687" y="218105"/>
                  </a:cubicBezTo>
                  <a:close/>
                  <a:moveTo>
                    <a:pt x="174927" y="320266"/>
                  </a:moveTo>
                  <a:lnTo>
                    <a:pt x="174529" y="320399"/>
                  </a:lnTo>
                  <a:lnTo>
                    <a:pt x="174130" y="320532"/>
                  </a:lnTo>
                  <a:cubicBezTo>
                    <a:pt x="148490" y="330495"/>
                    <a:pt x="133877" y="323587"/>
                    <a:pt x="115278" y="311631"/>
                  </a:cubicBezTo>
                  <a:cubicBezTo>
                    <a:pt x="111160" y="307380"/>
                    <a:pt x="90834" y="284795"/>
                    <a:pt x="97875" y="258358"/>
                  </a:cubicBezTo>
                  <a:cubicBezTo>
                    <a:pt x="98406" y="256631"/>
                    <a:pt x="98937" y="254638"/>
                    <a:pt x="99602" y="252513"/>
                  </a:cubicBezTo>
                  <a:lnTo>
                    <a:pt x="104517" y="238298"/>
                  </a:lnTo>
                  <a:lnTo>
                    <a:pt x="138527" y="221559"/>
                  </a:lnTo>
                  <a:lnTo>
                    <a:pt x="120061" y="262344"/>
                  </a:lnTo>
                  <a:lnTo>
                    <a:pt x="158454" y="232718"/>
                  </a:lnTo>
                  <a:lnTo>
                    <a:pt x="147826" y="279747"/>
                  </a:lnTo>
                  <a:lnTo>
                    <a:pt x="174263" y="248660"/>
                  </a:lnTo>
                  <a:lnTo>
                    <a:pt x="183430" y="287452"/>
                  </a:lnTo>
                  <a:lnTo>
                    <a:pt x="192331" y="254771"/>
                  </a:lnTo>
                  <a:lnTo>
                    <a:pt x="210929" y="277887"/>
                  </a:lnTo>
                  <a:lnTo>
                    <a:pt x="209070" y="289046"/>
                  </a:lnTo>
                  <a:cubicBezTo>
                    <a:pt x="206545" y="304058"/>
                    <a:pt x="195519" y="314155"/>
                    <a:pt x="174927" y="320266"/>
                  </a:cubicBezTo>
                  <a:close/>
                  <a:moveTo>
                    <a:pt x="325180" y="226740"/>
                  </a:moveTo>
                  <a:cubicBezTo>
                    <a:pt x="323984" y="245870"/>
                    <a:pt x="311098" y="267392"/>
                    <a:pt x="290506" y="284529"/>
                  </a:cubicBezTo>
                  <a:cubicBezTo>
                    <a:pt x="285192" y="287186"/>
                    <a:pt x="257427" y="299409"/>
                    <a:pt x="234444" y="284662"/>
                  </a:cubicBezTo>
                  <a:cubicBezTo>
                    <a:pt x="232850" y="283732"/>
                    <a:pt x="231255" y="282537"/>
                    <a:pt x="229528" y="281208"/>
                  </a:cubicBezTo>
                  <a:lnTo>
                    <a:pt x="218369" y="272706"/>
                  </a:lnTo>
                  <a:lnTo>
                    <a:pt x="213719" y="247464"/>
                  </a:lnTo>
                  <a:lnTo>
                    <a:pt x="243212" y="266462"/>
                  </a:lnTo>
                  <a:lnTo>
                    <a:pt x="232717" y="233781"/>
                  </a:lnTo>
                  <a:lnTo>
                    <a:pt x="264335" y="239626"/>
                  </a:lnTo>
                  <a:lnTo>
                    <a:pt x="252246" y="211994"/>
                  </a:lnTo>
                  <a:lnTo>
                    <a:pt x="282801" y="218238"/>
                  </a:lnTo>
                  <a:lnTo>
                    <a:pt x="261014" y="191933"/>
                  </a:lnTo>
                  <a:lnTo>
                    <a:pt x="291569" y="184892"/>
                  </a:lnTo>
                  <a:lnTo>
                    <a:pt x="298079" y="188347"/>
                  </a:lnTo>
                  <a:cubicBezTo>
                    <a:pt x="312028" y="195653"/>
                    <a:pt x="325711" y="204820"/>
                    <a:pt x="325180" y="226740"/>
                  </a:cubicBezTo>
                  <a:close/>
                  <a:moveTo>
                    <a:pt x="301533" y="162839"/>
                  </a:moveTo>
                  <a:cubicBezTo>
                    <a:pt x="300071" y="164035"/>
                    <a:pt x="298477" y="165231"/>
                    <a:pt x="296750" y="166426"/>
                  </a:cubicBezTo>
                  <a:lnTo>
                    <a:pt x="284927" y="174663"/>
                  </a:lnTo>
                  <a:lnTo>
                    <a:pt x="270446" y="170412"/>
                  </a:lnTo>
                  <a:lnTo>
                    <a:pt x="290373" y="143045"/>
                  </a:lnTo>
                  <a:lnTo>
                    <a:pt x="255168" y="153141"/>
                  </a:lnTo>
                  <a:lnTo>
                    <a:pt x="278816" y="123250"/>
                  </a:lnTo>
                  <a:lnTo>
                    <a:pt x="250519" y="136668"/>
                  </a:lnTo>
                  <a:lnTo>
                    <a:pt x="263139" y="101596"/>
                  </a:lnTo>
                  <a:lnTo>
                    <a:pt x="230990" y="123250"/>
                  </a:lnTo>
                  <a:lnTo>
                    <a:pt x="244540" y="87647"/>
                  </a:lnTo>
                  <a:lnTo>
                    <a:pt x="213852" y="116741"/>
                  </a:lnTo>
                  <a:lnTo>
                    <a:pt x="216376" y="82997"/>
                  </a:lnTo>
                  <a:lnTo>
                    <a:pt x="228598" y="73565"/>
                  </a:lnTo>
                  <a:cubicBezTo>
                    <a:pt x="249190" y="57490"/>
                    <a:pt x="261147" y="55231"/>
                    <a:pt x="283465" y="63070"/>
                  </a:cubicBezTo>
                  <a:cubicBezTo>
                    <a:pt x="302197" y="70376"/>
                    <a:pt x="309504" y="85521"/>
                    <a:pt x="318803" y="109567"/>
                  </a:cubicBezTo>
                  <a:cubicBezTo>
                    <a:pt x="319600" y="115279"/>
                    <a:pt x="322789" y="145436"/>
                    <a:pt x="301533" y="162839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B24E4F9-87E2-FD23-1471-EA3FEC073A57}"/>
                </a:ext>
              </a:extLst>
            </p:cNvPr>
            <p:cNvSpPr/>
            <p:nvPr/>
          </p:nvSpPr>
          <p:spPr>
            <a:xfrm>
              <a:off x="8922061" y="3932359"/>
              <a:ext cx="309855" cy="315029"/>
            </a:xfrm>
            <a:custGeom>
              <a:avLst/>
              <a:gdLst>
                <a:gd name="connsiteX0" fmla="*/ 305689 w 309855"/>
                <a:gd name="connsiteY0" fmla="*/ 145646 h 315029"/>
                <a:gd name="connsiteX1" fmla="*/ 276994 w 309855"/>
                <a:gd name="connsiteY1" fmla="*/ 63014 h 315029"/>
                <a:gd name="connsiteX2" fmla="*/ 217743 w 309855"/>
                <a:gd name="connsiteY2" fmla="*/ 62483 h 315029"/>
                <a:gd name="connsiteX3" fmla="*/ 190908 w 309855"/>
                <a:gd name="connsiteY3" fmla="*/ 13727 h 315029"/>
                <a:gd name="connsiteX4" fmla="*/ 95920 w 309855"/>
                <a:gd name="connsiteY4" fmla="*/ 17712 h 315029"/>
                <a:gd name="connsiteX5" fmla="*/ 75063 w 309855"/>
                <a:gd name="connsiteY5" fmla="*/ 62084 h 315029"/>
                <a:gd name="connsiteX6" fmla="*/ 77454 w 309855"/>
                <a:gd name="connsiteY6" fmla="*/ 84270 h 315029"/>
                <a:gd name="connsiteX7" fmla="*/ 4121 w 309855"/>
                <a:gd name="connsiteY7" fmla="*/ 132760 h 315029"/>
                <a:gd name="connsiteX8" fmla="*/ 36537 w 309855"/>
                <a:gd name="connsiteY8" fmla="*/ 212470 h 315029"/>
                <a:gd name="connsiteX9" fmla="*/ 68155 w 309855"/>
                <a:gd name="connsiteY9" fmla="*/ 218581 h 315029"/>
                <a:gd name="connsiteX10" fmla="*/ 64834 w 309855"/>
                <a:gd name="connsiteY10" fmla="*/ 273580 h 315029"/>
                <a:gd name="connsiteX11" fmla="*/ 100039 w 309855"/>
                <a:gd name="connsiteY11" fmla="*/ 310380 h 315029"/>
                <a:gd name="connsiteX12" fmla="*/ 125147 w 309855"/>
                <a:gd name="connsiteY12" fmla="*/ 315029 h 315029"/>
                <a:gd name="connsiteX13" fmla="*/ 160618 w 309855"/>
                <a:gd name="connsiteY13" fmla="*/ 306527 h 315029"/>
                <a:gd name="connsiteX14" fmla="*/ 162345 w 309855"/>
                <a:gd name="connsiteY14" fmla="*/ 305730 h 315029"/>
                <a:gd name="connsiteX15" fmla="*/ 194495 w 309855"/>
                <a:gd name="connsiteY15" fmla="*/ 273580 h 315029"/>
                <a:gd name="connsiteX16" fmla="*/ 196487 w 309855"/>
                <a:gd name="connsiteY16" fmla="*/ 268001 h 315029"/>
                <a:gd name="connsiteX17" fmla="*/ 255207 w 309855"/>
                <a:gd name="connsiteY17" fmla="*/ 284873 h 315029"/>
                <a:gd name="connsiteX18" fmla="*/ 300907 w 309855"/>
                <a:gd name="connsiteY18" fmla="*/ 226684 h 315029"/>
                <a:gd name="connsiteX19" fmla="*/ 274603 w 309855"/>
                <a:gd name="connsiteY19" fmla="*/ 176866 h 315029"/>
                <a:gd name="connsiteX20" fmla="*/ 305689 w 309855"/>
                <a:gd name="connsiteY20" fmla="*/ 145646 h 315029"/>
                <a:gd name="connsiteX21" fmla="*/ 98312 w 309855"/>
                <a:gd name="connsiteY21" fmla="*/ 63545 h 315029"/>
                <a:gd name="connsiteX22" fmla="*/ 111198 w 309855"/>
                <a:gd name="connsiteY22" fmla="*/ 35514 h 315029"/>
                <a:gd name="connsiteX23" fmla="*/ 176427 w 309855"/>
                <a:gd name="connsiteY23" fmla="*/ 32592 h 315029"/>
                <a:gd name="connsiteX24" fmla="*/ 192768 w 309855"/>
                <a:gd name="connsiteY24" fmla="*/ 77628 h 315029"/>
                <a:gd name="connsiteX25" fmla="*/ 191306 w 309855"/>
                <a:gd name="connsiteY25" fmla="*/ 92374 h 315029"/>
                <a:gd name="connsiteX26" fmla="*/ 180944 w 309855"/>
                <a:gd name="connsiteY26" fmla="*/ 107651 h 315029"/>
                <a:gd name="connsiteX27" fmla="*/ 178287 w 309855"/>
                <a:gd name="connsiteY27" fmla="*/ 74971 h 315029"/>
                <a:gd name="connsiteX28" fmla="*/ 161282 w 309855"/>
                <a:gd name="connsiteY28" fmla="*/ 105127 h 315029"/>
                <a:gd name="connsiteX29" fmla="*/ 146802 w 309855"/>
                <a:gd name="connsiteY29" fmla="*/ 77628 h 315029"/>
                <a:gd name="connsiteX30" fmla="*/ 150787 w 309855"/>
                <a:gd name="connsiteY30" fmla="*/ 108980 h 315029"/>
                <a:gd name="connsiteX31" fmla="*/ 123287 w 309855"/>
                <a:gd name="connsiteY31" fmla="*/ 84137 h 315029"/>
                <a:gd name="connsiteX32" fmla="*/ 135111 w 309855"/>
                <a:gd name="connsiteY32" fmla="*/ 124656 h 315029"/>
                <a:gd name="connsiteX33" fmla="*/ 115582 w 309855"/>
                <a:gd name="connsiteY33" fmla="*/ 111371 h 315029"/>
                <a:gd name="connsiteX34" fmla="*/ 107611 w 309855"/>
                <a:gd name="connsiteY34" fmla="*/ 98485 h 315029"/>
                <a:gd name="connsiteX35" fmla="*/ 98312 w 309855"/>
                <a:gd name="connsiteY35" fmla="*/ 63545 h 315029"/>
                <a:gd name="connsiteX36" fmla="*/ 205920 w 309855"/>
                <a:gd name="connsiteY36" fmla="*/ 169028 h 315029"/>
                <a:gd name="connsiteX37" fmla="*/ 183734 w 309855"/>
                <a:gd name="connsiteY37" fmla="*/ 170356 h 315029"/>
                <a:gd name="connsiteX38" fmla="*/ 186258 w 309855"/>
                <a:gd name="connsiteY38" fmla="*/ 188690 h 315029"/>
                <a:gd name="connsiteX39" fmla="*/ 171910 w 309855"/>
                <a:gd name="connsiteY39" fmla="*/ 174342 h 315029"/>
                <a:gd name="connsiteX40" fmla="*/ 166596 w 309855"/>
                <a:gd name="connsiteY40" fmla="*/ 199185 h 315029"/>
                <a:gd name="connsiteX41" fmla="*/ 160087 w 309855"/>
                <a:gd name="connsiteY41" fmla="*/ 179523 h 315029"/>
                <a:gd name="connsiteX42" fmla="*/ 144410 w 309855"/>
                <a:gd name="connsiteY42" fmla="*/ 191347 h 315029"/>
                <a:gd name="connsiteX43" fmla="*/ 156234 w 309855"/>
                <a:gd name="connsiteY43" fmla="*/ 169028 h 315029"/>
                <a:gd name="connsiteX44" fmla="*/ 130063 w 309855"/>
                <a:gd name="connsiteY44" fmla="*/ 165042 h 315029"/>
                <a:gd name="connsiteX45" fmla="*/ 152913 w 309855"/>
                <a:gd name="connsiteY45" fmla="*/ 155212 h 315029"/>
                <a:gd name="connsiteX46" fmla="*/ 135908 w 309855"/>
                <a:gd name="connsiteY46" fmla="*/ 140864 h 315029"/>
                <a:gd name="connsiteX47" fmla="*/ 158094 w 309855"/>
                <a:gd name="connsiteY47" fmla="*/ 145381 h 315029"/>
                <a:gd name="connsiteX48" fmla="*/ 157430 w 309855"/>
                <a:gd name="connsiteY48" fmla="*/ 120538 h 315029"/>
                <a:gd name="connsiteX49" fmla="*/ 170449 w 309855"/>
                <a:gd name="connsiteY49" fmla="*/ 142724 h 315029"/>
                <a:gd name="connsiteX50" fmla="*/ 184929 w 309855"/>
                <a:gd name="connsiteY50" fmla="*/ 117881 h 315029"/>
                <a:gd name="connsiteX51" fmla="*/ 182272 w 309855"/>
                <a:gd name="connsiteY51" fmla="*/ 145381 h 315029"/>
                <a:gd name="connsiteX52" fmla="*/ 211101 w 309855"/>
                <a:gd name="connsiteY52" fmla="*/ 136214 h 315029"/>
                <a:gd name="connsiteX53" fmla="*/ 188915 w 309855"/>
                <a:gd name="connsiteY53" fmla="*/ 155876 h 315029"/>
                <a:gd name="connsiteX54" fmla="*/ 205920 w 309855"/>
                <a:gd name="connsiteY54" fmla="*/ 169028 h 315029"/>
                <a:gd name="connsiteX55" fmla="*/ 46500 w 309855"/>
                <a:gd name="connsiteY55" fmla="*/ 191081 h 315029"/>
                <a:gd name="connsiteX56" fmla="*/ 26042 w 309855"/>
                <a:gd name="connsiteY56" fmla="*/ 140598 h 315029"/>
                <a:gd name="connsiteX57" fmla="*/ 84628 w 309855"/>
                <a:gd name="connsiteY57" fmla="*/ 108581 h 315029"/>
                <a:gd name="connsiteX58" fmla="*/ 117309 w 309855"/>
                <a:gd name="connsiteY58" fmla="*/ 122265 h 315029"/>
                <a:gd name="connsiteX59" fmla="*/ 120896 w 309855"/>
                <a:gd name="connsiteY59" fmla="*/ 129837 h 315029"/>
                <a:gd name="connsiteX60" fmla="*/ 90872 w 309855"/>
                <a:gd name="connsiteY60" fmla="*/ 132494 h 315029"/>
                <a:gd name="connsiteX61" fmla="*/ 119568 w 309855"/>
                <a:gd name="connsiteY61" fmla="*/ 154680 h 315029"/>
                <a:gd name="connsiteX62" fmla="*/ 81705 w 309855"/>
                <a:gd name="connsiteY62" fmla="*/ 170356 h 315029"/>
                <a:gd name="connsiteX63" fmla="*/ 118372 w 309855"/>
                <a:gd name="connsiteY63" fmla="*/ 175670 h 315029"/>
                <a:gd name="connsiteX64" fmla="*/ 98445 w 309855"/>
                <a:gd name="connsiteY64" fmla="*/ 196528 h 315029"/>
                <a:gd name="connsiteX65" fmla="*/ 97382 w 309855"/>
                <a:gd name="connsiteY65" fmla="*/ 197059 h 315029"/>
                <a:gd name="connsiteX66" fmla="*/ 46500 w 309855"/>
                <a:gd name="connsiteY66" fmla="*/ 191081 h 315029"/>
                <a:gd name="connsiteX67" fmla="*/ 172973 w 309855"/>
                <a:gd name="connsiteY67" fmla="*/ 263351 h 315029"/>
                <a:gd name="connsiteX68" fmla="*/ 151717 w 309855"/>
                <a:gd name="connsiteY68" fmla="*/ 284341 h 315029"/>
                <a:gd name="connsiteX69" fmla="*/ 149857 w 309855"/>
                <a:gd name="connsiteY69" fmla="*/ 285271 h 315029"/>
                <a:gd name="connsiteX70" fmla="*/ 108541 w 309855"/>
                <a:gd name="connsiteY70" fmla="*/ 288327 h 315029"/>
                <a:gd name="connsiteX71" fmla="*/ 86754 w 309855"/>
                <a:gd name="connsiteY71" fmla="*/ 265211 h 315029"/>
                <a:gd name="connsiteX72" fmla="*/ 103227 w 309855"/>
                <a:gd name="connsiteY72" fmla="*/ 210078 h 315029"/>
                <a:gd name="connsiteX73" fmla="*/ 110667 w 309855"/>
                <a:gd name="connsiteY73" fmla="*/ 201842 h 315029"/>
                <a:gd name="connsiteX74" fmla="*/ 135111 w 309855"/>
                <a:gd name="connsiteY74" fmla="*/ 197590 h 315029"/>
                <a:gd name="connsiteX75" fmla="*/ 120763 w 309855"/>
                <a:gd name="connsiteY75" fmla="*/ 225090 h 315029"/>
                <a:gd name="connsiteX76" fmla="*/ 150787 w 309855"/>
                <a:gd name="connsiteY76" fmla="*/ 200247 h 315029"/>
                <a:gd name="connsiteX77" fmla="*/ 146802 w 309855"/>
                <a:gd name="connsiteY77" fmla="*/ 242095 h 315029"/>
                <a:gd name="connsiteX78" fmla="*/ 166463 w 309855"/>
                <a:gd name="connsiteY78" fmla="*/ 218581 h 315029"/>
                <a:gd name="connsiteX79" fmla="*/ 177888 w 309855"/>
                <a:gd name="connsiteY79" fmla="*/ 240767 h 315029"/>
                <a:gd name="connsiteX80" fmla="*/ 172973 w 309855"/>
                <a:gd name="connsiteY80" fmla="*/ 263351 h 315029"/>
                <a:gd name="connsiteX81" fmla="*/ 277260 w 309855"/>
                <a:gd name="connsiteY81" fmla="*/ 226552 h 315029"/>
                <a:gd name="connsiteX82" fmla="*/ 249361 w 309855"/>
                <a:gd name="connsiteY82" fmla="*/ 261890 h 315029"/>
                <a:gd name="connsiteX83" fmla="*/ 239132 w 309855"/>
                <a:gd name="connsiteY83" fmla="*/ 263085 h 315029"/>
                <a:gd name="connsiteX84" fmla="*/ 185328 w 309855"/>
                <a:gd name="connsiteY84" fmla="*/ 237445 h 315029"/>
                <a:gd name="connsiteX85" fmla="*/ 182405 w 309855"/>
                <a:gd name="connsiteY85" fmla="*/ 208218 h 315029"/>
                <a:gd name="connsiteX86" fmla="*/ 212562 w 309855"/>
                <a:gd name="connsiteY86" fmla="*/ 237047 h 315029"/>
                <a:gd name="connsiteX87" fmla="*/ 204724 w 309855"/>
                <a:gd name="connsiteY87" fmla="*/ 204366 h 315029"/>
                <a:gd name="connsiteX88" fmla="*/ 232224 w 309855"/>
                <a:gd name="connsiteY88" fmla="*/ 222699 h 315029"/>
                <a:gd name="connsiteX89" fmla="*/ 224386 w 309855"/>
                <a:gd name="connsiteY89" fmla="*/ 187361 h 315029"/>
                <a:gd name="connsiteX90" fmla="*/ 251885 w 309855"/>
                <a:gd name="connsiteY90" fmla="*/ 192542 h 315029"/>
                <a:gd name="connsiteX91" fmla="*/ 229567 w 309855"/>
                <a:gd name="connsiteY91" fmla="*/ 174209 h 315029"/>
                <a:gd name="connsiteX92" fmla="*/ 242852 w 309855"/>
                <a:gd name="connsiteY92" fmla="*/ 171419 h 315029"/>
                <a:gd name="connsiteX93" fmla="*/ 277260 w 309855"/>
                <a:gd name="connsiteY93" fmla="*/ 226552 h 315029"/>
                <a:gd name="connsiteX94" fmla="*/ 283636 w 309855"/>
                <a:gd name="connsiteY94" fmla="*/ 137144 h 315029"/>
                <a:gd name="connsiteX95" fmla="*/ 264373 w 309855"/>
                <a:gd name="connsiteY95" fmla="*/ 155477 h 315029"/>
                <a:gd name="connsiteX96" fmla="*/ 248166 w 309855"/>
                <a:gd name="connsiteY96" fmla="*/ 160526 h 315029"/>
                <a:gd name="connsiteX97" fmla="*/ 226910 w 309855"/>
                <a:gd name="connsiteY97" fmla="*/ 153219 h 315029"/>
                <a:gd name="connsiteX98" fmla="*/ 250424 w 309855"/>
                <a:gd name="connsiteY98" fmla="*/ 142724 h 315029"/>
                <a:gd name="connsiteX99" fmla="*/ 224253 w 309855"/>
                <a:gd name="connsiteY99" fmla="*/ 134886 h 315029"/>
                <a:gd name="connsiteX100" fmla="*/ 242586 w 309855"/>
                <a:gd name="connsiteY100" fmla="*/ 113895 h 315029"/>
                <a:gd name="connsiteX101" fmla="*/ 212562 w 309855"/>
                <a:gd name="connsiteY101" fmla="*/ 128376 h 315029"/>
                <a:gd name="connsiteX102" fmla="*/ 220400 w 309855"/>
                <a:gd name="connsiteY102" fmla="*/ 103533 h 315029"/>
                <a:gd name="connsiteX103" fmla="*/ 199410 w 309855"/>
                <a:gd name="connsiteY103" fmla="*/ 116685 h 315029"/>
                <a:gd name="connsiteX104" fmla="*/ 202333 w 309855"/>
                <a:gd name="connsiteY104" fmla="*/ 96492 h 315029"/>
                <a:gd name="connsiteX105" fmla="*/ 212562 w 309855"/>
                <a:gd name="connsiteY105" fmla="*/ 89318 h 315029"/>
                <a:gd name="connsiteX106" fmla="*/ 242453 w 309855"/>
                <a:gd name="connsiteY106" fmla="*/ 77229 h 315029"/>
                <a:gd name="connsiteX107" fmla="*/ 265170 w 309855"/>
                <a:gd name="connsiteY107" fmla="*/ 83473 h 315029"/>
                <a:gd name="connsiteX108" fmla="*/ 283636 w 309855"/>
                <a:gd name="connsiteY108" fmla="*/ 137144 h 31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09855" h="315029">
                  <a:moveTo>
                    <a:pt x="305689" y="145646"/>
                  </a:moveTo>
                  <a:cubicBezTo>
                    <a:pt x="317115" y="115888"/>
                    <a:pt x="304228" y="78956"/>
                    <a:pt x="276994" y="63014"/>
                  </a:cubicBezTo>
                  <a:cubicBezTo>
                    <a:pt x="259059" y="52519"/>
                    <a:pt x="236873" y="54379"/>
                    <a:pt x="217743" y="62483"/>
                  </a:cubicBezTo>
                  <a:cubicBezTo>
                    <a:pt x="218009" y="44149"/>
                    <a:pt x="208975" y="27676"/>
                    <a:pt x="190908" y="13727"/>
                  </a:cubicBezTo>
                  <a:cubicBezTo>
                    <a:pt x="165268" y="-6068"/>
                    <a:pt x="120763" y="-4208"/>
                    <a:pt x="95920" y="17712"/>
                  </a:cubicBezTo>
                  <a:cubicBezTo>
                    <a:pt x="83698" y="28473"/>
                    <a:pt x="76126" y="44681"/>
                    <a:pt x="75063" y="62084"/>
                  </a:cubicBezTo>
                  <a:cubicBezTo>
                    <a:pt x="74532" y="69657"/>
                    <a:pt x="75329" y="77229"/>
                    <a:pt x="77454" y="84270"/>
                  </a:cubicBezTo>
                  <a:cubicBezTo>
                    <a:pt x="42781" y="78823"/>
                    <a:pt x="14218" y="104330"/>
                    <a:pt x="4121" y="132760"/>
                  </a:cubicBezTo>
                  <a:cubicBezTo>
                    <a:pt x="-5577" y="160260"/>
                    <a:pt x="535" y="195465"/>
                    <a:pt x="36537" y="212470"/>
                  </a:cubicBezTo>
                  <a:cubicBezTo>
                    <a:pt x="48095" y="217916"/>
                    <a:pt x="58324" y="219245"/>
                    <a:pt x="68155" y="218581"/>
                  </a:cubicBezTo>
                  <a:cubicBezTo>
                    <a:pt x="60450" y="235851"/>
                    <a:pt x="58723" y="256310"/>
                    <a:pt x="64834" y="273580"/>
                  </a:cubicBezTo>
                  <a:cubicBezTo>
                    <a:pt x="71078" y="290718"/>
                    <a:pt x="83565" y="303737"/>
                    <a:pt x="100039" y="310380"/>
                  </a:cubicBezTo>
                  <a:cubicBezTo>
                    <a:pt x="108010" y="313568"/>
                    <a:pt x="116379" y="315029"/>
                    <a:pt x="125147" y="315029"/>
                  </a:cubicBezTo>
                  <a:cubicBezTo>
                    <a:pt x="136971" y="315029"/>
                    <a:pt x="149193" y="312239"/>
                    <a:pt x="160618" y="306527"/>
                  </a:cubicBezTo>
                  <a:lnTo>
                    <a:pt x="162345" y="305730"/>
                  </a:lnTo>
                  <a:cubicBezTo>
                    <a:pt x="173239" y="300416"/>
                    <a:pt x="184398" y="294836"/>
                    <a:pt x="194495" y="273580"/>
                  </a:cubicBezTo>
                  <a:cubicBezTo>
                    <a:pt x="195292" y="271720"/>
                    <a:pt x="195956" y="269993"/>
                    <a:pt x="196487" y="268001"/>
                  </a:cubicBezTo>
                  <a:cubicBezTo>
                    <a:pt x="214422" y="283810"/>
                    <a:pt x="234881" y="289921"/>
                    <a:pt x="255207" y="284873"/>
                  </a:cubicBezTo>
                  <a:cubicBezTo>
                    <a:pt x="281644" y="278230"/>
                    <a:pt x="300774" y="253786"/>
                    <a:pt x="300907" y="226684"/>
                  </a:cubicBezTo>
                  <a:cubicBezTo>
                    <a:pt x="301040" y="207288"/>
                    <a:pt x="291607" y="190151"/>
                    <a:pt x="274603" y="176866"/>
                  </a:cubicBezTo>
                  <a:cubicBezTo>
                    <a:pt x="289083" y="171153"/>
                    <a:pt x="299977" y="160526"/>
                    <a:pt x="305689" y="145646"/>
                  </a:cubicBezTo>
                  <a:close/>
                  <a:moveTo>
                    <a:pt x="98312" y="63545"/>
                  </a:moveTo>
                  <a:cubicBezTo>
                    <a:pt x="98976" y="52386"/>
                    <a:pt x="103758" y="42157"/>
                    <a:pt x="111198" y="35514"/>
                  </a:cubicBezTo>
                  <a:cubicBezTo>
                    <a:pt x="127538" y="21167"/>
                    <a:pt x="159821" y="19705"/>
                    <a:pt x="176427" y="32592"/>
                  </a:cubicBezTo>
                  <a:cubicBezTo>
                    <a:pt x="195292" y="47205"/>
                    <a:pt x="193963" y="56637"/>
                    <a:pt x="192768" y="77628"/>
                  </a:cubicBezTo>
                  <a:lnTo>
                    <a:pt x="191306" y="92374"/>
                  </a:lnTo>
                  <a:lnTo>
                    <a:pt x="180944" y="107651"/>
                  </a:lnTo>
                  <a:lnTo>
                    <a:pt x="178287" y="74971"/>
                  </a:lnTo>
                  <a:lnTo>
                    <a:pt x="161282" y="105127"/>
                  </a:lnTo>
                  <a:lnTo>
                    <a:pt x="146802" y="77628"/>
                  </a:lnTo>
                  <a:lnTo>
                    <a:pt x="150787" y="108980"/>
                  </a:lnTo>
                  <a:lnTo>
                    <a:pt x="123287" y="84137"/>
                  </a:lnTo>
                  <a:lnTo>
                    <a:pt x="135111" y="124656"/>
                  </a:lnTo>
                  <a:lnTo>
                    <a:pt x="115582" y="111371"/>
                  </a:lnTo>
                  <a:lnTo>
                    <a:pt x="107611" y="98485"/>
                  </a:lnTo>
                  <a:cubicBezTo>
                    <a:pt x="101633" y="91311"/>
                    <a:pt x="97780" y="74041"/>
                    <a:pt x="98312" y="63545"/>
                  </a:cubicBezTo>
                  <a:close/>
                  <a:moveTo>
                    <a:pt x="205920" y="169028"/>
                  </a:moveTo>
                  <a:lnTo>
                    <a:pt x="183734" y="170356"/>
                  </a:lnTo>
                  <a:lnTo>
                    <a:pt x="186258" y="188690"/>
                  </a:lnTo>
                  <a:lnTo>
                    <a:pt x="171910" y="174342"/>
                  </a:lnTo>
                  <a:lnTo>
                    <a:pt x="166596" y="199185"/>
                  </a:lnTo>
                  <a:lnTo>
                    <a:pt x="160087" y="179523"/>
                  </a:lnTo>
                  <a:lnTo>
                    <a:pt x="144410" y="191347"/>
                  </a:lnTo>
                  <a:lnTo>
                    <a:pt x="156234" y="169028"/>
                  </a:lnTo>
                  <a:lnTo>
                    <a:pt x="130063" y="165042"/>
                  </a:lnTo>
                  <a:lnTo>
                    <a:pt x="152913" y="155212"/>
                  </a:lnTo>
                  <a:lnTo>
                    <a:pt x="135908" y="140864"/>
                  </a:lnTo>
                  <a:lnTo>
                    <a:pt x="158094" y="145381"/>
                  </a:lnTo>
                  <a:lnTo>
                    <a:pt x="157430" y="120538"/>
                  </a:lnTo>
                  <a:lnTo>
                    <a:pt x="170449" y="142724"/>
                  </a:lnTo>
                  <a:lnTo>
                    <a:pt x="184929" y="117881"/>
                  </a:lnTo>
                  <a:lnTo>
                    <a:pt x="182272" y="145381"/>
                  </a:lnTo>
                  <a:lnTo>
                    <a:pt x="211101" y="136214"/>
                  </a:lnTo>
                  <a:lnTo>
                    <a:pt x="188915" y="155876"/>
                  </a:lnTo>
                  <a:lnTo>
                    <a:pt x="205920" y="169028"/>
                  </a:lnTo>
                  <a:close/>
                  <a:moveTo>
                    <a:pt x="46500" y="191081"/>
                  </a:moveTo>
                  <a:cubicBezTo>
                    <a:pt x="16078" y="176733"/>
                    <a:pt x="23252" y="148835"/>
                    <a:pt x="26042" y="140598"/>
                  </a:cubicBezTo>
                  <a:cubicBezTo>
                    <a:pt x="33215" y="120671"/>
                    <a:pt x="53143" y="100743"/>
                    <a:pt x="84628" y="108581"/>
                  </a:cubicBezTo>
                  <a:cubicBezTo>
                    <a:pt x="98046" y="109644"/>
                    <a:pt x="108674" y="116685"/>
                    <a:pt x="117309" y="122265"/>
                  </a:cubicBezTo>
                  <a:lnTo>
                    <a:pt x="120896" y="129837"/>
                  </a:lnTo>
                  <a:lnTo>
                    <a:pt x="90872" y="132494"/>
                  </a:lnTo>
                  <a:lnTo>
                    <a:pt x="119568" y="154680"/>
                  </a:lnTo>
                  <a:lnTo>
                    <a:pt x="81705" y="170356"/>
                  </a:lnTo>
                  <a:lnTo>
                    <a:pt x="118372" y="175670"/>
                  </a:lnTo>
                  <a:lnTo>
                    <a:pt x="98445" y="196528"/>
                  </a:lnTo>
                  <a:lnTo>
                    <a:pt x="97382" y="197059"/>
                  </a:lnTo>
                  <a:cubicBezTo>
                    <a:pt x="79447" y="201443"/>
                    <a:pt x="60715" y="197723"/>
                    <a:pt x="46500" y="191081"/>
                  </a:cubicBezTo>
                  <a:close/>
                  <a:moveTo>
                    <a:pt x="172973" y="263351"/>
                  </a:moveTo>
                  <a:cubicBezTo>
                    <a:pt x="166463" y="277300"/>
                    <a:pt x="160884" y="279957"/>
                    <a:pt x="151717" y="284341"/>
                  </a:cubicBezTo>
                  <a:lnTo>
                    <a:pt x="149857" y="285271"/>
                  </a:lnTo>
                  <a:cubicBezTo>
                    <a:pt x="135908" y="292046"/>
                    <a:pt x="120763" y="293242"/>
                    <a:pt x="108541" y="288327"/>
                  </a:cubicBezTo>
                  <a:cubicBezTo>
                    <a:pt x="98312" y="284208"/>
                    <a:pt x="90739" y="276237"/>
                    <a:pt x="86754" y="265211"/>
                  </a:cubicBezTo>
                  <a:cubicBezTo>
                    <a:pt x="80244" y="247409"/>
                    <a:pt x="88082" y="221105"/>
                    <a:pt x="103227" y="210078"/>
                  </a:cubicBezTo>
                  <a:lnTo>
                    <a:pt x="110667" y="201842"/>
                  </a:lnTo>
                  <a:lnTo>
                    <a:pt x="135111" y="197590"/>
                  </a:lnTo>
                  <a:lnTo>
                    <a:pt x="120763" y="225090"/>
                  </a:lnTo>
                  <a:lnTo>
                    <a:pt x="150787" y="200247"/>
                  </a:lnTo>
                  <a:lnTo>
                    <a:pt x="146802" y="242095"/>
                  </a:lnTo>
                  <a:lnTo>
                    <a:pt x="166463" y="218581"/>
                  </a:lnTo>
                  <a:lnTo>
                    <a:pt x="177888" y="240767"/>
                  </a:lnTo>
                  <a:cubicBezTo>
                    <a:pt x="177623" y="250332"/>
                    <a:pt x="174966" y="259498"/>
                    <a:pt x="172973" y="263351"/>
                  </a:cubicBezTo>
                  <a:close/>
                  <a:moveTo>
                    <a:pt x="277260" y="226552"/>
                  </a:moveTo>
                  <a:cubicBezTo>
                    <a:pt x="277127" y="242759"/>
                    <a:pt x="265303" y="257904"/>
                    <a:pt x="249361" y="261890"/>
                  </a:cubicBezTo>
                  <a:cubicBezTo>
                    <a:pt x="246173" y="262687"/>
                    <a:pt x="242852" y="263085"/>
                    <a:pt x="239132" y="263085"/>
                  </a:cubicBezTo>
                  <a:cubicBezTo>
                    <a:pt x="222127" y="263085"/>
                    <a:pt x="200473" y="254716"/>
                    <a:pt x="185328" y="237445"/>
                  </a:cubicBezTo>
                  <a:lnTo>
                    <a:pt x="182405" y="208218"/>
                  </a:lnTo>
                  <a:lnTo>
                    <a:pt x="212562" y="237047"/>
                  </a:lnTo>
                  <a:lnTo>
                    <a:pt x="204724" y="204366"/>
                  </a:lnTo>
                  <a:lnTo>
                    <a:pt x="232224" y="222699"/>
                  </a:lnTo>
                  <a:lnTo>
                    <a:pt x="224386" y="187361"/>
                  </a:lnTo>
                  <a:lnTo>
                    <a:pt x="251885" y="192542"/>
                  </a:lnTo>
                  <a:lnTo>
                    <a:pt x="229567" y="174209"/>
                  </a:lnTo>
                  <a:lnTo>
                    <a:pt x="242852" y="171419"/>
                  </a:lnTo>
                  <a:cubicBezTo>
                    <a:pt x="265967" y="184306"/>
                    <a:pt x="277393" y="208750"/>
                    <a:pt x="277260" y="226552"/>
                  </a:cubicBezTo>
                  <a:close/>
                  <a:moveTo>
                    <a:pt x="283636" y="137144"/>
                  </a:moveTo>
                  <a:cubicBezTo>
                    <a:pt x="280182" y="146178"/>
                    <a:pt x="273938" y="151492"/>
                    <a:pt x="264373" y="155477"/>
                  </a:cubicBezTo>
                  <a:cubicBezTo>
                    <a:pt x="259724" y="157470"/>
                    <a:pt x="254277" y="159064"/>
                    <a:pt x="248166" y="160526"/>
                  </a:cubicBezTo>
                  <a:lnTo>
                    <a:pt x="226910" y="153219"/>
                  </a:lnTo>
                  <a:lnTo>
                    <a:pt x="250424" y="142724"/>
                  </a:lnTo>
                  <a:lnTo>
                    <a:pt x="224253" y="134886"/>
                  </a:lnTo>
                  <a:lnTo>
                    <a:pt x="242586" y="113895"/>
                  </a:lnTo>
                  <a:lnTo>
                    <a:pt x="212562" y="128376"/>
                  </a:lnTo>
                  <a:lnTo>
                    <a:pt x="220400" y="103533"/>
                  </a:lnTo>
                  <a:lnTo>
                    <a:pt x="199410" y="116685"/>
                  </a:lnTo>
                  <a:lnTo>
                    <a:pt x="202333" y="96492"/>
                  </a:lnTo>
                  <a:lnTo>
                    <a:pt x="212562" y="89318"/>
                  </a:lnTo>
                  <a:cubicBezTo>
                    <a:pt x="221197" y="81082"/>
                    <a:pt x="231825" y="77229"/>
                    <a:pt x="242453" y="77229"/>
                  </a:cubicBezTo>
                  <a:cubicBezTo>
                    <a:pt x="250424" y="77229"/>
                    <a:pt x="258262" y="79355"/>
                    <a:pt x="265170" y="83473"/>
                  </a:cubicBezTo>
                  <a:cubicBezTo>
                    <a:pt x="282175" y="93304"/>
                    <a:pt x="290943" y="118412"/>
                    <a:pt x="283636" y="137144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AB72103-C353-C9EE-80F0-57C7C1E04CAB}"/>
                </a:ext>
              </a:extLst>
            </p:cNvPr>
            <p:cNvSpPr/>
            <p:nvPr/>
          </p:nvSpPr>
          <p:spPr>
            <a:xfrm>
              <a:off x="8601883" y="4482704"/>
              <a:ext cx="307446" cy="306860"/>
            </a:xfrm>
            <a:custGeom>
              <a:avLst/>
              <a:gdLst>
                <a:gd name="connsiteX0" fmla="*/ 211643 w 307446"/>
                <a:gd name="connsiteY0" fmla="*/ 286517 h 306860"/>
                <a:gd name="connsiteX1" fmla="*/ 281123 w 307446"/>
                <a:gd name="connsiteY1" fmla="*/ 236698 h 306860"/>
                <a:gd name="connsiteX2" fmla="*/ 265181 w 307446"/>
                <a:gd name="connsiteY2" fmla="*/ 181035 h 306860"/>
                <a:gd name="connsiteX3" fmla="*/ 303441 w 307446"/>
                <a:gd name="connsiteY3" fmla="*/ 142375 h 306860"/>
                <a:gd name="connsiteX4" fmla="*/ 273418 w 307446"/>
                <a:gd name="connsiteY4" fmla="*/ 54296 h 306860"/>
                <a:gd name="connsiteX5" fmla="*/ 225990 w 307446"/>
                <a:gd name="connsiteY5" fmla="*/ 46990 h 306860"/>
                <a:gd name="connsiteX6" fmla="*/ 205930 w 307446"/>
                <a:gd name="connsiteY6" fmla="*/ 55359 h 306860"/>
                <a:gd name="connsiteX7" fmla="*/ 140170 w 307446"/>
                <a:gd name="connsiteY7" fmla="*/ 94 h 306860"/>
                <a:gd name="connsiteX8" fmla="*/ 74409 w 307446"/>
                <a:gd name="connsiteY8" fmla="*/ 52569 h 306860"/>
                <a:gd name="connsiteX9" fmla="*/ 77465 w 307446"/>
                <a:gd name="connsiteY9" fmla="*/ 83922 h 306860"/>
                <a:gd name="connsiteX10" fmla="*/ 24989 w 307446"/>
                <a:gd name="connsiteY10" fmla="*/ 96011 h 306860"/>
                <a:gd name="connsiteX11" fmla="*/ 279 w 307446"/>
                <a:gd name="connsiteY11" fmla="*/ 139187 h 306860"/>
                <a:gd name="connsiteX12" fmla="*/ 2803 w 307446"/>
                <a:gd name="connsiteY12" fmla="*/ 164030 h 306860"/>
                <a:gd name="connsiteX13" fmla="*/ 20605 w 307446"/>
                <a:gd name="connsiteY13" fmla="*/ 194984 h 306860"/>
                <a:gd name="connsiteX14" fmla="*/ 21801 w 307446"/>
                <a:gd name="connsiteY14" fmla="*/ 196445 h 306860"/>
                <a:gd name="connsiteX15" fmla="*/ 60859 w 307446"/>
                <a:gd name="connsiteY15" fmla="*/ 217701 h 306860"/>
                <a:gd name="connsiteX16" fmla="*/ 66704 w 307446"/>
                <a:gd name="connsiteY16" fmla="*/ 218100 h 306860"/>
                <a:gd name="connsiteX17" fmla="*/ 67102 w 307446"/>
                <a:gd name="connsiteY17" fmla="*/ 277882 h 306860"/>
                <a:gd name="connsiteX18" fmla="*/ 134324 w 307446"/>
                <a:gd name="connsiteY18" fmla="*/ 304585 h 306860"/>
                <a:gd name="connsiteX19" fmla="*/ 173781 w 307446"/>
                <a:gd name="connsiteY19" fmla="*/ 266058 h 306860"/>
                <a:gd name="connsiteX20" fmla="*/ 211643 w 307446"/>
                <a:gd name="connsiteY20" fmla="*/ 286517 h 306860"/>
                <a:gd name="connsiteX21" fmla="*/ 231039 w 307446"/>
                <a:gd name="connsiteY21" fmla="*/ 69441 h 306860"/>
                <a:gd name="connsiteX22" fmla="*/ 260930 w 307446"/>
                <a:gd name="connsiteY22" fmla="*/ 73825 h 306860"/>
                <a:gd name="connsiteX23" fmla="*/ 281787 w 307446"/>
                <a:gd name="connsiteY23" fmla="*/ 134139 h 306860"/>
                <a:gd name="connsiteX24" fmla="*/ 244191 w 307446"/>
                <a:gd name="connsiteY24" fmla="*/ 161904 h 306860"/>
                <a:gd name="connsiteX25" fmla="*/ 229976 w 307446"/>
                <a:gd name="connsiteY25" fmla="*/ 164694 h 306860"/>
                <a:gd name="connsiteX26" fmla="*/ 212705 w 307446"/>
                <a:gd name="connsiteY26" fmla="*/ 159247 h 306860"/>
                <a:gd name="connsiteX27" fmla="*/ 242596 w 307446"/>
                <a:gd name="connsiteY27" fmla="*/ 147689 h 306860"/>
                <a:gd name="connsiteX28" fmla="*/ 209650 w 307446"/>
                <a:gd name="connsiteY28" fmla="*/ 140117 h 306860"/>
                <a:gd name="connsiteX29" fmla="*/ 231437 w 307446"/>
                <a:gd name="connsiteY29" fmla="*/ 118994 h 306860"/>
                <a:gd name="connsiteX30" fmla="*/ 203140 w 307446"/>
                <a:gd name="connsiteY30" fmla="*/ 131349 h 306860"/>
                <a:gd name="connsiteX31" fmla="*/ 218816 w 307446"/>
                <a:gd name="connsiteY31" fmla="*/ 98668 h 306860"/>
                <a:gd name="connsiteX32" fmla="*/ 184010 w 307446"/>
                <a:gd name="connsiteY32" fmla="*/ 120987 h 306860"/>
                <a:gd name="connsiteX33" fmla="*/ 191184 w 307446"/>
                <a:gd name="connsiteY33" fmla="*/ 99067 h 306860"/>
                <a:gd name="connsiteX34" fmla="*/ 201015 w 307446"/>
                <a:gd name="connsiteY34" fmla="*/ 88040 h 306860"/>
                <a:gd name="connsiteX35" fmla="*/ 231039 w 307446"/>
                <a:gd name="connsiteY35" fmla="*/ 69441 h 306860"/>
                <a:gd name="connsiteX36" fmla="*/ 161957 w 307446"/>
                <a:gd name="connsiteY36" fmla="*/ 199501 h 306860"/>
                <a:gd name="connsiteX37" fmla="*/ 154517 w 307446"/>
                <a:gd name="connsiteY37" fmla="*/ 179042 h 306860"/>
                <a:gd name="connsiteX38" fmla="*/ 138044 w 307446"/>
                <a:gd name="connsiteY38" fmla="*/ 186481 h 306860"/>
                <a:gd name="connsiteX39" fmla="*/ 147476 w 307446"/>
                <a:gd name="connsiteY39" fmla="*/ 169078 h 306860"/>
                <a:gd name="connsiteX40" fmla="*/ 122634 w 307446"/>
                <a:gd name="connsiteY40" fmla="*/ 171071 h 306860"/>
                <a:gd name="connsiteX41" fmla="*/ 139240 w 307446"/>
                <a:gd name="connsiteY41" fmla="*/ 159513 h 306860"/>
                <a:gd name="connsiteX42" fmla="*/ 123829 w 307446"/>
                <a:gd name="connsiteY42" fmla="*/ 148088 h 306860"/>
                <a:gd name="connsiteX43" fmla="*/ 148008 w 307446"/>
                <a:gd name="connsiteY43" fmla="*/ 153003 h 306860"/>
                <a:gd name="connsiteX44" fmla="*/ 144421 w 307446"/>
                <a:gd name="connsiteY44" fmla="*/ 127363 h 306860"/>
                <a:gd name="connsiteX45" fmla="*/ 159964 w 307446"/>
                <a:gd name="connsiteY45" fmla="*/ 146095 h 306860"/>
                <a:gd name="connsiteX46" fmla="*/ 168732 w 307446"/>
                <a:gd name="connsiteY46" fmla="*/ 126168 h 306860"/>
                <a:gd name="connsiteX47" fmla="*/ 170592 w 307446"/>
                <a:gd name="connsiteY47" fmla="*/ 148221 h 306860"/>
                <a:gd name="connsiteX48" fmla="*/ 193708 w 307446"/>
                <a:gd name="connsiteY48" fmla="*/ 140781 h 306860"/>
                <a:gd name="connsiteX49" fmla="*/ 176438 w 307446"/>
                <a:gd name="connsiteY49" fmla="*/ 159114 h 306860"/>
                <a:gd name="connsiteX50" fmla="*/ 203804 w 307446"/>
                <a:gd name="connsiteY50" fmla="*/ 165757 h 306860"/>
                <a:gd name="connsiteX51" fmla="*/ 177367 w 307446"/>
                <a:gd name="connsiteY51" fmla="*/ 170938 h 306860"/>
                <a:gd name="connsiteX52" fmla="*/ 193841 w 307446"/>
                <a:gd name="connsiteY52" fmla="*/ 195382 h 306860"/>
                <a:gd name="connsiteX53" fmla="*/ 169264 w 307446"/>
                <a:gd name="connsiteY53" fmla="*/ 179972 h 306860"/>
                <a:gd name="connsiteX54" fmla="*/ 161957 w 307446"/>
                <a:gd name="connsiteY54" fmla="*/ 199501 h 306860"/>
                <a:gd name="connsiteX55" fmla="*/ 97126 w 307446"/>
                <a:gd name="connsiteY55" fmla="*/ 56156 h 306860"/>
                <a:gd name="connsiteX56" fmla="*/ 138841 w 307446"/>
                <a:gd name="connsiteY56" fmla="*/ 22944 h 306860"/>
                <a:gd name="connsiteX57" fmla="*/ 185073 w 307446"/>
                <a:gd name="connsiteY57" fmla="*/ 68910 h 306860"/>
                <a:gd name="connsiteX58" fmla="*/ 181353 w 307446"/>
                <a:gd name="connsiteY58" fmla="*/ 103451 h 306860"/>
                <a:gd name="connsiteX59" fmla="*/ 175242 w 307446"/>
                <a:gd name="connsiteY59" fmla="*/ 108897 h 306860"/>
                <a:gd name="connsiteX60" fmla="*/ 164348 w 307446"/>
                <a:gd name="connsiteY60" fmla="*/ 81398 h 306860"/>
                <a:gd name="connsiteX61" fmla="*/ 151462 w 307446"/>
                <a:gd name="connsiteY61" fmla="*/ 114477 h 306860"/>
                <a:gd name="connsiteX62" fmla="*/ 126220 w 307446"/>
                <a:gd name="connsiteY62" fmla="*/ 83257 h 306860"/>
                <a:gd name="connsiteX63" fmla="*/ 131402 w 307446"/>
                <a:gd name="connsiteY63" fmla="*/ 119127 h 306860"/>
                <a:gd name="connsiteX64" fmla="*/ 106426 w 307446"/>
                <a:gd name="connsiteY64" fmla="*/ 106240 h 306860"/>
                <a:gd name="connsiteX65" fmla="*/ 105762 w 307446"/>
                <a:gd name="connsiteY65" fmla="*/ 105443 h 306860"/>
                <a:gd name="connsiteX66" fmla="*/ 97126 w 307446"/>
                <a:gd name="connsiteY66" fmla="*/ 56156 h 306860"/>
                <a:gd name="connsiteX67" fmla="*/ 64313 w 307446"/>
                <a:gd name="connsiteY67" fmla="*/ 194851 h 306860"/>
                <a:gd name="connsiteX68" fmla="*/ 38673 w 307446"/>
                <a:gd name="connsiteY68" fmla="*/ 180769 h 306860"/>
                <a:gd name="connsiteX69" fmla="*/ 37344 w 307446"/>
                <a:gd name="connsiteY69" fmla="*/ 179308 h 306860"/>
                <a:gd name="connsiteX70" fmla="*/ 22997 w 307446"/>
                <a:gd name="connsiteY70" fmla="*/ 141313 h 306860"/>
                <a:gd name="connsiteX71" fmla="*/ 38540 w 307446"/>
                <a:gd name="connsiteY71" fmla="*/ 114477 h 306860"/>
                <a:gd name="connsiteX72" fmla="*/ 94735 w 307446"/>
                <a:gd name="connsiteY72" fmla="*/ 114610 h 306860"/>
                <a:gd name="connsiteX73" fmla="*/ 104566 w 307446"/>
                <a:gd name="connsiteY73" fmla="*/ 119260 h 306860"/>
                <a:gd name="connsiteX74" fmla="*/ 115327 w 307446"/>
                <a:gd name="connsiteY74" fmla="*/ 141047 h 306860"/>
                <a:gd name="connsiteX75" fmla="*/ 85569 w 307446"/>
                <a:gd name="connsiteY75" fmla="*/ 135202 h 306860"/>
                <a:gd name="connsiteX76" fmla="*/ 117187 w 307446"/>
                <a:gd name="connsiteY76" fmla="*/ 156457 h 306860"/>
                <a:gd name="connsiteX77" fmla="*/ 76800 w 307446"/>
                <a:gd name="connsiteY77" fmla="*/ 164428 h 306860"/>
                <a:gd name="connsiteX78" fmla="*/ 104300 w 307446"/>
                <a:gd name="connsiteY78" fmla="*/ 176252 h 306860"/>
                <a:gd name="connsiteX79" fmla="*/ 86631 w 307446"/>
                <a:gd name="connsiteY79" fmla="*/ 193124 h 306860"/>
                <a:gd name="connsiteX80" fmla="*/ 64313 w 307446"/>
                <a:gd name="connsiteY80" fmla="*/ 194851 h 306860"/>
                <a:gd name="connsiteX81" fmla="*/ 127815 w 307446"/>
                <a:gd name="connsiteY81" fmla="*/ 282266 h 306860"/>
                <a:gd name="connsiteX82" fmla="*/ 86897 w 307446"/>
                <a:gd name="connsiteY82" fmla="*/ 265925 h 306860"/>
                <a:gd name="connsiteX83" fmla="*/ 82912 w 307446"/>
                <a:gd name="connsiteY83" fmla="*/ 256626 h 306860"/>
                <a:gd name="connsiteX84" fmla="*/ 91945 w 307446"/>
                <a:gd name="connsiteY84" fmla="*/ 199102 h 306860"/>
                <a:gd name="connsiteX85" fmla="*/ 118515 w 307446"/>
                <a:gd name="connsiteY85" fmla="*/ 188208 h 306860"/>
                <a:gd name="connsiteX86" fmla="*/ 99916 w 307446"/>
                <a:gd name="connsiteY86" fmla="*/ 224476 h 306860"/>
                <a:gd name="connsiteX87" fmla="*/ 128479 w 307446"/>
                <a:gd name="connsiteY87" fmla="*/ 208003 h 306860"/>
                <a:gd name="connsiteX88" fmla="*/ 118914 w 307446"/>
                <a:gd name="connsiteY88" fmla="*/ 238824 h 306860"/>
                <a:gd name="connsiteX89" fmla="*/ 149868 w 307446"/>
                <a:gd name="connsiteY89" fmla="*/ 221686 h 306860"/>
                <a:gd name="connsiteX90" fmla="*/ 152657 w 307446"/>
                <a:gd name="connsiteY90" fmla="*/ 248921 h 306860"/>
                <a:gd name="connsiteX91" fmla="*/ 163684 w 307446"/>
                <a:gd name="connsiteY91" fmla="*/ 222882 h 306860"/>
                <a:gd name="connsiteX92" fmla="*/ 170061 w 307446"/>
                <a:gd name="connsiteY92" fmla="*/ 234573 h 306860"/>
                <a:gd name="connsiteX93" fmla="*/ 127815 w 307446"/>
                <a:gd name="connsiteY93" fmla="*/ 282266 h 306860"/>
                <a:gd name="connsiteX94" fmla="*/ 213502 w 307446"/>
                <a:gd name="connsiteY94" fmla="*/ 263534 h 306860"/>
                <a:gd name="connsiteX95" fmla="*/ 191051 w 307446"/>
                <a:gd name="connsiteY95" fmla="*/ 250515 h 306860"/>
                <a:gd name="connsiteX96" fmla="*/ 181884 w 307446"/>
                <a:gd name="connsiteY96" fmla="*/ 236698 h 306860"/>
                <a:gd name="connsiteX97" fmla="*/ 182681 w 307446"/>
                <a:gd name="connsiteY97" fmla="*/ 214645 h 306860"/>
                <a:gd name="connsiteX98" fmla="*/ 199022 w 307446"/>
                <a:gd name="connsiteY98" fmla="*/ 233776 h 306860"/>
                <a:gd name="connsiteX99" fmla="*/ 199155 w 307446"/>
                <a:gd name="connsiteY99" fmla="*/ 207073 h 306860"/>
                <a:gd name="connsiteX100" fmla="*/ 223865 w 307446"/>
                <a:gd name="connsiteY100" fmla="*/ 218365 h 306860"/>
                <a:gd name="connsiteX101" fmla="*/ 201945 w 307446"/>
                <a:gd name="connsiteY101" fmla="*/ 194187 h 306860"/>
                <a:gd name="connsiteX102" fmla="*/ 227452 w 307446"/>
                <a:gd name="connsiteY102" fmla="*/ 194585 h 306860"/>
                <a:gd name="connsiteX103" fmla="*/ 209384 w 307446"/>
                <a:gd name="connsiteY103" fmla="*/ 178510 h 306860"/>
                <a:gd name="connsiteX104" fmla="*/ 229179 w 307446"/>
                <a:gd name="connsiteY104" fmla="*/ 175588 h 306860"/>
                <a:gd name="connsiteX105" fmla="*/ 238744 w 307446"/>
                <a:gd name="connsiteY105" fmla="*/ 183160 h 306860"/>
                <a:gd name="connsiteX106" fmla="*/ 258406 w 307446"/>
                <a:gd name="connsiteY106" fmla="*/ 207737 h 306860"/>
                <a:gd name="connsiteX107" fmla="*/ 258937 w 307446"/>
                <a:gd name="connsiteY107" fmla="*/ 230853 h 306860"/>
                <a:gd name="connsiteX108" fmla="*/ 213502 w 307446"/>
                <a:gd name="connsiteY108" fmla="*/ 263534 h 30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07446" h="306860">
                  <a:moveTo>
                    <a:pt x="211643" y="286517"/>
                  </a:moveTo>
                  <a:cubicBezTo>
                    <a:pt x="242729" y="288908"/>
                    <a:pt x="273816" y="266590"/>
                    <a:pt x="281123" y="236698"/>
                  </a:cubicBezTo>
                  <a:cubicBezTo>
                    <a:pt x="285905" y="216904"/>
                    <a:pt x="278067" y="196711"/>
                    <a:pt x="265181" y="181035"/>
                  </a:cubicBezTo>
                  <a:cubicBezTo>
                    <a:pt x="282451" y="176119"/>
                    <a:pt x="295470" y="163100"/>
                    <a:pt x="303441" y="142375"/>
                  </a:cubicBezTo>
                  <a:cubicBezTo>
                    <a:pt x="314867" y="112883"/>
                    <a:pt x="300917" y="71700"/>
                    <a:pt x="273418" y="54296"/>
                  </a:cubicBezTo>
                  <a:cubicBezTo>
                    <a:pt x="260000" y="45794"/>
                    <a:pt x="242729" y="43137"/>
                    <a:pt x="225990" y="46990"/>
                  </a:cubicBezTo>
                  <a:cubicBezTo>
                    <a:pt x="218684" y="48717"/>
                    <a:pt x="211908" y="51506"/>
                    <a:pt x="205930" y="55359"/>
                  </a:cubicBezTo>
                  <a:cubicBezTo>
                    <a:pt x="201413" y="21350"/>
                    <a:pt x="169529" y="1555"/>
                    <a:pt x="140170" y="94"/>
                  </a:cubicBezTo>
                  <a:cubicBezTo>
                    <a:pt x="111740" y="-1368"/>
                    <a:pt x="80387" y="14176"/>
                    <a:pt x="74409" y="52569"/>
                  </a:cubicBezTo>
                  <a:cubicBezTo>
                    <a:pt x="72549" y="64924"/>
                    <a:pt x="74011" y="74888"/>
                    <a:pt x="77465" y="83922"/>
                  </a:cubicBezTo>
                  <a:cubicBezTo>
                    <a:pt x="59132" y="81398"/>
                    <a:pt x="39470" y="85516"/>
                    <a:pt x="24989" y="96011"/>
                  </a:cubicBezTo>
                  <a:cubicBezTo>
                    <a:pt x="10642" y="106639"/>
                    <a:pt x="1873" y="121917"/>
                    <a:pt x="279" y="139187"/>
                  </a:cubicBezTo>
                  <a:cubicBezTo>
                    <a:pt x="-518" y="147556"/>
                    <a:pt x="412" y="155926"/>
                    <a:pt x="2803" y="164030"/>
                  </a:cubicBezTo>
                  <a:cubicBezTo>
                    <a:pt x="6125" y="175189"/>
                    <a:pt x="12103" y="185817"/>
                    <a:pt x="20605" y="194984"/>
                  </a:cubicBezTo>
                  <a:lnTo>
                    <a:pt x="21801" y="196445"/>
                  </a:lnTo>
                  <a:cubicBezTo>
                    <a:pt x="29772" y="205080"/>
                    <a:pt x="38141" y="214114"/>
                    <a:pt x="60859" y="217701"/>
                  </a:cubicBezTo>
                  <a:cubicBezTo>
                    <a:pt x="62718" y="217967"/>
                    <a:pt x="64711" y="218100"/>
                    <a:pt x="66704" y="218100"/>
                  </a:cubicBezTo>
                  <a:cubicBezTo>
                    <a:pt x="56740" y="239223"/>
                    <a:pt x="56740" y="260213"/>
                    <a:pt x="67102" y="277882"/>
                  </a:cubicBezTo>
                  <a:cubicBezTo>
                    <a:pt x="80653" y="300732"/>
                    <a:pt x="108950" y="312024"/>
                    <a:pt x="134324" y="304585"/>
                  </a:cubicBezTo>
                  <a:cubicBezTo>
                    <a:pt x="152525" y="299403"/>
                    <a:pt x="166075" y="285720"/>
                    <a:pt x="173781" y="266058"/>
                  </a:cubicBezTo>
                  <a:cubicBezTo>
                    <a:pt x="183080" y="278147"/>
                    <a:pt x="195966" y="285321"/>
                    <a:pt x="211643" y="286517"/>
                  </a:cubicBezTo>
                  <a:close/>
                  <a:moveTo>
                    <a:pt x="231039" y="69441"/>
                  </a:moveTo>
                  <a:cubicBezTo>
                    <a:pt x="241667" y="67050"/>
                    <a:pt x="252693" y="68511"/>
                    <a:pt x="260930" y="73825"/>
                  </a:cubicBezTo>
                  <a:cubicBezTo>
                    <a:pt x="278864" y="85117"/>
                    <a:pt x="289227" y="115008"/>
                    <a:pt x="281787" y="134139"/>
                  </a:cubicBezTo>
                  <a:cubicBezTo>
                    <a:pt x="273285" y="155926"/>
                    <a:pt x="264118" y="157255"/>
                    <a:pt x="244191" y="161904"/>
                  </a:cubicBezTo>
                  <a:lnTo>
                    <a:pt x="229976" y="164694"/>
                  </a:lnTo>
                  <a:lnTo>
                    <a:pt x="212705" y="159247"/>
                  </a:lnTo>
                  <a:lnTo>
                    <a:pt x="242596" y="147689"/>
                  </a:lnTo>
                  <a:lnTo>
                    <a:pt x="209650" y="140117"/>
                  </a:lnTo>
                  <a:lnTo>
                    <a:pt x="231437" y="118994"/>
                  </a:lnTo>
                  <a:lnTo>
                    <a:pt x="203140" y="131349"/>
                  </a:lnTo>
                  <a:lnTo>
                    <a:pt x="218816" y="98668"/>
                  </a:lnTo>
                  <a:lnTo>
                    <a:pt x="184010" y="120987"/>
                  </a:lnTo>
                  <a:lnTo>
                    <a:pt x="191184" y="99067"/>
                  </a:lnTo>
                  <a:lnTo>
                    <a:pt x="201015" y="88040"/>
                  </a:lnTo>
                  <a:cubicBezTo>
                    <a:pt x="205797" y="80069"/>
                    <a:pt x="220942" y="71700"/>
                    <a:pt x="231039" y="69441"/>
                  </a:cubicBezTo>
                  <a:close/>
                  <a:moveTo>
                    <a:pt x="161957" y="199501"/>
                  </a:moveTo>
                  <a:lnTo>
                    <a:pt x="154517" y="179042"/>
                  </a:lnTo>
                  <a:lnTo>
                    <a:pt x="138044" y="186481"/>
                  </a:lnTo>
                  <a:lnTo>
                    <a:pt x="147476" y="169078"/>
                  </a:lnTo>
                  <a:lnTo>
                    <a:pt x="122634" y="171071"/>
                  </a:lnTo>
                  <a:lnTo>
                    <a:pt x="139240" y="159513"/>
                  </a:lnTo>
                  <a:lnTo>
                    <a:pt x="123829" y="148088"/>
                  </a:lnTo>
                  <a:lnTo>
                    <a:pt x="148008" y="153003"/>
                  </a:lnTo>
                  <a:lnTo>
                    <a:pt x="144421" y="127363"/>
                  </a:lnTo>
                  <a:lnTo>
                    <a:pt x="159964" y="146095"/>
                  </a:lnTo>
                  <a:lnTo>
                    <a:pt x="168732" y="126168"/>
                  </a:lnTo>
                  <a:lnTo>
                    <a:pt x="170592" y="148221"/>
                  </a:lnTo>
                  <a:lnTo>
                    <a:pt x="193708" y="140781"/>
                  </a:lnTo>
                  <a:lnTo>
                    <a:pt x="176438" y="159114"/>
                  </a:lnTo>
                  <a:lnTo>
                    <a:pt x="203804" y="165757"/>
                  </a:lnTo>
                  <a:lnTo>
                    <a:pt x="177367" y="170938"/>
                  </a:lnTo>
                  <a:lnTo>
                    <a:pt x="193841" y="195382"/>
                  </a:lnTo>
                  <a:lnTo>
                    <a:pt x="169264" y="179972"/>
                  </a:lnTo>
                  <a:lnTo>
                    <a:pt x="161957" y="199501"/>
                  </a:lnTo>
                  <a:close/>
                  <a:moveTo>
                    <a:pt x="97126" y="56156"/>
                  </a:moveTo>
                  <a:cubicBezTo>
                    <a:pt x="102175" y="23608"/>
                    <a:pt x="130339" y="22545"/>
                    <a:pt x="138841" y="22944"/>
                  </a:cubicBezTo>
                  <a:cubicBezTo>
                    <a:pt x="159566" y="24140"/>
                    <a:pt x="183744" y="37292"/>
                    <a:pt x="185073" y="68910"/>
                  </a:cubicBezTo>
                  <a:cubicBezTo>
                    <a:pt x="187863" y="81796"/>
                    <a:pt x="184143" y="93753"/>
                    <a:pt x="181353" y="103451"/>
                  </a:cubicBezTo>
                  <a:lnTo>
                    <a:pt x="175242" y="108897"/>
                  </a:lnTo>
                  <a:lnTo>
                    <a:pt x="164348" y="81398"/>
                  </a:lnTo>
                  <a:lnTo>
                    <a:pt x="151462" y="114477"/>
                  </a:lnTo>
                  <a:lnTo>
                    <a:pt x="126220" y="83257"/>
                  </a:lnTo>
                  <a:lnTo>
                    <a:pt x="131402" y="119127"/>
                  </a:lnTo>
                  <a:lnTo>
                    <a:pt x="106426" y="106240"/>
                  </a:lnTo>
                  <a:lnTo>
                    <a:pt x="105762" y="105443"/>
                  </a:lnTo>
                  <a:cubicBezTo>
                    <a:pt x="96462" y="89900"/>
                    <a:pt x="94735" y="71301"/>
                    <a:pt x="97126" y="56156"/>
                  </a:cubicBezTo>
                  <a:close/>
                  <a:moveTo>
                    <a:pt x="64313" y="194851"/>
                  </a:moveTo>
                  <a:cubicBezTo>
                    <a:pt x="49434" y="192593"/>
                    <a:pt x="45448" y="188076"/>
                    <a:pt x="38673" y="180769"/>
                  </a:cubicBezTo>
                  <a:lnTo>
                    <a:pt x="37344" y="179308"/>
                  </a:lnTo>
                  <a:cubicBezTo>
                    <a:pt x="27115" y="168148"/>
                    <a:pt x="21801" y="154332"/>
                    <a:pt x="22997" y="141313"/>
                  </a:cubicBezTo>
                  <a:cubicBezTo>
                    <a:pt x="24059" y="130552"/>
                    <a:pt x="29373" y="121252"/>
                    <a:pt x="38540" y="114477"/>
                  </a:cubicBezTo>
                  <a:cubicBezTo>
                    <a:pt x="53419" y="103451"/>
                    <a:pt x="80255" y="103451"/>
                    <a:pt x="94735" y="114610"/>
                  </a:cubicBezTo>
                  <a:lnTo>
                    <a:pt x="104566" y="119260"/>
                  </a:lnTo>
                  <a:lnTo>
                    <a:pt x="115327" y="141047"/>
                  </a:lnTo>
                  <a:lnTo>
                    <a:pt x="85569" y="135202"/>
                  </a:lnTo>
                  <a:lnTo>
                    <a:pt x="117187" y="156457"/>
                  </a:lnTo>
                  <a:lnTo>
                    <a:pt x="76800" y="164428"/>
                  </a:lnTo>
                  <a:lnTo>
                    <a:pt x="104300" y="176252"/>
                  </a:lnTo>
                  <a:lnTo>
                    <a:pt x="86631" y="193124"/>
                  </a:lnTo>
                  <a:cubicBezTo>
                    <a:pt x="77863" y="195515"/>
                    <a:pt x="68431" y="195515"/>
                    <a:pt x="64313" y="194851"/>
                  </a:cubicBezTo>
                  <a:close/>
                  <a:moveTo>
                    <a:pt x="127815" y="282266"/>
                  </a:moveTo>
                  <a:cubicBezTo>
                    <a:pt x="112670" y="286650"/>
                    <a:pt x="95001" y="279742"/>
                    <a:pt x="86897" y="265925"/>
                  </a:cubicBezTo>
                  <a:cubicBezTo>
                    <a:pt x="85303" y="263135"/>
                    <a:pt x="83974" y="260080"/>
                    <a:pt x="82912" y="256626"/>
                  </a:cubicBezTo>
                  <a:cubicBezTo>
                    <a:pt x="78262" y="240684"/>
                    <a:pt x="80122" y="218100"/>
                    <a:pt x="91945" y="199102"/>
                  </a:cubicBezTo>
                  <a:lnTo>
                    <a:pt x="118515" y="188208"/>
                  </a:lnTo>
                  <a:lnTo>
                    <a:pt x="99916" y="224476"/>
                  </a:lnTo>
                  <a:lnTo>
                    <a:pt x="128479" y="208003"/>
                  </a:lnTo>
                  <a:lnTo>
                    <a:pt x="118914" y="238824"/>
                  </a:lnTo>
                  <a:lnTo>
                    <a:pt x="149868" y="221686"/>
                  </a:lnTo>
                  <a:lnTo>
                    <a:pt x="152657" y="248921"/>
                  </a:lnTo>
                  <a:lnTo>
                    <a:pt x="163684" y="222882"/>
                  </a:lnTo>
                  <a:lnTo>
                    <a:pt x="170061" y="234573"/>
                  </a:lnTo>
                  <a:cubicBezTo>
                    <a:pt x="164348" y="260080"/>
                    <a:pt x="144554" y="277483"/>
                    <a:pt x="127815" y="282266"/>
                  </a:cubicBezTo>
                  <a:close/>
                  <a:moveTo>
                    <a:pt x="213502" y="263534"/>
                  </a:moveTo>
                  <a:cubicBezTo>
                    <a:pt x="204070" y="262737"/>
                    <a:pt x="197295" y="258353"/>
                    <a:pt x="191051" y="250515"/>
                  </a:cubicBezTo>
                  <a:cubicBezTo>
                    <a:pt x="187863" y="246662"/>
                    <a:pt x="184940" y="242012"/>
                    <a:pt x="181884" y="236698"/>
                  </a:cubicBezTo>
                  <a:lnTo>
                    <a:pt x="182681" y="214645"/>
                  </a:lnTo>
                  <a:lnTo>
                    <a:pt x="199022" y="233776"/>
                  </a:lnTo>
                  <a:lnTo>
                    <a:pt x="199155" y="207073"/>
                  </a:lnTo>
                  <a:lnTo>
                    <a:pt x="223865" y="218365"/>
                  </a:lnTo>
                  <a:lnTo>
                    <a:pt x="201945" y="194187"/>
                  </a:lnTo>
                  <a:lnTo>
                    <a:pt x="227452" y="194585"/>
                  </a:lnTo>
                  <a:lnTo>
                    <a:pt x="209384" y="178510"/>
                  </a:lnTo>
                  <a:lnTo>
                    <a:pt x="229179" y="175588"/>
                  </a:lnTo>
                  <a:lnTo>
                    <a:pt x="238744" y="183160"/>
                  </a:lnTo>
                  <a:cubicBezTo>
                    <a:pt x="248840" y="189006"/>
                    <a:pt x="255350" y="197774"/>
                    <a:pt x="258406" y="207737"/>
                  </a:cubicBezTo>
                  <a:cubicBezTo>
                    <a:pt x="260664" y="215177"/>
                    <a:pt x="260797" y="223148"/>
                    <a:pt x="258937" y="230853"/>
                  </a:cubicBezTo>
                  <a:cubicBezTo>
                    <a:pt x="254154" y="249983"/>
                    <a:pt x="233031" y="265128"/>
                    <a:pt x="213502" y="263534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40D0AAA-D756-7019-561F-4BE175D23F40}"/>
                </a:ext>
              </a:extLst>
            </p:cNvPr>
            <p:cNvSpPr/>
            <p:nvPr/>
          </p:nvSpPr>
          <p:spPr>
            <a:xfrm>
              <a:off x="10304311" y="4471022"/>
              <a:ext cx="291798" cy="298849"/>
            </a:xfrm>
            <a:custGeom>
              <a:avLst/>
              <a:gdLst>
                <a:gd name="connsiteX0" fmla="*/ 118817 w 291798"/>
                <a:gd name="connsiteY0" fmla="*/ 287969 h 298849"/>
                <a:gd name="connsiteX1" fmla="*/ 201848 w 291798"/>
                <a:gd name="connsiteY1" fmla="*/ 279865 h 298849"/>
                <a:gd name="connsiteX2" fmla="*/ 215532 w 291798"/>
                <a:gd name="connsiteY2" fmla="*/ 224999 h 298849"/>
                <a:gd name="connsiteX3" fmla="*/ 266812 w 291798"/>
                <a:gd name="connsiteY3" fmla="*/ 211049 h 298849"/>
                <a:gd name="connsiteX4" fmla="*/ 284481 w 291798"/>
                <a:gd name="connsiteY4" fmla="*/ 121908 h 298849"/>
                <a:gd name="connsiteX5" fmla="*/ 247947 w 291798"/>
                <a:gd name="connsiteY5" fmla="*/ 92548 h 298849"/>
                <a:gd name="connsiteX6" fmla="*/ 226824 w 291798"/>
                <a:gd name="connsiteY6" fmla="*/ 89758 h 298849"/>
                <a:gd name="connsiteX7" fmla="*/ 198261 w 291798"/>
                <a:gd name="connsiteY7" fmla="*/ 10846 h 298849"/>
                <a:gd name="connsiteX8" fmla="*/ 116958 w 291798"/>
                <a:gd name="connsiteY8" fmla="*/ 23068 h 298849"/>
                <a:gd name="connsiteX9" fmla="*/ 104204 w 291798"/>
                <a:gd name="connsiteY9" fmla="*/ 51099 h 298849"/>
                <a:gd name="connsiteX10" fmla="*/ 53987 w 291798"/>
                <a:gd name="connsiteY10" fmla="*/ 35688 h 298849"/>
                <a:gd name="connsiteX11" fmla="*/ 12007 w 291798"/>
                <a:gd name="connsiteY11" fmla="*/ 60133 h 298849"/>
                <a:gd name="connsiteX12" fmla="*/ 2043 w 291798"/>
                <a:gd name="connsiteY12" fmla="*/ 82319 h 298849"/>
                <a:gd name="connsiteX13" fmla="*/ 2043 w 291798"/>
                <a:gd name="connsiteY13" fmla="*/ 117125 h 298849"/>
                <a:gd name="connsiteX14" fmla="*/ 2441 w 291798"/>
                <a:gd name="connsiteY14" fmla="*/ 118852 h 298849"/>
                <a:gd name="connsiteX15" fmla="*/ 25159 w 291798"/>
                <a:gd name="connsiteY15" fmla="*/ 155917 h 298849"/>
                <a:gd name="connsiteX16" fmla="*/ 29808 w 291798"/>
                <a:gd name="connsiteY16" fmla="*/ 159105 h 298849"/>
                <a:gd name="connsiteX17" fmla="*/ 980 w 291798"/>
                <a:gd name="connsiteY17" fmla="*/ 209854 h 298849"/>
                <a:gd name="connsiteX18" fmla="*/ 44688 w 291798"/>
                <a:gd name="connsiteY18" fmla="*/ 265252 h 298849"/>
                <a:gd name="connsiteX19" fmla="*/ 96764 w 291798"/>
                <a:gd name="connsiteY19" fmla="*/ 251967 h 298849"/>
                <a:gd name="connsiteX20" fmla="*/ 118817 w 291798"/>
                <a:gd name="connsiteY20" fmla="*/ 287969 h 298849"/>
                <a:gd name="connsiteX21" fmla="*/ 241437 w 291798"/>
                <a:gd name="connsiteY21" fmla="*/ 114070 h 298849"/>
                <a:gd name="connsiteX22" fmla="*/ 264553 w 291798"/>
                <a:gd name="connsiteY22" fmla="*/ 132403 h 298849"/>
                <a:gd name="connsiteX23" fmla="*/ 252730 w 291798"/>
                <a:gd name="connsiteY23" fmla="*/ 193646 h 298849"/>
                <a:gd name="connsiteX24" fmla="*/ 207295 w 291798"/>
                <a:gd name="connsiteY24" fmla="*/ 198694 h 298849"/>
                <a:gd name="connsiteX25" fmla="*/ 193877 w 291798"/>
                <a:gd name="connsiteY25" fmla="*/ 194045 h 298849"/>
                <a:gd name="connsiteX26" fmla="*/ 182054 w 291798"/>
                <a:gd name="connsiteY26" fmla="*/ 181026 h 298849"/>
                <a:gd name="connsiteX27" fmla="*/ 213008 w 291798"/>
                <a:gd name="connsiteY27" fmla="*/ 185941 h 298849"/>
                <a:gd name="connsiteX28" fmla="*/ 188829 w 291798"/>
                <a:gd name="connsiteY28" fmla="*/ 163490 h 298849"/>
                <a:gd name="connsiteX29" fmla="*/ 217524 w 291798"/>
                <a:gd name="connsiteY29" fmla="*/ 156183 h 298849"/>
                <a:gd name="connsiteX30" fmla="*/ 187501 w 291798"/>
                <a:gd name="connsiteY30" fmla="*/ 152729 h 298849"/>
                <a:gd name="connsiteX31" fmla="*/ 216727 w 291798"/>
                <a:gd name="connsiteY31" fmla="*/ 132801 h 298849"/>
                <a:gd name="connsiteX32" fmla="*/ 176474 w 291798"/>
                <a:gd name="connsiteY32" fmla="*/ 134661 h 298849"/>
                <a:gd name="connsiteX33" fmla="*/ 193213 w 291798"/>
                <a:gd name="connsiteY33" fmla="*/ 119649 h 298849"/>
                <a:gd name="connsiteX34" fmla="*/ 206896 w 291798"/>
                <a:gd name="connsiteY34" fmla="*/ 115132 h 298849"/>
                <a:gd name="connsiteX35" fmla="*/ 241437 w 291798"/>
                <a:gd name="connsiteY35" fmla="*/ 114070 h 298849"/>
                <a:gd name="connsiteX36" fmla="*/ 119482 w 291798"/>
                <a:gd name="connsiteY36" fmla="*/ 190192 h 298849"/>
                <a:gd name="connsiteX37" fmla="*/ 123202 w 291798"/>
                <a:gd name="connsiteY37" fmla="*/ 169335 h 298849"/>
                <a:gd name="connsiteX38" fmla="*/ 105665 w 291798"/>
                <a:gd name="connsiteY38" fmla="*/ 167608 h 298849"/>
                <a:gd name="connsiteX39" fmla="*/ 122271 w 291798"/>
                <a:gd name="connsiteY39" fmla="*/ 157511 h 298849"/>
                <a:gd name="connsiteX40" fmla="*/ 100351 w 291798"/>
                <a:gd name="connsiteY40" fmla="*/ 147016 h 298849"/>
                <a:gd name="connsiteX41" fmla="*/ 120013 w 291798"/>
                <a:gd name="connsiteY41" fmla="*/ 145422 h 298849"/>
                <a:gd name="connsiteX42" fmla="*/ 112574 w 291798"/>
                <a:gd name="connsiteY42" fmla="*/ 128284 h 298849"/>
                <a:gd name="connsiteX43" fmla="*/ 130641 w 291798"/>
                <a:gd name="connsiteY43" fmla="*/ 144226 h 298849"/>
                <a:gd name="connsiteX44" fmla="*/ 140073 w 291798"/>
                <a:gd name="connsiteY44" fmla="*/ 120845 h 298849"/>
                <a:gd name="connsiteX45" fmla="*/ 144059 w 291798"/>
                <a:gd name="connsiteY45" fmla="*/ 144226 h 298849"/>
                <a:gd name="connsiteX46" fmla="*/ 161196 w 291798"/>
                <a:gd name="connsiteY46" fmla="*/ 131738 h 298849"/>
                <a:gd name="connsiteX47" fmla="*/ 152030 w 291798"/>
                <a:gd name="connsiteY47" fmla="*/ 151267 h 298849"/>
                <a:gd name="connsiteX48" fmla="*/ 175145 w 291798"/>
                <a:gd name="connsiteY48" fmla="*/ 156183 h 298849"/>
                <a:gd name="connsiteX49" fmla="*/ 151631 w 291798"/>
                <a:gd name="connsiteY49" fmla="*/ 163357 h 298849"/>
                <a:gd name="connsiteX50" fmla="*/ 171426 w 291798"/>
                <a:gd name="connsiteY50" fmla="*/ 182354 h 298849"/>
                <a:gd name="connsiteX51" fmla="*/ 146583 w 291798"/>
                <a:gd name="connsiteY51" fmla="*/ 173586 h 298849"/>
                <a:gd name="connsiteX52" fmla="*/ 148576 w 291798"/>
                <a:gd name="connsiteY52" fmla="*/ 202414 h 298849"/>
                <a:gd name="connsiteX53" fmla="*/ 135291 w 291798"/>
                <a:gd name="connsiteY53" fmla="*/ 177439 h 298849"/>
                <a:gd name="connsiteX54" fmla="*/ 119482 w 291798"/>
                <a:gd name="connsiteY54" fmla="*/ 190192 h 298849"/>
                <a:gd name="connsiteX55" fmla="*/ 134627 w 291798"/>
                <a:gd name="connsiteY55" fmla="*/ 37283 h 298849"/>
                <a:gd name="connsiteX56" fmla="*/ 186039 w 291798"/>
                <a:gd name="connsiteY56" fmla="*/ 29710 h 298849"/>
                <a:gd name="connsiteX57" fmla="*/ 202645 w 291798"/>
                <a:gd name="connsiteY57" fmla="*/ 91219 h 298849"/>
                <a:gd name="connsiteX58" fmla="*/ 182585 w 291798"/>
                <a:gd name="connsiteY58" fmla="*/ 118586 h 298849"/>
                <a:gd name="connsiteX59" fmla="*/ 174747 w 291798"/>
                <a:gd name="connsiteY59" fmla="*/ 120181 h 298849"/>
                <a:gd name="connsiteX60" fmla="*/ 178998 w 291798"/>
                <a:gd name="connsiteY60" fmla="*/ 91751 h 298849"/>
                <a:gd name="connsiteX61" fmla="*/ 151897 w 291798"/>
                <a:gd name="connsiteY61" fmla="*/ 113405 h 298849"/>
                <a:gd name="connsiteX62" fmla="*/ 145786 w 291798"/>
                <a:gd name="connsiteY62" fmla="*/ 74746 h 298849"/>
                <a:gd name="connsiteX63" fmla="*/ 132634 w 291798"/>
                <a:gd name="connsiteY63" fmla="*/ 107560 h 298849"/>
                <a:gd name="connsiteX64" fmla="*/ 117755 w 291798"/>
                <a:gd name="connsiteY64" fmla="*/ 84444 h 298849"/>
                <a:gd name="connsiteX65" fmla="*/ 117489 w 291798"/>
                <a:gd name="connsiteY65" fmla="*/ 83381 h 298849"/>
                <a:gd name="connsiteX66" fmla="*/ 134627 w 291798"/>
                <a:gd name="connsiteY66" fmla="*/ 37283 h 298849"/>
                <a:gd name="connsiteX67" fmla="*/ 39241 w 291798"/>
                <a:gd name="connsiteY67" fmla="*/ 138514 h 298849"/>
                <a:gd name="connsiteX68" fmla="*/ 24494 w 291798"/>
                <a:gd name="connsiteY68" fmla="*/ 114202 h 298849"/>
                <a:gd name="connsiteX69" fmla="*/ 23963 w 291798"/>
                <a:gd name="connsiteY69" fmla="*/ 112342 h 298849"/>
                <a:gd name="connsiteX70" fmla="*/ 30340 w 291798"/>
                <a:gd name="connsiteY70" fmla="*/ 73285 h 298849"/>
                <a:gd name="connsiteX71" fmla="*/ 56644 w 291798"/>
                <a:gd name="connsiteY71" fmla="*/ 58140 h 298849"/>
                <a:gd name="connsiteX72" fmla="*/ 104071 w 291798"/>
                <a:gd name="connsiteY72" fmla="*/ 85773 h 298849"/>
                <a:gd name="connsiteX73" fmla="*/ 110049 w 291798"/>
                <a:gd name="connsiteY73" fmla="*/ 94541 h 298849"/>
                <a:gd name="connsiteX74" fmla="*/ 108588 w 291798"/>
                <a:gd name="connsiteY74" fmla="*/ 118188 h 298849"/>
                <a:gd name="connsiteX75" fmla="*/ 86269 w 291798"/>
                <a:gd name="connsiteY75" fmla="*/ 98659 h 298849"/>
                <a:gd name="connsiteX76" fmla="*/ 102610 w 291798"/>
                <a:gd name="connsiteY76" fmla="*/ 132137 h 298849"/>
                <a:gd name="connsiteX77" fmla="*/ 64615 w 291798"/>
                <a:gd name="connsiteY77" fmla="*/ 119118 h 298849"/>
                <a:gd name="connsiteX78" fmla="*/ 82018 w 291798"/>
                <a:gd name="connsiteY78" fmla="*/ 142632 h 298849"/>
                <a:gd name="connsiteX79" fmla="*/ 58902 w 291798"/>
                <a:gd name="connsiteY79" fmla="*/ 148345 h 298849"/>
                <a:gd name="connsiteX80" fmla="*/ 39241 w 291798"/>
                <a:gd name="connsiteY80" fmla="*/ 138514 h 298849"/>
                <a:gd name="connsiteX81" fmla="*/ 50134 w 291798"/>
                <a:gd name="connsiteY81" fmla="*/ 243465 h 298849"/>
                <a:gd name="connsiteX82" fmla="*/ 23565 w 291798"/>
                <a:gd name="connsiteY82" fmla="*/ 209721 h 298849"/>
                <a:gd name="connsiteX83" fmla="*/ 24760 w 291798"/>
                <a:gd name="connsiteY83" fmla="*/ 200023 h 298849"/>
                <a:gd name="connsiteX84" fmla="*/ 60629 w 291798"/>
                <a:gd name="connsiteY84" fmla="*/ 155784 h 298849"/>
                <a:gd name="connsiteX85" fmla="*/ 88528 w 291798"/>
                <a:gd name="connsiteY85" fmla="*/ 159637 h 298849"/>
                <a:gd name="connsiteX86" fmla="*/ 55050 w 291798"/>
                <a:gd name="connsiteY86" fmla="*/ 181158 h 298849"/>
                <a:gd name="connsiteX87" fmla="*/ 87199 w 291798"/>
                <a:gd name="connsiteY87" fmla="*/ 181158 h 298849"/>
                <a:gd name="connsiteX88" fmla="*/ 63951 w 291798"/>
                <a:gd name="connsiteY88" fmla="*/ 202547 h 298849"/>
                <a:gd name="connsiteX89" fmla="*/ 98492 w 291798"/>
                <a:gd name="connsiteY89" fmla="*/ 203211 h 298849"/>
                <a:gd name="connsiteX90" fmla="*/ 87598 w 291798"/>
                <a:gd name="connsiteY90" fmla="*/ 227523 h 298849"/>
                <a:gd name="connsiteX91" fmla="*/ 109518 w 291798"/>
                <a:gd name="connsiteY91" fmla="*/ 210917 h 298849"/>
                <a:gd name="connsiteX92" fmla="*/ 109119 w 291798"/>
                <a:gd name="connsiteY92" fmla="*/ 223803 h 298849"/>
                <a:gd name="connsiteX93" fmla="*/ 50134 w 291798"/>
                <a:gd name="connsiteY93" fmla="*/ 243465 h 298849"/>
                <a:gd name="connsiteX94" fmla="*/ 131571 w 291798"/>
                <a:gd name="connsiteY94" fmla="*/ 269503 h 298849"/>
                <a:gd name="connsiteX95" fmla="*/ 118950 w 291798"/>
                <a:gd name="connsiteY95" fmla="*/ 247583 h 298849"/>
                <a:gd name="connsiteX96" fmla="*/ 117887 w 291798"/>
                <a:gd name="connsiteY96" fmla="*/ 231508 h 298849"/>
                <a:gd name="connsiteX97" fmla="*/ 129312 w 291798"/>
                <a:gd name="connsiteY97" fmla="*/ 213175 h 298849"/>
                <a:gd name="connsiteX98" fmla="*/ 133697 w 291798"/>
                <a:gd name="connsiteY98" fmla="*/ 237354 h 298849"/>
                <a:gd name="connsiteX99" fmla="*/ 146849 w 291798"/>
                <a:gd name="connsiteY99" fmla="*/ 214902 h 298849"/>
                <a:gd name="connsiteX100" fmla="*/ 162259 w 291798"/>
                <a:gd name="connsiteY100" fmla="*/ 236557 h 298849"/>
                <a:gd name="connsiteX101" fmla="*/ 155617 w 291798"/>
                <a:gd name="connsiteY101" fmla="*/ 205470 h 298849"/>
                <a:gd name="connsiteX102" fmla="*/ 177005 w 291798"/>
                <a:gd name="connsiteY102" fmla="*/ 218356 h 298849"/>
                <a:gd name="connsiteX103" fmla="*/ 169566 w 291798"/>
                <a:gd name="connsiteY103" fmla="*/ 196038 h 298849"/>
                <a:gd name="connsiteX104" fmla="*/ 187766 w 291798"/>
                <a:gd name="connsiteY104" fmla="*/ 203211 h 298849"/>
                <a:gd name="connsiteX105" fmla="*/ 192150 w 291798"/>
                <a:gd name="connsiteY105" fmla="*/ 214238 h 298849"/>
                <a:gd name="connsiteX106" fmla="*/ 196667 w 291798"/>
                <a:gd name="connsiteY106" fmla="*/ 244660 h 298849"/>
                <a:gd name="connsiteX107" fmla="*/ 185773 w 291798"/>
                <a:gd name="connsiteY107" fmla="*/ 264455 h 298849"/>
                <a:gd name="connsiteX108" fmla="*/ 131571 w 291798"/>
                <a:gd name="connsiteY108" fmla="*/ 269503 h 298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91798" h="298849">
                  <a:moveTo>
                    <a:pt x="118817" y="287969"/>
                  </a:moveTo>
                  <a:cubicBezTo>
                    <a:pt x="143926" y="305240"/>
                    <a:pt x="180991" y="301520"/>
                    <a:pt x="201848" y="279865"/>
                  </a:cubicBezTo>
                  <a:cubicBezTo>
                    <a:pt x="215532" y="265518"/>
                    <a:pt x="218853" y="244528"/>
                    <a:pt x="215532" y="224999"/>
                  </a:cubicBezTo>
                  <a:cubicBezTo>
                    <a:pt x="232536" y="229383"/>
                    <a:pt x="249807" y="224600"/>
                    <a:pt x="266812" y="211049"/>
                  </a:cubicBezTo>
                  <a:cubicBezTo>
                    <a:pt x="290857" y="191653"/>
                    <a:pt x="299227" y="150072"/>
                    <a:pt x="284481" y="121908"/>
                  </a:cubicBezTo>
                  <a:cubicBezTo>
                    <a:pt x="277307" y="108091"/>
                    <a:pt x="263889" y="97463"/>
                    <a:pt x="247947" y="92548"/>
                  </a:cubicBezTo>
                  <a:cubicBezTo>
                    <a:pt x="241039" y="90422"/>
                    <a:pt x="233865" y="89492"/>
                    <a:pt x="226824" y="89758"/>
                  </a:cubicBezTo>
                  <a:cubicBezTo>
                    <a:pt x="239577" y="58804"/>
                    <a:pt x="222307" y="26522"/>
                    <a:pt x="198261" y="10846"/>
                  </a:cubicBezTo>
                  <a:cubicBezTo>
                    <a:pt x="175013" y="-4299"/>
                    <a:pt x="140871" y="-6425"/>
                    <a:pt x="116958" y="23068"/>
                  </a:cubicBezTo>
                  <a:cubicBezTo>
                    <a:pt x="109385" y="32500"/>
                    <a:pt x="105798" y="41667"/>
                    <a:pt x="104204" y="51099"/>
                  </a:cubicBezTo>
                  <a:cubicBezTo>
                    <a:pt x="89856" y="40072"/>
                    <a:pt x="71257" y="33829"/>
                    <a:pt x="53987" y="35688"/>
                  </a:cubicBezTo>
                  <a:cubicBezTo>
                    <a:pt x="36716" y="37681"/>
                    <a:pt x="21705" y="46316"/>
                    <a:pt x="12007" y="60133"/>
                  </a:cubicBezTo>
                  <a:cubicBezTo>
                    <a:pt x="7357" y="66775"/>
                    <a:pt x="3903" y="74348"/>
                    <a:pt x="2043" y="82319"/>
                  </a:cubicBezTo>
                  <a:cubicBezTo>
                    <a:pt x="-614" y="93345"/>
                    <a:pt x="-747" y="105301"/>
                    <a:pt x="2043" y="117125"/>
                  </a:cubicBezTo>
                  <a:lnTo>
                    <a:pt x="2441" y="118852"/>
                  </a:lnTo>
                  <a:cubicBezTo>
                    <a:pt x="4966" y="130144"/>
                    <a:pt x="7490" y="141702"/>
                    <a:pt x="25159" y="155917"/>
                  </a:cubicBezTo>
                  <a:cubicBezTo>
                    <a:pt x="26620" y="157113"/>
                    <a:pt x="28214" y="158176"/>
                    <a:pt x="29808" y="159105"/>
                  </a:cubicBezTo>
                  <a:cubicBezTo>
                    <a:pt x="11077" y="172125"/>
                    <a:pt x="847" y="189794"/>
                    <a:pt x="980" y="209854"/>
                  </a:cubicBezTo>
                  <a:cubicBezTo>
                    <a:pt x="1246" y="235759"/>
                    <a:pt x="19579" y="259141"/>
                    <a:pt x="44688" y="265252"/>
                  </a:cubicBezTo>
                  <a:cubicBezTo>
                    <a:pt x="62622" y="269769"/>
                    <a:pt x="80690" y="264854"/>
                    <a:pt x="96764" y="251967"/>
                  </a:cubicBezTo>
                  <a:cubicBezTo>
                    <a:pt x="98757" y="266846"/>
                    <a:pt x="106197" y="279334"/>
                    <a:pt x="118817" y="287969"/>
                  </a:cubicBezTo>
                  <a:close/>
                  <a:moveTo>
                    <a:pt x="241437" y="114070"/>
                  </a:moveTo>
                  <a:cubicBezTo>
                    <a:pt x="251667" y="117258"/>
                    <a:pt x="260169" y="123900"/>
                    <a:pt x="264553" y="132403"/>
                  </a:cubicBezTo>
                  <a:cubicBezTo>
                    <a:pt x="274118" y="150736"/>
                    <a:pt x="268273" y="181026"/>
                    <a:pt x="252730" y="193646"/>
                  </a:cubicBezTo>
                  <a:cubicBezTo>
                    <a:pt x="234928" y="207994"/>
                    <a:pt x="226558" y="204540"/>
                    <a:pt x="207295" y="198694"/>
                  </a:cubicBezTo>
                  <a:lnTo>
                    <a:pt x="193877" y="194045"/>
                  </a:lnTo>
                  <a:lnTo>
                    <a:pt x="182054" y="181026"/>
                  </a:lnTo>
                  <a:lnTo>
                    <a:pt x="213008" y="185941"/>
                  </a:lnTo>
                  <a:lnTo>
                    <a:pt x="188829" y="163490"/>
                  </a:lnTo>
                  <a:lnTo>
                    <a:pt x="217524" y="156183"/>
                  </a:lnTo>
                  <a:lnTo>
                    <a:pt x="187501" y="152729"/>
                  </a:lnTo>
                  <a:lnTo>
                    <a:pt x="216727" y="132801"/>
                  </a:lnTo>
                  <a:lnTo>
                    <a:pt x="176474" y="134661"/>
                  </a:lnTo>
                  <a:lnTo>
                    <a:pt x="193213" y="119649"/>
                  </a:lnTo>
                  <a:lnTo>
                    <a:pt x="206896" y="115132"/>
                  </a:lnTo>
                  <a:cubicBezTo>
                    <a:pt x="214868" y="110748"/>
                    <a:pt x="231739" y="111014"/>
                    <a:pt x="241437" y="114070"/>
                  </a:cubicBezTo>
                  <a:close/>
                  <a:moveTo>
                    <a:pt x="119482" y="190192"/>
                  </a:moveTo>
                  <a:lnTo>
                    <a:pt x="123202" y="169335"/>
                  </a:lnTo>
                  <a:lnTo>
                    <a:pt x="105665" y="167608"/>
                  </a:lnTo>
                  <a:lnTo>
                    <a:pt x="122271" y="157511"/>
                  </a:lnTo>
                  <a:lnTo>
                    <a:pt x="100351" y="147016"/>
                  </a:lnTo>
                  <a:lnTo>
                    <a:pt x="120013" y="145422"/>
                  </a:lnTo>
                  <a:lnTo>
                    <a:pt x="112574" y="128284"/>
                  </a:lnTo>
                  <a:lnTo>
                    <a:pt x="130641" y="144226"/>
                  </a:lnTo>
                  <a:lnTo>
                    <a:pt x="140073" y="120845"/>
                  </a:lnTo>
                  <a:lnTo>
                    <a:pt x="144059" y="144226"/>
                  </a:lnTo>
                  <a:lnTo>
                    <a:pt x="161196" y="131738"/>
                  </a:lnTo>
                  <a:lnTo>
                    <a:pt x="152030" y="151267"/>
                  </a:lnTo>
                  <a:lnTo>
                    <a:pt x="175145" y="156183"/>
                  </a:lnTo>
                  <a:lnTo>
                    <a:pt x="151631" y="163357"/>
                  </a:lnTo>
                  <a:lnTo>
                    <a:pt x="171426" y="182354"/>
                  </a:lnTo>
                  <a:lnTo>
                    <a:pt x="146583" y="173586"/>
                  </a:lnTo>
                  <a:lnTo>
                    <a:pt x="148576" y="202414"/>
                  </a:lnTo>
                  <a:lnTo>
                    <a:pt x="135291" y="177439"/>
                  </a:lnTo>
                  <a:lnTo>
                    <a:pt x="119482" y="190192"/>
                  </a:lnTo>
                  <a:close/>
                  <a:moveTo>
                    <a:pt x="134627" y="37283"/>
                  </a:moveTo>
                  <a:cubicBezTo>
                    <a:pt x="154820" y="12307"/>
                    <a:pt x="179131" y="25193"/>
                    <a:pt x="186039" y="29710"/>
                  </a:cubicBezTo>
                  <a:cubicBezTo>
                    <a:pt x="202911" y="40870"/>
                    <a:pt x="216993" y="63852"/>
                    <a:pt x="202645" y="91219"/>
                  </a:cubicBezTo>
                  <a:cubicBezTo>
                    <a:pt x="198660" y="103442"/>
                    <a:pt x="189759" y="111811"/>
                    <a:pt x="182585" y="118586"/>
                  </a:cubicBezTo>
                  <a:lnTo>
                    <a:pt x="174747" y="120181"/>
                  </a:lnTo>
                  <a:lnTo>
                    <a:pt x="178998" y="91751"/>
                  </a:lnTo>
                  <a:lnTo>
                    <a:pt x="151897" y="113405"/>
                  </a:lnTo>
                  <a:lnTo>
                    <a:pt x="145786" y="74746"/>
                  </a:lnTo>
                  <a:lnTo>
                    <a:pt x="132634" y="107560"/>
                  </a:lnTo>
                  <a:lnTo>
                    <a:pt x="117755" y="84444"/>
                  </a:lnTo>
                  <a:lnTo>
                    <a:pt x="117489" y="83381"/>
                  </a:lnTo>
                  <a:cubicBezTo>
                    <a:pt x="117622" y="65447"/>
                    <a:pt x="125194" y="48973"/>
                    <a:pt x="134627" y="37283"/>
                  </a:cubicBezTo>
                  <a:close/>
                  <a:moveTo>
                    <a:pt x="39241" y="138514"/>
                  </a:moveTo>
                  <a:cubicBezTo>
                    <a:pt x="27816" y="129347"/>
                    <a:pt x="26620" y="123635"/>
                    <a:pt x="24494" y="114202"/>
                  </a:cubicBezTo>
                  <a:lnTo>
                    <a:pt x="23963" y="112342"/>
                  </a:lnTo>
                  <a:cubicBezTo>
                    <a:pt x="20775" y="97862"/>
                    <a:pt x="23033" y="83647"/>
                    <a:pt x="30340" y="73285"/>
                  </a:cubicBezTo>
                  <a:cubicBezTo>
                    <a:pt x="36451" y="64650"/>
                    <a:pt x="45485" y="59468"/>
                    <a:pt x="56644" y="58140"/>
                  </a:cubicBezTo>
                  <a:cubicBezTo>
                    <a:pt x="74579" y="56147"/>
                    <a:pt x="97296" y="69299"/>
                    <a:pt x="104071" y="85773"/>
                  </a:cubicBezTo>
                  <a:lnTo>
                    <a:pt x="110049" y="94541"/>
                  </a:lnTo>
                  <a:lnTo>
                    <a:pt x="108588" y="118188"/>
                  </a:lnTo>
                  <a:lnTo>
                    <a:pt x="86269" y="98659"/>
                  </a:lnTo>
                  <a:lnTo>
                    <a:pt x="102610" y="132137"/>
                  </a:lnTo>
                  <a:lnTo>
                    <a:pt x="64615" y="119118"/>
                  </a:lnTo>
                  <a:lnTo>
                    <a:pt x="82018" y="142632"/>
                  </a:lnTo>
                  <a:lnTo>
                    <a:pt x="58902" y="148345"/>
                  </a:lnTo>
                  <a:cubicBezTo>
                    <a:pt x="50267" y="145688"/>
                    <a:pt x="42296" y="141171"/>
                    <a:pt x="39241" y="138514"/>
                  </a:cubicBezTo>
                  <a:close/>
                  <a:moveTo>
                    <a:pt x="50134" y="243465"/>
                  </a:moveTo>
                  <a:cubicBezTo>
                    <a:pt x="35122" y="239745"/>
                    <a:pt x="23697" y="225264"/>
                    <a:pt x="23565" y="209721"/>
                  </a:cubicBezTo>
                  <a:cubicBezTo>
                    <a:pt x="23565" y="206666"/>
                    <a:pt x="23963" y="203477"/>
                    <a:pt x="24760" y="200023"/>
                  </a:cubicBezTo>
                  <a:cubicBezTo>
                    <a:pt x="28613" y="184347"/>
                    <a:pt x="41234" y="166014"/>
                    <a:pt x="60629" y="155784"/>
                  </a:cubicBezTo>
                  <a:lnTo>
                    <a:pt x="88528" y="159637"/>
                  </a:lnTo>
                  <a:lnTo>
                    <a:pt x="55050" y="181158"/>
                  </a:lnTo>
                  <a:lnTo>
                    <a:pt x="87199" y="181158"/>
                  </a:lnTo>
                  <a:lnTo>
                    <a:pt x="63951" y="202547"/>
                  </a:lnTo>
                  <a:lnTo>
                    <a:pt x="98492" y="203211"/>
                  </a:lnTo>
                  <a:lnTo>
                    <a:pt x="87598" y="227523"/>
                  </a:lnTo>
                  <a:lnTo>
                    <a:pt x="109518" y="210917"/>
                  </a:lnTo>
                  <a:lnTo>
                    <a:pt x="109119" y="223803"/>
                  </a:lnTo>
                  <a:cubicBezTo>
                    <a:pt x="91849" y="242535"/>
                    <a:pt x="66608" y="247583"/>
                    <a:pt x="50134" y="243465"/>
                  </a:cubicBezTo>
                  <a:close/>
                  <a:moveTo>
                    <a:pt x="131571" y="269503"/>
                  </a:moveTo>
                  <a:cubicBezTo>
                    <a:pt x="123999" y="264322"/>
                    <a:pt x="120412" y="257281"/>
                    <a:pt x="118950" y="247583"/>
                  </a:cubicBezTo>
                  <a:cubicBezTo>
                    <a:pt x="118153" y="242800"/>
                    <a:pt x="117887" y="237487"/>
                    <a:pt x="117887" y="231508"/>
                  </a:cubicBezTo>
                  <a:lnTo>
                    <a:pt x="129312" y="213175"/>
                  </a:lnTo>
                  <a:lnTo>
                    <a:pt x="133697" y="237354"/>
                  </a:lnTo>
                  <a:lnTo>
                    <a:pt x="146849" y="214902"/>
                  </a:lnTo>
                  <a:lnTo>
                    <a:pt x="162259" y="236557"/>
                  </a:lnTo>
                  <a:lnTo>
                    <a:pt x="155617" y="205470"/>
                  </a:lnTo>
                  <a:lnTo>
                    <a:pt x="177005" y="218356"/>
                  </a:lnTo>
                  <a:lnTo>
                    <a:pt x="169566" y="196038"/>
                  </a:lnTo>
                  <a:lnTo>
                    <a:pt x="187766" y="203211"/>
                  </a:lnTo>
                  <a:lnTo>
                    <a:pt x="192150" y="214238"/>
                  </a:lnTo>
                  <a:cubicBezTo>
                    <a:pt x="197863" y="224069"/>
                    <a:pt x="199058" y="234830"/>
                    <a:pt x="196667" y="244660"/>
                  </a:cubicBezTo>
                  <a:cubicBezTo>
                    <a:pt x="194940" y="251967"/>
                    <a:pt x="191220" y="258875"/>
                    <a:pt x="185773" y="264455"/>
                  </a:cubicBezTo>
                  <a:cubicBezTo>
                    <a:pt x="172622" y="277873"/>
                    <a:pt x="147380" y="280397"/>
                    <a:pt x="131571" y="269503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8CC14D3-B5A6-099B-9A0D-226E9D05ED3E}"/>
                </a:ext>
              </a:extLst>
            </p:cNvPr>
            <p:cNvSpPr/>
            <p:nvPr/>
          </p:nvSpPr>
          <p:spPr>
            <a:xfrm>
              <a:off x="8737954" y="4203237"/>
              <a:ext cx="382333" cy="368978"/>
            </a:xfrm>
            <a:custGeom>
              <a:avLst/>
              <a:gdLst>
                <a:gd name="connsiteX0" fmla="*/ 375811 w 382333"/>
                <a:gd name="connsiteY0" fmla="*/ 144187 h 368978"/>
                <a:gd name="connsiteX1" fmla="*/ 343794 w 382333"/>
                <a:gd name="connsiteY1" fmla="*/ 104598 h 368978"/>
                <a:gd name="connsiteX2" fmla="*/ 301150 w 382333"/>
                <a:gd name="connsiteY2" fmla="*/ 96095 h 368978"/>
                <a:gd name="connsiteX3" fmla="*/ 289990 w 382333"/>
                <a:gd name="connsiteY3" fmla="*/ 96228 h 368978"/>
                <a:gd name="connsiteX4" fmla="*/ 280425 w 382333"/>
                <a:gd name="connsiteY4" fmla="*/ 96893 h 368978"/>
                <a:gd name="connsiteX5" fmla="*/ 265015 w 382333"/>
                <a:gd name="connsiteY5" fmla="*/ 29139 h 368978"/>
                <a:gd name="connsiteX6" fmla="*/ 182249 w 382333"/>
                <a:gd name="connsiteY6" fmla="*/ 1241 h 368978"/>
                <a:gd name="connsiteX7" fmla="*/ 132829 w 382333"/>
                <a:gd name="connsiteY7" fmla="*/ 31265 h 368978"/>
                <a:gd name="connsiteX8" fmla="*/ 118615 w 382333"/>
                <a:gd name="connsiteY8" fmla="*/ 65407 h 368978"/>
                <a:gd name="connsiteX9" fmla="*/ 81815 w 382333"/>
                <a:gd name="connsiteY9" fmla="*/ 55311 h 368978"/>
                <a:gd name="connsiteX10" fmla="*/ 75837 w 382333"/>
                <a:gd name="connsiteY10" fmla="*/ 55444 h 368978"/>
                <a:gd name="connsiteX11" fmla="*/ 31200 w 382333"/>
                <a:gd name="connsiteY11" fmla="*/ 68463 h 368978"/>
                <a:gd name="connsiteX12" fmla="*/ 3168 w 382333"/>
                <a:gd name="connsiteY12" fmla="*/ 107786 h 368978"/>
                <a:gd name="connsiteX13" fmla="*/ 9811 w 382333"/>
                <a:gd name="connsiteY13" fmla="*/ 163716 h 368978"/>
                <a:gd name="connsiteX14" fmla="*/ 48736 w 382333"/>
                <a:gd name="connsiteY14" fmla="*/ 201976 h 368978"/>
                <a:gd name="connsiteX15" fmla="*/ 20040 w 382333"/>
                <a:gd name="connsiteY15" fmla="*/ 242894 h 368978"/>
                <a:gd name="connsiteX16" fmla="*/ 50197 w 382333"/>
                <a:gd name="connsiteY16" fmla="*/ 321939 h 368978"/>
                <a:gd name="connsiteX17" fmla="*/ 129774 w 382333"/>
                <a:gd name="connsiteY17" fmla="*/ 338811 h 368978"/>
                <a:gd name="connsiteX18" fmla="*/ 161923 w 382333"/>
                <a:gd name="connsiteY18" fmla="*/ 326058 h 368978"/>
                <a:gd name="connsiteX19" fmla="*/ 202841 w 382333"/>
                <a:gd name="connsiteY19" fmla="*/ 362458 h 368978"/>
                <a:gd name="connsiteX20" fmla="*/ 231138 w 382333"/>
                <a:gd name="connsiteY20" fmla="*/ 368968 h 368978"/>
                <a:gd name="connsiteX21" fmla="*/ 293843 w 382333"/>
                <a:gd name="connsiteY21" fmla="*/ 347181 h 368978"/>
                <a:gd name="connsiteX22" fmla="*/ 332369 w 382333"/>
                <a:gd name="connsiteY22" fmla="*/ 281686 h 368978"/>
                <a:gd name="connsiteX23" fmla="*/ 321210 w 382333"/>
                <a:gd name="connsiteY23" fmla="*/ 251795 h 368978"/>
                <a:gd name="connsiteX24" fmla="*/ 361463 w 382333"/>
                <a:gd name="connsiteY24" fmla="*/ 232930 h 368978"/>
                <a:gd name="connsiteX25" fmla="*/ 375811 w 382333"/>
                <a:gd name="connsiteY25" fmla="*/ 144187 h 368978"/>
                <a:gd name="connsiteX26" fmla="*/ 157539 w 382333"/>
                <a:gd name="connsiteY26" fmla="*/ 48668 h 368978"/>
                <a:gd name="connsiteX27" fmla="*/ 185969 w 382333"/>
                <a:gd name="connsiteY27" fmla="*/ 31132 h 368978"/>
                <a:gd name="connsiteX28" fmla="*/ 242696 w 382333"/>
                <a:gd name="connsiteY28" fmla="*/ 49200 h 368978"/>
                <a:gd name="connsiteX29" fmla="*/ 247611 w 382333"/>
                <a:gd name="connsiteY29" fmla="*/ 121602 h 368978"/>
                <a:gd name="connsiteX30" fmla="*/ 225425 w 382333"/>
                <a:gd name="connsiteY30" fmla="*/ 138076 h 368978"/>
                <a:gd name="connsiteX31" fmla="*/ 232732 w 382333"/>
                <a:gd name="connsiteY31" fmla="*/ 103136 h 368978"/>
                <a:gd name="connsiteX32" fmla="*/ 215462 w 382333"/>
                <a:gd name="connsiteY32" fmla="*/ 136216 h 368978"/>
                <a:gd name="connsiteX33" fmla="*/ 208819 w 382333"/>
                <a:gd name="connsiteY33" fmla="*/ 86929 h 368978"/>
                <a:gd name="connsiteX34" fmla="*/ 192213 w 382333"/>
                <a:gd name="connsiteY34" fmla="*/ 135817 h 368978"/>
                <a:gd name="connsiteX35" fmla="*/ 173880 w 382333"/>
                <a:gd name="connsiteY35" fmla="*/ 87992 h 368978"/>
                <a:gd name="connsiteX36" fmla="*/ 169097 w 382333"/>
                <a:gd name="connsiteY36" fmla="*/ 126385 h 368978"/>
                <a:gd name="connsiteX37" fmla="*/ 149303 w 382333"/>
                <a:gd name="connsiteY37" fmla="*/ 110576 h 368978"/>
                <a:gd name="connsiteX38" fmla="*/ 148240 w 382333"/>
                <a:gd name="connsiteY38" fmla="*/ 94900 h 368978"/>
                <a:gd name="connsiteX39" fmla="*/ 157539 w 382333"/>
                <a:gd name="connsiteY39" fmla="*/ 48668 h 368978"/>
                <a:gd name="connsiteX40" fmla="*/ 225824 w 382333"/>
                <a:gd name="connsiteY40" fmla="*/ 206759 h 368978"/>
                <a:gd name="connsiteX41" fmla="*/ 203372 w 382333"/>
                <a:gd name="connsiteY41" fmla="*/ 201312 h 368978"/>
                <a:gd name="connsiteX42" fmla="*/ 201114 w 382333"/>
                <a:gd name="connsiteY42" fmla="*/ 224959 h 368978"/>
                <a:gd name="connsiteX43" fmla="*/ 187032 w 382333"/>
                <a:gd name="connsiteY43" fmla="*/ 207822 h 368978"/>
                <a:gd name="connsiteX44" fmla="*/ 168035 w 382333"/>
                <a:gd name="connsiteY44" fmla="*/ 224959 h 368978"/>
                <a:gd name="connsiteX45" fmla="*/ 173481 w 382333"/>
                <a:gd name="connsiteY45" fmla="*/ 199984 h 368978"/>
                <a:gd name="connsiteX46" fmla="*/ 148240 w 382333"/>
                <a:gd name="connsiteY46" fmla="*/ 211409 h 368978"/>
                <a:gd name="connsiteX47" fmla="*/ 167370 w 382333"/>
                <a:gd name="connsiteY47" fmla="*/ 188559 h 368978"/>
                <a:gd name="connsiteX48" fmla="*/ 141332 w 382333"/>
                <a:gd name="connsiteY48" fmla="*/ 178063 h 368978"/>
                <a:gd name="connsiteX49" fmla="*/ 168300 w 382333"/>
                <a:gd name="connsiteY49" fmla="*/ 174742 h 368978"/>
                <a:gd name="connsiteX50" fmla="*/ 158071 w 382333"/>
                <a:gd name="connsiteY50" fmla="*/ 148305 h 368978"/>
                <a:gd name="connsiteX51" fmla="*/ 180921 w 382333"/>
                <a:gd name="connsiteY51" fmla="*/ 167967 h 368978"/>
                <a:gd name="connsiteX52" fmla="*/ 195667 w 382333"/>
                <a:gd name="connsiteY52" fmla="*/ 145781 h 368978"/>
                <a:gd name="connsiteX53" fmla="*/ 197660 w 382333"/>
                <a:gd name="connsiteY53" fmla="*/ 169561 h 368978"/>
                <a:gd name="connsiteX54" fmla="*/ 225558 w 382333"/>
                <a:gd name="connsiteY54" fmla="*/ 156276 h 368978"/>
                <a:gd name="connsiteX55" fmla="*/ 207491 w 382333"/>
                <a:gd name="connsiteY55" fmla="*/ 178462 h 368978"/>
                <a:gd name="connsiteX56" fmla="*/ 235123 w 382333"/>
                <a:gd name="connsiteY56" fmla="*/ 177798 h 368978"/>
                <a:gd name="connsiteX57" fmla="*/ 211078 w 382333"/>
                <a:gd name="connsiteY57" fmla="*/ 192411 h 368978"/>
                <a:gd name="connsiteX58" fmla="*/ 225824 w 382333"/>
                <a:gd name="connsiteY58" fmla="*/ 206759 h 368978"/>
                <a:gd name="connsiteX59" fmla="*/ 36115 w 382333"/>
                <a:gd name="connsiteY59" fmla="*/ 148837 h 368978"/>
                <a:gd name="connsiteX60" fmla="*/ 31598 w 382333"/>
                <a:gd name="connsiteY60" fmla="*/ 117351 h 368978"/>
                <a:gd name="connsiteX61" fmla="*/ 49267 w 382333"/>
                <a:gd name="connsiteY61" fmla="*/ 92376 h 368978"/>
                <a:gd name="connsiteX62" fmla="*/ 76236 w 382333"/>
                <a:gd name="connsiteY62" fmla="*/ 85467 h 368978"/>
                <a:gd name="connsiteX63" fmla="*/ 82480 w 382333"/>
                <a:gd name="connsiteY63" fmla="*/ 85335 h 368978"/>
                <a:gd name="connsiteX64" fmla="*/ 121006 w 382333"/>
                <a:gd name="connsiteY64" fmla="*/ 106458 h 368978"/>
                <a:gd name="connsiteX65" fmla="*/ 128977 w 382333"/>
                <a:gd name="connsiteY65" fmla="*/ 114429 h 368978"/>
                <a:gd name="connsiteX66" fmla="*/ 137612 w 382333"/>
                <a:gd name="connsiteY66" fmla="*/ 141397 h 368978"/>
                <a:gd name="connsiteX67" fmla="*/ 92709 w 382333"/>
                <a:gd name="connsiteY67" fmla="*/ 129839 h 368978"/>
                <a:gd name="connsiteX68" fmla="*/ 136284 w 382333"/>
                <a:gd name="connsiteY68" fmla="*/ 165708 h 368978"/>
                <a:gd name="connsiteX69" fmla="*/ 83808 w 382333"/>
                <a:gd name="connsiteY69" fmla="*/ 159730 h 368978"/>
                <a:gd name="connsiteX70" fmla="*/ 126718 w 382333"/>
                <a:gd name="connsiteY70" fmla="*/ 182049 h 368978"/>
                <a:gd name="connsiteX71" fmla="*/ 98023 w 382333"/>
                <a:gd name="connsiteY71" fmla="*/ 192146 h 368978"/>
                <a:gd name="connsiteX72" fmla="*/ 85535 w 382333"/>
                <a:gd name="connsiteY72" fmla="*/ 184573 h 368978"/>
                <a:gd name="connsiteX73" fmla="*/ 36115 w 382333"/>
                <a:gd name="connsiteY73" fmla="*/ 148837 h 368978"/>
                <a:gd name="connsiteX74" fmla="*/ 158469 w 382333"/>
                <a:gd name="connsiteY74" fmla="*/ 291118 h 368978"/>
                <a:gd name="connsiteX75" fmla="*/ 124061 w 382333"/>
                <a:gd name="connsiteY75" fmla="*/ 309186 h 368978"/>
                <a:gd name="connsiteX76" fmla="*/ 67733 w 382333"/>
                <a:gd name="connsiteY76" fmla="*/ 297362 h 368978"/>
                <a:gd name="connsiteX77" fmla="*/ 49134 w 382333"/>
                <a:gd name="connsiteY77" fmla="*/ 250334 h 368978"/>
                <a:gd name="connsiteX78" fmla="*/ 79158 w 382333"/>
                <a:gd name="connsiteY78" fmla="*/ 217785 h 368978"/>
                <a:gd name="connsiteX79" fmla="*/ 89122 w 382333"/>
                <a:gd name="connsiteY79" fmla="*/ 211276 h 368978"/>
                <a:gd name="connsiteX80" fmla="*/ 102938 w 382333"/>
                <a:gd name="connsiteY80" fmla="*/ 203305 h 368978"/>
                <a:gd name="connsiteX81" fmla="*/ 123131 w 382333"/>
                <a:gd name="connsiteY81" fmla="*/ 205430 h 368978"/>
                <a:gd name="connsiteX82" fmla="*/ 86864 w 382333"/>
                <a:gd name="connsiteY82" fmla="*/ 230672 h 368978"/>
                <a:gd name="connsiteX83" fmla="*/ 129641 w 382333"/>
                <a:gd name="connsiteY83" fmla="*/ 219645 h 368978"/>
                <a:gd name="connsiteX84" fmla="*/ 112238 w 382333"/>
                <a:gd name="connsiteY84" fmla="*/ 256843 h 368978"/>
                <a:gd name="connsiteX85" fmla="*/ 150897 w 382333"/>
                <a:gd name="connsiteY85" fmla="*/ 237447 h 368978"/>
                <a:gd name="connsiteX86" fmla="*/ 147044 w 382333"/>
                <a:gd name="connsiteY86" fmla="*/ 268268 h 368978"/>
                <a:gd name="connsiteX87" fmla="*/ 173349 w 382333"/>
                <a:gd name="connsiteY87" fmla="*/ 238643 h 368978"/>
                <a:gd name="connsiteX88" fmla="*/ 176670 w 382333"/>
                <a:gd name="connsiteY88" fmla="*/ 268268 h 368978"/>
                <a:gd name="connsiteX89" fmla="*/ 158469 w 382333"/>
                <a:gd name="connsiteY89" fmla="*/ 291118 h 368978"/>
                <a:gd name="connsiteX90" fmla="*/ 278299 w 382333"/>
                <a:gd name="connsiteY90" fmla="*/ 321541 h 368978"/>
                <a:gd name="connsiteX91" fmla="*/ 215329 w 382333"/>
                <a:gd name="connsiteY91" fmla="*/ 335091 h 368978"/>
                <a:gd name="connsiteX92" fmla="*/ 188228 w 382333"/>
                <a:gd name="connsiteY92" fmla="*/ 302543 h 368978"/>
                <a:gd name="connsiteX93" fmla="*/ 184508 w 382333"/>
                <a:gd name="connsiteY93" fmla="*/ 272386 h 368978"/>
                <a:gd name="connsiteX94" fmla="*/ 190752 w 382333"/>
                <a:gd name="connsiteY94" fmla="*/ 250732 h 368978"/>
                <a:gd name="connsiteX95" fmla="*/ 211742 w 382333"/>
                <a:gd name="connsiteY95" fmla="*/ 290321 h 368978"/>
                <a:gd name="connsiteX96" fmla="*/ 209218 w 382333"/>
                <a:gd name="connsiteY96" fmla="*/ 243558 h 368978"/>
                <a:gd name="connsiteX97" fmla="*/ 235256 w 382333"/>
                <a:gd name="connsiteY97" fmla="*/ 281553 h 368978"/>
                <a:gd name="connsiteX98" fmla="*/ 226090 w 382333"/>
                <a:gd name="connsiteY98" fmla="*/ 232266 h 368978"/>
                <a:gd name="connsiteX99" fmla="*/ 266476 w 382333"/>
                <a:gd name="connsiteY99" fmla="*/ 268800 h 368978"/>
                <a:gd name="connsiteX100" fmla="*/ 249737 w 382333"/>
                <a:gd name="connsiteY100" fmla="*/ 220974 h 368978"/>
                <a:gd name="connsiteX101" fmla="*/ 264350 w 382333"/>
                <a:gd name="connsiteY101" fmla="*/ 224295 h 368978"/>
                <a:gd name="connsiteX102" fmla="*/ 280159 w 382333"/>
                <a:gd name="connsiteY102" fmla="*/ 245817 h 368978"/>
                <a:gd name="connsiteX103" fmla="*/ 291186 w 382333"/>
                <a:gd name="connsiteY103" fmla="*/ 260032 h 368978"/>
                <a:gd name="connsiteX104" fmla="*/ 302611 w 382333"/>
                <a:gd name="connsiteY104" fmla="*/ 284741 h 368978"/>
                <a:gd name="connsiteX105" fmla="*/ 278299 w 382333"/>
                <a:gd name="connsiteY105" fmla="*/ 321541 h 368978"/>
                <a:gd name="connsiteX106" fmla="*/ 339676 w 382333"/>
                <a:gd name="connsiteY106" fmla="*/ 212471 h 368978"/>
                <a:gd name="connsiteX107" fmla="*/ 295171 w 382333"/>
                <a:gd name="connsiteY107" fmla="*/ 220575 h 368978"/>
                <a:gd name="connsiteX108" fmla="*/ 269930 w 382333"/>
                <a:gd name="connsiteY108" fmla="*/ 216058 h 368978"/>
                <a:gd name="connsiteX109" fmla="*/ 249205 w 382333"/>
                <a:gd name="connsiteY109" fmla="*/ 203438 h 368978"/>
                <a:gd name="connsiteX110" fmla="*/ 300087 w 382333"/>
                <a:gd name="connsiteY110" fmla="*/ 207556 h 368978"/>
                <a:gd name="connsiteX111" fmla="*/ 264483 w 382333"/>
                <a:gd name="connsiteY111" fmla="*/ 190286 h 368978"/>
                <a:gd name="connsiteX112" fmla="*/ 315630 w 382333"/>
                <a:gd name="connsiteY112" fmla="*/ 181119 h 368978"/>
                <a:gd name="connsiteX113" fmla="*/ 264749 w 382333"/>
                <a:gd name="connsiteY113" fmla="*/ 172750 h 368978"/>
                <a:gd name="connsiteX114" fmla="*/ 304338 w 382333"/>
                <a:gd name="connsiteY114" fmla="*/ 150962 h 368978"/>
                <a:gd name="connsiteX115" fmla="*/ 251730 w 382333"/>
                <a:gd name="connsiteY115" fmla="*/ 150032 h 368978"/>
                <a:gd name="connsiteX116" fmla="*/ 259833 w 382333"/>
                <a:gd name="connsiteY116" fmla="*/ 128776 h 368978"/>
                <a:gd name="connsiteX117" fmla="*/ 314036 w 382333"/>
                <a:gd name="connsiteY117" fmla="*/ 122665 h 368978"/>
                <a:gd name="connsiteX118" fmla="*/ 347381 w 382333"/>
                <a:gd name="connsiteY118" fmla="*/ 154682 h 368978"/>
                <a:gd name="connsiteX119" fmla="*/ 339676 w 382333"/>
                <a:gd name="connsiteY119" fmla="*/ 212471 h 36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82333" h="368978">
                  <a:moveTo>
                    <a:pt x="375811" y="144187"/>
                  </a:moveTo>
                  <a:cubicBezTo>
                    <a:pt x="369833" y="128112"/>
                    <a:pt x="358408" y="114030"/>
                    <a:pt x="343794" y="104598"/>
                  </a:cubicBezTo>
                  <a:cubicBezTo>
                    <a:pt x="329181" y="95165"/>
                    <a:pt x="314302" y="95697"/>
                    <a:pt x="301150" y="96095"/>
                  </a:cubicBezTo>
                  <a:cubicBezTo>
                    <a:pt x="297430" y="96228"/>
                    <a:pt x="293710" y="96361"/>
                    <a:pt x="289990" y="96228"/>
                  </a:cubicBezTo>
                  <a:cubicBezTo>
                    <a:pt x="286802" y="96095"/>
                    <a:pt x="283613" y="96361"/>
                    <a:pt x="280425" y="96893"/>
                  </a:cubicBezTo>
                  <a:cubicBezTo>
                    <a:pt x="284543" y="72581"/>
                    <a:pt x="280824" y="46808"/>
                    <a:pt x="265015" y="29139"/>
                  </a:cubicBezTo>
                  <a:cubicBezTo>
                    <a:pt x="238312" y="-1017"/>
                    <a:pt x="208155" y="-1947"/>
                    <a:pt x="182249" y="1241"/>
                  </a:cubicBezTo>
                  <a:cubicBezTo>
                    <a:pt x="161923" y="3632"/>
                    <a:pt x="144919" y="14127"/>
                    <a:pt x="132829" y="31265"/>
                  </a:cubicBezTo>
                  <a:cubicBezTo>
                    <a:pt x="125788" y="41096"/>
                    <a:pt x="121006" y="53052"/>
                    <a:pt x="118615" y="65407"/>
                  </a:cubicBezTo>
                  <a:cubicBezTo>
                    <a:pt x="106791" y="58898"/>
                    <a:pt x="93772" y="55045"/>
                    <a:pt x="81815" y="55311"/>
                  </a:cubicBezTo>
                  <a:lnTo>
                    <a:pt x="75837" y="55444"/>
                  </a:lnTo>
                  <a:cubicBezTo>
                    <a:pt x="60294" y="55709"/>
                    <a:pt x="48072" y="55709"/>
                    <a:pt x="31200" y="68463"/>
                  </a:cubicBezTo>
                  <a:cubicBezTo>
                    <a:pt x="24292" y="73644"/>
                    <a:pt x="9678" y="88523"/>
                    <a:pt x="3168" y="107786"/>
                  </a:cubicBezTo>
                  <a:cubicBezTo>
                    <a:pt x="-2677" y="125322"/>
                    <a:pt x="-418" y="145648"/>
                    <a:pt x="9811" y="163716"/>
                  </a:cubicBezTo>
                  <a:cubicBezTo>
                    <a:pt x="20439" y="182580"/>
                    <a:pt x="30004" y="192810"/>
                    <a:pt x="48736" y="201976"/>
                  </a:cubicBezTo>
                  <a:cubicBezTo>
                    <a:pt x="36115" y="211276"/>
                    <a:pt x="25221" y="222568"/>
                    <a:pt x="20040" y="242894"/>
                  </a:cubicBezTo>
                  <a:cubicBezTo>
                    <a:pt x="12601" y="271457"/>
                    <a:pt x="25089" y="304005"/>
                    <a:pt x="50197" y="321939"/>
                  </a:cubicBezTo>
                  <a:cubicBezTo>
                    <a:pt x="72782" y="338147"/>
                    <a:pt x="101876" y="344258"/>
                    <a:pt x="129774" y="338811"/>
                  </a:cubicBezTo>
                  <a:cubicBezTo>
                    <a:pt x="143723" y="336021"/>
                    <a:pt x="154085" y="331372"/>
                    <a:pt x="161923" y="326058"/>
                  </a:cubicBezTo>
                  <a:cubicBezTo>
                    <a:pt x="170426" y="341335"/>
                    <a:pt x="184508" y="354222"/>
                    <a:pt x="202841" y="362458"/>
                  </a:cubicBezTo>
                  <a:cubicBezTo>
                    <a:pt x="212539" y="366842"/>
                    <a:pt x="221971" y="368835"/>
                    <a:pt x="231138" y="368968"/>
                  </a:cubicBezTo>
                  <a:cubicBezTo>
                    <a:pt x="254121" y="369367"/>
                    <a:pt x="275244" y="358606"/>
                    <a:pt x="293843" y="347181"/>
                  </a:cubicBezTo>
                  <a:cubicBezTo>
                    <a:pt x="314435" y="334427"/>
                    <a:pt x="335425" y="310514"/>
                    <a:pt x="332369" y="281686"/>
                  </a:cubicBezTo>
                  <a:cubicBezTo>
                    <a:pt x="331174" y="270261"/>
                    <a:pt x="326258" y="260164"/>
                    <a:pt x="321210" y="251795"/>
                  </a:cubicBezTo>
                  <a:cubicBezTo>
                    <a:pt x="336620" y="249669"/>
                    <a:pt x="351632" y="243558"/>
                    <a:pt x="361463" y="232930"/>
                  </a:cubicBezTo>
                  <a:cubicBezTo>
                    <a:pt x="382985" y="209947"/>
                    <a:pt x="388033" y="177532"/>
                    <a:pt x="375811" y="144187"/>
                  </a:cubicBezTo>
                  <a:close/>
                  <a:moveTo>
                    <a:pt x="157539" y="48668"/>
                  </a:moveTo>
                  <a:cubicBezTo>
                    <a:pt x="164580" y="38439"/>
                    <a:pt x="174278" y="32593"/>
                    <a:pt x="185969" y="31132"/>
                  </a:cubicBezTo>
                  <a:cubicBezTo>
                    <a:pt x="212805" y="27944"/>
                    <a:pt x="228082" y="32726"/>
                    <a:pt x="242696" y="49200"/>
                  </a:cubicBezTo>
                  <a:cubicBezTo>
                    <a:pt x="256114" y="64344"/>
                    <a:pt x="257708" y="99682"/>
                    <a:pt x="247611" y="121602"/>
                  </a:cubicBezTo>
                  <a:lnTo>
                    <a:pt x="225425" y="138076"/>
                  </a:lnTo>
                  <a:lnTo>
                    <a:pt x="232732" y="103136"/>
                  </a:lnTo>
                  <a:lnTo>
                    <a:pt x="215462" y="136216"/>
                  </a:lnTo>
                  <a:lnTo>
                    <a:pt x="208819" y="86929"/>
                  </a:lnTo>
                  <a:lnTo>
                    <a:pt x="192213" y="135817"/>
                  </a:lnTo>
                  <a:lnTo>
                    <a:pt x="173880" y="87992"/>
                  </a:lnTo>
                  <a:lnTo>
                    <a:pt x="169097" y="126385"/>
                  </a:lnTo>
                  <a:lnTo>
                    <a:pt x="149303" y="110576"/>
                  </a:lnTo>
                  <a:cubicBezTo>
                    <a:pt x="149303" y="105528"/>
                    <a:pt x="149037" y="100347"/>
                    <a:pt x="148240" y="94900"/>
                  </a:cubicBezTo>
                  <a:cubicBezTo>
                    <a:pt x="145317" y="82279"/>
                    <a:pt x="147177" y="63415"/>
                    <a:pt x="157539" y="48668"/>
                  </a:cubicBezTo>
                  <a:close/>
                  <a:moveTo>
                    <a:pt x="225824" y="206759"/>
                  </a:moveTo>
                  <a:lnTo>
                    <a:pt x="203372" y="201312"/>
                  </a:lnTo>
                  <a:lnTo>
                    <a:pt x="201114" y="224959"/>
                  </a:lnTo>
                  <a:lnTo>
                    <a:pt x="187032" y="207822"/>
                  </a:lnTo>
                  <a:lnTo>
                    <a:pt x="168035" y="224959"/>
                  </a:lnTo>
                  <a:lnTo>
                    <a:pt x="173481" y="199984"/>
                  </a:lnTo>
                  <a:lnTo>
                    <a:pt x="148240" y="211409"/>
                  </a:lnTo>
                  <a:lnTo>
                    <a:pt x="167370" y="188559"/>
                  </a:lnTo>
                  <a:lnTo>
                    <a:pt x="141332" y="178063"/>
                  </a:lnTo>
                  <a:lnTo>
                    <a:pt x="168300" y="174742"/>
                  </a:lnTo>
                  <a:lnTo>
                    <a:pt x="158071" y="148305"/>
                  </a:lnTo>
                  <a:lnTo>
                    <a:pt x="180921" y="167967"/>
                  </a:lnTo>
                  <a:lnTo>
                    <a:pt x="195667" y="145781"/>
                  </a:lnTo>
                  <a:lnTo>
                    <a:pt x="197660" y="169561"/>
                  </a:lnTo>
                  <a:lnTo>
                    <a:pt x="225558" y="156276"/>
                  </a:lnTo>
                  <a:lnTo>
                    <a:pt x="207491" y="178462"/>
                  </a:lnTo>
                  <a:lnTo>
                    <a:pt x="235123" y="177798"/>
                  </a:lnTo>
                  <a:lnTo>
                    <a:pt x="211078" y="192411"/>
                  </a:lnTo>
                  <a:lnTo>
                    <a:pt x="225824" y="206759"/>
                  </a:lnTo>
                  <a:close/>
                  <a:moveTo>
                    <a:pt x="36115" y="148837"/>
                  </a:moveTo>
                  <a:cubicBezTo>
                    <a:pt x="30137" y="138209"/>
                    <a:pt x="28543" y="126784"/>
                    <a:pt x="31598" y="117351"/>
                  </a:cubicBezTo>
                  <a:cubicBezTo>
                    <a:pt x="35584" y="105661"/>
                    <a:pt x="45415" y="95298"/>
                    <a:pt x="49267" y="92376"/>
                  </a:cubicBezTo>
                  <a:cubicBezTo>
                    <a:pt x="58301" y="85600"/>
                    <a:pt x="62818" y="85600"/>
                    <a:pt x="76236" y="85467"/>
                  </a:cubicBezTo>
                  <a:lnTo>
                    <a:pt x="82480" y="85335"/>
                  </a:lnTo>
                  <a:cubicBezTo>
                    <a:pt x="95100" y="85069"/>
                    <a:pt x="113035" y="94900"/>
                    <a:pt x="121006" y="106458"/>
                  </a:cubicBezTo>
                  <a:cubicBezTo>
                    <a:pt x="123663" y="109247"/>
                    <a:pt x="126320" y="111904"/>
                    <a:pt x="128977" y="114429"/>
                  </a:cubicBezTo>
                  <a:cubicBezTo>
                    <a:pt x="132829" y="127315"/>
                    <a:pt x="136815" y="140201"/>
                    <a:pt x="137612" y="141397"/>
                  </a:cubicBezTo>
                  <a:lnTo>
                    <a:pt x="92709" y="129839"/>
                  </a:lnTo>
                  <a:lnTo>
                    <a:pt x="136284" y="165708"/>
                  </a:lnTo>
                  <a:lnTo>
                    <a:pt x="83808" y="159730"/>
                  </a:lnTo>
                  <a:lnTo>
                    <a:pt x="126718" y="182049"/>
                  </a:lnTo>
                  <a:lnTo>
                    <a:pt x="98023" y="192146"/>
                  </a:lnTo>
                  <a:lnTo>
                    <a:pt x="85535" y="184573"/>
                  </a:lnTo>
                  <a:cubicBezTo>
                    <a:pt x="52588" y="173015"/>
                    <a:pt x="46345" y="167037"/>
                    <a:pt x="36115" y="148837"/>
                  </a:cubicBezTo>
                  <a:close/>
                  <a:moveTo>
                    <a:pt x="158469" y="291118"/>
                  </a:moveTo>
                  <a:cubicBezTo>
                    <a:pt x="147310" y="301746"/>
                    <a:pt x="141066" y="305865"/>
                    <a:pt x="124061" y="309186"/>
                  </a:cubicBezTo>
                  <a:cubicBezTo>
                    <a:pt x="104267" y="313171"/>
                    <a:pt x="83675" y="308787"/>
                    <a:pt x="67733" y="297362"/>
                  </a:cubicBezTo>
                  <a:cubicBezTo>
                    <a:pt x="52721" y="286601"/>
                    <a:pt x="44883" y="266807"/>
                    <a:pt x="49134" y="250334"/>
                  </a:cubicBezTo>
                  <a:cubicBezTo>
                    <a:pt x="53120" y="234923"/>
                    <a:pt x="61224" y="229343"/>
                    <a:pt x="79158" y="217785"/>
                  </a:cubicBezTo>
                  <a:cubicBezTo>
                    <a:pt x="82347" y="215793"/>
                    <a:pt x="85801" y="213534"/>
                    <a:pt x="89122" y="211276"/>
                  </a:cubicBezTo>
                  <a:lnTo>
                    <a:pt x="102938" y="203305"/>
                  </a:lnTo>
                  <a:lnTo>
                    <a:pt x="123131" y="205430"/>
                  </a:lnTo>
                  <a:lnTo>
                    <a:pt x="86864" y="230672"/>
                  </a:lnTo>
                  <a:lnTo>
                    <a:pt x="129641" y="219645"/>
                  </a:lnTo>
                  <a:lnTo>
                    <a:pt x="112238" y="256843"/>
                  </a:lnTo>
                  <a:lnTo>
                    <a:pt x="150897" y="237447"/>
                  </a:lnTo>
                  <a:lnTo>
                    <a:pt x="147044" y="268268"/>
                  </a:lnTo>
                  <a:lnTo>
                    <a:pt x="173349" y="238643"/>
                  </a:lnTo>
                  <a:lnTo>
                    <a:pt x="176670" y="268268"/>
                  </a:lnTo>
                  <a:lnTo>
                    <a:pt x="158469" y="291118"/>
                  </a:lnTo>
                  <a:close/>
                  <a:moveTo>
                    <a:pt x="278299" y="321541"/>
                  </a:moveTo>
                  <a:cubicBezTo>
                    <a:pt x="254785" y="336021"/>
                    <a:pt x="234991" y="343859"/>
                    <a:pt x="215329" y="335091"/>
                  </a:cubicBezTo>
                  <a:cubicBezTo>
                    <a:pt x="196066" y="326323"/>
                    <a:pt x="188360" y="319548"/>
                    <a:pt x="188228" y="302543"/>
                  </a:cubicBezTo>
                  <a:lnTo>
                    <a:pt x="184508" y="272386"/>
                  </a:lnTo>
                  <a:lnTo>
                    <a:pt x="190752" y="250732"/>
                  </a:lnTo>
                  <a:lnTo>
                    <a:pt x="211742" y="290321"/>
                  </a:lnTo>
                  <a:lnTo>
                    <a:pt x="209218" y="243558"/>
                  </a:lnTo>
                  <a:lnTo>
                    <a:pt x="235256" y="281553"/>
                  </a:lnTo>
                  <a:lnTo>
                    <a:pt x="226090" y="232266"/>
                  </a:lnTo>
                  <a:lnTo>
                    <a:pt x="266476" y="268800"/>
                  </a:lnTo>
                  <a:lnTo>
                    <a:pt x="249737" y="220974"/>
                  </a:lnTo>
                  <a:cubicBezTo>
                    <a:pt x="249737" y="220974"/>
                    <a:pt x="256512" y="222568"/>
                    <a:pt x="264350" y="224295"/>
                  </a:cubicBezTo>
                  <a:lnTo>
                    <a:pt x="280159" y="245817"/>
                  </a:lnTo>
                  <a:cubicBezTo>
                    <a:pt x="284145" y="249404"/>
                    <a:pt x="287865" y="254718"/>
                    <a:pt x="291186" y="260032"/>
                  </a:cubicBezTo>
                  <a:cubicBezTo>
                    <a:pt x="297297" y="269331"/>
                    <a:pt x="301947" y="277036"/>
                    <a:pt x="302611" y="284741"/>
                  </a:cubicBezTo>
                  <a:cubicBezTo>
                    <a:pt x="304338" y="299754"/>
                    <a:pt x="290654" y="313968"/>
                    <a:pt x="278299" y="321541"/>
                  </a:cubicBezTo>
                  <a:close/>
                  <a:moveTo>
                    <a:pt x="339676" y="212471"/>
                  </a:moveTo>
                  <a:cubicBezTo>
                    <a:pt x="331439" y="221505"/>
                    <a:pt x="308988" y="225491"/>
                    <a:pt x="295171" y="220575"/>
                  </a:cubicBezTo>
                  <a:lnTo>
                    <a:pt x="269930" y="216058"/>
                  </a:lnTo>
                  <a:cubicBezTo>
                    <a:pt x="259833" y="209814"/>
                    <a:pt x="249205" y="203438"/>
                    <a:pt x="249205" y="203438"/>
                  </a:cubicBezTo>
                  <a:lnTo>
                    <a:pt x="300087" y="207556"/>
                  </a:lnTo>
                  <a:lnTo>
                    <a:pt x="264483" y="190286"/>
                  </a:lnTo>
                  <a:lnTo>
                    <a:pt x="315630" y="181119"/>
                  </a:lnTo>
                  <a:lnTo>
                    <a:pt x="264749" y="172750"/>
                  </a:lnTo>
                  <a:lnTo>
                    <a:pt x="304338" y="150962"/>
                  </a:lnTo>
                  <a:lnTo>
                    <a:pt x="251730" y="150032"/>
                  </a:lnTo>
                  <a:lnTo>
                    <a:pt x="259833" y="128776"/>
                  </a:lnTo>
                  <a:cubicBezTo>
                    <a:pt x="275643" y="122400"/>
                    <a:pt x="303408" y="121868"/>
                    <a:pt x="314036" y="122665"/>
                  </a:cubicBezTo>
                  <a:cubicBezTo>
                    <a:pt x="332901" y="124259"/>
                    <a:pt x="340606" y="136083"/>
                    <a:pt x="347381" y="154682"/>
                  </a:cubicBezTo>
                  <a:cubicBezTo>
                    <a:pt x="352429" y="167834"/>
                    <a:pt x="357876" y="192810"/>
                    <a:pt x="339676" y="212471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D8B7426-925B-C088-1D9C-516CCBF6F695}"/>
                </a:ext>
              </a:extLst>
            </p:cNvPr>
            <p:cNvSpPr/>
            <p:nvPr/>
          </p:nvSpPr>
          <p:spPr>
            <a:xfrm>
              <a:off x="10263576" y="4262799"/>
              <a:ext cx="339297" cy="354442"/>
            </a:xfrm>
            <a:custGeom>
              <a:avLst/>
              <a:gdLst>
                <a:gd name="connsiteX0" fmla="*/ 253477 w 339297"/>
                <a:gd name="connsiteY0" fmla="*/ 265699 h 354442"/>
                <a:gd name="connsiteX1" fmla="*/ 265433 w 339297"/>
                <a:gd name="connsiteY1" fmla="*/ 309406 h 354442"/>
                <a:gd name="connsiteX2" fmla="*/ 314986 w 339297"/>
                <a:gd name="connsiteY2" fmla="*/ 354442 h 354442"/>
                <a:gd name="connsiteX3" fmla="*/ 339297 w 339297"/>
                <a:gd name="connsiteY3" fmla="*/ 333718 h 354442"/>
                <a:gd name="connsiteX4" fmla="*/ 182668 w 339297"/>
                <a:gd name="connsiteY4" fmla="*/ 176291 h 354442"/>
                <a:gd name="connsiteX5" fmla="*/ 109999 w 339297"/>
                <a:gd name="connsiteY5" fmla="*/ 92729 h 354442"/>
                <a:gd name="connsiteX6" fmla="*/ 47959 w 339297"/>
                <a:gd name="connsiteY6" fmla="*/ 0 h 354442"/>
                <a:gd name="connsiteX7" fmla="*/ 0 w 339297"/>
                <a:gd name="connsiteY7" fmla="*/ 41050 h 354442"/>
                <a:gd name="connsiteX8" fmla="*/ 81835 w 339297"/>
                <a:gd name="connsiteY8" fmla="*/ 116775 h 354442"/>
                <a:gd name="connsiteX9" fmla="*/ 153042 w 339297"/>
                <a:gd name="connsiteY9" fmla="*/ 201665 h 354442"/>
                <a:gd name="connsiteX10" fmla="*/ 182535 w 339297"/>
                <a:gd name="connsiteY10" fmla="*/ 239527 h 354442"/>
                <a:gd name="connsiteX11" fmla="*/ 222390 w 339297"/>
                <a:gd name="connsiteY11" fmla="*/ 227172 h 354442"/>
                <a:gd name="connsiteX12" fmla="*/ 253477 w 339297"/>
                <a:gd name="connsiteY12" fmla="*/ 265699 h 35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9297" h="354442">
                  <a:moveTo>
                    <a:pt x="253477" y="265699"/>
                  </a:moveTo>
                  <a:cubicBezTo>
                    <a:pt x="260252" y="278452"/>
                    <a:pt x="267293" y="294394"/>
                    <a:pt x="265433" y="309406"/>
                  </a:cubicBezTo>
                  <a:cubicBezTo>
                    <a:pt x="288815" y="314853"/>
                    <a:pt x="309140" y="330662"/>
                    <a:pt x="314986" y="354442"/>
                  </a:cubicBezTo>
                  <a:lnTo>
                    <a:pt x="339297" y="333718"/>
                  </a:lnTo>
                  <a:cubicBezTo>
                    <a:pt x="283766" y="284032"/>
                    <a:pt x="232619" y="230626"/>
                    <a:pt x="182668" y="176291"/>
                  </a:cubicBezTo>
                  <a:cubicBezTo>
                    <a:pt x="157427" y="149190"/>
                    <a:pt x="133381" y="121291"/>
                    <a:pt x="109999" y="92729"/>
                  </a:cubicBezTo>
                  <a:cubicBezTo>
                    <a:pt x="87813" y="63103"/>
                    <a:pt x="61111" y="37464"/>
                    <a:pt x="47959" y="0"/>
                  </a:cubicBezTo>
                  <a:lnTo>
                    <a:pt x="0" y="41050"/>
                  </a:lnTo>
                  <a:cubicBezTo>
                    <a:pt x="34939" y="59782"/>
                    <a:pt x="56062" y="90205"/>
                    <a:pt x="81835" y="116775"/>
                  </a:cubicBezTo>
                  <a:cubicBezTo>
                    <a:pt x="106412" y="144274"/>
                    <a:pt x="130192" y="172571"/>
                    <a:pt x="153042" y="201665"/>
                  </a:cubicBezTo>
                  <a:cubicBezTo>
                    <a:pt x="163006" y="214153"/>
                    <a:pt x="172837" y="226774"/>
                    <a:pt x="182535" y="239527"/>
                  </a:cubicBezTo>
                  <a:cubicBezTo>
                    <a:pt x="188248" y="223984"/>
                    <a:pt x="206315" y="216677"/>
                    <a:pt x="222390" y="227172"/>
                  </a:cubicBezTo>
                  <a:cubicBezTo>
                    <a:pt x="235941" y="235940"/>
                    <a:pt x="245904" y="251617"/>
                    <a:pt x="253477" y="265699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5A58F2F-9BCF-2046-D407-4F22F0758363}"/>
                </a:ext>
              </a:extLst>
            </p:cNvPr>
            <p:cNvSpPr/>
            <p:nvPr/>
          </p:nvSpPr>
          <p:spPr>
            <a:xfrm>
              <a:off x="9896513" y="3758503"/>
              <a:ext cx="252546" cy="272341"/>
            </a:xfrm>
            <a:custGeom>
              <a:avLst/>
              <a:gdLst>
                <a:gd name="connsiteX0" fmla="*/ 205119 w 252546"/>
                <a:gd name="connsiteY0" fmla="*/ 272341 h 272341"/>
                <a:gd name="connsiteX1" fmla="*/ 156231 w 252546"/>
                <a:gd name="connsiteY1" fmla="*/ 203924 h 272341"/>
                <a:gd name="connsiteX2" fmla="*/ 104818 w 252546"/>
                <a:gd name="connsiteY2" fmla="*/ 137632 h 272341"/>
                <a:gd name="connsiteX3" fmla="*/ 52608 w 252546"/>
                <a:gd name="connsiteY3" fmla="*/ 72004 h 272341"/>
                <a:gd name="connsiteX4" fmla="*/ 0 w 252546"/>
                <a:gd name="connsiteY4" fmla="*/ 6775 h 272341"/>
                <a:gd name="connsiteX5" fmla="*/ 7705 w 252546"/>
                <a:gd name="connsiteY5" fmla="*/ 0 h 272341"/>
                <a:gd name="connsiteX6" fmla="*/ 65495 w 252546"/>
                <a:gd name="connsiteY6" fmla="*/ 60712 h 272341"/>
                <a:gd name="connsiteX7" fmla="*/ 123683 w 252546"/>
                <a:gd name="connsiteY7" fmla="*/ 121026 h 272341"/>
                <a:gd name="connsiteX8" fmla="*/ 182668 w 252546"/>
                <a:gd name="connsiteY8" fmla="*/ 180675 h 272341"/>
                <a:gd name="connsiteX9" fmla="*/ 252547 w 252546"/>
                <a:gd name="connsiteY9" fmla="*/ 253211 h 272341"/>
                <a:gd name="connsiteX10" fmla="*/ 205119 w 252546"/>
                <a:gd name="connsiteY10" fmla="*/ 272341 h 27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546" h="272341">
                  <a:moveTo>
                    <a:pt x="205119" y="272341"/>
                  </a:moveTo>
                  <a:cubicBezTo>
                    <a:pt x="190772" y="247764"/>
                    <a:pt x="172970" y="226242"/>
                    <a:pt x="156231" y="203924"/>
                  </a:cubicBezTo>
                  <a:cubicBezTo>
                    <a:pt x="139492" y="181472"/>
                    <a:pt x="122089" y="159685"/>
                    <a:pt x="104818" y="137632"/>
                  </a:cubicBezTo>
                  <a:lnTo>
                    <a:pt x="52608" y="72004"/>
                  </a:lnTo>
                  <a:cubicBezTo>
                    <a:pt x="35205" y="50084"/>
                    <a:pt x="17802" y="28297"/>
                    <a:pt x="0" y="6775"/>
                  </a:cubicBezTo>
                  <a:lnTo>
                    <a:pt x="7705" y="0"/>
                  </a:lnTo>
                  <a:cubicBezTo>
                    <a:pt x="26703" y="20459"/>
                    <a:pt x="46099" y="40652"/>
                    <a:pt x="65495" y="60712"/>
                  </a:cubicBezTo>
                  <a:lnTo>
                    <a:pt x="123683" y="121026"/>
                  </a:lnTo>
                  <a:cubicBezTo>
                    <a:pt x="143212" y="140953"/>
                    <a:pt x="162608" y="161146"/>
                    <a:pt x="182668" y="180675"/>
                  </a:cubicBezTo>
                  <a:cubicBezTo>
                    <a:pt x="202728" y="200204"/>
                    <a:pt x="230095" y="235808"/>
                    <a:pt x="252547" y="253211"/>
                  </a:cubicBezTo>
                  <a:lnTo>
                    <a:pt x="205119" y="272341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7A35730-E972-59AB-A9F2-E15F9988F4EC}"/>
                </a:ext>
              </a:extLst>
            </p:cNvPr>
            <p:cNvSpPr/>
            <p:nvPr/>
          </p:nvSpPr>
          <p:spPr>
            <a:xfrm>
              <a:off x="9673194" y="3821208"/>
              <a:ext cx="382738" cy="133247"/>
            </a:xfrm>
            <a:custGeom>
              <a:avLst/>
              <a:gdLst>
                <a:gd name="connsiteX0" fmla="*/ 382739 w 382738"/>
                <a:gd name="connsiteY0" fmla="*/ 133248 h 133247"/>
                <a:gd name="connsiteX1" fmla="*/ 309008 w 382738"/>
                <a:gd name="connsiteY1" fmla="*/ 117173 h 133247"/>
                <a:gd name="connsiteX2" fmla="*/ 234878 w 382738"/>
                <a:gd name="connsiteY2" fmla="*/ 103755 h 133247"/>
                <a:gd name="connsiteX3" fmla="*/ 233018 w 382738"/>
                <a:gd name="connsiteY3" fmla="*/ 103490 h 133247"/>
                <a:gd name="connsiteX4" fmla="*/ 232486 w 382738"/>
                <a:gd name="connsiteY4" fmla="*/ 103357 h 133247"/>
                <a:gd name="connsiteX5" fmla="*/ 114383 w 382738"/>
                <a:gd name="connsiteY5" fmla="*/ 61509 h 133247"/>
                <a:gd name="connsiteX6" fmla="*/ 113586 w 382738"/>
                <a:gd name="connsiteY6" fmla="*/ 61244 h 133247"/>
                <a:gd name="connsiteX7" fmla="*/ 113453 w 382738"/>
                <a:gd name="connsiteY7" fmla="*/ 61244 h 133247"/>
                <a:gd name="connsiteX8" fmla="*/ 10495 w 382738"/>
                <a:gd name="connsiteY8" fmla="*/ 13816 h 133247"/>
                <a:gd name="connsiteX9" fmla="*/ 0 w 382738"/>
                <a:gd name="connsiteY9" fmla="*/ 0 h 133247"/>
                <a:gd name="connsiteX10" fmla="*/ 119564 w 382738"/>
                <a:gd name="connsiteY10" fmla="*/ 47162 h 133247"/>
                <a:gd name="connsiteX11" fmla="*/ 118767 w 382738"/>
                <a:gd name="connsiteY11" fmla="*/ 46896 h 133247"/>
                <a:gd name="connsiteX12" fmla="*/ 240325 w 382738"/>
                <a:gd name="connsiteY12" fmla="*/ 76920 h 133247"/>
                <a:gd name="connsiteX13" fmla="*/ 238066 w 382738"/>
                <a:gd name="connsiteY13" fmla="*/ 76388 h 133247"/>
                <a:gd name="connsiteX14" fmla="*/ 313259 w 382738"/>
                <a:gd name="connsiteY14" fmla="*/ 81570 h 133247"/>
                <a:gd name="connsiteX15" fmla="*/ 356568 w 382738"/>
                <a:gd name="connsiteY15" fmla="*/ 85024 h 133247"/>
                <a:gd name="connsiteX16" fmla="*/ 382739 w 382738"/>
                <a:gd name="connsiteY16" fmla="*/ 133248 h 13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738" h="133247">
                  <a:moveTo>
                    <a:pt x="382739" y="133248"/>
                  </a:moveTo>
                  <a:cubicBezTo>
                    <a:pt x="358428" y="126074"/>
                    <a:pt x="333718" y="121690"/>
                    <a:pt x="309008" y="117173"/>
                  </a:cubicBezTo>
                  <a:cubicBezTo>
                    <a:pt x="284298" y="112656"/>
                    <a:pt x="259588" y="107874"/>
                    <a:pt x="234878" y="103755"/>
                  </a:cubicBezTo>
                  <a:lnTo>
                    <a:pt x="233018" y="103490"/>
                  </a:lnTo>
                  <a:lnTo>
                    <a:pt x="232486" y="103357"/>
                  </a:lnTo>
                  <a:cubicBezTo>
                    <a:pt x="193296" y="89009"/>
                    <a:pt x="153840" y="75326"/>
                    <a:pt x="114383" y="61509"/>
                  </a:cubicBezTo>
                  <a:lnTo>
                    <a:pt x="113586" y="61244"/>
                  </a:lnTo>
                  <a:lnTo>
                    <a:pt x="113453" y="61244"/>
                  </a:lnTo>
                  <a:cubicBezTo>
                    <a:pt x="79178" y="45169"/>
                    <a:pt x="44903" y="29493"/>
                    <a:pt x="10495" y="13816"/>
                  </a:cubicBezTo>
                  <a:lnTo>
                    <a:pt x="0" y="0"/>
                  </a:lnTo>
                  <a:cubicBezTo>
                    <a:pt x="34939" y="14348"/>
                    <a:pt x="84359" y="33212"/>
                    <a:pt x="119564" y="47162"/>
                  </a:cubicBezTo>
                  <a:lnTo>
                    <a:pt x="118767" y="46896"/>
                  </a:lnTo>
                  <a:cubicBezTo>
                    <a:pt x="159286" y="56992"/>
                    <a:pt x="199673" y="67222"/>
                    <a:pt x="240325" y="76920"/>
                  </a:cubicBezTo>
                  <a:lnTo>
                    <a:pt x="238066" y="76388"/>
                  </a:lnTo>
                  <a:cubicBezTo>
                    <a:pt x="263042" y="78514"/>
                    <a:pt x="288150" y="79842"/>
                    <a:pt x="313259" y="81570"/>
                  </a:cubicBezTo>
                  <a:cubicBezTo>
                    <a:pt x="338367" y="83164"/>
                    <a:pt x="331193" y="85954"/>
                    <a:pt x="356568" y="85024"/>
                  </a:cubicBezTo>
                  <a:lnTo>
                    <a:pt x="382739" y="133248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B4B20CC-1133-4CC0-9C8F-C653AC1A8C9B}"/>
                </a:ext>
              </a:extLst>
            </p:cNvPr>
            <p:cNvSpPr/>
            <p:nvPr/>
          </p:nvSpPr>
          <p:spPr>
            <a:xfrm>
              <a:off x="10127273" y="4407737"/>
              <a:ext cx="220529" cy="139890"/>
            </a:xfrm>
            <a:custGeom>
              <a:avLst/>
              <a:gdLst>
                <a:gd name="connsiteX0" fmla="*/ 220530 w 220529"/>
                <a:gd name="connsiteY0" fmla="*/ 115712 h 139890"/>
                <a:gd name="connsiteX1" fmla="*/ 75591 w 220529"/>
                <a:gd name="connsiteY1" fmla="*/ 50217 h 139890"/>
                <a:gd name="connsiteX2" fmla="*/ 6377 w 220529"/>
                <a:gd name="connsiteY2" fmla="*/ 0 h 139890"/>
                <a:gd name="connsiteX3" fmla="*/ 0 w 220529"/>
                <a:gd name="connsiteY3" fmla="*/ 8237 h 139890"/>
                <a:gd name="connsiteX4" fmla="*/ 66823 w 220529"/>
                <a:gd name="connsiteY4" fmla="*/ 63236 h 139890"/>
                <a:gd name="connsiteX5" fmla="*/ 67222 w 220529"/>
                <a:gd name="connsiteY5" fmla="*/ 63502 h 139890"/>
                <a:gd name="connsiteX6" fmla="*/ 68152 w 220529"/>
                <a:gd name="connsiteY6" fmla="*/ 64033 h 139890"/>
                <a:gd name="connsiteX7" fmla="*/ 206315 w 220529"/>
                <a:gd name="connsiteY7" fmla="*/ 139890 h 139890"/>
                <a:gd name="connsiteX8" fmla="*/ 220530 w 220529"/>
                <a:gd name="connsiteY8" fmla="*/ 115712 h 13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529" h="139890">
                  <a:moveTo>
                    <a:pt x="220530" y="115712"/>
                  </a:moveTo>
                  <a:cubicBezTo>
                    <a:pt x="172173" y="94057"/>
                    <a:pt x="123816" y="72270"/>
                    <a:pt x="75591" y="50217"/>
                  </a:cubicBezTo>
                  <a:cubicBezTo>
                    <a:pt x="52343" y="33744"/>
                    <a:pt x="29360" y="16872"/>
                    <a:pt x="6377" y="0"/>
                  </a:cubicBezTo>
                  <a:lnTo>
                    <a:pt x="0" y="8237"/>
                  </a:lnTo>
                  <a:cubicBezTo>
                    <a:pt x="22319" y="26437"/>
                    <a:pt x="44637" y="44637"/>
                    <a:pt x="66823" y="63236"/>
                  </a:cubicBezTo>
                  <a:lnTo>
                    <a:pt x="67222" y="63502"/>
                  </a:lnTo>
                  <a:lnTo>
                    <a:pt x="68152" y="64033"/>
                  </a:lnTo>
                  <a:cubicBezTo>
                    <a:pt x="114251" y="89142"/>
                    <a:pt x="160349" y="114516"/>
                    <a:pt x="206315" y="139890"/>
                  </a:cubicBezTo>
                  <a:cubicBezTo>
                    <a:pt x="205252" y="129262"/>
                    <a:pt x="210832" y="118369"/>
                    <a:pt x="220530" y="115712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D7D5E4C-720B-C95A-12A1-059E5381E9D7}"/>
                </a:ext>
              </a:extLst>
            </p:cNvPr>
            <p:cNvSpPr/>
            <p:nvPr/>
          </p:nvSpPr>
          <p:spPr>
            <a:xfrm>
              <a:off x="10243782" y="4298137"/>
              <a:ext cx="83562" cy="222522"/>
            </a:xfrm>
            <a:custGeom>
              <a:avLst/>
              <a:gdLst>
                <a:gd name="connsiteX0" fmla="*/ 28563 w 83562"/>
                <a:gd name="connsiteY0" fmla="*/ 210035 h 222522"/>
                <a:gd name="connsiteX1" fmla="*/ 35072 w 83562"/>
                <a:gd name="connsiteY1" fmla="*/ 172704 h 222522"/>
                <a:gd name="connsiteX2" fmla="*/ 39058 w 83562"/>
                <a:gd name="connsiteY2" fmla="*/ 135373 h 222522"/>
                <a:gd name="connsiteX3" fmla="*/ 39988 w 83562"/>
                <a:gd name="connsiteY3" fmla="*/ 140820 h 222522"/>
                <a:gd name="connsiteX4" fmla="*/ 20459 w 83562"/>
                <a:gd name="connsiteY4" fmla="*/ 72004 h 222522"/>
                <a:gd name="connsiteX5" fmla="*/ 0 w 83562"/>
                <a:gd name="connsiteY5" fmla="*/ 3587 h 222522"/>
                <a:gd name="connsiteX6" fmla="*/ 9698 w 83562"/>
                <a:gd name="connsiteY6" fmla="*/ 0 h 222522"/>
                <a:gd name="connsiteX7" fmla="*/ 38925 w 83562"/>
                <a:gd name="connsiteY7" fmla="*/ 65229 h 222522"/>
                <a:gd name="connsiteX8" fmla="*/ 69082 w 83562"/>
                <a:gd name="connsiteY8" fmla="*/ 130060 h 222522"/>
                <a:gd name="connsiteX9" fmla="*/ 69613 w 83562"/>
                <a:gd name="connsiteY9" fmla="*/ 131122 h 222522"/>
                <a:gd name="connsiteX10" fmla="*/ 70011 w 83562"/>
                <a:gd name="connsiteY10" fmla="*/ 135506 h 222522"/>
                <a:gd name="connsiteX11" fmla="*/ 73997 w 83562"/>
                <a:gd name="connsiteY11" fmla="*/ 172837 h 222522"/>
                <a:gd name="connsiteX12" fmla="*/ 83562 w 83562"/>
                <a:gd name="connsiteY12" fmla="*/ 222523 h 222522"/>
                <a:gd name="connsiteX13" fmla="*/ 28563 w 83562"/>
                <a:gd name="connsiteY13" fmla="*/ 210035 h 22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562" h="222522">
                  <a:moveTo>
                    <a:pt x="28563" y="210035"/>
                  </a:moveTo>
                  <a:cubicBezTo>
                    <a:pt x="32150" y="197547"/>
                    <a:pt x="33877" y="185192"/>
                    <a:pt x="35072" y="172704"/>
                  </a:cubicBezTo>
                  <a:lnTo>
                    <a:pt x="39058" y="135373"/>
                  </a:lnTo>
                  <a:lnTo>
                    <a:pt x="39988" y="140820"/>
                  </a:lnTo>
                  <a:cubicBezTo>
                    <a:pt x="33611" y="117837"/>
                    <a:pt x="27234" y="94854"/>
                    <a:pt x="20459" y="72004"/>
                  </a:cubicBezTo>
                  <a:cubicBezTo>
                    <a:pt x="13683" y="49154"/>
                    <a:pt x="7174" y="26171"/>
                    <a:pt x="0" y="3587"/>
                  </a:cubicBezTo>
                  <a:lnTo>
                    <a:pt x="9698" y="0"/>
                  </a:lnTo>
                  <a:cubicBezTo>
                    <a:pt x="18997" y="21920"/>
                    <a:pt x="29094" y="43575"/>
                    <a:pt x="38925" y="65229"/>
                  </a:cubicBezTo>
                  <a:cubicBezTo>
                    <a:pt x="48756" y="87016"/>
                    <a:pt x="58985" y="108538"/>
                    <a:pt x="69082" y="130060"/>
                  </a:cubicBezTo>
                  <a:lnTo>
                    <a:pt x="69613" y="131122"/>
                  </a:lnTo>
                  <a:lnTo>
                    <a:pt x="70011" y="135506"/>
                  </a:lnTo>
                  <a:lnTo>
                    <a:pt x="73997" y="172837"/>
                  </a:lnTo>
                  <a:cubicBezTo>
                    <a:pt x="75193" y="185325"/>
                    <a:pt x="79842" y="210168"/>
                    <a:pt x="83562" y="222523"/>
                  </a:cubicBezTo>
                  <a:lnTo>
                    <a:pt x="28563" y="210035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324B663-613E-211B-419B-668A3DD47B28}"/>
                </a:ext>
              </a:extLst>
            </p:cNvPr>
            <p:cNvSpPr/>
            <p:nvPr/>
          </p:nvSpPr>
          <p:spPr>
            <a:xfrm>
              <a:off x="9756623" y="3903973"/>
              <a:ext cx="184129" cy="50084"/>
            </a:xfrm>
            <a:custGeom>
              <a:avLst/>
              <a:gdLst>
                <a:gd name="connsiteX0" fmla="*/ 184129 w 184129"/>
                <a:gd name="connsiteY0" fmla="*/ 13019 h 50084"/>
                <a:gd name="connsiteX1" fmla="*/ 151315 w 184129"/>
                <a:gd name="connsiteY1" fmla="*/ 20990 h 50084"/>
                <a:gd name="connsiteX2" fmla="*/ 103224 w 184129"/>
                <a:gd name="connsiteY2" fmla="*/ 36268 h 50084"/>
                <a:gd name="connsiteX3" fmla="*/ 1196 w 184129"/>
                <a:gd name="connsiteY3" fmla="*/ 50084 h 50084"/>
                <a:gd name="connsiteX4" fmla="*/ 0 w 184129"/>
                <a:gd name="connsiteY4" fmla="*/ 45302 h 50084"/>
                <a:gd name="connsiteX5" fmla="*/ 100168 w 184129"/>
                <a:gd name="connsiteY5" fmla="*/ 24577 h 50084"/>
                <a:gd name="connsiteX6" fmla="*/ 133779 w 184129"/>
                <a:gd name="connsiteY6" fmla="*/ 4517 h 50084"/>
                <a:gd name="connsiteX7" fmla="*/ 153042 w 184129"/>
                <a:gd name="connsiteY7" fmla="*/ 0 h 50084"/>
                <a:gd name="connsiteX8" fmla="*/ 184129 w 184129"/>
                <a:gd name="connsiteY8" fmla="*/ 13019 h 50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129" h="50084">
                  <a:moveTo>
                    <a:pt x="184129" y="13019"/>
                  </a:moveTo>
                  <a:cubicBezTo>
                    <a:pt x="168453" y="14348"/>
                    <a:pt x="166593" y="18068"/>
                    <a:pt x="151315" y="20990"/>
                  </a:cubicBezTo>
                  <a:lnTo>
                    <a:pt x="103224" y="36268"/>
                  </a:lnTo>
                  <a:cubicBezTo>
                    <a:pt x="72801" y="42777"/>
                    <a:pt x="31485" y="43043"/>
                    <a:pt x="1196" y="50084"/>
                  </a:cubicBezTo>
                  <a:lnTo>
                    <a:pt x="0" y="45302"/>
                  </a:lnTo>
                  <a:cubicBezTo>
                    <a:pt x="29891" y="36666"/>
                    <a:pt x="70410" y="33611"/>
                    <a:pt x="100168" y="24577"/>
                  </a:cubicBezTo>
                  <a:lnTo>
                    <a:pt x="133779" y="4517"/>
                  </a:lnTo>
                  <a:cubicBezTo>
                    <a:pt x="148526" y="-399"/>
                    <a:pt x="138562" y="6377"/>
                    <a:pt x="153042" y="0"/>
                  </a:cubicBezTo>
                  <a:lnTo>
                    <a:pt x="184129" y="13019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DF4A497-B06A-E636-CBDE-6010E8DB49E1}"/>
                </a:ext>
              </a:extLst>
            </p:cNvPr>
            <p:cNvSpPr/>
            <p:nvPr/>
          </p:nvSpPr>
          <p:spPr>
            <a:xfrm>
              <a:off x="10018336" y="4468848"/>
              <a:ext cx="215747" cy="66557"/>
            </a:xfrm>
            <a:custGeom>
              <a:avLst/>
              <a:gdLst>
                <a:gd name="connsiteX0" fmla="*/ 0 w 215747"/>
                <a:gd name="connsiteY0" fmla="*/ 61775 h 66557"/>
                <a:gd name="connsiteX1" fmla="*/ 86883 w 215747"/>
                <a:gd name="connsiteY1" fmla="*/ 52608 h 66557"/>
                <a:gd name="connsiteX2" fmla="*/ 85023 w 215747"/>
                <a:gd name="connsiteY2" fmla="*/ 53007 h 66557"/>
                <a:gd name="connsiteX3" fmla="*/ 136835 w 215747"/>
                <a:gd name="connsiteY3" fmla="*/ 27367 h 66557"/>
                <a:gd name="connsiteX4" fmla="*/ 187982 w 215747"/>
                <a:gd name="connsiteY4" fmla="*/ 0 h 66557"/>
                <a:gd name="connsiteX5" fmla="*/ 215747 w 215747"/>
                <a:gd name="connsiteY5" fmla="*/ 22717 h 66557"/>
                <a:gd name="connsiteX6" fmla="*/ 143344 w 215747"/>
                <a:gd name="connsiteY6" fmla="*/ 41980 h 66557"/>
                <a:gd name="connsiteX7" fmla="*/ 89408 w 215747"/>
                <a:gd name="connsiteY7" fmla="*/ 62971 h 66557"/>
                <a:gd name="connsiteX8" fmla="*/ 88345 w 215747"/>
                <a:gd name="connsiteY8" fmla="*/ 63369 h 66557"/>
                <a:gd name="connsiteX9" fmla="*/ 87681 w 215747"/>
                <a:gd name="connsiteY9" fmla="*/ 63369 h 66557"/>
                <a:gd name="connsiteX10" fmla="*/ 399 w 215747"/>
                <a:gd name="connsiteY10" fmla="*/ 66557 h 66557"/>
                <a:gd name="connsiteX11" fmla="*/ 0 w 215747"/>
                <a:gd name="connsiteY11" fmla="*/ 61775 h 6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747" h="66557">
                  <a:moveTo>
                    <a:pt x="0" y="61775"/>
                  </a:moveTo>
                  <a:cubicBezTo>
                    <a:pt x="28961" y="58985"/>
                    <a:pt x="57922" y="55664"/>
                    <a:pt x="86883" y="52608"/>
                  </a:cubicBezTo>
                  <a:lnTo>
                    <a:pt x="85023" y="53007"/>
                  </a:lnTo>
                  <a:lnTo>
                    <a:pt x="136835" y="27367"/>
                  </a:lnTo>
                  <a:cubicBezTo>
                    <a:pt x="153972" y="18466"/>
                    <a:pt x="171508" y="10495"/>
                    <a:pt x="187982" y="0"/>
                  </a:cubicBezTo>
                  <a:lnTo>
                    <a:pt x="215747" y="22717"/>
                  </a:lnTo>
                  <a:cubicBezTo>
                    <a:pt x="196883" y="27766"/>
                    <a:pt x="161412" y="35338"/>
                    <a:pt x="143344" y="41980"/>
                  </a:cubicBezTo>
                  <a:lnTo>
                    <a:pt x="89408" y="62971"/>
                  </a:lnTo>
                  <a:lnTo>
                    <a:pt x="88345" y="63369"/>
                  </a:lnTo>
                  <a:lnTo>
                    <a:pt x="87681" y="63369"/>
                  </a:lnTo>
                  <a:cubicBezTo>
                    <a:pt x="58587" y="64432"/>
                    <a:pt x="29493" y="65229"/>
                    <a:pt x="399" y="66557"/>
                  </a:cubicBezTo>
                  <a:lnTo>
                    <a:pt x="0" y="61775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A92739A-3591-E8C2-2234-D75F35ABC979}"/>
                </a:ext>
              </a:extLst>
            </p:cNvPr>
            <p:cNvSpPr/>
            <p:nvPr/>
          </p:nvSpPr>
          <p:spPr>
            <a:xfrm>
              <a:off x="10376764" y="4147353"/>
              <a:ext cx="58586" cy="252015"/>
            </a:xfrm>
            <a:custGeom>
              <a:avLst/>
              <a:gdLst>
                <a:gd name="connsiteX0" fmla="*/ 0 w 58586"/>
                <a:gd name="connsiteY0" fmla="*/ 223054 h 252015"/>
                <a:gd name="connsiteX1" fmla="*/ 20592 w 58586"/>
                <a:gd name="connsiteY1" fmla="*/ 174564 h 252015"/>
                <a:gd name="connsiteX2" fmla="*/ 39855 w 58586"/>
                <a:gd name="connsiteY2" fmla="*/ 125543 h 252015"/>
                <a:gd name="connsiteX3" fmla="*/ 39589 w 58586"/>
                <a:gd name="connsiteY3" fmla="*/ 127137 h 252015"/>
                <a:gd name="connsiteX4" fmla="*/ 53671 w 58586"/>
                <a:gd name="connsiteY4" fmla="*/ 0 h 252015"/>
                <a:gd name="connsiteX5" fmla="*/ 58587 w 58586"/>
                <a:gd name="connsiteY5" fmla="*/ 399 h 252015"/>
                <a:gd name="connsiteX6" fmla="*/ 52475 w 58586"/>
                <a:gd name="connsiteY6" fmla="*/ 128200 h 252015"/>
                <a:gd name="connsiteX7" fmla="*/ 52475 w 58586"/>
                <a:gd name="connsiteY7" fmla="*/ 128731 h 252015"/>
                <a:gd name="connsiteX8" fmla="*/ 52210 w 58586"/>
                <a:gd name="connsiteY8" fmla="*/ 129794 h 252015"/>
                <a:gd name="connsiteX9" fmla="*/ 37198 w 58586"/>
                <a:gd name="connsiteY9" fmla="*/ 180277 h 252015"/>
                <a:gd name="connsiteX10" fmla="*/ 23249 w 58586"/>
                <a:gd name="connsiteY10" fmla="*/ 252015 h 252015"/>
                <a:gd name="connsiteX11" fmla="*/ 0 w 58586"/>
                <a:gd name="connsiteY11" fmla="*/ 223054 h 25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586" h="252015">
                  <a:moveTo>
                    <a:pt x="0" y="223054"/>
                  </a:moveTo>
                  <a:cubicBezTo>
                    <a:pt x="7971" y="207245"/>
                    <a:pt x="14082" y="190772"/>
                    <a:pt x="20592" y="174564"/>
                  </a:cubicBezTo>
                  <a:cubicBezTo>
                    <a:pt x="27101" y="158224"/>
                    <a:pt x="33611" y="141883"/>
                    <a:pt x="39855" y="125543"/>
                  </a:cubicBezTo>
                  <a:lnTo>
                    <a:pt x="39589" y="127137"/>
                  </a:lnTo>
                  <a:cubicBezTo>
                    <a:pt x="44505" y="84758"/>
                    <a:pt x="49287" y="42379"/>
                    <a:pt x="53671" y="0"/>
                  </a:cubicBezTo>
                  <a:lnTo>
                    <a:pt x="58587" y="399"/>
                  </a:lnTo>
                  <a:cubicBezTo>
                    <a:pt x="56195" y="42910"/>
                    <a:pt x="54335" y="85555"/>
                    <a:pt x="52475" y="128200"/>
                  </a:cubicBezTo>
                  <a:lnTo>
                    <a:pt x="52475" y="128731"/>
                  </a:lnTo>
                  <a:lnTo>
                    <a:pt x="52210" y="129794"/>
                  </a:lnTo>
                  <a:cubicBezTo>
                    <a:pt x="47029" y="146533"/>
                    <a:pt x="42113" y="163405"/>
                    <a:pt x="37198" y="180277"/>
                  </a:cubicBezTo>
                  <a:cubicBezTo>
                    <a:pt x="32282" y="197148"/>
                    <a:pt x="26703" y="234745"/>
                    <a:pt x="23249" y="252015"/>
                  </a:cubicBezTo>
                  <a:lnTo>
                    <a:pt x="0" y="223054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F4D7D29-861A-B22C-57E5-52DBC335C32D}"/>
                </a:ext>
              </a:extLst>
            </p:cNvPr>
            <p:cNvSpPr/>
            <p:nvPr/>
          </p:nvSpPr>
          <p:spPr>
            <a:xfrm>
              <a:off x="9694184" y="3692609"/>
              <a:ext cx="155300" cy="203259"/>
            </a:xfrm>
            <a:custGeom>
              <a:avLst/>
              <a:gdLst>
                <a:gd name="connsiteX0" fmla="*/ 144939 w 155300"/>
                <a:gd name="connsiteY0" fmla="*/ 203259 h 203259"/>
                <a:gd name="connsiteX1" fmla="*/ 109335 w 155300"/>
                <a:gd name="connsiteY1" fmla="*/ 143079 h 203259"/>
                <a:gd name="connsiteX2" fmla="*/ 73067 w 155300"/>
                <a:gd name="connsiteY2" fmla="*/ 83297 h 203259"/>
                <a:gd name="connsiteX3" fmla="*/ 73333 w 155300"/>
                <a:gd name="connsiteY3" fmla="*/ 83695 h 203259"/>
                <a:gd name="connsiteX4" fmla="*/ 0 w 155300"/>
                <a:gd name="connsiteY4" fmla="*/ 1727 h 203259"/>
                <a:gd name="connsiteX5" fmla="*/ 1860 w 155300"/>
                <a:gd name="connsiteY5" fmla="*/ 0 h 203259"/>
                <a:gd name="connsiteX6" fmla="*/ 77717 w 155300"/>
                <a:gd name="connsiteY6" fmla="*/ 79710 h 203259"/>
                <a:gd name="connsiteX7" fmla="*/ 77850 w 155300"/>
                <a:gd name="connsiteY7" fmla="*/ 79842 h 203259"/>
                <a:gd name="connsiteX8" fmla="*/ 77983 w 155300"/>
                <a:gd name="connsiteY8" fmla="*/ 80108 h 203259"/>
                <a:gd name="connsiteX9" fmla="*/ 116376 w 155300"/>
                <a:gd name="connsiteY9" fmla="*/ 138562 h 203259"/>
                <a:gd name="connsiteX10" fmla="*/ 155301 w 155300"/>
                <a:gd name="connsiteY10" fmla="*/ 196617 h 203259"/>
                <a:gd name="connsiteX11" fmla="*/ 144939 w 155300"/>
                <a:gd name="connsiteY11" fmla="*/ 203259 h 20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300" h="203259">
                  <a:moveTo>
                    <a:pt x="144939" y="203259"/>
                  </a:moveTo>
                  <a:cubicBezTo>
                    <a:pt x="133514" y="182934"/>
                    <a:pt x="121424" y="163006"/>
                    <a:pt x="109335" y="143079"/>
                  </a:cubicBezTo>
                  <a:lnTo>
                    <a:pt x="73067" y="83297"/>
                  </a:lnTo>
                  <a:lnTo>
                    <a:pt x="73333" y="83695"/>
                  </a:lnTo>
                  <a:lnTo>
                    <a:pt x="0" y="1727"/>
                  </a:lnTo>
                  <a:lnTo>
                    <a:pt x="1860" y="0"/>
                  </a:lnTo>
                  <a:lnTo>
                    <a:pt x="77717" y="79710"/>
                  </a:lnTo>
                  <a:lnTo>
                    <a:pt x="77850" y="79842"/>
                  </a:lnTo>
                  <a:lnTo>
                    <a:pt x="77983" y="80108"/>
                  </a:lnTo>
                  <a:lnTo>
                    <a:pt x="116376" y="138562"/>
                  </a:lnTo>
                  <a:cubicBezTo>
                    <a:pt x="129130" y="158091"/>
                    <a:pt x="141883" y="177620"/>
                    <a:pt x="155301" y="196617"/>
                  </a:cubicBezTo>
                  <a:lnTo>
                    <a:pt x="144939" y="203259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4107215-E37C-B35B-F35D-837D5D57E627}"/>
                </a:ext>
              </a:extLst>
            </p:cNvPr>
            <p:cNvSpPr/>
            <p:nvPr/>
          </p:nvSpPr>
          <p:spPr>
            <a:xfrm>
              <a:off x="9754232" y="3872355"/>
              <a:ext cx="32680" cy="12354"/>
            </a:xfrm>
            <a:custGeom>
              <a:avLst/>
              <a:gdLst>
                <a:gd name="connsiteX0" fmla="*/ 32681 w 32680"/>
                <a:gd name="connsiteY0" fmla="*/ 9964 h 12354"/>
                <a:gd name="connsiteX1" fmla="*/ 0 w 32680"/>
                <a:gd name="connsiteY1" fmla="*/ 12355 h 12354"/>
                <a:gd name="connsiteX2" fmla="*/ 24843 w 32680"/>
                <a:gd name="connsiteY2" fmla="*/ 0 h 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680" h="12354">
                  <a:moveTo>
                    <a:pt x="32681" y="9964"/>
                  </a:moveTo>
                  <a:lnTo>
                    <a:pt x="0" y="12355"/>
                  </a:lnTo>
                  <a:lnTo>
                    <a:pt x="24843" y="0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BD19227-8383-F2AF-A63D-A70D85F319C6}"/>
                </a:ext>
              </a:extLst>
            </p:cNvPr>
            <p:cNvSpPr/>
            <p:nvPr/>
          </p:nvSpPr>
          <p:spPr>
            <a:xfrm>
              <a:off x="9608897" y="3783563"/>
              <a:ext cx="86216" cy="55759"/>
            </a:xfrm>
            <a:custGeom>
              <a:avLst/>
              <a:gdLst>
                <a:gd name="connsiteX0" fmla="*/ 86216 w 86216"/>
                <a:gd name="connsiteY0" fmla="*/ 46812 h 55759"/>
                <a:gd name="connsiteX1" fmla="*/ 25637 w 86216"/>
                <a:gd name="connsiteY1" fmla="*/ 182 h 55759"/>
                <a:gd name="connsiteX2" fmla="*/ 794 w 86216"/>
                <a:gd name="connsiteY2" fmla="*/ 23563 h 55759"/>
                <a:gd name="connsiteX3" fmla="*/ 86216 w 86216"/>
                <a:gd name="connsiteY3" fmla="*/ 46812 h 5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16" h="55759">
                  <a:moveTo>
                    <a:pt x="86216" y="46812"/>
                  </a:moveTo>
                  <a:cubicBezTo>
                    <a:pt x="86216" y="46812"/>
                    <a:pt x="63898" y="5894"/>
                    <a:pt x="25637" y="182"/>
                  </a:cubicBezTo>
                  <a:cubicBezTo>
                    <a:pt x="12884" y="-1678"/>
                    <a:pt x="-3855" y="11075"/>
                    <a:pt x="794" y="23563"/>
                  </a:cubicBezTo>
                  <a:cubicBezTo>
                    <a:pt x="794" y="23430"/>
                    <a:pt x="14744" y="76304"/>
                    <a:pt x="86216" y="46812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89E833E-C9D5-F3A1-E6D5-C1DFFFFBC489}"/>
                </a:ext>
              </a:extLst>
            </p:cNvPr>
            <p:cNvSpPr/>
            <p:nvPr/>
          </p:nvSpPr>
          <p:spPr>
            <a:xfrm>
              <a:off x="9670957" y="3844444"/>
              <a:ext cx="61187" cy="41757"/>
            </a:xfrm>
            <a:custGeom>
              <a:avLst/>
              <a:gdLst>
                <a:gd name="connsiteX0" fmla="*/ 60823 w 61187"/>
                <a:gd name="connsiteY0" fmla="*/ 14625 h 41757"/>
                <a:gd name="connsiteX1" fmla="*/ 23492 w 61187"/>
                <a:gd name="connsiteY1" fmla="*/ 2137 h 41757"/>
                <a:gd name="connsiteX2" fmla="*/ 2768 w 61187"/>
                <a:gd name="connsiteY2" fmla="*/ 14758 h 41757"/>
                <a:gd name="connsiteX3" fmla="*/ 5159 w 61187"/>
                <a:gd name="connsiteY3" fmla="*/ 36413 h 41757"/>
                <a:gd name="connsiteX4" fmla="*/ 26282 w 61187"/>
                <a:gd name="connsiteY4" fmla="*/ 41461 h 41757"/>
                <a:gd name="connsiteX5" fmla="*/ 60823 w 61187"/>
                <a:gd name="connsiteY5" fmla="*/ 14625 h 41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187" h="41757">
                  <a:moveTo>
                    <a:pt x="60823" y="14625"/>
                  </a:moveTo>
                  <a:cubicBezTo>
                    <a:pt x="57236" y="-1582"/>
                    <a:pt x="36910" y="-1848"/>
                    <a:pt x="23492" y="2137"/>
                  </a:cubicBezTo>
                  <a:cubicBezTo>
                    <a:pt x="14990" y="3864"/>
                    <a:pt x="7152" y="7584"/>
                    <a:pt x="2768" y="14758"/>
                  </a:cubicBezTo>
                  <a:cubicBezTo>
                    <a:pt x="-1483" y="21666"/>
                    <a:pt x="-952" y="30700"/>
                    <a:pt x="5159" y="36413"/>
                  </a:cubicBezTo>
                  <a:cubicBezTo>
                    <a:pt x="10739" y="41727"/>
                    <a:pt x="18975" y="42258"/>
                    <a:pt x="26282" y="41461"/>
                  </a:cubicBezTo>
                  <a:cubicBezTo>
                    <a:pt x="38903" y="40000"/>
                    <a:pt x="64543" y="31763"/>
                    <a:pt x="60823" y="14625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AF31D96-09B7-579C-7926-5F63CB9BA902}"/>
                </a:ext>
              </a:extLst>
            </p:cNvPr>
            <p:cNvSpPr/>
            <p:nvPr/>
          </p:nvSpPr>
          <p:spPr>
            <a:xfrm>
              <a:off x="9705416" y="3798004"/>
              <a:ext cx="35119" cy="44874"/>
            </a:xfrm>
            <a:custGeom>
              <a:avLst/>
              <a:gdLst>
                <a:gd name="connsiteX0" fmla="*/ 34070 w 35119"/>
                <a:gd name="connsiteY0" fmla="*/ 20414 h 44874"/>
                <a:gd name="connsiteX1" fmla="*/ 34070 w 35119"/>
                <a:gd name="connsiteY1" fmla="*/ 20414 h 44874"/>
                <a:gd name="connsiteX2" fmla="*/ 19988 w 35119"/>
                <a:gd name="connsiteY2" fmla="*/ 1549 h 44874"/>
                <a:gd name="connsiteX3" fmla="*/ 194 w 35119"/>
                <a:gd name="connsiteY3" fmla="*/ 16827 h 44874"/>
                <a:gd name="connsiteX4" fmla="*/ 4976 w 35119"/>
                <a:gd name="connsiteY4" fmla="*/ 30643 h 44874"/>
                <a:gd name="connsiteX5" fmla="*/ 10821 w 35119"/>
                <a:gd name="connsiteY5" fmla="*/ 41006 h 44874"/>
                <a:gd name="connsiteX6" fmla="*/ 31280 w 35119"/>
                <a:gd name="connsiteY6" fmla="*/ 38349 h 44874"/>
                <a:gd name="connsiteX7" fmla="*/ 33406 w 35119"/>
                <a:gd name="connsiteY7" fmla="*/ 32769 h 44874"/>
                <a:gd name="connsiteX8" fmla="*/ 34070 w 35119"/>
                <a:gd name="connsiteY8" fmla="*/ 20414 h 4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119" h="44874">
                  <a:moveTo>
                    <a:pt x="34070" y="20414"/>
                  </a:moveTo>
                  <a:cubicBezTo>
                    <a:pt x="34070" y="20281"/>
                    <a:pt x="34070" y="20281"/>
                    <a:pt x="34070" y="20414"/>
                  </a:cubicBezTo>
                  <a:cubicBezTo>
                    <a:pt x="32609" y="12443"/>
                    <a:pt x="27959" y="5136"/>
                    <a:pt x="19988" y="1549"/>
                  </a:cubicBezTo>
                  <a:cubicBezTo>
                    <a:pt x="8563" y="-3632"/>
                    <a:pt x="-1534" y="4871"/>
                    <a:pt x="194" y="16827"/>
                  </a:cubicBezTo>
                  <a:cubicBezTo>
                    <a:pt x="858" y="21610"/>
                    <a:pt x="2718" y="26259"/>
                    <a:pt x="4976" y="30643"/>
                  </a:cubicBezTo>
                  <a:cubicBezTo>
                    <a:pt x="6437" y="34496"/>
                    <a:pt x="8430" y="38083"/>
                    <a:pt x="10821" y="41006"/>
                  </a:cubicBezTo>
                  <a:cubicBezTo>
                    <a:pt x="16135" y="47515"/>
                    <a:pt x="27693" y="45257"/>
                    <a:pt x="31280" y="38349"/>
                  </a:cubicBezTo>
                  <a:cubicBezTo>
                    <a:pt x="32210" y="36622"/>
                    <a:pt x="32874" y="34629"/>
                    <a:pt x="33406" y="32769"/>
                  </a:cubicBezTo>
                  <a:cubicBezTo>
                    <a:pt x="35266" y="28916"/>
                    <a:pt x="35797" y="24665"/>
                    <a:pt x="34070" y="20414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3BB991B-BA7A-E5BB-2BF8-2D9F314F96B1}"/>
                </a:ext>
              </a:extLst>
            </p:cNvPr>
            <p:cNvSpPr/>
            <p:nvPr/>
          </p:nvSpPr>
          <p:spPr>
            <a:xfrm>
              <a:off x="9823964" y="3931970"/>
              <a:ext cx="43957" cy="50518"/>
            </a:xfrm>
            <a:custGeom>
              <a:avLst/>
              <a:gdLst>
                <a:gd name="connsiteX0" fmla="*/ 32030 w 43957"/>
                <a:gd name="connsiteY0" fmla="*/ 3223 h 50518"/>
                <a:gd name="connsiteX1" fmla="*/ 22731 w 43957"/>
                <a:gd name="connsiteY1" fmla="*/ 832 h 50518"/>
                <a:gd name="connsiteX2" fmla="*/ 17284 w 43957"/>
                <a:gd name="connsiteY2" fmla="*/ 2957 h 50518"/>
                <a:gd name="connsiteX3" fmla="*/ 15822 w 43957"/>
                <a:gd name="connsiteY3" fmla="*/ 3621 h 50518"/>
                <a:gd name="connsiteX4" fmla="*/ 15424 w 43957"/>
                <a:gd name="connsiteY4" fmla="*/ 3754 h 50518"/>
                <a:gd name="connsiteX5" fmla="*/ 15291 w 43957"/>
                <a:gd name="connsiteY5" fmla="*/ 3887 h 50518"/>
                <a:gd name="connsiteX6" fmla="*/ 2139 w 43957"/>
                <a:gd name="connsiteY6" fmla="*/ 18899 h 50518"/>
                <a:gd name="connsiteX7" fmla="*/ 146 w 43957"/>
                <a:gd name="connsiteY7" fmla="*/ 29394 h 50518"/>
                <a:gd name="connsiteX8" fmla="*/ 18878 w 43957"/>
                <a:gd name="connsiteY8" fmla="*/ 50517 h 50518"/>
                <a:gd name="connsiteX9" fmla="*/ 32030 w 43957"/>
                <a:gd name="connsiteY9" fmla="*/ 3223 h 5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957" h="50518">
                  <a:moveTo>
                    <a:pt x="32030" y="3223"/>
                  </a:moveTo>
                  <a:cubicBezTo>
                    <a:pt x="30170" y="433"/>
                    <a:pt x="26450" y="-1028"/>
                    <a:pt x="22731" y="832"/>
                  </a:cubicBezTo>
                  <a:cubicBezTo>
                    <a:pt x="21004" y="1762"/>
                    <a:pt x="19011" y="2160"/>
                    <a:pt x="17284" y="2957"/>
                  </a:cubicBezTo>
                  <a:cubicBezTo>
                    <a:pt x="16752" y="3090"/>
                    <a:pt x="16354" y="3356"/>
                    <a:pt x="15822" y="3621"/>
                  </a:cubicBezTo>
                  <a:cubicBezTo>
                    <a:pt x="15690" y="3754"/>
                    <a:pt x="15557" y="3754"/>
                    <a:pt x="15424" y="3754"/>
                  </a:cubicBezTo>
                  <a:cubicBezTo>
                    <a:pt x="15424" y="3754"/>
                    <a:pt x="15291" y="3887"/>
                    <a:pt x="15291" y="3887"/>
                  </a:cubicBezTo>
                  <a:cubicBezTo>
                    <a:pt x="9313" y="6810"/>
                    <a:pt x="4530" y="12522"/>
                    <a:pt x="2139" y="18899"/>
                  </a:cubicBezTo>
                  <a:cubicBezTo>
                    <a:pt x="943" y="22087"/>
                    <a:pt x="13" y="25807"/>
                    <a:pt x="146" y="29394"/>
                  </a:cubicBezTo>
                  <a:cubicBezTo>
                    <a:pt x="-1182" y="40554"/>
                    <a:pt x="6656" y="50650"/>
                    <a:pt x="18878" y="50517"/>
                  </a:cubicBezTo>
                  <a:cubicBezTo>
                    <a:pt x="41330" y="50252"/>
                    <a:pt x="55146" y="12257"/>
                    <a:pt x="32030" y="3223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965C8DE-4AA7-7500-C561-D509B4AF6B0A}"/>
                </a:ext>
              </a:extLst>
            </p:cNvPr>
            <p:cNvSpPr/>
            <p:nvPr/>
          </p:nvSpPr>
          <p:spPr>
            <a:xfrm>
              <a:off x="9768888" y="3765312"/>
              <a:ext cx="33509" cy="43098"/>
            </a:xfrm>
            <a:custGeom>
              <a:avLst/>
              <a:gdLst>
                <a:gd name="connsiteX0" fmla="*/ 25065 w 33509"/>
                <a:gd name="connsiteY0" fmla="*/ 3420 h 43098"/>
                <a:gd name="connsiteX1" fmla="*/ 3809 w 33509"/>
                <a:gd name="connsiteY1" fmla="*/ 8999 h 43098"/>
                <a:gd name="connsiteX2" fmla="*/ 3677 w 33509"/>
                <a:gd name="connsiteY2" fmla="*/ 9797 h 43098"/>
                <a:gd name="connsiteX3" fmla="*/ 19486 w 33509"/>
                <a:gd name="connsiteY3" fmla="*/ 42610 h 43098"/>
                <a:gd name="connsiteX4" fmla="*/ 25065 w 33509"/>
                <a:gd name="connsiteY4" fmla="*/ 3420 h 4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09" h="43098">
                  <a:moveTo>
                    <a:pt x="25065" y="3420"/>
                  </a:moveTo>
                  <a:cubicBezTo>
                    <a:pt x="17360" y="-2558"/>
                    <a:pt x="7264" y="-699"/>
                    <a:pt x="3809" y="8999"/>
                  </a:cubicBezTo>
                  <a:cubicBezTo>
                    <a:pt x="3677" y="9265"/>
                    <a:pt x="3677" y="9531"/>
                    <a:pt x="3677" y="9797"/>
                  </a:cubicBezTo>
                  <a:cubicBezTo>
                    <a:pt x="-4826" y="22284"/>
                    <a:pt x="1817" y="46861"/>
                    <a:pt x="19486" y="42610"/>
                  </a:cubicBezTo>
                  <a:cubicBezTo>
                    <a:pt x="36756" y="38625"/>
                    <a:pt x="37420" y="13118"/>
                    <a:pt x="25065" y="3420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FAF25D0-FBA9-8C34-2F50-C83E1F74429D}"/>
                </a:ext>
              </a:extLst>
            </p:cNvPr>
            <p:cNvSpPr/>
            <p:nvPr/>
          </p:nvSpPr>
          <p:spPr>
            <a:xfrm>
              <a:off x="9725612" y="3748753"/>
              <a:ext cx="33653" cy="32448"/>
            </a:xfrm>
            <a:custGeom>
              <a:avLst/>
              <a:gdLst>
                <a:gd name="connsiteX0" fmla="*/ 17726 w 33653"/>
                <a:gd name="connsiteY0" fmla="*/ 1114 h 32448"/>
                <a:gd name="connsiteX1" fmla="*/ 16796 w 33653"/>
                <a:gd name="connsiteY1" fmla="*/ 1380 h 32448"/>
                <a:gd name="connsiteX2" fmla="*/ 14671 w 33653"/>
                <a:gd name="connsiteY2" fmla="*/ 583 h 32448"/>
                <a:gd name="connsiteX3" fmla="*/ 57 w 33653"/>
                <a:gd name="connsiteY3" fmla="*/ 11609 h 32448"/>
                <a:gd name="connsiteX4" fmla="*/ 26228 w 33653"/>
                <a:gd name="connsiteY4" fmla="*/ 30075 h 32448"/>
                <a:gd name="connsiteX5" fmla="*/ 17726 w 33653"/>
                <a:gd name="connsiteY5" fmla="*/ 1114 h 3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53" h="32448">
                  <a:moveTo>
                    <a:pt x="17726" y="1114"/>
                  </a:moveTo>
                  <a:cubicBezTo>
                    <a:pt x="17328" y="1114"/>
                    <a:pt x="17195" y="1380"/>
                    <a:pt x="16796" y="1380"/>
                  </a:cubicBezTo>
                  <a:cubicBezTo>
                    <a:pt x="16132" y="1114"/>
                    <a:pt x="15335" y="848"/>
                    <a:pt x="14671" y="583"/>
                  </a:cubicBezTo>
                  <a:cubicBezTo>
                    <a:pt x="7098" y="-2074"/>
                    <a:pt x="721" y="4834"/>
                    <a:pt x="57" y="11609"/>
                  </a:cubicBezTo>
                  <a:cubicBezTo>
                    <a:pt x="-1006" y="25426"/>
                    <a:pt x="12943" y="37781"/>
                    <a:pt x="26228" y="30075"/>
                  </a:cubicBezTo>
                  <a:cubicBezTo>
                    <a:pt x="39513" y="22636"/>
                    <a:pt x="33934" y="-746"/>
                    <a:pt x="17726" y="1114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AEED6DB-9BDB-468C-9871-3878B0D1E175}"/>
                </a:ext>
              </a:extLst>
            </p:cNvPr>
            <p:cNvSpPr/>
            <p:nvPr/>
          </p:nvSpPr>
          <p:spPr>
            <a:xfrm>
              <a:off x="9617397" y="3808587"/>
              <a:ext cx="55930" cy="21837"/>
            </a:xfrm>
            <a:custGeom>
              <a:avLst/>
              <a:gdLst>
                <a:gd name="connsiteX0" fmla="*/ 0 w 55930"/>
                <a:gd name="connsiteY0" fmla="*/ 0 h 21837"/>
                <a:gd name="connsiteX1" fmla="*/ 55930 w 55930"/>
                <a:gd name="connsiteY1" fmla="*/ 19662 h 21837"/>
                <a:gd name="connsiteX2" fmla="*/ 0 w 55930"/>
                <a:gd name="connsiteY2" fmla="*/ 0 h 2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930" h="21837">
                  <a:moveTo>
                    <a:pt x="0" y="0"/>
                  </a:moveTo>
                  <a:cubicBezTo>
                    <a:pt x="0" y="0"/>
                    <a:pt x="18599" y="30024"/>
                    <a:pt x="55930" y="19662"/>
                  </a:cubicBezTo>
                  <a:cubicBezTo>
                    <a:pt x="56062" y="19662"/>
                    <a:pt x="31087" y="20725"/>
                    <a:pt x="0" y="0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60108C4-B219-4D48-6060-B2A75410F397}"/>
                </a:ext>
              </a:extLst>
            </p:cNvPr>
            <p:cNvSpPr/>
            <p:nvPr/>
          </p:nvSpPr>
          <p:spPr>
            <a:xfrm>
              <a:off x="10220619" y="4361214"/>
              <a:ext cx="54022" cy="42802"/>
            </a:xfrm>
            <a:custGeom>
              <a:avLst/>
              <a:gdLst>
                <a:gd name="connsiteX0" fmla="*/ 50397 w 54022"/>
                <a:gd name="connsiteY0" fmla="*/ 16234 h 42802"/>
                <a:gd name="connsiteX1" fmla="*/ 43488 w 54022"/>
                <a:gd name="connsiteY1" fmla="*/ 10389 h 42802"/>
                <a:gd name="connsiteX2" fmla="*/ 47 w 54022"/>
                <a:gd name="connsiteY2" fmla="*/ 16766 h 42802"/>
                <a:gd name="connsiteX3" fmla="*/ 19708 w 54022"/>
                <a:gd name="connsiteY3" fmla="*/ 41608 h 42802"/>
                <a:gd name="connsiteX4" fmla="*/ 50264 w 54022"/>
                <a:gd name="connsiteY4" fmla="*/ 34169 h 42802"/>
                <a:gd name="connsiteX5" fmla="*/ 50397 w 54022"/>
                <a:gd name="connsiteY5" fmla="*/ 16234 h 4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22" h="42802">
                  <a:moveTo>
                    <a:pt x="50397" y="16234"/>
                  </a:moveTo>
                  <a:cubicBezTo>
                    <a:pt x="48271" y="13843"/>
                    <a:pt x="46012" y="11983"/>
                    <a:pt x="43488" y="10389"/>
                  </a:cubicBezTo>
                  <a:cubicBezTo>
                    <a:pt x="30735" y="-2896"/>
                    <a:pt x="1508" y="-6085"/>
                    <a:pt x="47" y="16766"/>
                  </a:cubicBezTo>
                  <a:cubicBezTo>
                    <a:pt x="-751" y="28722"/>
                    <a:pt x="8815" y="38553"/>
                    <a:pt x="19708" y="41608"/>
                  </a:cubicBezTo>
                  <a:cubicBezTo>
                    <a:pt x="30735" y="44664"/>
                    <a:pt x="41894" y="41741"/>
                    <a:pt x="50264" y="34169"/>
                  </a:cubicBezTo>
                  <a:cubicBezTo>
                    <a:pt x="55710" y="29386"/>
                    <a:pt x="54780" y="21150"/>
                    <a:pt x="50397" y="16234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9EC0954-2467-3BCF-AE74-5B960A0DCB19}"/>
                </a:ext>
              </a:extLst>
            </p:cNvPr>
            <p:cNvSpPr/>
            <p:nvPr/>
          </p:nvSpPr>
          <p:spPr>
            <a:xfrm>
              <a:off x="10291689" y="4391591"/>
              <a:ext cx="47268" cy="57349"/>
            </a:xfrm>
            <a:custGeom>
              <a:avLst/>
              <a:gdLst>
                <a:gd name="connsiteX0" fmla="*/ 44688 w 47268"/>
                <a:gd name="connsiteY0" fmla="*/ 8706 h 57349"/>
                <a:gd name="connsiteX1" fmla="*/ 13469 w 47268"/>
                <a:gd name="connsiteY1" fmla="*/ 7644 h 57349"/>
                <a:gd name="connsiteX2" fmla="*/ 6826 w 47268"/>
                <a:gd name="connsiteY2" fmla="*/ 18936 h 57349"/>
                <a:gd name="connsiteX3" fmla="*/ 184 w 47268"/>
                <a:gd name="connsiteY3" fmla="*/ 44443 h 57349"/>
                <a:gd name="connsiteX4" fmla="*/ 16790 w 47268"/>
                <a:gd name="connsiteY4" fmla="*/ 57064 h 57349"/>
                <a:gd name="connsiteX5" fmla="*/ 41500 w 47268"/>
                <a:gd name="connsiteY5" fmla="*/ 39793 h 57349"/>
                <a:gd name="connsiteX6" fmla="*/ 44688 w 47268"/>
                <a:gd name="connsiteY6" fmla="*/ 8706 h 5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68" h="57349">
                  <a:moveTo>
                    <a:pt x="44688" y="8706"/>
                  </a:moveTo>
                  <a:cubicBezTo>
                    <a:pt x="37913" y="-3781"/>
                    <a:pt x="21838" y="-1656"/>
                    <a:pt x="13469" y="7644"/>
                  </a:cubicBezTo>
                  <a:cubicBezTo>
                    <a:pt x="10679" y="10699"/>
                    <a:pt x="8420" y="14685"/>
                    <a:pt x="6826" y="18936"/>
                  </a:cubicBezTo>
                  <a:cubicBezTo>
                    <a:pt x="1911" y="26375"/>
                    <a:pt x="-746" y="35542"/>
                    <a:pt x="184" y="44443"/>
                  </a:cubicBezTo>
                  <a:cubicBezTo>
                    <a:pt x="1114" y="53477"/>
                    <a:pt x="7756" y="58658"/>
                    <a:pt x="16790" y="57064"/>
                  </a:cubicBezTo>
                  <a:cubicBezTo>
                    <a:pt x="27152" y="55204"/>
                    <a:pt x="36053" y="48694"/>
                    <a:pt x="41500" y="39793"/>
                  </a:cubicBezTo>
                  <a:cubicBezTo>
                    <a:pt x="46681" y="31158"/>
                    <a:pt x="49737" y="18006"/>
                    <a:pt x="44688" y="8706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7442229-1DDA-A939-7EBC-F73C9AC5606E}"/>
                </a:ext>
              </a:extLst>
            </p:cNvPr>
            <p:cNvSpPr/>
            <p:nvPr/>
          </p:nvSpPr>
          <p:spPr>
            <a:xfrm>
              <a:off x="8900542" y="4487713"/>
              <a:ext cx="288415" cy="164334"/>
            </a:xfrm>
            <a:custGeom>
              <a:avLst/>
              <a:gdLst>
                <a:gd name="connsiteX0" fmla="*/ 0 w 288415"/>
                <a:gd name="connsiteY0" fmla="*/ 110265 h 164334"/>
                <a:gd name="connsiteX1" fmla="*/ 138828 w 288415"/>
                <a:gd name="connsiteY1" fmla="*/ 97644 h 164334"/>
                <a:gd name="connsiteX2" fmla="*/ 131787 w 288415"/>
                <a:gd name="connsiteY2" fmla="*/ 100700 h 164334"/>
                <a:gd name="connsiteX3" fmla="*/ 280976 w 288415"/>
                <a:gd name="connsiteY3" fmla="*/ 0 h 164334"/>
                <a:gd name="connsiteX4" fmla="*/ 288416 w 288415"/>
                <a:gd name="connsiteY4" fmla="*/ 9831 h 164334"/>
                <a:gd name="connsiteX5" fmla="*/ 151581 w 288415"/>
                <a:gd name="connsiteY5" fmla="*/ 126738 h 164334"/>
                <a:gd name="connsiteX6" fmla="*/ 149456 w 288415"/>
                <a:gd name="connsiteY6" fmla="*/ 128598 h 164334"/>
                <a:gd name="connsiteX7" fmla="*/ 144407 w 288415"/>
                <a:gd name="connsiteY7" fmla="*/ 129794 h 164334"/>
                <a:gd name="connsiteX8" fmla="*/ 9299 w 288415"/>
                <a:gd name="connsiteY8" fmla="*/ 164335 h 16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415" h="164334">
                  <a:moveTo>
                    <a:pt x="0" y="110265"/>
                  </a:moveTo>
                  <a:lnTo>
                    <a:pt x="138828" y="97644"/>
                  </a:lnTo>
                  <a:lnTo>
                    <a:pt x="131787" y="100700"/>
                  </a:lnTo>
                  <a:lnTo>
                    <a:pt x="280976" y="0"/>
                  </a:lnTo>
                  <a:lnTo>
                    <a:pt x="288416" y="9831"/>
                  </a:lnTo>
                  <a:lnTo>
                    <a:pt x="151581" y="126738"/>
                  </a:lnTo>
                  <a:lnTo>
                    <a:pt x="149456" y="128598"/>
                  </a:lnTo>
                  <a:lnTo>
                    <a:pt x="144407" y="129794"/>
                  </a:lnTo>
                  <a:lnTo>
                    <a:pt x="9299" y="164335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B7DFC38-F785-DF37-2EE9-7E95CFB11DA6}"/>
                </a:ext>
              </a:extLst>
            </p:cNvPr>
            <p:cNvSpPr/>
            <p:nvPr/>
          </p:nvSpPr>
          <p:spPr>
            <a:xfrm>
              <a:off x="9093174" y="4210855"/>
              <a:ext cx="66823" cy="161013"/>
            </a:xfrm>
            <a:custGeom>
              <a:avLst/>
              <a:gdLst>
                <a:gd name="connsiteX0" fmla="*/ 0 w 66823"/>
                <a:gd name="connsiteY0" fmla="*/ 153840 h 161013"/>
                <a:gd name="connsiteX1" fmla="*/ 27234 w 66823"/>
                <a:gd name="connsiteY1" fmla="*/ 76787 h 161013"/>
                <a:gd name="connsiteX2" fmla="*/ 55000 w 66823"/>
                <a:gd name="connsiteY2" fmla="*/ 0 h 161013"/>
                <a:gd name="connsiteX3" fmla="*/ 66823 w 66823"/>
                <a:gd name="connsiteY3" fmla="*/ 3853 h 161013"/>
                <a:gd name="connsiteX4" fmla="*/ 44903 w 66823"/>
                <a:gd name="connsiteY4" fmla="*/ 82499 h 161013"/>
                <a:gd name="connsiteX5" fmla="*/ 22319 w 66823"/>
                <a:gd name="connsiteY5" fmla="*/ 161013 h 16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823" h="161013">
                  <a:moveTo>
                    <a:pt x="0" y="153840"/>
                  </a:moveTo>
                  <a:lnTo>
                    <a:pt x="27234" y="76787"/>
                  </a:lnTo>
                  <a:lnTo>
                    <a:pt x="55000" y="0"/>
                  </a:lnTo>
                  <a:lnTo>
                    <a:pt x="66823" y="3853"/>
                  </a:lnTo>
                  <a:lnTo>
                    <a:pt x="44903" y="82499"/>
                  </a:lnTo>
                  <a:lnTo>
                    <a:pt x="22319" y="161013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F02C016-96B5-F75B-F46E-756E8A2D97CB}"/>
                </a:ext>
              </a:extLst>
            </p:cNvPr>
            <p:cNvSpPr/>
            <p:nvPr/>
          </p:nvSpPr>
          <p:spPr>
            <a:xfrm>
              <a:off x="9131301" y="4237690"/>
              <a:ext cx="150385" cy="77052"/>
            </a:xfrm>
            <a:custGeom>
              <a:avLst/>
              <a:gdLst>
                <a:gd name="connsiteX0" fmla="*/ 0 w 150385"/>
                <a:gd name="connsiteY0" fmla="*/ 53538 h 77052"/>
                <a:gd name="connsiteX1" fmla="*/ 65495 w 150385"/>
                <a:gd name="connsiteY1" fmla="*/ 48889 h 77052"/>
                <a:gd name="connsiteX2" fmla="*/ 60579 w 150385"/>
                <a:gd name="connsiteY2" fmla="*/ 50748 h 77052"/>
                <a:gd name="connsiteX3" fmla="*/ 104951 w 150385"/>
                <a:gd name="connsiteY3" fmla="*/ 24577 h 77052"/>
                <a:gd name="connsiteX4" fmla="*/ 150385 w 150385"/>
                <a:gd name="connsiteY4" fmla="*/ 0 h 77052"/>
                <a:gd name="connsiteX5" fmla="*/ 111859 w 150385"/>
                <a:gd name="connsiteY5" fmla="*/ 34541 h 77052"/>
                <a:gd name="connsiteX6" fmla="*/ 72270 w 150385"/>
                <a:gd name="connsiteY6" fmla="*/ 67487 h 77052"/>
                <a:gd name="connsiteX7" fmla="*/ 70676 w 150385"/>
                <a:gd name="connsiteY7" fmla="*/ 68816 h 77052"/>
                <a:gd name="connsiteX8" fmla="*/ 67355 w 150385"/>
                <a:gd name="connsiteY8" fmla="*/ 69347 h 77052"/>
                <a:gd name="connsiteX9" fmla="*/ 2258 w 150385"/>
                <a:gd name="connsiteY9" fmla="*/ 77053 h 77052"/>
                <a:gd name="connsiteX10" fmla="*/ 0 w 150385"/>
                <a:gd name="connsiteY10" fmla="*/ 53538 h 7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85" h="77052">
                  <a:moveTo>
                    <a:pt x="0" y="53538"/>
                  </a:moveTo>
                  <a:cubicBezTo>
                    <a:pt x="21654" y="50881"/>
                    <a:pt x="43575" y="49686"/>
                    <a:pt x="65495" y="48889"/>
                  </a:cubicBezTo>
                  <a:lnTo>
                    <a:pt x="60579" y="50748"/>
                  </a:lnTo>
                  <a:cubicBezTo>
                    <a:pt x="75193" y="41848"/>
                    <a:pt x="90072" y="33212"/>
                    <a:pt x="104951" y="24577"/>
                  </a:cubicBezTo>
                  <a:cubicBezTo>
                    <a:pt x="119963" y="16208"/>
                    <a:pt x="134975" y="7705"/>
                    <a:pt x="150385" y="0"/>
                  </a:cubicBezTo>
                  <a:cubicBezTo>
                    <a:pt x="137898" y="11956"/>
                    <a:pt x="124878" y="23249"/>
                    <a:pt x="111859" y="34541"/>
                  </a:cubicBezTo>
                  <a:cubicBezTo>
                    <a:pt x="98707" y="45567"/>
                    <a:pt x="85555" y="56727"/>
                    <a:pt x="72270" y="67487"/>
                  </a:cubicBezTo>
                  <a:lnTo>
                    <a:pt x="70676" y="68816"/>
                  </a:lnTo>
                  <a:lnTo>
                    <a:pt x="67355" y="69347"/>
                  </a:lnTo>
                  <a:cubicBezTo>
                    <a:pt x="45700" y="72669"/>
                    <a:pt x="24046" y="75591"/>
                    <a:pt x="2258" y="77053"/>
                  </a:cubicBezTo>
                  <a:lnTo>
                    <a:pt x="0" y="53538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7FEBA-1E23-7A00-837F-3E75D38391E3}"/>
                </a:ext>
              </a:extLst>
            </p:cNvPr>
            <p:cNvSpPr/>
            <p:nvPr/>
          </p:nvSpPr>
          <p:spPr>
            <a:xfrm>
              <a:off x="9189224" y="4288439"/>
              <a:ext cx="114117" cy="114117"/>
            </a:xfrm>
            <a:custGeom>
              <a:avLst/>
              <a:gdLst>
                <a:gd name="connsiteX0" fmla="*/ 16739 w 114117"/>
                <a:gd name="connsiteY0" fmla="*/ 0 h 114117"/>
                <a:gd name="connsiteX1" fmla="*/ 42910 w 114117"/>
                <a:gd name="connsiteY1" fmla="*/ 26703 h 114117"/>
                <a:gd name="connsiteX2" fmla="*/ 67487 w 114117"/>
                <a:gd name="connsiteY2" fmla="*/ 55000 h 114117"/>
                <a:gd name="connsiteX3" fmla="*/ 91268 w 114117"/>
                <a:gd name="connsiteY3" fmla="*/ 84094 h 114117"/>
                <a:gd name="connsiteX4" fmla="*/ 114118 w 114117"/>
                <a:gd name="connsiteY4" fmla="*/ 114118 h 114117"/>
                <a:gd name="connsiteX5" fmla="*/ 84094 w 114117"/>
                <a:gd name="connsiteY5" fmla="*/ 91267 h 114117"/>
                <a:gd name="connsiteX6" fmla="*/ 55000 w 114117"/>
                <a:gd name="connsiteY6" fmla="*/ 67487 h 114117"/>
                <a:gd name="connsiteX7" fmla="*/ 26703 w 114117"/>
                <a:gd name="connsiteY7" fmla="*/ 42910 h 114117"/>
                <a:gd name="connsiteX8" fmla="*/ 0 w 114117"/>
                <a:gd name="connsiteY8" fmla="*/ 16739 h 114117"/>
                <a:gd name="connsiteX9" fmla="*/ 16739 w 114117"/>
                <a:gd name="connsiteY9" fmla="*/ 0 h 11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117" h="114117">
                  <a:moveTo>
                    <a:pt x="16739" y="0"/>
                  </a:moveTo>
                  <a:cubicBezTo>
                    <a:pt x="25906" y="8502"/>
                    <a:pt x="34408" y="17536"/>
                    <a:pt x="42910" y="26703"/>
                  </a:cubicBezTo>
                  <a:cubicBezTo>
                    <a:pt x="51280" y="36002"/>
                    <a:pt x="59649" y="45302"/>
                    <a:pt x="67487" y="55000"/>
                  </a:cubicBezTo>
                  <a:cubicBezTo>
                    <a:pt x="75458" y="64698"/>
                    <a:pt x="83695" y="74130"/>
                    <a:pt x="91268" y="84094"/>
                  </a:cubicBezTo>
                  <a:cubicBezTo>
                    <a:pt x="99106" y="93924"/>
                    <a:pt x="106678" y="103888"/>
                    <a:pt x="114118" y="114118"/>
                  </a:cubicBezTo>
                  <a:cubicBezTo>
                    <a:pt x="103888" y="106811"/>
                    <a:pt x="93924" y="99106"/>
                    <a:pt x="84094" y="91267"/>
                  </a:cubicBezTo>
                  <a:cubicBezTo>
                    <a:pt x="74130" y="83562"/>
                    <a:pt x="64698" y="75458"/>
                    <a:pt x="55000" y="67487"/>
                  </a:cubicBezTo>
                  <a:cubicBezTo>
                    <a:pt x="45302" y="59516"/>
                    <a:pt x="36002" y="51280"/>
                    <a:pt x="26703" y="42910"/>
                  </a:cubicBezTo>
                  <a:cubicBezTo>
                    <a:pt x="17669" y="34408"/>
                    <a:pt x="8502" y="25906"/>
                    <a:pt x="0" y="16739"/>
                  </a:cubicBezTo>
                  <a:lnTo>
                    <a:pt x="16739" y="0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8A395BE-53F7-DDA8-F5C4-C0FD00F6BC86}"/>
                </a:ext>
              </a:extLst>
            </p:cNvPr>
            <p:cNvSpPr/>
            <p:nvPr/>
          </p:nvSpPr>
          <p:spPr>
            <a:xfrm>
              <a:off x="9038307" y="4590405"/>
              <a:ext cx="122221" cy="54468"/>
            </a:xfrm>
            <a:custGeom>
              <a:avLst/>
              <a:gdLst>
                <a:gd name="connsiteX0" fmla="*/ 7971 w 122221"/>
                <a:gd name="connsiteY0" fmla="*/ 0 h 54468"/>
                <a:gd name="connsiteX1" fmla="*/ 37464 w 122221"/>
                <a:gd name="connsiteY1" fmla="*/ 11159 h 54468"/>
                <a:gd name="connsiteX2" fmla="*/ 66159 w 122221"/>
                <a:gd name="connsiteY2" fmla="*/ 24444 h 54468"/>
                <a:gd name="connsiteX3" fmla="*/ 94456 w 122221"/>
                <a:gd name="connsiteY3" fmla="*/ 38792 h 54468"/>
                <a:gd name="connsiteX4" fmla="*/ 122221 w 122221"/>
                <a:gd name="connsiteY4" fmla="*/ 54468 h 54468"/>
                <a:gd name="connsiteX5" fmla="*/ 90869 w 122221"/>
                <a:gd name="connsiteY5" fmla="*/ 48357 h 54468"/>
                <a:gd name="connsiteX6" fmla="*/ 60048 w 122221"/>
                <a:gd name="connsiteY6" fmla="*/ 40918 h 54468"/>
                <a:gd name="connsiteX7" fmla="*/ 29625 w 122221"/>
                <a:gd name="connsiteY7" fmla="*/ 32415 h 54468"/>
                <a:gd name="connsiteX8" fmla="*/ 0 w 122221"/>
                <a:gd name="connsiteY8" fmla="*/ 21787 h 54468"/>
                <a:gd name="connsiteX9" fmla="*/ 7971 w 122221"/>
                <a:gd name="connsiteY9" fmla="*/ 0 h 5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221" h="54468">
                  <a:moveTo>
                    <a:pt x="7971" y="0"/>
                  </a:moveTo>
                  <a:cubicBezTo>
                    <a:pt x="17935" y="3188"/>
                    <a:pt x="27633" y="7174"/>
                    <a:pt x="37464" y="11159"/>
                  </a:cubicBezTo>
                  <a:cubicBezTo>
                    <a:pt x="47029" y="15411"/>
                    <a:pt x="56727" y="19662"/>
                    <a:pt x="66159" y="24444"/>
                  </a:cubicBezTo>
                  <a:cubicBezTo>
                    <a:pt x="75591" y="29227"/>
                    <a:pt x="85156" y="33611"/>
                    <a:pt x="94456" y="38792"/>
                  </a:cubicBezTo>
                  <a:cubicBezTo>
                    <a:pt x="103755" y="43707"/>
                    <a:pt x="113055" y="48889"/>
                    <a:pt x="122221" y="54468"/>
                  </a:cubicBezTo>
                  <a:cubicBezTo>
                    <a:pt x="111593" y="52741"/>
                    <a:pt x="101231" y="50749"/>
                    <a:pt x="90869" y="48357"/>
                  </a:cubicBezTo>
                  <a:cubicBezTo>
                    <a:pt x="80507" y="46232"/>
                    <a:pt x="70277" y="43442"/>
                    <a:pt x="60048" y="40918"/>
                  </a:cubicBezTo>
                  <a:cubicBezTo>
                    <a:pt x="49819" y="38526"/>
                    <a:pt x="39722" y="35471"/>
                    <a:pt x="29625" y="32415"/>
                  </a:cubicBezTo>
                  <a:cubicBezTo>
                    <a:pt x="19662" y="29094"/>
                    <a:pt x="9698" y="25906"/>
                    <a:pt x="0" y="21787"/>
                  </a:cubicBezTo>
                  <a:lnTo>
                    <a:pt x="7971" y="0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FDD2A8-3C55-439C-BF78-3389CD729853}"/>
                </a:ext>
              </a:extLst>
            </p:cNvPr>
            <p:cNvSpPr/>
            <p:nvPr/>
          </p:nvSpPr>
          <p:spPr>
            <a:xfrm>
              <a:off x="8630061" y="4737868"/>
              <a:ext cx="481977" cy="843061"/>
            </a:xfrm>
            <a:custGeom>
              <a:avLst/>
              <a:gdLst>
                <a:gd name="connsiteX0" fmla="*/ 391374 w 481977"/>
                <a:gd name="connsiteY0" fmla="*/ 843062 h 843061"/>
                <a:gd name="connsiteX1" fmla="*/ 199141 w 481977"/>
                <a:gd name="connsiteY1" fmla="*/ 536180 h 843061"/>
                <a:gd name="connsiteX2" fmla="*/ 150917 w 481977"/>
                <a:gd name="connsiteY2" fmla="*/ 459526 h 843061"/>
                <a:gd name="connsiteX3" fmla="*/ 100700 w 481977"/>
                <a:gd name="connsiteY3" fmla="*/ 384200 h 843061"/>
                <a:gd name="connsiteX4" fmla="*/ 6908 w 481977"/>
                <a:gd name="connsiteY4" fmla="*/ 229165 h 843061"/>
                <a:gd name="connsiteX5" fmla="*/ 0 w 481977"/>
                <a:gd name="connsiteY5" fmla="*/ 217209 h 843061"/>
                <a:gd name="connsiteX6" fmla="*/ 1860 w 481977"/>
                <a:gd name="connsiteY6" fmla="*/ 207909 h 843061"/>
                <a:gd name="connsiteX7" fmla="*/ 17005 w 481977"/>
                <a:gd name="connsiteY7" fmla="*/ 130857 h 843061"/>
                <a:gd name="connsiteX8" fmla="*/ 18732 w 481977"/>
                <a:gd name="connsiteY8" fmla="*/ 121823 h 843061"/>
                <a:gd name="connsiteX9" fmla="*/ 22717 w 481977"/>
                <a:gd name="connsiteY9" fmla="*/ 117572 h 843061"/>
                <a:gd name="connsiteX10" fmla="*/ 133115 w 481977"/>
                <a:gd name="connsiteY10" fmla="*/ 0 h 843061"/>
                <a:gd name="connsiteX11" fmla="*/ 158356 w 481977"/>
                <a:gd name="connsiteY11" fmla="*/ 21123 h 843061"/>
                <a:gd name="connsiteX12" fmla="*/ 61775 w 481977"/>
                <a:gd name="connsiteY12" fmla="*/ 150253 h 843061"/>
                <a:gd name="connsiteX13" fmla="*/ 67487 w 481977"/>
                <a:gd name="connsiteY13" fmla="*/ 136968 h 843061"/>
                <a:gd name="connsiteX14" fmla="*/ 63901 w 481977"/>
                <a:gd name="connsiteY14" fmla="*/ 215349 h 843061"/>
                <a:gd name="connsiteX15" fmla="*/ 58852 w 481977"/>
                <a:gd name="connsiteY15" fmla="*/ 194226 h 843061"/>
                <a:gd name="connsiteX16" fmla="*/ 166992 w 481977"/>
                <a:gd name="connsiteY16" fmla="*/ 339696 h 843061"/>
                <a:gd name="connsiteX17" fmla="*/ 217740 w 481977"/>
                <a:gd name="connsiteY17" fmla="*/ 414623 h 843061"/>
                <a:gd name="connsiteX18" fmla="*/ 270481 w 481977"/>
                <a:gd name="connsiteY18" fmla="*/ 488221 h 843061"/>
                <a:gd name="connsiteX19" fmla="*/ 481977 w 481977"/>
                <a:gd name="connsiteY19" fmla="*/ 782217 h 843061"/>
                <a:gd name="connsiteX20" fmla="*/ 391374 w 481977"/>
                <a:gd name="connsiteY20" fmla="*/ 843062 h 84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1977" h="843061">
                  <a:moveTo>
                    <a:pt x="391374" y="843062"/>
                  </a:moveTo>
                  <a:cubicBezTo>
                    <a:pt x="328005" y="740237"/>
                    <a:pt x="263307" y="638341"/>
                    <a:pt x="199141" y="536180"/>
                  </a:cubicBezTo>
                  <a:lnTo>
                    <a:pt x="150917" y="459526"/>
                  </a:lnTo>
                  <a:cubicBezTo>
                    <a:pt x="135373" y="433620"/>
                    <a:pt x="115845" y="410504"/>
                    <a:pt x="100700" y="384200"/>
                  </a:cubicBezTo>
                  <a:cubicBezTo>
                    <a:pt x="68949" y="332920"/>
                    <a:pt x="37198" y="281508"/>
                    <a:pt x="6908" y="229165"/>
                  </a:cubicBezTo>
                  <a:lnTo>
                    <a:pt x="0" y="217209"/>
                  </a:lnTo>
                  <a:lnTo>
                    <a:pt x="1860" y="207909"/>
                  </a:lnTo>
                  <a:lnTo>
                    <a:pt x="17005" y="130857"/>
                  </a:lnTo>
                  <a:lnTo>
                    <a:pt x="18732" y="121823"/>
                  </a:lnTo>
                  <a:lnTo>
                    <a:pt x="22717" y="117572"/>
                  </a:lnTo>
                  <a:lnTo>
                    <a:pt x="133115" y="0"/>
                  </a:lnTo>
                  <a:lnTo>
                    <a:pt x="158356" y="21123"/>
                  </a:lnTo>
                  <a:lnTo>
                    <a:pt x="61775" y="150253"/>
                  </a:lnTo>
                  <a:lnTo>
                    <a:pt x="67487" y="136968"/>
                  </a:lnTo>
                  <a:lnTo>
                    <a:pt x="63901" y="215349"/>
                  </a:lnTo>
                  <a:lnTo>
                    <a:pt x="58852" y="194226"/>
                  </a:lnTo>
                  <a:cubicBezTo>
                    <a:pt x="95784" y="242052"/>
                    <a:pt x="131388" y="290807"/>
                    <a:pt x="166992" y="339696"/>
                  </a:cubicBezTo>
                  <a:cubicBezTo>
                    <a:pt x="185591" y="363609"/>
                    <a:pt x="199673" y="390444"/>
                    <a:pt x="217740" y="414623"/>
                  </a:cubicBezTo>
                  <a:lnTo>
                    <a:pt x="270481" y="488221"/>
                  </a:lnTo>
                  <a:cubicBezTo>
                    <a:pt x="340891" y="586264"/>
                    <a:pt x="410770" y="684705"/>
                    <a:pt x="481977" y="782217"/>
                  </a:cubicBezTo>
                  <a:lnTo>
                    <a:pt x="391374" y="843062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5592D12-C3A5-FDB6-6D05-01EB4C550501}"/>
                </a:ext>
              </a:extLst>
            </p:cNvPr>
            <p:cNvSpPr/>
            <p:nvPr/>
          </p:nvSpPr>
          <p:spPr>
            <a:xfrm>
              <a:off x="8827209" y="3906895"/>
              <a:ext cx="65494" cy="364804"/>
            </a:xfrm>
            <a:custGeom>
              <a:avLst/>
              <a:gdLst>
                <a:gd name="connsiteX0" fmla="*/ 2126 w 65494"/>
                <a:gd name="connsiteY0" fmla="*/ 364804 h 364804"/>
                <a:gd name="connsiteX1" fmla="*/ 0 w 65494"/>
                <a:gd name="connsiteY1" fmla="*/ 300505 h 364804"/>
                <a:gd name="connsiteX2" fmla="*/ 1727 w 65494"/>
                <a:gd name="connsiteY2" fmla="*/ 235808 h 364804"/>
                <a:gd name="connsiteX3" fmla="*/ 1727 w 65494"/>
                <a:gd name="connsiteY3" fmla="*/ 232619 h 364804"/>
                <a:gd name="connsiteX4" fmla="*/ 1860 w 65494"/>
                <a:gd name="connsiteY4" fmla="*/ 231822 h 364804"/>
                <a:gd name="connsiteX5" fmla="*/ 27898 w 65494"/>
                <a:gd name="connsiteY5" fmla="*/ 115977 h 364804"/>
                <a:gd name="connsiteX6" fmla="*/ 53273 w 65494"/>
                <a:gd name="connsiteY6" fmla="*/ 0 h 364804"/>
                <a:gd name="connsiteX7" fmla="*/ 65495 w 65494"/>
                <a:gd name="connsiteY7" fmla="*/ 2258 h 364804"/>
                <a:gd name="connsiteX8" fmla="*/ 47427 w 65494"/>
                <a:gd name="connsiteY8" fmla="*/ 119564 h 364804"/>
                <a:gd name="connsiteX9" fmla="*/ 29891 w 65494"/>
                <a:gd name="connsiteY9" fmla="*/ 237003 h 364804"/>
                <a:gd name="connsiteX10" fmla="*/ 30024 w 65494"/>
                <a:gd name="connsiteY10" fmla="*/ 233018 h 364804"/>
                <a:gd name="connsiteX11" fmla="*/ 44505 w 65494"/>
                <a:gd name="connsiteY11" fmla="*/ 295855 h 364804"/>
                <a:gd name="connsiteX12" fmla="*/ 56461 w 65494"/>
                <a:gd name="connsiteY12" fmla="*/ 358826 h 364804"/>
                <a:gd name="connsiteX13" fmla="*/ 2126 w 65494"/>
                <a:gd name="connsiteY13" fmla="*/ 364804 h 3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494" h="364804">
                  <a:moveTo>
                    <a:pt x="2126" y="364804"/>
                  </a:moveTo>
                  <a:cubicBezTo>
                    <a:pt x="1594" y="343283"/>
                    <a:pt x="1063" y="321894"/>
                    <a:pt x="0" y="300505"/>
                  </a:cubicBezTo>
                  <a:cubicBezTo>
                    <a:pt x="399" y="278984"/>
                    <a:pt x="1860" y="257329"/>
                    <a:pt x="1727" y="235808"/>
                  </a:cubicBezTo>
                  <a:lnTo>
                    <a:pt x="1727" y="232619"/>
                  </a:lnTo>
                  <a:lnTo>
                    <a:pt x="1860" y="231822"/>
                  </a:lnTo>
                  <a:lnTo>
                    <a:pt x="27898" y="115977"/>
                  </a:lnTo>
                  <a:cubicBezTo>
                    <a:pt x="36666" y="77451"/>
                    <a:pt x="44903" y="38659"/>
                    <a:pt x="53273" y="0"/>
                  </a:cubicBezTo>
                  <a:lnTo>
                    <a:pt x="65495" y="2258"/>
                  </a:lnTo>
                  <a:cubicBezTo>
                    <a:pt x="59384" y="41316"/>
                    <a:pt x="53140" y="80374"/>
                    <a:pt x="47427" y="119564"/>
                  </a:cubicBezTo>
                  <a:lnTo>
                    <a:pt x="29891" y="237003"/>
                  </a:lnTo>
                  <a:lnTo>
                    <a:pt x="30024" y="233018"/>
                  </a:lnTo>
                  <a:cubicBezTo>
                    <a:pt x="34142" y="254008"/>
                    <a:pt x="39855" y="274865"/>
                    <a:pt x="44505" y="295855"/>
                  </a:cubicBezTo>
                  <a:cubicBezTo>
                    <a:pt x="48224" y="316846"/>
                    <a:pt x="52343" y="337836"/>
                    <a:pt x="56461" y="358826"/>
                  </a:cubicBezTo>
                  <a:lnTo>
                    <a:pt x="2126" y="364804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2820F31-7577-9425-A0D8-33B02BBAAC0B}"/>
                </a:ext>
              </a:extLst>
            </p:cNvPr>
            <p:cNvSpPr/>
            <p:nvPr/>
          </p:nvSpPr>
          <p:spPr>
            <a:xfrm>
              <a:off x="8837173" y="4106967"/>
              <a:ext cx="99371" cy="109866"/>
            </a:xfrm>
            <a:custGeom>
              <a:avLst/>
              <a:gdLst>
                <a:gd name="connsiteX0" fmla="*/ 0 w 99371"/>
                <a:gd name="connsiteY0" fmla="*/ 101630 h 109866"/>
                <a:gd name="connsiteX1" fmla="*/ 46763 w 99371"/>
                <a:gd name="connsiteY1" fmla="*/ 38792 h 109866"/>
                <a:gd name="connsiteX2" fmla="*/ 47294 w 99371"/>
                <a:gd name="connsiteY2" fmla="*/ 38128 h 109866"/>
                <a:gd name="connsiteX3" fmla="*/ 47560 w 99371"/>
                <a:gd name="connsiteY3" fmla="*/ 37862 h 109866"/>
                <a:gd name="connsiteX4" fmla="*/ 99371 w 99371"/>
                <a:gd name="connsiteY4" fmla="*/ 0 h 109866"/>
                <a:gd name="connsiteX5" fmla="*/ 53671 w 99371"/>
                <a:gd name="connsiteY5" fmla="*/ 45036 h 109866"/>
                <a:gd name="connsiteX6" fmla="*/ 54468 w 99371"/>
                <a:gd name="connsiteY6" fmla="*/ 44106 h 109866"/>
                <a:gd name="connsiteX7" fmla="*/ 12089 w 99371"/>
                <a:gd name="connsiteY7" fmla="*/ 109866 h 109866"/>
                <a:gd name="connsiteX8" fmla="*/ 0 w 99371"/>
                <a:gd name="connsiteY8" fmla="*/ 101630 h 10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371" h="109866">
                  <a:moveTo>
                    <a:pt x="0" y="101630"/>
                  </a:moveTo>
                  <a:cubicBezTo>
                    <a:pt x="14746" y="80108"/>
                    <a:pt x="30555" y="59384"/>
                    <a:pt x="46763" y="38792"/>
                  </a:cubicBezTo>
                  <a:lnTo>
                    <a:pt x="47294" y="38128"/>
                  </a:lnTo>
                  <a:lnTo>
                    <a:pt x="47560" y="37862"/>
                  </a:lnTo>
                  <a:cubicBezTo>
                    <a:pt x="64565" y="24976"/>
                    <a:pt x="81835" y="12355"/>
                    <a:pt x="99371" y="0"/>
                  </a:cubicBezTo>
                  <a:cubicBezTo>
                    <a:pt x="84359" y="15278"/>
                    <a:pt x="69214" y="30290"/>
                    <a:pt x="53671" y="45036"/>
                  </a:cubicBezTo>
                  <a:lnTo>
                    <a:pt x="54468" y="44106"/>
                  </a:lnTo>
                  <a:cubicBezTo>
                    <a:pt x="40918" y="66425"/>
                    <a:pt x="26968" y="88478"/>
                    <a:pt x="12089" y="109866"/>
                  </a:cubicBezTo>
                  <a:lnTo>
                    <a:pt x="0" y="101630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40DF9E6-AA25-DD1E-1707-853B733A683A}"/>
                </a:ext>
              </a:extLst>
            </p:cNvPr>
            <p:cNvSpPr/>
            <p:nvPr/>
          </p:nvSpPr>
          <p:spPr>
            <a:xfrm>
              <a:off x="9147907" y="3761824"/>
              <a:ext cx="37330" cy="230892"/>
            </a:xfrm>
            <a:custGeom>
              <a:avLst/>
              <a:gdLst>
                <a:gd name="connsiteX0" fmla="*/ 0 w 37330"/>
                <a:gd name="connsiteY0" fmla="*/ 229298 h 230892"/>
                <a:gd name="connsiteX1" fmla="*/ 7971 w 37330"/>
                <a:gd name="connsiteY1" fmla="*/ 171774 h 230892"/>
                <a:gd name="connsiteX2" fmla="*/ 17138 w 37330"/>
                <a:gd name="connsiteY2" fmla="*/ 114383 h 230892"/>
                <a:gd name="connsiteX3" fmla="*/ 37331 w 37330"/>
                <a:gd name="connsiteY3" fmla="*/ 0 h 230892"/>
                <a:gd name="connsiteX4" fmla="*/ 26304 w 37330"/>
                <a:gd name="connsiteY4" fmla="*/ 115712 h 230892"/>
                <a:gd name="connsiteX5" fmla="*/ 19927 w 37330"/>
                <a:gd name="connsiteY5" fmla="*/ 173368 h 230892"/>
                <a:gd name="connsiteX6" fmla="*/ 12355 w 37330"/>
                <a:gd name="connsiteY6" fmla="*/ 230892 h 230892"/>
                <a:gd name="connsiteX7" fmla="*/ 0 w 37330"/>
                <a:gd name="connsiteY7" fmla="*/ 229298 h 23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0" h="230892">
                  <a:moveTo>
                    <a:pt x="0" y="229298"/>
                  </a:moveTo>
                  <a:cubicBezTo>
                    <a:pt x="2391" y="210035"/>
                    <a:pt x="5181" y="190905"/>
                    <a:pt x="7971" y="171774"/>
                  </a:cubicBezTo>
                  <a:cubicBezTo>
                    <a:pt x="11027" y="152644"/>
                    <a:pt x="13816" y="133514"/>
                    <a:pt x="17138" y="114383"/>
                  </a:cubicBezTo>
                  <a:cubicBezTo>
                    <a:pt x="23780" y="76256"/>
                    <a:pt x="29891" y="37995"/>
                    <a:pt x="37331" y="0"/>
                  </a:cubicBezTo>
                  <a:cubicBezTo>
                    <a:pt x="34408" y="38659"/>
                    <a:pt x="30024" y="77053"/>
                    <a:pt x="26304" y="115712"/>
                  </a:cubicBezTo>
                  <a:cubicBezTo>
                    <a:pt x="24577" y="134975"/>
                    <a:pt x="22053" y="154238"/>
                    <a:pt x="19927" y="173368"/>
                  </a:cubicBezTo>
                  <a:cubicBezTo>
                    <a:pt x="17536" y="192632"/>
                    <a:pt x="15145" y="211762"/>
                    <a:pt x="12355" y="230892"/>
                  </a:cubicBezTo>
                  <a:lnTo>
                    <a:pt x="0" y="229298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4EFF119-720B-8C7C-9FE5-749C1BEF7E9D}"/>
                </a:ext>
              </a:extLst>
            </p:cNvPr>
            <p:cNvSpPr/>
            <p:nvPr/>
          </p:nvSpPr>
          <p:spPr>
            <a:xfrm>
              <a:off x="9160130" y="3886171"/>
              <a:ext cx="93393" cy="61243"/>
            </a:xfrm>
            <a:custGeom>
              <a:avLst/>
              <a:gdLst>
                <a:gd name="connsiteX0" fmla="*/ 0 w 93393"/>
                <a:gd name="connsiteY0" fmla="*/ 50748 h 61243"/>
                <a:gd name="connsiteX1" fmla="*/ 45833 w 93393"/>
                <a:gd name="connsiteY1" fmla="*/ 24046 h 61243"/>
                <a:gd name="connsiteX2" fmla="*/ 93393 w 93393"/>
                <a:gd name="connsiteY2" fmla="*/ 0 h 61243"/>
                <a:gd name="connsiteX3" fmla="*/ 50748 w 93393"/>
                <a:gd name="connsiteY3" fmla="*/ 32017 h 61243"/>
                <a:gd name="connsiteX4" fmla="*/ 6510 w 93393"/>
                <a:gd name="connsiteY4" fmla="*/ 61244 h 61243"/>
                <a:gd name="connsiteX5" fmla="*/ 0 w 93393"/>
                <a:gd name="connsiteY5" fmla="*/ 50748 h 6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393" h="61243">
                  <a:moveTo>
                    <a:pt x="0" y="50748"/>
                  </a:moveTo>
                  <a:cubicBezTo>
                    <a:pt x="14746" y="41050"/>
                    <a:pt x="30290" y="32415"/>
                    <a:pt x="45833" y="24046"/>
                  </a:cubicBezTo>
                  <a:cubicBezTo>
                    <a:pt x="61509" y="15676"/>
                    <a:pt x="77185" y="7572"/>
                    <a:pt x="93393" y="0"/>
                  </a:cubicBezTo>
                  <a:cubicBezTo>
                    <a:pt x="79444" y="11159"/>
                    <a:pt x="65229" y="21654"/>
                    <a:pt x="50748" y="32017"/>
                  </a:cubicBezTo>
                  <a:cubicBezTo>
                    <a:pt x="36268" y="42246"/>
                    <a:pt x="21787" y="52343"/>
                    <a:pt x="6510" y="61244"/>
                  </a:cubicBezTo>
                  <a:lnTo>
                    <a:pt x="0" y="50748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F11C0D8-68DF-8820-D3DD-044F160D8818}"/>
                </a:ext>
              </a:extLst>
            </p:cNvPr>
            <p:cNvSpPr/>
            <p:nvPr/>
          </p:nvSpPr>
          <p:spPr>
            <a:xfrm>
              <a:off x="9226476" y="3839565"/>
              <a:ext cx="65056" cy="63822"/>
            </a:xfrm>
            <a:custGeom>
              <a:avLst/>
              <a:gdLst>
                <a:gd name="connsiteX0" fmla="*/ 64909 w 65056"/>
                <a:gd name="connsiteY0" fmla="*/ 16449 h 63822"/>
                <a:gd name="connsiteX1" fmla="*/ 35682 w 65056"/>
                <a:gd name="connsiteY1" fmla="*/ 2500 h 63822"/>
                <a:gd name="connsiteX2" fmla="*/ 7385 w 65056"/>
                <a:gd name="connsiteY2" fmla="*/ 56304 h 63822"/>
                <a:gd name="connsiteX3" fmla="*/ 40465 w 65056"/>
                <a:gd name="connsiteY3" fmla="*/ 60289 h 63822"/>
                <a:gd name="connsiteX4" fmla="*/ 50694 w 65056"/>
                <a:gd name="connsiteY4" fmla="*/ 50724 h 63822"/>
                <a:gd name="connsiteX5" fmla="*/ 52554 w 65056"/>
                <a:gd name="connsiteY5" fmla="*/ 48731 h 63822"/>
                <a:gd name="connsiteX6" fmla="*/ 64909 w 65056"/>
                <a:gd name="connsiteY6" fmla="*/ 16449 h 6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056" h="63822">
                  <a:moveTo>
                    <a:pt x="64909" y="16449"/>
                  </a:moveTo>
                  <a:cubicBezTo>
                    <a:pt x="63448" y="1304"/>
                    <a:pt x="48170" y="-3479"/>
                    <a:pt x="35682" y="2500"/>
                  </a:cubicBezTo>
                  <a:cubicBezTo>
                    <a:pt x="18013" y="10869"/>
                    <a:pt x="-14668" y="35048"/>
                    <a:pt x="7385" y="56304"/>
                  </a:cubicBezTo>
                  <a:cubicBezTo>
                    <a:pt x="16020" y="64673"/>
                    <a:pt x="30102" y="66134"/>
                    <a:pt x="40465" y="60289"/>
                  </a:cubicBezTo>
                  <a:cubicBezTo>
                    <a:pt x="44849" y="57898"/>
                    <a:pt x="48170" y="54576"/>
                    <a:pt x="50694" y="50724"/>
                  </a:cubicBezTo>
                  <a:cubicBezTo>
                    <a:pt x="51358" y="50060"/>
                    <a:pt x="51890" y="49395"/>
                    <a:pt x="52554" y="48731"/>
                  </a:cubicBezTo>
                  <a:cubicBezTo>
                    <a:pt x="59861" y="40096"/>
                    <a:pt x="66105" y="28007"/>
                    <a:pt x="64909" y="16449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EC9AE76-D60E-9E7B-D044-D8A9EC345149}"/>
                </a:ext>
              </a:extLst>
            </p:cNvPr>
            <p:cNvSpPr/>
            <p:nvPr/>
          </p:nvSpPr>
          <p:spPr>
            <a:xfrm>
              <a:off x="9194295" y="3913403"/>
              <a:ext cx="52369" cy="41099"/>
            </a:xfrm>
            <a:custGeom>
              <a:avLst/>
              <a:gdLst>
                <a:gd name="connsiteX0" fmla="*/ 37839 w 52369"/>
                <a:gd name="connsiteY0" fmla="*/ 1862 h 41099"/>
                <a:gd name="connsiteX1" fmla="*/ 907 w 52369"/>
                <a:gd name="connsiteY1" fmla="*/ 23516 h 41099"/>
                <a:gd name="connsiteX2" fmla="*/ 21499 w 52369"/>
                <a:gd name="connsiteY2" fmla="*/ 39192 h 41099"/>
                <a:gd name="connsiteX3" fmla="*/ 36112 w 52369"/>
                <a:gd name="connsiteY3" fmla="*/ 40919 h 41099"/>
                <a:gd name="connsiteX4" fmla="*/ 37839 w 52369"/>
                <a:gd name="connsiteY4" fmla="*/ 1862 h 4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69" h="41099">
                  <a:moveTo>
                    <a:pt x="37839" y="1862"/>
                  </a:moveTo>
                  <a:cubicBezTo>
                    <a:pt x="23359" y="-3452"/>
                    <a:pt x="-5470" y="2260"/>
                    <a:pt x="907" y="23516"/>
                  </a:cubicBezTo>
                  <a:cubicBezTo>
                    <a:pt x="3697" y="32550"/>
                    <a:pt x="12332" y="37864"/>
                    <a:pt x="21499" y="39192"/>
                  </a:cubicBezTo>
                  <a:cubicBezTo>
                    <a:pt x="26547" y="40787"/>
                    <a:pt x="31728" y="41451"/>
                    <a:pt x="36112" y="40919"/>
                  </a:cubicBezTo>
                  <a:cubicBezTo>
                    <a:pt x="58431" y="37864"/>
                    <a:pt x="56571" y="8637"/>
                    <a:pt x="37839" y="1862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87DEFB2-586A-5B29-AAC6-DB3A15C3B7C3}"/>
                </a:ext>
              </a:extLst>
            </p:cNvPr>
            <p:cNvSpPr/>
            <p:nvPr/>
          </p:nvSpPr>
          <p:spPr>
            <a:xfrm>
              <a:off x="9119768" y="3868477"/>
              <a:ext cx="51273" cy="52726"/>
            </a:xfrm>
            <a:custGeom>
              <a:avLst/>
              <a:gdLst>
                <a:gd name="connsiteX0" fmla="*/ 13394 w 51273"/>
                <a:gd name="connsiteY0" fmla="*/ 25 h 52726"/>
                <a:gd name="connsiteX1" fmla="*/ 1703 w 51273"/>
                <a:gd name="connsiteY1" fmla="*/ 8925 h 52726"/>
                <a:gd name="connsiteX2" fmla="*/ 25084 w 51273"/>
                <a:gd name="connsiteY2" fmla="*/ 46389 h 52726"/>
                <a:gd name="connsiteX3" fmla="*/ 36509 w 51273"/>
                <a:gd name="connsiteY3" fmla="*/ 52101 h 52726"/>
                <a:gd name="connsiteX4" fmla="*/ 51256 w 51273"/>
                <a:gd name="connsiteY4" fmla="*/ 40809 h 52726"/>
                <a:gd name="connsiteX5" fmla="*/ 13394 w 51273"/>
                <a:gd name="connsiteY5" fmla="*/ 25 h 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273" h="52726">
                  <a:moveTo>
                    <a:pt x="13394" y="25"/>
                  </a:moveTo>
                  <a:cubicBezTo>
                    <a:pt x="7681" y="-374"/>
                    <a:pt x="3696" y="4143"/>
                    <a:pt x="1703" y="8925"/>
                  </a:cubicBezTo>
                  <a:cubicBezTo>
                    <a:pt x="-4674" y="24203"/>
                    <a:pt x="7681" y="47452"/>
                    <a:pt x="25084" y="46389"/>
                  </a:cubicBezTo>
                  <a:cubicBezTo>
                    <a:pt x="28671" y="48647"/>
                    <a:pt x="32391" y="50507"/>
                    <a:pt x="36509" y="52101"/>
                  </a:cubicBezTo>
                  <a:cubicBezTo>
                    <a:pt x="43816" y="54891"/>
                    <a:pt x="50990" y="47850"/>
                    <a:pt x="51256" y="40809"/>
                  </a:cubicBezTo>
                  <a:cubicBezTo>
                    <a:pt x="51920" y="19155"/>
                    <a:pt x="34517" y="1752"/>
                    <a:pt x="13394" y="25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61B04B1-A437-B019-1185-7CE3F72DBA89}"/>
                </a:ext>
              </a:extLst>
            </p:cNvPr>
            <p:cNvSpPr/>
            <p:nvPr/>
          </p:nvSpPr>
          <p:spPr>
            <a:xfrm>
              <a:off x="8874944" y="4094730"/>
              <a:ext cx="31420" cy="51377"/>
            </a:xfrm>
            <a:custGeom>
              <a:avLst/>
              <a:gdLst>
                <a:gd name="connsiteX0" fmla="*/ 27458 w 31420"/>
                <a:gd name="connsiteY0" fmla="*/ 5594 h 51377"/>
                <a:gd name="connsiteX1" fmla="*/ 9258 w 31420"/>
                <a:gd name="connsiteY1" fmla="*/ 3203 h 51377"/>
                <a:gd name="connsiteX2" fmla="*/ 888 w 31420"/>
                <a:gd name="connsiteY2" fmla="*/ 28975 h 51377"/>
                <a:gd name="connsiteX3" fmla="*/ 5006 w 31420"/>
                <a:gd name="connsiteY3" fmla="*/ 45980 h 51377"/>
                <a:gd name="connsiteX4" fmla="*/ 24270 w 31420"/>
                <a:gd name="connsiteY4" fmla="*/ 45980 h 51377"/>
                <a:gd name="connsiteX5" fmla="*/ 27458 w 31420"/>
                <a:gd name="connsiteY5" fmla="*/ 5594 h 5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20" h="51377">
                  <a:moveTo>
                    <a:pt x="27458" y="5594"/>
                  </a:moveTo>
                  <a:cubicBezTo>
                    <a:pt x="24137" y="-1978"/>
                    <a:pt x="14439" y="-916"/>
                    <a:pt x="9258" y="3203"/>
                  </a:cubicBezTo>
                  <a:cubicBezTo>
                    <a:pt x="1685" y="9314"/>
                    <a:pt x="-1769" y="19809"/>
                    <a:pt x="888" y="28975"/>
                  </a:cubicBezTo>
                  <a:cubicBezTo>
                    <a:pt x="1021" y="35485"/>
                    <a:pt x="2748" y="42128"/>
                    <a:pt x="5006" y="45980"/>
                  </a:cubicBezTo>
                  <a:cubicBezTo>
                    <a:pt x="9523" y="53951"/>
                    <a:pt x="19487" y="52357"/>
                    <a:pt x="24270" y="45980"/>
                  </a:cubicBezTo>
                  <a:cubicBezTo>
                    <a:pt x="33038" y="34157"/>
                    <a:pt x="33303" y="18879"/>
                    <a:pt x="27458" y="5594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7C7E3DC-B3B4-C649-4EC1-20F4C7F06F5C}"/>
                </a:ext>
              </a:extLst>
            </p:cNvPr>
            <p:cNvSpPr/>
            <p:nvPr/>
          </p:nvSpPr>
          <p:spPr>
            <a:xfrm>
              <a:off x="8971111" y="4616124"/>
              <a:ext cx="60463" cy="51248"/>
            </a:xfrm>
            <a:custGeom>
              <a:avLst/>
              <a:gdLst>
                <a:gd name="connsiteX0" fmla="*/ 59757 w 60463"/>
                <a:gd name="connsiteY0" fmla="*/ 26757 h 51248"/>
                <a:gd name="connsiteX1" fmla="*/ 34249 w 60463"/>
                <a:gd name="connsiteY1" fmla="*/ 1515 h 51248"/>
                <a:gd name="connsiteX2" fmla="*/ 3561 w 60463"/>
                <a:gd name="connsiteY2" fmla="*/ 11213 h 51248"/>
                <a:gd name="connsiteX3" fmla="*/ 45674 w 60463"/>
                <a:gd name="connsiteY3" fmla="*/ 48411 h 51248"/>
                <a:gd name="connsiteX4" fmla="*/ 50059 w 60463"/>
                <a:gd name="connsiteY4" fmla="*/ 44824 h 51248"/>
                <a:gd name="connsiteX5" fmla="*/ 59757 w 60463"/>
                <a:gd name="connsiteY5" fmla="*/ 26757 h 5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63" h="51248">
                  <a:moveTo>
                    <a:pt x="59757" y="26757"/>
                  </a:moveTo>
                  <a:cubicBezTo>
                    <a:pt x="56834" y="16262"/>
                    <a:pt x="44346" y="5102"/>
                    <a:pt x="34249" y="1515"/>
                  </a:cubicBezTo>
                  <a:cubicBezTo>
                    <a:pt x="23356" y="-2337"/>
                    <a:pt x="9938" y="1250"/>
                    <a:pt x="3561" y="11213"/>
                  </a:cubicBezTo>
                  <a:cubicBezTo>
                    <a:pt x="-11584" y="34595"/>
                    <a:pt x="25216" y="59836"/>
                    <a:pt x="45674" y="48411"/>
                  </a:cubicBezTo>
                  <a:cubicBezTo>
                    <a:pt x="47402" y="47481"/>
                    <a:pt x="48730" y="46153"/>
                    <a:pt x="50059" y="44824"/>
                  </a:cubicBezTo>
                  <a:cubicBezTo>
                    <a:pt x="57232" y="42034"/>
                    <a:pt x="62414" y="36189"/>
                    <a:pt x="59757" y="26757"/>
                  </a:cubicBez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FF48EA8-5240-837F-3198-B03F3CA59957}"/>
                </a:ext>
              </a:extLst>
            </p:cNvPr>
            <p:cNvSpPr/>
            <p:nvPr/>
          </p:nvSpPr>
          <p:spPr>
            <a:xfrm>
              <a:off x="9082575" y="4508039"/>
              <a:ext cx="12685" cy="46763"/>
            </a:xfrm>
            <a:custGeom>
              <a:avLst/>
              <a:gdLst>
                <a:gd name="connsiteX0" fmla="*/ 104 w 12685"/>
                <a:gd name="connsiteY0" fmla="*/ 46763 h 46763"/>
                <a:gd name="connsiteX1" fmla="*/ 1698 w 12685"/>
                <a:gd name="connsiteY1" fmla="*/ 23382 h 46763"/>
                <a:gd name="connsiteX2" fmla="*/ 6348 w 12685"/>
                <a:gd name="connsiteY2" fmla="*/ 0 h 46763"/>
                <a:gd name="connsiteX3" fmla="*/ 10997 w 12685"/>
                <a:gd name="connsiteY3" fmla="*/ 23382 h 46763"/>
                <a:gd name="connsiteX4" fmla="*/ 12592 w 12685"/>
                <a:gd name="connsiteY4" fmla="*/ 46763 h 46763"/>
                <a:gd name="connsiteX5" fmla="*/ 104 w 12685"/>
                <a:gd name="connsiteY5" fmla="*/ 46763 h 4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5" h="46763">
                  <a:moveTo>
                    <a:pt x="104" y="46763"/>
                  </a:moveTo>
                  <a:cubicBezTo>
                    <a:pt x="-295" y="38925"/>
                    <a:pt x="502" y="31220"/>
                    <a:pt x="1698" y="23382"/>
                  </a:cubicBezTo>
                  <a:cubicBezTo>
                    <a:pt x="2894" y="15543"/>
                    <a:pt x="4222" y="7838"/>
                    <a:pt x="6348" y="0"/>
                  </a:cubicBezTo>
                  <a:cubicBezTo>
                    <a:pt x="8473" y="7838"/>
                    <a:pt x="9935" y="15543"/>
                    <a:pt x="10997" y="23382"/>
                  </a:cubicBezTo>
                  <a:cubicBezTo>
                    <a:pt x="12060" y="31220"/>
                    <a:pt x="12990" y="38925"/>
                    <a:pt x="12592" y="46763"/>
                  </a:cubicBezTo>
                  <a:lnTo>
                    <a:pt x="104" y="46763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1E437DC-C895-E8BA-709D-A3D4C1F3DE15}"/>
                </a:ext>
              </a:extLst>
            </p:cNvPr>
            <p:cNvSpPr/>
            <p:nvPr/>
          </p:nvSpPr>
          <p:spPr>
            <a:xfrm>
              <a:off x="9925607" y="4911768"/>
              <a:ext cx="671154" cy="235674"/>
            </a:xfrm>
            <a:custGeom>
              <a:avLst/>
              <a:gdLst>
                <a:gd name="connsiteX0" fmla="*/ 621735 w 671154"/>
                <a:gd name="connsiteY0" fmla="*/ 235675 h 235674"/>
                <a:gd name="connsiteX1" fmla="*/ 536446 w 671154"/>
                <a:gd name="connsiteY1" fmla="*/ 183996 h 235674"/>
                <a:gd name="connsiteX2" fmla="*/ 450891 w 671154"/>
                <a:gd name="connsiteY2" fmla="*/ 132982 h 235674"/>
                <a:gd name="connsiteX3" fmla="*/ 462316 w 671154"/>
                <a:gd name="connsiteY3" fmla="*/ 136835 h 235674"/>
                <a:gd name="connsiteX4" fmla="*/ 433222 w 671154"/>
                <a:gd name="connsiteY4" fmla="*/ 131255 h 235674"/>
                <a:gd name="connsiteX5" fmla="*/ 403995 w 671154"/>
                <a:gd name="connsiteY5" fmla="*/ 126871 h 235674"/>
                <a:gd name="connsiteX6" fmla="*/ 346205 w 671154"/>
                <a:gd name="connsiteY6" fmla="*/ 113719 h 235674"/>
                <a:gd name="connsiteX7" fmla="*/ 230892 w 671154"/>
                <a:gd name="connsiteY7" fmla="*/ 86086 h 235674"/>
                <a:gd name="connsiteX8" fmla="*/ 0 w 671154"/>
                <a:gd name="connsiteY8" fmla="*/ 32415 h 235674"/>
                <a:gd name="connsiteX9" fmla="*/ 5580 w 671154"/>
                <a:gd name="connsiteY9" fmla="*/ 0 h 235674"/>
                <a:gd name="connsiteX10" fmla="*/ 241122 w 671154"/>
                <a:gd name="connsiteY10" fmla="*/ 27101 h 235674"/>
                <a:gd name="connsiteX11" fmla="*/ 358959 w 671154"/>
                <a:gd name="connsiteY11" fmla="*/ 39855 h 235674"/>
                <a:gd name="connsiteX12" fmla="*/ 417811 w 671154"/>
                <a:gd name="connsiteY12" fmla="*/ 46896 h 235674"/>
                <a:gd name="connsiteX13" fmla="*/ 446905 w 671154"/>
                <a:gd name="connsiteY13" fmla="*/ 52608 h 235674"/>
                <a:gd name="connsiteX14" fmla="*/ 476132 w 671154"/>
                <a:gd name="connsiteY14" fmla="*/ 57125 h 235674"/>
                <a:gd name="connsiteX15" fmla="*/ 479852 w 671154"/>
                <a:gd name="connsiteY15" fmla="*/ 57657 h 235674"/>
                <a:gd name="connsiteX16" fmla="*/ 487557 w 671154"/>
                <a:gd name="connsiteY16" fmla="*/ 60978 h 235674"/>
                <a:gd name="connsiteX17" fmla="*/ 579223 w 671154"/>
                <a:gd name="connsiteY17" fmla="*/ 100168 h 235674"/>
                <a:gd name="connsiteX18" fmla="*/ 671155 w 671154"/>
                <a:gd name="connsiteY18" fmla="*/ 138695 h 235674"/>
                <a:gd name="connsiteX19" fmla="*/ 621735 w 671154"/>
                <a:gd name="connsiteY19" fmla="*/ 235675 h 23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1154" h="235674">
                  <a:moveTo>
                    <a:pt x="621735" y="235675"/>
                  </a:moveTo>
                  <a:cubicBezTo>
                    <a:pt x="593438" y="218139"/>
                    <a:pt x="565141" y="200868"/>
                    <a:pt x="536446" y="183996"/>
                  </a:cubicBezTo>
                  <a:lnTo>
                    <a:pt x="450891" y="132982"/>
                  </a:lnTo>
                  <a:lnTo>
                    <a:pt x="462316" y="136835"/>
                  </a:lnTo>
                  <a:cubicBezTo>
                    <a:pt x="452618" y="134842"/>
                    <a:pt x="443053" y="132584"/>
                    <a:pt x="433222" y="131255"/>
                  </a:cubicBezTo>
                  <a:cubicBezTo>
                    <a:pt x="423391" y="129794"/>
                    <a:pt x="413693" y="128864"/>
                    <a:pt x="403995" y="126871"/>
                  </a:cubicBezTo>
                  <a:cubicBezTo>
                    <a:pt x="384732" y="122620"/>
                    <a:pt x="365469" y="118369"/>
                    <a:pt x="346205" y="113719"/>
                  </a:cubicBezTo>
                  <a:lnTo>
                    <a:pt x="230892" y="86086"/>
                  </a:lnTo>
                  <a:lnTo>
                    <a:pt x="0" y="32415"/>
                  </a:lnTo>
                  <a:lnTo>
                    <a:pt x="5580" y="0"/>
                  </a:lnTo>
                  <a:lnTo>
                    <a:pt x="241122" y="27101"/>
                  </a:lnTo>
                  <a:lnTo>
                    <a:pt x="358959" y="39855"/>
                  </a:lnTo>
                  <a:cubicBezTo>
                    <a:pt x="378621" y="41980"/>
                    <a:pt x="398149" y="44372"/>
                    <a:pt x="417811" y="46896"/>
                  </a:cubicBezTo>
                  <a:cubicBezTo>
                    <a:pt x="427509" y="48357"/>
                    <a:pt x="437207" y="50616"/>
                    <a:pt x="446905" y="52608"/>
                  </a:cubicBezTo>
                  <a:cubicBezTo>
                    <a:pt x="456603" y="54734"/>
                    <a:pt x="466301" y="55797"/>
                    <a:pt x="476132" y="57125"/>
                  </a:cubicBezTo>
                  <a:lnTo>
                    <a:pt x="479852" y="57657"/>
                  </a:lnTo>
                  <a:lnTo>
                    <a:pt x="487557" y="60978"/>
                  </a:lnTo>
                  <a:lnTo>
                    <a:pt x="579223" y="100168"/>
                  </a:lnTo>
                  <a:cubicBezTo>
                    <a:pt x="609646" y="113320"/>
                    <a:pt x="640334" y="126074"/>
                    <a:pt x="671155" y="138695"/>
                  </a:cubicBezTo>
                  <a:lnTo>
                    <a:pt x="621735" y="235675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7024A4E-F1E8-4B03-0015-598B28C55E96}"/>
                </a:ext>
              </a:extLst>
            </p:cNvPr>
            <p:cNvSpPr/>
            <p:nvPr/>
          </p:nvSpPr>
          <p:spPr>
            <a:xfrm>
              <a:off x="10314856" y="4741056"/>
              <a:ext cx="183597" cy="329333"/>
            </a:xfrm>
            <a:custGeom>
              <a:avLst/>
              <a:gdLst>
                <a:gd name="connsiteX0" fmla="*/ 131654 w 183597"/>
                <a:gd name="connsiteY0" fmla="*/ 329334 h 329333"/>
                <a:gd name="connsiteX1" fmla="*/ 82898 w 183597"/>
                <a:gd name="connsiteY1" fmla="*/ 151714 h 329333"/>
                <a:gd name="connsiteX2" fmla="*/ 84758 w 183597"/>
                <a:gd name="connsiteY2" fmla="*/ 155434 h 329333"/>
                <a:gd name="connsiteX3" fmla="*/ 42645 w 183597"/>
                <a:gd name="connsiteY3" fmla="*/ 80905 h 329333"/>
                <a:gd name="connsiteX4" fmla="*/ 0 w 183597"/>
                <a:gd name="connsiteY4" fmla="*/ 6775 h 329333"/>
                <a:gd name="connsiteX5" fmla="*/ 10362 w 183597"/>
                <a:gd name="connsiteY5" fmla="*/ 0 h 329333"/>
                <a:gd name="connsiteX6" fmla="*/ 61111 w 183597"/>
                <a:gd name="connsiteY6" fmla="*/ 68816 h 329333"/>
                <a:gd name="connsiteX7" fmla="*/ 112258 w 183597"/>
                <a:gd name="connsiteY7" fmla="*/ 137366 h 329333"/>
                <a:gd name="connsiteX8" fmla="*/ 112922 w 183597"/>
                <a:gd name="connsiteY8" fmla="*/ 138163 h 329333"/>
                <a:gd name="connsiteX9" fmla="*/ 114118 w 183597"/>
                <a:gd name="connsiteY9" fmla="*/ 140953 h 329333"/>
                <a:gd name="connsiteX10" fmla="*/ 183598 w 183597"/>
                <a:gd name="connsiteY10" fmla="*/ 311532 h 329333"/>
                <a:gd name="connsiteX11" fmla="*/ 131654 w 183597"/>
                <a:gd name="connsiteY11" fmla="*/ 329334 h 32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3597" h="329333">
                  <a:moveTo>
                    <a:pt x="131654" y="329334"/>
                  </a:moveTo>
                  <a:cubicBezTo>
                    <a:pt x="116243" y="269817"/>
                    <a:pt x="99106" y="210965"/>
                    <a:pt x="82898" y="151714"/>
                  </a:cubicBezTo>
                  <a:lnTo>
                    <a:pt x="84758" y="155434"/>
                  </a:lnTo>
                  <a:lnTo>
                    <a:pt x="42645" y="80905"/>
                  </a:lnTo>
                  <a:cubicBezTo>
                    <a:pt x="28696" y="56062"/>
                    <a:pt x="14481" y="31352"/>
                    <a:pt x="0" y="6775"/>
                  </a:cubicBezTo>
                  <a:lnTo>
                    <a:pt x="10362" y="0"/>
                  </a:lnTo>
                  <a:cubicBezTo>
                    <a:pt x="26968" y="23116"/>
                    <a:pt x="43840" y="46099"/>
                    <a:pt x="61111" y="68816"/>
                  </a:cubicBezTo>
                  <a:lnTo>
                    <a:pt x="112258" y="137366"/>
                  </a:lnTo>
                  <a:lnTo>
                    <a:pt x="112922" y="138163"/>
                  </a:lnTo>
                  <a:lnTo>
                    <a:pt x="114118" y="140953"/>
                  </a:lnTo>
                  <a:cubicBezTo>
                    <a:pt x="137233" y="197813"/>
                    <a:pt x="159552" y="254938"/>
                    <a:pt x="183598" y="311532"/>
                  </a:cubicBezTo>
                  <a:lnTo>
                    <a:pt x="131654" y="329334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D601047-30D4-D74C-1B01-420C630A5A29}"/>
                </a:ext>
              </a:extLst>
            </p:cNvPr>
            <p:cNvSpPr/>
            <p:nvPr/>
          </p:nvSpPr>
          <p:spPr>
            <a:xfrm>
              <a:off x="10427247" y="4803496"/>
              <a:ext cx="57656" cy="144008"/>
            </a:xfrm>
            <a:custGeom>
              <a:avLst/>
              <a:gdLst>
                <a:gd name="connsiteX0" fmla="*/ 0 w 57656"/>
                <a:gd name="connsiteY0" fmla="*/ 135905 h 144008"/>
                <a:gd name="connsiteX1" fmla="*/ 42113 w 57656"/>
                <a:gd name="connsiteY1" fmla="*/ 35072 h 144008"/>
                <a:gd name="connsiteX2" fmla="*/ 41980 w 57656"/>
                <a:gd name="connsiteY2" fmla="*/ 35737 h 144008"/>
                <a:gd name="connsiteX3" fmla="*/ 57657 w 57656"/>
                <a:gd name="connsiteY3" fmla="*/ 0 h 144008"/>
                <a:gd name="connsiteX4" fmla="*/ 54734 w 57656"/>
                <a:gd name="connsiteY4" fmla="*/ 38925 h 144008"/>
                <a:gd name="connsiteX5" fmla="*/ 54601 w 57656"/>
                <a:gd name="connsiteY5" fmla="*/ 39589 h 144008"/>
                <a:gd name="connsiteX6" fmla="*/ 22186 w 57656"/>
                <a:gd name="connsiteY6" fmla="*/ 144009 h 144008"/>
                <a:gd name="connsiteX7" fmla="*/ 0 w 57656"/>
                <a:gd name="connsiteY7" fmla="*/ 135905 h 14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656" h="144008">
                  <a:moveTo>
                    <a:pt x="0" y="135905"/>
                  </a:moveTo>
                  <a:cubicBezTo>
                    <a:pt x="11558" y="101364"/>
                    <a:pt x="26703" y="68152"/>
                    <a:pt x="42113" y="35072"/>
                  </a:cubicBezTo>
                  <a:lnTo>
                    <a:pt x="41980" y="35737"/>
                  </a:lnTo>
                  <a:cubicBezTo>
                    <a:pt x="46896" y="23780"/>
                    <a:pt x="51811" y="11824"/>
                    <a:pt x="57657" y="0"/>
                  </a:cubicBezTo>
                  <a:cubicBezTo>
                    <a:pt x="57258" y="13152"/>
                    <a:pt x="56062" y="26038"/>
                    <a:pt x="54734" y="38925"/>
                  </a:cubicBezTo>
                  <a:lnTo>
                    <a:pt x="54601" y="39589"/>
                  </a:lnTo>
                  <a:cubicBezTo>
                    <a:pt x="45169" y="74927"/>
                    <a:pt x="35471" y="110132"/>
                    <a:pt x="22186" y="144009"/>
                  </a:cubicBezTo>
                  <a:lnTo>
                    <a:pt x="0" y="135905"/>
                  </a:lnTo>
                  <a:close/>
                </a:path>
              </a:pathLst>
            </a:custGeom>
            <a:solidFill>
              <a:srgbClr val="C80606"/>
            </a:solidFill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1657C635-855A-76A5-87B5-027614053BF7}"/>
              </a:ext>
            </a:extLst>
          </p:cNvPr>
          <p:cNvSpPr/>
          <p:nvPr/>
        </p:nvSpPr>
        <p:spPr>
          <a:xfrm>
            <a:off x="1992738" y="2720871"/>
            <a:ext cx="895191" cy="895191"/>
          </a:xfrm>
          <a:prstGeom prst="ellipse">
            <a:avLst/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01EFCCB0-CE74-5A3D-3E49-D9F272C68FC4}"/>
              </a:ext>
            </a:extLst>
          </p:cNvPr>
          <p:cNvSpPr/>
          <p:nvPr/>
        </p:nvSpPr>
        <p:spPr>
          <a:xfrm>
            <a:off x="9304071" y="2720871"/>
            <a:ext cx="895191" cy="895191"/>
          </a:xfrm>
          <a:prstGeom prst="ellipse">
            <a:avLst/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5E24258-3B2A-EF04-9AC6-7796D84AACF0}"/>
              </a:ext>
            </a:extLst>
          </p:cNvPr>
          <p:cNvGrpSpPr/>
          <p:nvPr/>
        </p:nvGrpSpPr>
        <p:grpSpPr>
          <a:xfrm>
            <a:off x="1121526" y="3761026"/>
            <a:ext cx="2662438" cy="1174682"/>
            <a:chOff x="1108835" y="3990109"/>
            <a:chExt cx="2662438" cy="1174682"/>
          </a:xfrm>
        </p:grpSpPr>
        <p:sp>
          <p:nvSpPr>
            <p:cNvPr id="61" name="Rectangle 18">
              <a:extLst>
                <a:ext uri="{FF2B5EF4-FFF2-40B4-BE49-F238E27FC236}">
                  <a16:creationId xmlns:a16="http://schemas.microsoft.com/office/drawing/2014/main" id="{22226DEC-9CEF-7C83-2555-0A9A269E1B25}"/>
                </a:ext>
              </a:extLst>
            </p:cNvPr>
            <p:cNvSpPr/>
            <p:nvPr/>
          </p:nvSpPr>
          <p:spPr>
            <a:xfrm>
              <a:off x="1108835" y="4267366"/>
              <a:ext cx="2662438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1E5B801-EF98-BC0F-2819-A065A60A3770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B499350-BC90-866A-D988-F70BA4CC361F}"/>
              </a:ext>
            </a:extLst>
          </p:cNvPr>
          <p:cNvGrpSpPr/>
          <p:nvPr/>
        </p:nvGrpSpPr>
        <p:grpSpPr>
          <a:xfrm>
            <a:off x="4760392" y="4464212"/>
            <a:ext cx="2662438" cy="1174682"/>
            <a:chOff x="1108835" y="3990109"/>
            <a:chExt cx="2662438" cy="1174682"/>
          </a:xfrm>
        </p:grpSpPr>
        <p:sp>
          <p:nvSpPr>
            <p:cNvPr id="128" name="Rectangle 18">
              <a:extLst>
                <a:ext uri="{FF2B5EF4-FFF2-40B4-BE49-F238E27FC236}">
                  <a16:creationId xmlns:a16="http://schemas.microsoft.com/office/drawing/2014/main" id="{0E13310F-3647-F91D-9ECF-3F997B091ED7}"/>
                </a:ext>
              </a:extLst>
            </p:cNvPr>
            <p:cNvSpPr/>
            <p:nvPr/>
          </p:nvSpPr>
          <p:spPr>
            <a:xfrm>
              <a:off x="1108835" y="4267366"/>
              <a:ext cx="2662438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70056D68-A1D4-B07D-D3FA-120ABC62CEFC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23F87489-75A9-1189-5247-C4A74DEFB5B5}"/>
              </a:ext>
            </a:extLst>
          </p:cNvPr>
          <p:cNvGrpSpPr/>
          <p:nvPr/>
        </p:nvGrpSpPr>
        <p:grpSpPr>
          <a:xfrm>
            <a:off x="8420447" y="3761026"/>
            <a:ext cx="2662438" cy="1174682"/>
            <a:chOff x="1108835" y="3990109"/>
            <a:chExt cx="2662438" cy="1174682"/>
          </a:xfrm>
        </p:grpSpPr>
        <p:sp>
          <p:nvSpPr>
            <p:cNvPr id="131" name="Rectangle 18">
              <a:extLst>
                <a:ext uri="{FF2B5EF4-FFF2-40B4-BE49-F238E27FC236}">
                  <a16:creationId xmlns:a16="http://schemas.microsoft.com/office/drawing/2014/main" id="{03CDCB79-A2E5-3A66-8E7B-7856D1CC763C}"/>
                </a:ext>
              </a:extLst>
            </p:cNvPr>
            <p:cNvSpPr/>
            <p:nvPr/>
          </p:nvSpPr>
          <p:spPr>
            <a:xfrm>
              <a:off x="1108835" y="4267366"/>
              <a:ext cx="2662438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81AD964E-6AFB-8D12-3E94-DB18D16F152A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E616AF57-C5D2-5155-CE2A-50675A2EF013}"/>
              </a:ext>
            </a:extLst>
          </p:cNvPr>
          <p:cNvGrpSpPr/>
          <p:nvPr/>
        </p:nvGrpSpPr>
        <p:grpSpPr>
          <a:xfrm>
            <a:off x="9573374" y="2931846"/>
            <a:ext cx="383730" cy="554277"/>
            <a:chOff x="9573374" y="3207617"/>
            <a:chExt cx="383730" cy="554277"/>
          </a:xfrm>
          <a:solidFill>
            <a:schemeClr val="bg1"/>
          </a:solidFill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B0ADDAF-D9D0-FD12-09B7-C2C2A7D6631D}"/>
                </a:ext>
              </a:extLst>
            </p:cNvPr>
            <p:cNvSpPr/>
            <p:nvPr/>
          </p:nvSpPr>
          <p:spPr>
            <a:xfrm>
              <a:off x="9573374" y="3562923"/>
              <a:ext cx="178945" cy="198971"/>
            </a:xfrm>
            <a:custGeom>
              <a:avLst/>
              <a:gdLst>
                <a:gd name="connsiteX0" fmla="*/ 139538 w 178945"/>
                <a:gd name="connsiteY0" fmla="*/ 32947 h 198971"/>
                <a:gd name="connsiteX1" fmla="*/ 113698 w 178945"/>
                <a:gd name="connsiteY1" fmla="*/ 27778 h 198971"/>
                <a:gd name="connsiteX2" fmla="*/ 80105 w 178945"/>
                <a:gd name="connsiteY2" fmla="*/ 646 h 198971"/>
                <a:gd name="connsiteX3" fmla="*/ 77521 w 178945"/>
                <a:gd name="connsiteY3" fmla="*/ 0 h 198971"/>
                <a:gd name="connsiteX4" fmla="*/ 0 w 178945"/>
                <a:gd name="connsiteY4" fmla="*/ 152459 h 198971"/>
                <a:gd name="connsiteX5" fmla="*/ 65247 w 178945"/>
                <a:gd name="connsiteY5" fmla="*/ 137600 h 198971"/>
                <a:gd name="connsiteX6" fmla="*/ 98194 w 178945"/>
                <a:gd name="connsiteY6" fmla="*/ 198972 h 198971"/>
                <a:gd name="connsiteX7" fmla="*/ 178945 w 178945"/>
                <a:gd name="connsiteY7" fmla="*/ 41345 h 198971"/>
                <a:gd name="connsiteX8" fmla="*/ 153105 w 178945"/>
                <a:gd name="connsiteY8" fmla="*/ 31655 h 198971"/>
                <a:gd name="connsiteX9" fmla="*/ 139538 w 178945"/>
                <a:gd name="connsiteY9" fmla="*/ 32947 h 19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945" h="198971">
                  <a:moveTo>
                    <a:pt x="139538" y="32947"/>
                  </a:moveTo>
                  <a:cubicBezTo>
                    <a:pt x="130494" y="32947"/>
                    <a:pt x="122096" y="31009"/>
                    <a:pt x="113698" y="27778"/>
                  </a:cubicBezTo>
                  <a:cubicBezTo>
                    <a:pt x="100132" y="22610"/>
                    <a:pt x="88504" y="12920"/>
                    <a:pt x="80105" y="646"/>
                  </a:cubicBezTo>
                  <a:cubicBezTo>
                    <a:pt x="79459" y="646"/>
                    <a:pt x="78167" y="0"/>
                    <a:pt x="77521" y="0"/>
                  </a:cubicBezTo>
                  <a:lnTo>
                    <a:pt x="0" y="152459"/>
                  </a:lnTo>
                  <a:lnTo>
                    <a:pt x="65247" y="137600"/>
                  </a:lnTo>
                  <a:lnTo>
                    <a:pt x="98194" y="198972"/>
                  </a:lnTo>
                  <a:lnTo>
                    <a:pt x="178945" y="41345"/>
                  </a:lnTo>
                  <a:cubicBezTo>
                    <a:pt x="169901" y="40053"/>
                    <a:pt x="160857" y="36177"/>
                    <a:pt x="153105" y="31655"/>
                  </a:cubicBezTo>
                  <a:cubicBezTo>
                    <a:pt x="148583" y="32301"/>
                    <a:pt x="144061" y="32947"/>
                    <a:pt x="139538" y="32947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195A2E4-1EE0-E24F-4B15-9E8F17E15FC9}"/>
                </a:ext>
              </a:extLst>
            </p:cNvPr>
            <p:cNvSpPr/>
            <p:nvPr/>
          </p:nvSpPr>
          <p:spPr>
            <a:xfrm>
              <a:off x="9772345" y="3566799"/>
              <a:ext cx="184759" cy="191219"/>
            </a:xfrm>
            <a:custGeom>
              <a:avLst/>
              <a:gdLst>
                <a:gd name="connsiteX0" fmla="*/ 75583 w 184759"/>
                <a:gd name="connsiteY0" fmla="*/ 20672 h 191219"/>
                <a:gd name="connsiteX1" fmla="*/ 47159 w 184759"/>
                <a:gd name="connsiteY1" fmla="*/ 26486 h 191219"/>
                <a:gd name="connsiteX2" fmla="*/ 32301 w 184759"/>
                <a:gd name="connsiteY2" fmla="*/ 25194 h 191219"/>
                <a:gd name="connsiteX3" fmla="*/ 0 w 184759"/>
                <a:gd name="connsiteY3" fmla="*/ 37469 h 191219"/>
                <a:gd name="connsiteX4" fmla="*/ 85273 w 184759"/>
                <a:gd name="connsiteY4" fmla="*/ 191219 h 191219"/>
                <a:gd name="connsiteX5" fmla="*/ 118866 w 184759"/>
                <a:gd name="connsiteY5" fmla="*/ 136308 h 191219"/>
                <a:gd name="connsiteX6" fmla="*/ 184759 w 184759"/>
                <a:gd name="connsiteY6" fmla="*/ 147291 h 191219"/>
                <a:gd name="connsiteX7" fmla="*/ 102716 w 184759"/>
                <a:gd name="connsiteY7" fmla="*/ 0 h 191219"/>
                <a:gd name="connsiteX8" fmla="*/ 75583 w 184759"/>
                <a:gd name="connsiteY8" fmla="*/ 20672 h 19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759" h="191219">
                  <a:moveTo>
                    <a:pt x="75583" y="20672"/>
                  </a:moveTo>
                  <a:cubicBezTo>
                    <a:pt x="66539" y="24548"/>
                    <a:pt x="56849" y="26486"/>
                    <a:pt x="47159" y="26486"/>
                  </a:cubicBezTo>
                  <a:cubicBezTo>
                    <a:pt x="41991" y="26486"/>
                    <a:pt x="37469" y="25840"/>
                    <a:pt x="32301" y="25194"/>
                  </a:cubicBezTo>
                  <a:cubicBezTo>
                    <a:pt x="22610" y="31655"/>
                    <a:pt x="11628" y="36177"/>
                    <a:pt x="0" y="37469"/>
                  </a:cubicBezTo>
                  <a:lnTo>
                    <a:pt x="85273" y="191219"/>
                  </a:lnTo>
                  <a:lnTo>
                    <a:pt x="118866" y="136308"/>
                  </a:lnTo>
                  <a:lnTo>
                    <a:pt x="184759" y="147291"/>
                  </a:lnTo>
                  <a:lnTo>
                    <a:pt x="102716" y="0"/>
                  </a:lnTo>
                  <a:cubicBezTo>
                    <a:pt x="95610" y="9044"/>
                    <a:pt x="86566" y="16150"/>
                    <a:pt x="75583" y="20672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D99BD90-FEB8-1859-5D91-2B29A632F11A}"/>
                </a:ext>
              </a:extLst>
            </p:cNvPr>
            <p:cNvSpPr/>
            <p:nvPr/>
          </p:nvSpPr>
          <p:spPr>
            <a:xfrm>
              <a:off x="9575958" y="3207617"/>
              <a:ext cx="375978" cy="375978"/>
            </a:xfrm>
            <a:custGeom>
              <a:avLst/>
              <a:gdLst>
                <a:gd name="connsiteX0" fmla="*/ 185405 w 375978"/>
                <a:gd name="connsiteY0" fmla="*/ 299749 h 375978"/>
                <a:gd name="connsiteX1" fmla="*/ 73645 w 375978"/>
                <a:gd name="connsiteY1" fmla="*/ 187989 h 375978"/>
                <a:gd name="connsiteX2" fmla="*/ 185405 w 375978"/>
                <a:gd name="connsiteY2" fmla="*/ 76229 h 375978"/>
                <a:gd name="connsiteX3" fmla="*/ 297165 w 375978"/>
                <a:gd name="connsiteY3" fmla="*/ 187989 h 375978"/>
                <a:gd name="connsiteX4" fmla="*/ 185405 w 375978"/>
                <a:gd name="connsiteY4" fmla="*/ 299749 h 375978"/>
                <a:gd name="connsiteX5" fmla="*/ 375979 w 375978"/>
                <a:gd name="connsiteY5" fmla="*/ 187989 h 375978"/>
                <a:gd name="connsiteX6" fmla="*/ 360474 w 375978"/>
                <a:gd name="connsiteY6" fmla="*/ 151813 h 375978"/>
                <a:gd name="connsiteX7" fmla="*/ 360474 w 375978"/>
                <a:gd name="connsiteY7" fmla="*/ 112406 h 375978"/>
                <a:gd name="connsiteX8" fmla="*/ 335280 w 375978"/>
                <a:gd name="connsiteY8" fmla="*/ 87212 h 375978"/>
                <a:gd name="connsiteX9" fmla="*/ 321068 w 375978"/>
                <a:gd name="connsiteY9" fmla="*/ 54911 h 375978"/>
                <a:gd name="connsiteX10" fmla="*/ 284245 w 375978"/>
                <a:gd name="connsiteY10" fmla="*/ 40699 h 375978"/>
                <a:gd name="connsiteX11" fmla="*/ 256467 w 375978"/>
                <a:gd name="connsiteY11" fmla="*/ 12920 h 375978"/>
                <a:gd name="connsiteX12" fmla="*/ 220936 w 375978"/>
                <a:gd name="connsiteY12" fmla="*/ 12920 h 375978"/>
                <a:gd name="connsiteX13" fmla="*/ 187989 w 375978"/>
                <a:gd name="connsiteY13" fmla="*/ 0 h 375978"/>
                <a:gd name="connsiteX14" fmla="*/ 151813 w 375978"/>
                <a:gd name="connsiteY14" fmla="*/ 15504 h 375978"/>
                <a:gd name="connsiteX15" fmla="*/ 112406 w 375978"/>
                <a:gd name="connsiteY15" fmla="*/ 15504 h 375978"/>
                <a:gd name="connsiteX16" fmla="*/ 87212 w 375978"/>
                <a:gd name="connsiteY16" fmla="*/ 40699 h 375978"/>
                <a:gd name="connsiteX17" fmla="*/ 54911 w 375978"/>
                <a:gd name="connsiteY17" fmla="*/ 54911 h 375978"/>
                <a:gd name="connsiteX18" fmla="*/ 40699 w 375978"/>
                <a:gd name="connsiteY18" fmla="*/ 91734 h 375978"/>
                <a:gd name="connsiteX19" fmla="*/ 12920 w 375978"/>
                <a:gd name="connsiteY19" fmla="*/ 119512 h 375978"/>
                <a:gd name="connsiteX20" fmla="*/ 12920 w 375978"/>
                <a:gd name="connsiteY20" fmla="*/ 155043 h 375978"/>
                <a:gd name="connsiteX21" fmla="*/ 0 w 375978"/>
                <a:gd name="connsiteY21" fmla="*/ 187989 h 375978"/>
                <a:gd name="connsiteX22" fmla="*/ 15504 w 375978"/>
                <a:gd name="connsiteY22" fmla="*/ 224166 h 375978"/>
                <a:gd name="connsiteX23" fmla="*/ 15504 w 375978"/>
                <a:gd name="connsiteY23" fmla="*/ 263573 h 375978"/>
                <a:gd name="connsiteX24" fmla="*/ 40699 w 375978"/>
                <a:gd name="connsiteY24" fmla="*/ 288767 h 375978"/>
                <a:gd name="connsiteX25" fmla="*/ 54911 w 375978"/>
                <a:gd name="connsiteY25" fmla="*/ 321068 h 375978"/>
                <a:gd name="connsiteX26" fmla="*/ 91734 w 375978"/>
                <a:gd name="connsiteY26" fmla="*/ 335280 h 375978"/>
                <a:gd name="connsiteX27" fmla="*/ 119512 w 375978"/>
                <a:gd name="connsiteY27" fmla="*/ 363058 h 375978"/>
                <a:gd name="connsiteX28" fmla="*/ 155043 w 375978"/>
                <a:gd name="connsiteY28" fmla="*/ 363058 h 375978"/>
                <a:gd name="connsiteX29" fmla="*/ 187989 w 375978"/>
                <a:gd name="connsiteY29" fmla="*/ 375979 h 375978"/>
                <a:gd name="connsiteX30" fmla="*/ 224166 w 375978"/>
                <a:gd name="connsiteY30" fmla="*/ 360474 h 375978"/>
                <a:gd name="connsiteX31" fmla="*/ 263573 w 375978"/>
                <a:gd name="connsiteY31" fmla="*/ 360474 h 375978"/>
                <a:gd name="connsiteX32" fmla="*/ 288767 w 375978"/>
                <a:gd name="connsiteY32" fmla="*/ 335280 h 375978"/>
                <a:gd name="connsiteX33" fmla="*/ 321068 w 375978"/>
                <a:gd name="connsiteY33" fmla="*/ 321068 h 375978"/>
                <a:gd name="connsiteX34" fmla="*/ 335280 w 375978"/>
                <a:gd name="connsiteY34" fmla="*/ 284245 h 375978"/>
                <a:gd name="connsiteX35" fmla="*/ 363058 w 375978"/>
                <a:gd name="connsiteY35" fmla="*/ 256467 h 375978"/>
                <a:gd name="connsiteX36" fmla="*/ 363058 w 375978"/>
                <a:gd name="connsiteY36" fmla="*/ 220936 h 375978"/>
                <a:gd name="connsiteX37" fmla="*/ 375979 w 375978"/>
                <a:gd name="connsiteY37" fmla="*/ 187989 h 37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75978" h="375978">
                  <a:moveTo>
                    <a:pt x="185405" y="299749"/>
                  </a:moveTo>
                  <a:cubicBezTo>
                    <a:pt x="124034" y="299749"/>
                    <a:pt x="73645" y="250006"/>
                    <a:pt x="73645" y="187989"/>
                  </a:cubicBezTo>
                  <a:cubicBezTo>
                    <a:pt x="73645" y="125972"/>
                    <a:pt x="124034" y="76229"/>
                    <a:pt x="185405" y="76229"/>
                  </a:cubicBezTo>
                  <a:cubicBezTo>
                    <a:pt x="246776" y="76229"/>
                    <a:pt x="297165" y="125972"/>
                    <a:pt x="297165" y="187989"/>
                  </a:cubicBezTo>
                  <a:cubicBezTo>
                    <a:pt x="297165" y="250006"/>
                    <a:pt x="246776" y="299749"/>
                    <a:pt x="185405" y="299749"/>
                  </a:cubicBezTo>
                  <a:close/>
                  <a:moveTo>
                    <a:pt x="375979" y="187989"/>
                  </a:moveTo>
                  <a:cubicBezTo>
                    <a:pt x="375979" y="173777"/>
                    <a:pt x="370165" y="160857"/>
                    <a:pt x="360474" y="151813"/>
                  </a:cubicBezTo>
                  <a:cubicBezTo>
                    <a:pt x="365642" y="139538"/>
                    <a:pt x="366288" y="125326"/>
                    <a:pt x="360474" y="112406"/>
                  </a:cubicBezTo>
                  <a:cubicBezTo>
                    <a:pt x="355306" y="100778"/>
                    <a:pt x="346262" y="91734"/>
                    <a:pt x="335280" y="87212"/>
                  </a:cubicBezTo>
                  <a:cubicBezTo>
                    <a:pt x="334634" y="75583"/>
                    <a:pt x="330112" y="63955"/>
                    <a:pt x="321068" y="54911"/>
                  </a:cubicBezTo>
                  <a:cubicBezTo>
                    <a:pt x="310732" y="44575"/>
                    <a:pt x="297811" y="40053"/>
                    <a:pt x="284245" y="40699"/>
                  </a:cubicBezTo>
                  <a:cubicBezTo>
                    <a:pt x="279723" y="28425"/>
                    <a:pt x="270033" y="18088"/>
                    <a:pt x="256467" y="12920"/>
                  </a:cubicBezTo>
                  <a:cubicBezTo>
                    <a:pt x="244838" y="8398"/>
                    <a:pt x="231918" y="8398"/>
                    <a:pt x="220936" y="12920"/>
                  </a:cubicBezTo>
                  <a:cubicBezTo>
                    <a:pt x="211892" y="5168"/>
                    <a:pt x="200910" y="0"/>
                    <a:pt x="187989" y="0"/>
                  </a:cubicBezTo>
                  <a:cubicBezTo>
                    <a:pt x="173777" y="0"/>
                    <a:pt x="160857" y="5814"/>
                    <a:pt x="151813" y="15504"/>
                  </a:cubicBezTo>
                  <a:cubicBezTo>
                    <a:pt x="139538" y="10336"/>
                    <a:pt x="125326" y="9690"/>
                    <a:pt x="112406" y="15504"/>
                  </a:cubicBezTo>
                  <a:cubicBezTo>
                    <a:pt x="100778" y="20672"/>
                    <a:pt x="91734" y="29717"/>
                    <a:pt x="87212" y="40699"/>
                  </a:cubicBezTo>
                  <a:cubicBezTo>
                    <a:pt x="75583" y="41345"/>
                    <a:pt x="63955" y="45867"/>
                    <a:pt x="54911" y="54911"/>
                  </a:cubicBezTo>
                  <a:cubicBezTo>
                    <a:pt x="44575" y="65247"/>
                    <a:pt x="40053" y="78167"/>
                    <a:pt x="40699" y="91734"/>
                  </a:cubicBezTo>
                  <a:cubicBezTo>
                    <a:pt x="28425" y="96256"/>
                    <a:pt x="18088" y="105946"/>
                    <a:pt x="12920" y="119512"/>
                  </a:cubicBezTo>
                  <a:cubicBezTo>
                    <a:pt x="8398" y="131140"/>
                    <a:pt x="8398" y="144061"/>
                    <a:pt x="12920" y="155043"/>
                  </a:cubicBezTo>
                  <a:cubicBezTo>
                    <a:pt x="5168" y="164087"/>
                    <a:pt x="0" y="175069"/>
                    <a:pt x="0" y="187989"/>
                  </a:cubicBezTo>
                  <a:cubicBezTo>
                    <a:pt x="0" y="202202"/>
                    <a:pt x="5814" y="215122"/>
                    <a:pt x="15504" y="224166"/>
                  </a:cubicBezTo>
                  <a:cubicBezTo>
                    <a:pt x="10336" y="236440"/>
                    <a:pt x="9690" y="250652"/>
                    <a:pt x="15504" y="263573"/>
                  </a:cubicBezTo>
                  <a:cubicBezTo>
                    <a:pt x="20672" y="275201"/>
                    <a:pt x="29717" y="284245"/>
                    <a:pt x="40699" y="288767"/>
                  </a:cubicBezTo>
                  <a:cubicBezTo>
                    <a:pt x="41345" y="300395"/>
                    <a:pt x="45867" y="312024"/>
                    <a:pt x="54911" y="321068"/>
                  </a:cubicBezTo>
                  <a:cubicBezTo>
                    <a:pt x="65247" y="331404"/>
                    <a:pt x="78167" y="335926"/>
                    <a:pt x="91734" y="335280"/>
                  </a:cubicBezTo>
                  <a:cubicBezTo>
                    <a:pt x="96256" y="347554"/>
                    <a:pt x="105946" y="357890"/>
                    <a:pt x="119512" y="363058"/>
                  </a:cubicBezTo>
                  <a:cubicBezTo>
                    <a:pt x="131140" y="367581"/>
                    <a:pt x="144061" y="367581"/>
                    <a:pt x="155043" y="363058"/>
                  </a:cubicBezTo>
                  <a:cubicBezTo>
                    <a:pt x="164087" y="370811"/>
                    <a:pt x="175069" y="375979"/>
                    <a:pt x="187989" y="375979"/>
                  </a:cubicBezTo>
                  <a:cubicBezTo>
                    <a:pt x="202202" y="375979"/>
                    <a:pt x="215122" y="370165"/>
                    <a:pt x="224166" y="360474"/>
                  </a:cubicBezTo>
                  <a:cubicBezTo>
                    <a:pt x="236440" y="365642"/>
                    <a:pt x="250652" y="366289"/>
                    <a:pt x="263573" y="360474"/>
                  </a:cubicBezTo>
                  <a:cubicBezTo>
                    <a:pt x="275201" y="355306"/>
                    <a:pt x="284245" y="346262"/>
                    <a:pt x="288767" y="335280"/>
                  </a:cubicBezTo>
                  <a:cubicBezTo>
                    <a:pt x="300395" y="334634"/>
                    <a:pt x="312024" y="330112"/>
                    <a:pt x="321068" y="321068"/>
                  </a:cubicBezTo>
                  <a:cubicBezTo>
                    <a:pt x="331404" y="310732"/>
                    <a:pt x="335926" y="297811"/>
                    <a:pt x="335280" y="284245"/>
                  </a:cubicBezTo>
                  <a:cubicBezTo>
                    <a:pt x="347554" y="279723"/>
                    <a:pt x="357890" y="270033"/>
                    <a:pt x="363058" y="256467"/>
                  </a:cubicBezTo>
                  <a:cubicBezTo>
                    <a:pt x="367581" y="244838"/>
                    <a:pt x="367581" y="231918"/>
                    <a:pt x="363058" y="220936"/>
                  </a:cubicBezTo>
                  <a:cubicBezTo>
                    <a:pt x="370811" y="212538"/>
                    <a:pt x="375979" y="200910"/>
                    <a:pt x="375979" y="18798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A0758261-6AB7-9A0E-5A1E-575EE1AC875D}"/>
              </a:ext>
            </a:extLst>
          </p:cNvPr>
          <p:cNvGrpSpPr/>
          <p:nvPr/>
        </p:nvGrpSpPr>
        <p:grpSpPr>
          <a:xfrm>
            <a:off x="2152147" y="2956286"/>
            <a:ext cx="501925" cy="497365"/>
            <a:chOff x="2152147" y="3232057"/>
            <a:chExt cx="501925" cy="497365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131E85F-F428-D5EF-77C5-FB8D91A90D93}"/>
                </a:ext>
              </a:extLst>
            </p:cNvPr>
            <p:cNvSpPr/>
            <p:nvPr/>
          </p:nvSpPr>
          <p:spPr>
            <a:xfrm>
              <a:off x="2152147" y="3349960"/>
              <a:ext cx="310546" cy="379462"/>
            </a:xfrm>
            <a:custGeom>
              <a:avLst/>
              <a:gdLst>
                <a:gd name="connsiteX0" fmla="*/ 298845 w 310546"/>
                <a:gd name="connsiteY0" fmla="*/ 68727 h 379462"/>
                <a:gd name="connsiteX1" fmla="*/ 310102 w 310546"/>
                <a:gd name="connsiteY1" fmla="*/ 30809 h 379462"/>
                <a:gd name="connsiteX2" fmla="*/ 306547 w 310546"/>
                <a:gd name="connsiteY2" fmla="*/ 18367 h 379462"/>
                <a:gd name="connsiteX3" fmla="*/ 285218 w 310546"/>
                <a:gd name="connsiteY3" fmla="*/ 0 h 379462"/>
                <a:gd name="connsiteX4" fmla="*/ 3791 w 310546"/>
                <a:gd name="connsiteY4" fmla="*/ 213292 h 379462"/>
                <a:gd name="connsiteX5" fmla="*/ 15641 w 310546"/>
                <a:gd name="connsiteY5" fmla="*/ 236991 h 379462"/>
                <a:gd name="connsiteX6" fmla="*/ 44080 w 310546"/>
                <a:gd name="connsiteY6" fmla="*/ 223956 h 379462"/>
                <a:gd name="connsiteX7" fmla="*/ 55929 w 310546"/>
                <a:gd name="connsiteY7" fmla="*/ 239953 h 379462"/>
                <a:gd name="connsiteX8" fmla="*/ 21566 w 310546"/>
                <a:gd name="connsiteY8" fmla="*/ 284389 h 379462"/>
                <a:gd name="connsiteX9" fmla="*/ 36377 w 310546"/>
                <a:gd name="connsiteY9" fmla="*/ 308088 h 379462"/>
                <a:gd name="connsiteX10" fmla="*/ 60077 w 310546"/>
                <a:gd name="connsiteY10" fmla="*/ 303941 h 379462"/>
                <a:gd name="connsiteX11" fmla="*/ 77851 w 310546"/>
                <a:gd name="connsiteY11" fmla="*/ 308681 h 379462"/>
                <a:gd name="connsiteX12" fmla="*/ 83776 w 310546"/>
                <a:gd name="connsiteY12" fmla="*/ 325862 h 379462"/>
                <a:gd name="connsiteX13" fmla="*/ 74296 w 310546"/>
                <a:gd name="connsiteY13" fmla="*/ 366151 h 379462"/>
                <a:gd name="connsiteX14" fmla="*/ 97995 w 310546"/>
                <a:gd name="connsiteY14" fmla="*/ 372076 h 379462"/>
                <a:gd name="connsiteX15" fmla="*/ 300030 w 310546"/>
                <a:gd name="connsiteY15" fmla="*/ 95981 h 379462"/>
                <a:gd name="connsiteX16" fmla="*/ 298845 w 310546"/>
                <a:gd name="connsiteY16" fmla="*/ 68727 h 37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0546" h="379462">
                  <a:moveTo>
                    <a:pt x="298845" y="68727"/>
                  </a:moveTo>
                  <a:lnTo>
                    <a:pt x="310102" y="30809"/>
                  </a:lnTo>
                  <a:cubicBezTo>
                    <a:pt x="311287" y="26661"/>
                    <a:pt x="310102" y="21922"/>
                    <a:pt x="306547" y="18367"/>
                  </a:cubicBezTo>
                  <a:lnTo>
                    <a:pt x="285218" y="0"/>
                  </a:lnTo>
                  <a:cubicBezTo>
                    <a:pt x="90885" y="77022"/>
                    <a:pt x="3791" y="213292"/>
                    <a:pt x="3791" y="213292"/>
                  </a:cubicBezTo>
                  <a:cubicBezTo>
                    <a:pt x="-4503" y="225141"/>
                    <a:pt x="1421" y="240546"/>
                    <a:pt x="15641" y="236991"/>
                  </a:cubicBezTo>
                  <a:lnTo>
                    <a:pt x="44080" y="223956"/>
                  </a:lnTo>
                  <a:cubicBezTo>
                    <a:pt x="58299" y="220401"/>
                    <a:pt x="63039" y="227511"/>
                    <a:pt x="55929" y="239953"/>
                  </a:cubicBezTo>
                  <a:lnTo>
                    <a:pt x="21566" y="284389"/>
                  </a:lnTo>
                  <a:cubicBezTo>
                    <a:pt x="13863" y="296831"/>
                    <a:pt x="22158" y="311050"/>
                    <a:pt x="36377" y="308088"/>
                  </a:cubicBezTo>
                  <a:lnTo>
                    <a:pt x="60077" y="303941"/>
                  </a:lnTo>
                  <a:cubicBezTo>
                    <a:pt x="66594" y="302163"/>
                    <a:pt x="73111" y="303941"/>
                    <a:pt x="77851" y="308681"/>
                  </a:cubicBezTo>
                  <a:cubicBezTo>
                    <a:pt x="82591" y="312828"/>
                    <a:pt x="84961" y="319345"/>
                    <a:pt x="83776" y="325862"/>
                  </a:cubicBezTo>
                  <a:lnTo>
                    <a:pt x="74296" y="366151"/>
                  </a:lnTo>
                  <a:cubicBezTo>
                    <a:pt x="73111" y="380370"/>
                    <a:pt x="90293" y="384518"/>
                    <a:pt x="97995" y="372076"/>
                  </a:cubicBezTo>
                  <a:cubicBezTo>
                    <a:pt x="97995" y="372076"/>
                    <a:pt x="193976" y="177743"/>
                    <a:pt x="300030" y="95981"/>
                  </a:cubicBezTo>
                  <a:cubicBezTo>
                    <a:pt x="297067" y="87094"/>
                    <a:pt x="296475" y="77614"/>
                    <a:pt x="298845" y="68727"/>
                  </a:cubicBezTo>
                  <a:close/>
                </a:path>
              </a:pathLst>
            </a:custGeom>
            <a:solidFill>
              <a:schemeClr val="bg1"/>
            </a:solidFill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6098E6B0-5E9D-8352-4349-4C381CDADEC2}"/>
                </a:ext>
              </a:extLst>
            </p:cNvPr>
            <p:cNvSpPr/>
            <p:nvPr/>
          </p:nvSpPr>
          <p:spPr>
            <a:xfrm>
              <a:off x="2441060" y="3232057"/>
              <a:ext cx="213012" cy="212925"/>
            </a:xfrm>
            <a:custGeom>
              <a:avLst/>
              <a:gdLst>
                <a:gd name="connsiteX0" fmla="*/ 207820 w 213012"/>
                <a:gd name="connsiteY0" fmla="*/ 93611 h 212925"/>
                <a:gd name="connsiteX1" fmla="*/ 211967 w 213012"/>
                <a:gd name="connsiteY1" fmla="*/ 77615 h 212925"/>
                <a:gd name="connsiteX2" fmla="*/ 198340 w 213012"/>
                <a:gd name="connsiteY2" fmla="*/ 68135 h 212925"/>
                <a:gd name="connsiteX3" fmla="*/ 149757 w 213012"/>
                <a:gd name="connsiteY3" fmla="*/ 68135 h 212925"/>
                <a:gd name="connsiteX4" fmla="*/ 136130 w 213012"/>
                <a:gd name="connsiteY4" fmla="*/ 58063 h 212925"/>
                <a:gd name="connsiteX5" fmla="*/ 120133 w 213012"/>
                <a:gd name="connsiteY5" fmla="*/ 10072 h 212925"/>
                <a:gd name="connsiteX6" fmla="*/ 106506 w 213012"/>
                <a:gd name="connsiteY6" fmla="*/ 0 h 212925"/>
                <a:gd name="connsiteX7" fmla="*/ 92879 w 213012"/>
                <a:gd name="connsiteY7" fmla="*/ 10072 h 212925"/>
                <a:gd name="connsiteX8" fmla="*/ 76882 w 213012"/>
                <a:gd name="connsiteY8" fmla="*/ 58063 h 212925"/>
                <a:gd name="connsiteX9" fmla="*/ 63255 w 213012"/>
                <a:gd name="connsiteY9" fmla="*/ 68135 h 212925"/>
                <a:gd name="connsiteX10" fmla="*/ 14672 w 213012"/>
                <a:gd name="connsiteY10" fmla="*/ 68135 h 212925"/>
                <a:gd name="connsiteX11" fmla="*/ 1045 w 213012"/>
                <a:gd name="connsiteY11" fmla="*/ 77615 h 212925"/>
                <a:gd name="connsiteX12" fmla="*/ 5192 w 213012"/>
                <a:gd name="connsiteY12" fmla="*/ 93611 h 212925"/>
                <a:gd name="connsiteX13" fmla="*/ 22374 w 213012"/>
                <a:gd name="connsiteY13" fmla="*/ 109016 h 212925"/>
                <a:gd name="connsiteX14" fmla="*/ 44296 w 213012"/>
                <a:gd name="connsiteY14" fmla="*/ 127975 h 212925"/>
                <a:gd name="connsiteX15" fmla="*/ 49036 w 213012"/>
                <a:gd name="connsiteY15" fmla="*/ 135085 h 212925"/>
                <a:gd name="connsiteX16" fmla="*/ 49036 w 213012"/>
                <a:gd name="connsiteY16" fmla="*/ 143379 h 212925"/>
                <a:gd name="connsiteX17" fmla="*/ 33039 w 213012"/>
                <a:gd name="connsiteY17" fmla="*/ 193740 h 212925"/>
                <a:gd name="connsiteX18" fmla="*/ 38371 w 213012"/>
                <a:gd name="connsiteY18" fmla="*/ 209737 h 212925"/>
                <a:gd name="connsiteX19" fmla="*/ 55553 w 213012"/>
                <a:gd name="connsiteY19" fmla="*/ 210329 h 212925"/>
                <a:gd name="connsiteX20" fmla="*/ 98211 w 213012"/>
                <a:gd name="connsiteY20" fmla="*/ 180113 h 212925"/>
                <a:gd name="connsiteX21" fmla="*/ 114801 w 213012"/>
                <a:gd name="connsiteY21" fmla="*/ 180113 h 212925"/>
                <a:gd name="connsiteX22" fmla="*/ 157459 w 213012"/>
                <a:gd name="connsiteY22" fmla="*/ 210329 h 212925"/>
                <a:gd name="connsiteX23" fmla="*/ 174641 w 213012"/>
                <a:gd name="connsiteY23" fmla="*/ 209737 h 212925"/>
                <a:gd name="connsiteX24" fmla="*/ 179973 w 213012"/>
                <a:gd name="connsiteY24" fmla="*/ 193740 h 212925"/>
                <a:gd name="connsiteX25" fmla="*/ 165161 w 213012"/>
                <a:gd name="connsiteY25" fmla="*/ 143379 h 212925"/>
                <a:gd name="connsiteX26" fmla="*/ 169309 w 213012"/>
                <a:gd name="connsiteY26" fmla="*/ 127975 h 212925"/>
                <a:gd name="connsiteX27" fmla="*/ 207820 w 213012"/>
                <a:gd name="connsiteY27" fmla="*/ 93611 h 21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3012" h="212925">
                  <a:moveTo>
                    <a:pt x="207820" y="93611"/>
                  </a:moveTo>
                  <a:cubicBezTo>
                    <a:pt x="212560" y="89464"/>
                    <a:pt x="214337" y="82947"/>
                    <a:pt x="211967" y="77615"/>
                  </a:cubicBezTo>
                  <a:cubicBezTo>
                    <a:pt x="209597" y="71690"/>
                    <a:pt x="204265" y="68135"/>
                    <a:pt x="198340" y="68135"/>
                  </a:cubicBezTo>
                  <a:lnTo>
                    <a:pt x="149757" y="68135"/>
                  </a:lnTo>
                  <a:cubicBezTo>
                    <a:pt x="143240" y="68135"/>
                    <a:pt x="137907" y="63988"/>
                    <a:pt x="136130" y="58063"/>
                  </a:cubicBezTo>
                  <a:lnTo>
                    <a:pt x="120133" y="10072"/>
                  </a:lnTo>
                  <a:cubicBezTo>
                    <a:pt x="118356" y="4147"/>
                    <a:pt x="112431" y="0"/>
                    <a:pt x="106506" y="0"/>
                  </a:cubicBezTo>
                  <a:cubicBezTo>
                    <a:pt x="99989" y="0"/>
                    <a:pt x="94657" y="4147"/>
                    <a:pt x="92879" y="10072"/>
                  </a:cubicBezTo>
                  <a:lnTo>
                    <a:pt x="76882" y="58063"/>
                  </a:lnTo>
                  <a:cubicBezTo>
                    <a:pt x="75105" y="63988"/>
                    <a:pt x="69180" y="68135"/>
                    <a:pt x="63255" y="68135"/>
                  </a:cubicBezTo>
                  <a:lnTo>
                    <a:pt x="14672" y="68135"/>
                  </a:lnTo>
                  <a:cubicBezTo>
                    <a:pt x="8747" y="68135"/>
                    <a:pt x="3415" y="72282"/>
                    <a:pt x="1045" y="77615"/>
                  </a:cubicBezTo>
                  <a:cubicBezTo>
                    <a:pt x="-1325" y="83539"/>
                    <a:pt x="453" y="90057"/>
                    <a:pt x="5192" y="93611"/>
                  </a:cubicBezTo>
                  <a:lnTo>
                    <a:pt x="22374" y="109016"/>
                  </a:lnTo>
                  <a:lnTo>
                    <a:pt x="44296" y="127975"/>
                  </a:lnTo>
                  <a:cubicBezTo>
                    <a:pt x="46666" y="129752"/>
                    <a:pt x="47851" y="132122"/>
                    <a:pt x="49036" y="135085"/>
                  </a:cubicBezTo>
                  <a:cubicBezTo>
                    <a:pt x="49628" y="138047"/>
                    <a:pt x="49628" y="140417"/>
                    <a:pt x="49036" y="143379"/>
                  </a:cubicBezTo>
                  <a:lnTo>
                    <a:pt x="33039" y="193740"/>
                  </a:lnTo>
                  <a:cubicBezTo>
                    <a:pt x="31261" y="199665"/>
                    <a:pt x="33039" y="206182"/>
                    <a:pt x="38371" y="209737"/>
                  </a:cubicBezTo>
                  <a:cubicBezTo>
                    <a:pt x="43111" y="213292"/>
                    <a:pt x="50221" y="213292"/>
                    <a:pt x="55553" y="210329"/>
                  </a:cubicBezTo>
                  <a:lnTo>
                    <a:pt x="98211" y="180113"/>
                  </a:lnTo>
                  <a:cubicBezTo>
                    <a:pt x="102951" y="176558"/>
                    <a:pt x="110061" y="176558"/>
                    <a:pt x="114801" y="180113"/>
                  </a:cubicBezTo>
                  <a:lnTo>
                    <a:pt x="157459" y="210329"/>
                  </a:lnTo>
                  <a:cubicBezTo>
                    <a:pt x="162791" y="213884"/>
                    <a:pt x="169309" y="213884"/>
                    <a:pt x="174641" y="209737"/>
                  </a:cubicBezTo>
                  <a:cubicBezTo>
                    <a:pt x="179381" y="206182"/>
                    <a:pt x="181751" y="199665"/>
                    <a:pt x="179973" y="193740"/>
                  </a:cubicBezTo>
                  <a:lnTo>
                    <a:pt x="165161" y="143379"/>
                  </a:lnTo>
                  <a:cubicBezTo>
                    <a:pt x="163384" y="138047"/>
                    <a:pt x="165161" y="131530"/>
                    <a:pt x="169309" y="127975"/>
                  </a:cubicBezTo>
                  <a:lnTo>
                    <a:pt x="207820" y="93611"/>
                  </a:lnTo>
                  <a:close/>
                </a:path>
              </a:pathLst>
            </a:custGeom>
            <a:solidFill>
              <a:schemeClr val="bg1"/>
            </a:solidFill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76125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CDDAC926-A52B-634D-47A3-F696798DEA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771431"/>
              </p:ext>
            </p:extLst>
          </p:nvPr>
        </p:nvGraphicFramePr>
        <p:xfrm>
          <a:off x="1999980" y="1307795"/>
          <a:ext cx="8128000" cy="454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4979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84A1325-7C4A-6BCC-F0D9-FFEE93D88769}"/>
              </a:ext>
            </a:extLst>
          </p:cNvPr>
          <p:cNvSpPr/>
          <p:nvPr/>
        </p:nvSpPr>
        <p:spPr>
          <a:xfrm>
            <a:off x="3584985" y="168691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464379-FDDE-0410-7649-F19223DB8176}"/>
              </a:ext>
            </a:extLst>
          </p:cNvPr>
          <p:cNvSpPr/>
          <p:nvPr/>
        </p:nvSpPr>
        <p:spPr>
          <a:xfrm>
            <a:off x="4660173" y="1469326"/>
            <a:ext cx="4686301" cy="436722"/>
          </a:xfrm>
          <a:prstGeom prst="rect">
            <a:avLst/>
          </a:prstGeom>
          <a:solidFill>
            <a:srgbClr val="C712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BCE10A3F-C871-E70A-B9F4-49639EC6FBB2}"/>
              </a:ext>
            </a:extLst>
          </p:cNvPr>
          <p:cNvSpPr/>
          <p:nvPr/>
        </p:nvSpPr>
        <p:spPr>
          <a:xfrm>
            <a:off x="994481" y="3119400"/>
            <a:ext cx="1587056" cy="1368469"/>
          </a:xfrm>
          <a:prstGeom prst="hexagon">
            <a:avLst/>
          </a:prstGeom>
          <a:solidFill>
            <a:srgbClr val="C712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ACC7F063-0C20-6F1B-390E-6AF137449711}"/>
              </a:ext>
            </a:extLst>
          </p:cNvPr>
          <p:cNvCxnSpPr>
            <a:stCxn id="4" idx="5"/>
            <a:endCxn id="2" idx="1"/>
          </p:cNvCxnSpPr>
          <p:nvPr/>
        </p:nvCxnSpPr>
        <p:spPr>
          <a:xfrm flipV="1">
            <a:off x="2239420" y="2246464"/>
            <a:ext cx="1345565" cy="87293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9F3C63EC-7D74-95D0-5D59-C82D8BE82A43}"/>
              </a:ext>
            </a:extLst>
          </p:cNvPr>
          <p:cNvCxnSpPr>
            <a:stCxn id="4" idx="0"/>
            <a:endCxn id="9" idx="1"/>
          </p:cNvCxnSpPr>
          <p:nvPr/>
        </p:nvCxnSpPr>
        <p:spPr>
          <a:xfrm>
            <a:off x="2581537" y="3803635"/>
            <a:ext cx="1003448" cy="762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ADACFFF4-340D-80A3-CDAB-CE384E2CCBF0}"/>
              </a:ext>
            </a:extLst>
          </p:cNvPr>
          <p:cNvCxnSpPr>
            <a:stCxn id="4" idx="1"/>
            <a:endCxn id="13" idx="1"/>
          </p:cNvCxnSpPr>
          <p:nvPr/>
        </p:nvCxnSpPr>
        <p:spPr>
          <a:xfrm>
            <a:off x="2239420" y="4487869"/>
            <a:ext cx="1345565" cy="91610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8" name="TextBox 25">
            <a:extLst>
              <a:ext uri="{FF2B5EF4-FFF2-40B4-BE49-F238E27FC236}">
                <a16:creationId xmlns:a16="http://schemas.microsoft.com/office/drawing/2014/main" id="{B704CD86-0BB2-EF5E-CA6A-79E9003909AC}"/>
              </a:ext>
            </a:extLst>
          </p:cNvPr>
          <p:cNvSpPr txBox="1"/>
          <p:nvPr/>
        </p:nvSpPr>
        <p:spPr>
          <a:xfrm>
            <a:off x="3978987" y="2049332"/>
            <a:ext cx="6048673" cy="31572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242993A-C4AB-2511-C270-CDB0A5BDD494}"/>
              </a:ext>
            </a:extLst>
          </p:cNvPr>
          <p:cNvSpPr/>
          <p:nvPr/>
        </p:nvSpPr>
        <p:spPr>
          <a:xfrm>
            <a:off x="3584985" y="3251704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F0180AC-B1DE-5358-CE51-E9AA60DEE7A3}"/>
              </a:ext>
            </a:extLst>
          </p:cNvPr>
          <p:cNvSpPr/>
          <p:nvPr/>
        </p:nvSpPr>
        <p:spPr>
          <a:xfrm>
            <a:off x="4660173" y="3044363"/>
            <a:ext cx="4686301" cy="436722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2" name="TextBox 28">
            <a:extLst>
              <a:ext uri="{FF2B5EF4-FFF2-40B4-BE49-F238E27FC236}">
                <a16:creationId xmlns:a16="http://schemas.microsoft.com/office/drawing/2014/main" id="{FE500136-2065-7435-4B17-6926BAEFAB45}"/>
              </a:ext>
            </a:extLst>
          </p:cNvPr>
          <p:cNvSpPr txBox="1"/>
          <p:nvPr/>
        </p:nvSpPr>
        <p:spPr>
          <a:xfrm>
            <a:off x="3978987" y="3638129"/>
            <a:ext cx="6048673" cy="31572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A34AB5C-D34D-D1D6-D1DA-8ECCC0957608}"/>
              </a:ext>
            </a:extLst>
          </p:cNvPr>
          <p:cNvSpPr/>
          <p:nvPr/>
        </p:nvSpPr>
        <p:spPr>
          <a:xfrm>
            <a:off x="3584985" y="484442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391B899-B021-E798-76CC-76F9F937C00C}"/>
              </a:ext>
            </a:extLst>
          </p:cNvPr>
          <p:cNvSpPr/>
          <p:nvPr/>
        </p:nvSpPr>
        <p:spPr>
          <a:xfrm>
            <a:off x="4660173" y="4637082"/>
            <a:ext cx="4686301" cy="436722"/>
          </a:xfrm>
          <a:prstGeom prst="rect">
            <a:avLst/>
          </a:prstGeom>
          <a:solidFill>
            <a:srgbClr val="C712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6" name="TextBox 31">
            <a:extLst>
              <a:ext uri="{FF2B5EF4-FFF2-40B4-BE49-F238E27FC236}">
                <a16:creationId xmlns:a16="http://schemas.microsoft.com/office/drawing/2014/main" id="{34EE78EA-1062-15A2-4884-81023E75B84A}"/>
              </a:ext>
            </a:extLst>
          </p:cNvPr>
          <p:cNvSpPr txBox="1"/>
          <p:nvPr/>
        </p:nvSpPr>
        <p:spPr>
          <a:xfrm>
            <a:off x="3978987" y="5230847"/>
            <a:ext cx="6048673" cy="31572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333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C4271EB-AF9B-4954-2020-371BCBEA1F9F}"/>
              </a:ext>
            </a:extLst>
          </p:cNvPr>
          <p:cNvSpPr/>
          <p:nvPr/>
        </p:nvSpPr>
        <p:spPr>
          <a:xfrm>
            <a:off x="450370" y="557274"/>
            <a:ext cx="5726546" cy="5833023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A511DD65-D9B9-88BF-8252-63A71DE3C47A}"/>
              </a:ext>
            </a:extLst>
          </p:cNvPr>
          <p:cNvSpPr/>
          <p:nvPr/>
        </p:nvSpPr>
        <p:spPr>
          <a:xfrm flipH="1">
            <a:off x="3081811" y="5633205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24C217A3-CD83-8728-FBAE-85C484B5A236}"/>
              </a:ext>
            </a:extLst>
          </p:cNvPr>
          <p:cNvSpPr/>
          <p:nvPr/>
        </p:nvSpPr>
        <p:spPr>
          <a:xfrm flipH="1">
            <a:off x="3081811" y="6626193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CF7CC662-5DF4-1174-5113-5010E2979D3B}"/>
              </a:ext>
            </a:extLst>
          </p:cNvPr>
          <p:cNvGrpSpPr/>
          <p:nvPr/>
        </p:nvGrpSpPr>
        <p:grpSpPr>
          <a:xfrm>
            <a:off x="653868" y="3011675"/>
            <a:ext cx="2709599" cy="3083166"/>
            <a:chOff x="3885477" y="5134523"/>
            <a:chExt cx="1130772" cy="1286669"/>
          </a:xfrm>
        </p:grpSpPr>
        <p:grpSp>
          <p:nvGrpSpPr>
            <p:cNvPr id="138" name="图形 135">
              <a:extLst>
                <a:ext uri="{FF2B5EF4-FFF2-40B4-BE49-F238E27FC236}">
                  <a16:creationId xmlns:a16="http://schemas.microsoft.com/office/drawing/2014/main" id="{E78A2894-8488-FF53-76AC-7A7FFCC73EDF}"/>
                </a:ext>
              </a:extLst>
            </p:cNvPr>
            <p:cNvGrpSpPr/>
            <p:nvPr/>
          </p:nvGrpSpPr>
          <p:grpSpPr>
            <a:xfrm>
              <a:off x="4456854" y="5480277"/>
              <a:ext cx="559395" cy="940915"/>
              <a:chOff x="4456854" y="5480277"/>
              <a:chExt cx="559395" cy="940915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B00E555-CB96-C59D-3F73-8B660BC61277}"/>
                  </a:ext>
                </a:extLst>
              </p:cNvPr>
              <p:cNvSpPr/>
              <p:nvPr/>
            </p:nvSpPr>
            <p:spPr>
              <a:xfrm rot="-610936">
                <a:off x="4542409" y="5688522"/>
                <a:ext cx="409868" cy="644591"/>
              </a:xfrm>
              <a:custGeom>
                <a:avLst/>
                <a:gdLst>
                  <a:gd name="connsiteX0" fmla="*/ -9 w 409868"/>
                  <a:gd name="connsiteY0" fmla="*/ 58642 h 644591"/>
                  <a:gd name="connsiteX1" fmla="*/ 409859 w 409868"/>
                  <a:gd name="connsiteY1" fmla="*/ 58642 h 644591"/>
                  <a:gd name="connsiteX2" fmla="*/ 409859 w 409868"/>
                  <a:gd name="connsiteY2" fmla="*/ 642839 h 644591"/>
                  <a:gd name="connsiteX3" fmla="*/ -9 w 409868"/>
                  <a:gd name="connsiteY3" fmla="*/ 642839 h 644591"/>
                  <a:gd name="connsiteX4" fmla="*/ -9 w 409868"/>
                  <a:gd name="connsiteY4" fmla="*/ 58642 h 64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644591">
                    <a:moveTo>
                      <a:pt x="-9" y="58642"/>
                    </a:moveTo>
                    <a:cubicBezTo>
                      <a:pt x="71120" y="-17395"/>
                      <a:pt x="286745" y="-24308"/>
                      <a:pt x="409859" y="58642"/>
                    </a:cubicBezTo>
                    <a:lnTo>
                      <a:pt x="409859" y="642839"/>
                    </a:lnTo>
                    <a:cubicBezTo>
                      <a:pt x="261316" y="641106"/>
                      <a:pt x="130017" y="645179"/>
                      <a:pt x="-9" y="642839"/>
                    </a:cubicBezTo>
                    <a:lnTo>
                      <a:pt x="-9" y="58642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1356344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B0100CBD-BA73-6F95-9BFA-E286A46F45FC}"/>
                  </a:ext>
                </a:extLst>
              </p:cNvPr>
              <p:cNvSpPr/>
              <p:nvPr/>
            </p:nvSpPr>
            <p:spPr>
              <a:xfrm rot="-610936">
                <a:off x="4552794" y="5747245"/>
                <a:ext cx="409868" cy="642780"/>
              </a:xfrm>
              <a:custGeom>
                <a:avLst/>
                <a:gdLst>
                  <a:gd name="connsiteX0" fmla="*/ -9 w 409868"/>
                  <a:gd name="connsiteY0" fmla="*/ -1006 h 642780"/>
                  <a:gd name="connsiteX1" fmla="*/ 409859 w 409868"/>
                  <a:gd name="connsiteY1" fmla="*/ -1006 h 642780"/>
                  <a:gd name="connsiteX2" fmla="*/ 409859 w 409868"/>
                  <a:gd name="connsiteY2" fmla="*/ 583191 h 642780"/>
                  <a:gd name="connsiteX3" fmla="*/ -9 w 409868"/>
                  <a:gd name="connsiteY3" fmla="*/ 583191 h 642780"/>
                  <a:gd name="connsiteX4" fmla="*/ -9 w 409868"/>
                  <a:gd name="connsiteY4" fmla="*/ -1006 h 642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642780">
                    <a:moveTo>
                      <a:pt x="-9" y="-1006"/>
                    </a:moveTo>
                    <a:cubicBezTo>
                      <a:pt x="117978" y="54906"/>
                      <a:pt x="248114" y="74375"/>
                      <a:pt x="409859" y="-1006"/>
                    </a:cubicBezTo>
                    <a:lnTo>
                      <a:pt x="409859" y="583191"/>
                    </a:lnTo>
                    <a:cubicBezTo>
                      <a:pt x="261704" y="671197"/>
                      <a:pt x="62321" y="650742"/>
                      <a:pt x="-9" y="583191"/>
                    </a:cubicBezTo>
                    <a:lnTo>
                      <a:pt x="-9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2157943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A7C0841-2575-1F32-4F69-0A11398DC9EB}"/>
                  </a:ext>
                </a:extLst>
              </p:cNvPr>
              <p:cNvSpPr/>
              <p:nvPr/>
            </p:nvSpPr>
            <p:spPr>
              <a:xfrm rot="-610936">
                <a:off x="4519786" y="5833504"/>
                <a:ext cx="409868" cy="102713"/>
              </a:xfrm>
              <a:custGeom>
                <a:avLst/>
                <a:gdLst>
                  <a:gd name="connsiteX0" fmla="*/ -10 w 409868"/>
                  <a:gd name="connsiteY0" fmla="*/ -1006 h 102713"/>
                  <a:gd name="connsiteX1" fmla="*/ 409858 w 409868"/>
                  <a:gd name="connsiteY1" fmla="*/ -1006 h 102713"/>
                  <a:gd name="connsiteX2" fmla="*/ 409858 w 409868"/>
                  <a:gd name="connsiteY2" fmla="*/ 43753 h 102713"/>
                  <a:gd name="connsiteX3" fmla="*/ -10 w 409868"/>
                  <a:gd name="connsiteY3" fmla="*/ 43753 h 102713"/>
                  <a:gd name="connsiteX4" fmla="*/ -10 w 409868"/>
                  <a:gd name="connsiteY4" fmla="*/ -1006 h 10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102713">
                    <a:moveTo>
                      <a:pt x="-10" y="-1006"/>
                    </a:moveTo>
                    <a:cubicBezTo>
                      <a:pt x="117977" y="54906"/>
                      <a:pt x="248113" y="74379"/>
                      <a:pt x="409858" y="-1006"/>
                    </a:cubicBezTo>
                    <a:lnTo>
                      <a:pt x="409858" y="43753"/>
                    </a:lnTo>
                    <a:cubicBezTo>
                      <a:pt x="271980" y="137165"/>
                      <a:pt x="45848" y="103022"/>
                      <a:pt x="-10" y="43753"/>
                    </a:cubicBezTo>
                    <a:lnTo>
                      <a:pt x="-10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C3B9B7D2-183D-6A9B-8603-91D24BEE3791}"/>
                  </a:ext>
                </a:extLst>
              </p:cNvPr>
              <p:cNvSpPr/>
              <p:nvPr/>
            </p:nvSpPr>
            <p:spPr>
              <a:xfrm rot="-610936">
                <a:off x="4582499" y="6183627"/>
                <a:ext cx="409868" cy="100792"/>
              </a:xfrm>
              <a:custGeom>
                <a:avLst/>
                <a:gdLst>
                  <a:gd name="connsiteX0" fmla="*/ -8 w 409868"/>
                  <a:gd name="connsiteY0" fmla="*/ -1006 h 100792"/>
                  <a:gd name="connsiteX1" fmla="*/ 409860 w 409868"/>
                  <a:gd name="connsiteY1" fmla="*/ -1006 h 100792"/>
                  <a:gd name="connsiteX2" fmla="*/ 409860 w 409868"/>
                  <a:gd name="connsiteY2" fmla="*/ 43753 h 100792"/>
                  <a:gd name="connsiteX3" fmla="*/ -8 w 409868"/>
                  <a:gd name="connsiteY3" fmla="*/ 43753 h 100792"/>
                  <a:gd name="connsiteX4" fmla="*/ -8 w 409868"/>
                  <a:gd name="connsiteY4" fmla="*/ -1006 h 10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100792">
                    <a:moveTo>
                      <a:pt x="-8" y="-1006"/>
                    </a:moveTo>
                    <a:cubicBezTo>
                      <a:pt x="117979" y="54906"/>
                      <a:pt x="248115" y="74379"/>
                      <a:pt x="409860" y="-1006"/>
                    </a:cubicBezTo>
                    <a:lnTo>
                      <a:pt x="409860" y="43753"/>
                    </a:lnTo>
                    <a:cubicBezTo>
                      <a:pt x="271982" y="137165"/>
                      <a:pt x="71743" y="97127"/>
                      <a:pt x="-8" y="43753"/>
                    </a:cubicBezTo>
                    <a:lnTo>
                      <a:pt x="-8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8152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E6B55F9-CBA2-CE05-B436-973FA4F16CBE}"/>
                  </a:ext>
                </a:extLst>
              </p:cNvPr>
              <p:cNvSpPr/>
              <p:nvPr/>
            </p:nvSpPr>
            <p:spPr>
              <a:xfrm rot="2089064">
                <a:off x="4670347" y="5990261"/>
                <a:ext cx="187521" cy="187521"/>
              </a:xfrm>
              <a:custGeom>
                <a:avLst/>
                <a:gdLst>
                  <a:gd name="connsiteX0" fmla="*/ -731 w 187521"/>
                  <a:gd name="connsiteY0" fmla="*/ -677 h 187521"/>
                  <a:gd name="connsiteX1" fmla="*/ 186790 w 187521"/>
                  <a:gd name="connsiteY1" fmla="*/ -677 h 187521"/>
                  <a:gd name="connsiteX2" fmla="*/ 186790 w 187521"/>
                  <a:gd name="connsiteY2" fmla="*/ 186844 h 187521"/>
                  <a:gd name="connsiteX3" fmla="*/ -731 w 187521"/>
                  <a:gd name="connsiteY3" fmla="*/ 186844 h 18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21" h="187521">
                    <a:moveTo>
                      <a:pt x="-731" y="-677"/>
                    </a:moveTo>
                    <a:lnTo>
                      <a:pt x="186790" y="-677"/>
                    </a:lnTo>
                    <a:lnTo>
                      <a:pt x="186790" y="186844"/>
                    </a:lnTo>
                    <a:lnTo>
                      <a:pt x="-731" y="186844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0070669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9CFCB91E-1AA3-6EB2-5ABA-7A367E118080}"/>
                  </a:ext>
                </a:extLst>
              </p:cNvPr>
              <p:cNvSpPr/>
              <p:nvPr/>
            </p:nvSpPr>
            <p:spPr>
              <a:xfrm rot="-610936">
                <a:off x="4692782" y="6016533"/>
                <a:ext cx="128233" cy="124269"/>
              </a:xfrm>
              <a:custGeom>
                <a:avLst/>
                <a:gdLst>
                  <a:gd name="connsiteX0" fmla="*/ 102756 w 128233"/>
                  <a:gd name="connsiteY0" fmla="*/ -1006 h 124269"/>
                  <a:gd name="connsiteX1" fmla="*/ 88735 w 128233"/>
                  <a:gd name="connsiteY1" fmla="*/ 2006 h 124269"/>
                  <a:gd name="connsiteX2" fmla="*/ 56689 w 128233"/>
                  <a:gd name="connsiteY2" fmla="*/ 4024 h 124269"/>
                  <a:gd name="connsiteX3" fmla="*/ 28649 w 128233"/>
                  <a:gd name="connsiteY3" fmla="*/ 5018 h 124269"/>
                  <a:gd name="connsiteX4" fmla="*/ 29651 w 128233"/>
                  <a:gd name="connsiteY4" fmla="*/ 20040 h 124269"/>
                  <a:gd name="connsiteX5" fmla="*/ 33656 w 128233"/>
                  <a:gd name="connsiteY5" fmla="*/ 42071 h 124269"/>
                  <a:gd name="connsiteX6" fmla="*/ 9622 w 128233"/>
                  <a:gd name="connsiteY6" fmla="*/ 60097 h 124269"/>
                  <a:gd name="connsiteX7" fmla="*/ 8620 w 128233"/>
                  <a:gd name="connsiteY7" fmla="*/ 77121 h 124269"/>
                  <a:gd name="connsiteX8" fmla="*/ 15631 w 128233"/>
                  <a:gd name="connsiteY8" fmla="*/ 96149 h 124269"/>
                  <a:gd name="connsiteX9" fmla="*/ 27648 w 128233"/>
                  <a:gd name="connsiteY9" fmla="*/ 110169 h 124269"/>
                  <a:gd name="connsiteX10" fmla="*/ 47676 w 128233"/>
                  <a:gd name="connsiteY10" fmla="*/ 101156 h 124269"/>
                  <a:gd name="connsiteX11" fmla="*/ 57691 w 128233"/>
                  <a:gd name="connsiteY11" fmla="*/ 76120 h 124269"/>
                  <a:gd name="connsiteX12" fmla="*/ 70710 w 128233"/>
                  <a:gd name="connsiteY12" fmla="*/ 71113 h 124269"/>
                  <a:gd name="connsiteX13" fmla="*/ 87734 w 128233"/>
                  <a:gd name="connsiteY13" fmla="*/ 37064 h 124269"/>
                  <a:gd name="connsiteX14" fmla="*/ 65702 w 128233"/>
                  <a:gd name="connsiteY14" fmla="*/ 50083 h 124269"/>
                  <a:gd name="connsiteX15" fmla="*/ 48678 w 128233"/>
                  <a:gd name="connsiteY15" fmla="*/ 71113 h 124269"/>
                  <a:gd name="connsiteX16" fmla="*/ 57691 w 128233"/>
                  <a:gd name="connsiteY16" fmla="*/ 47078 h 124269"/>
                  <a:gd name="connsiteX17" fmla="*/ 79722 w 128233"/>
                  <a:gd name="connsiteY17" fmla="*/ 25047 h 124269"/>
                  <a:gd name="connsiteX18" fmla="*/ 97748 w 128233"/>
                  <a:gd name="connsiteY18" fmla="*/ 17035 h 124269"/>
                  <a:gd name="connsiteX19" fmla="*/ 102756 w 128233"/>
                  <a:gd name="connsiteY19" fmla="*/ -991 h 124269"/>
                  <a:gd name="connsiteX20" fmla="*/ 102756 w 128233"/>
                  <a:gd name="connsiteY20" fmla="*/ -1006 h 124269"/>
                  <a:gd name="connsiteX21" fmla="*/ 105760 w 128233"/>
                  <a:gd name="connsiteY21" fmla="*/ 31040 h 124269"/>
                  <a:gd name="connsiteX22" fmla="*/ 94744 w 128233"/>
                  <a:gd name="connsiteY22" fmla="*/ 50067 h 124269"/>
                  <a:gd name="connsiteX23" fmla="*/ 112770 w 128233"/>
                  <a:gd name="connsiteY23" fmla="*/ 47055 h 124269"/>
                  <a:gd name="connsiteX24" fmla="*/ 105760 w 128233"/>
                  <a:gd name="connsiteY24" fmla="*/ 31032 h 124269"/>
                  <a:gd name="connsiteX25" fmla="*/ 107763 w 128233"/>
                  <a:gd name="connsiteY25" fmla="*/ 74109 h 124269"/>
                  <a:gd name="connsiteX26" fmla="*/ 57691 w 128233"/>
                  <a:gd name="connsiteY26" fmla="*/ 96133 h 124269"/>
                  <a:gd name="connsiteX27" fmla="*/ 85731 w 128233"/>
                  <a:gd name="connsiteY27" fmla="*/ 123172 h 124269"/>
                  <a:gd name="connsiteX28" fmla="*/ 120781 w 128233"/>
                  <a:gd name="connsiteY28" fmla="*/ 102142 h 124269"/>
                  <a:gd name="connsiteX29" fmla="*/ 122784 w 128233"/>
                  <a:gd name="connsiteY29" fmla="*/ 75103 h 124269"/>
                  <a:gd name="connsiteX30" fmla="*/ 107763 w 128233"/>
                  <a:gd name="connsiteY30" fmla="*/ 74109 h 124269"/>
                  <a:gd name="connsiteX31" fmla="*/ 106761 w 128233"/>
                  <a:gd name="connsiteY31" fmla="*/ 82113 h 124269"/>
                  <a:gd name="connsiteX32" fmla="*/ 113771 w 128233"/>
                  <a:gd name="connsiteY32" fmla="*/ 89123 h 124269"/>
                  <a:gd name="connsiteX33" fmla="*/ 110767 w 128233"/>
                  <a:gd name="connsiteY33" fmla="*/ 96133 h 124269"/>
                  <a:gd name="connsiteX34" fmla="*/ 102756 w 128233"/>
                  <a:gd name="connsiteY34" fmla="*/ 89123 h 124269"/>
                  <a:gd name="connsiteX35" fmla="*/ 106761 w 128233"/>
                  <a:gd name="connsiteY35" fmla="*/ 82113 h 124269"/>
                  <a:gd name="connsiteX36" fmla="*/ 77720 w 128233"/>
                  <a:gd name="connsiteY36" fmla="*/ 89123 h 124269"/>
                  <a:gd name="connsiteX37" fmla="*/ 84730 w 128233"/>
                  <a:gd name="connsiteY37" fmla="*/ 100139 h 124269"/>
                  <a:gd name="connsiteX38" fmla="*/ 77720 w 128233"/>
                  <a:gd name="connsiteY38" fmla="*/ 111155 h 124269"/>
                  <a:gd name="connsiteX39" fmla="*/ 70710 w 128233"/>
                  <a:gd name="connsiteY39" fmla="*/ 100139 h 124269"/>
                  <a:gd name="connsiteX40" fmla="*/ 77720 w 128233"/>
                  <a:gd name="connsiteY40" fmla="*/ 89123 h 1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8233" h="124269">
                    <a:moveTo>
                      <a:pt x="102756" y="-1006"/>
                    </a:moveTo>
                    <a:cubicBezTo>
                      <a:pt x="99184" y="-1006"/>
                      <a:pt x="94475" y="-173"/>
                      <a:pt x="88735" y="2006"/>
                    </a:cubicBezTo>
                    <a:cubicBezTo>
                      <a:pt x="79309" y="5589"/>
                      <a:pt x="65057" y="6203"/>
                      <a:pt x="56689" y="4024"/>
                    </a:cubicBezTo>
                    <a:cubicBezTo>
                      <a:pt x="48322" y="1845"/>
                      <a:pt x="35707" y="2295"/>
                      <a:pt x="28649" y="5018"/>
                    </a:cubicBezTo>
                    <a:cubicBezTo>
                      <a:pt x="16572" y="9700"/>
                      <a:pt x="16660" y="10479"/>
                      <a:pt x="29651" y="20040"/>
                    </a:cubicBezTo>
                    <a:cubicBezTo>
                      <a:pt x="41508" y="28767"/>
                      <a:pt x="42174" y="31806"/>
                      <a:pt x="33656" y="42071"/>
                    </a:cubicBezTo>
                    <a:cubicBezTo>
                      <a:pt x="28203" y="48639"/>
                      <a:pt x="17216" y="57284"/>
                      <a:pt x="9622" y="60097"/>
                    </a:cubicBezTo>
                    <a:cubicBezTo>
                      <a:pt x="-3302" y="64877"/>
                      <a:pt x="-2800" y="65703"/>
                      <a:pt x="8620" y="77121"/>
                    </a:cubicBezTo>
                    <a:cubicBezTo>
                      <a:pt x="15331" y="83834"/>
                      <a:pt x="18142" y="92084"/>
                      <a:pt x="15631" y="96149"/>
                    </a:cubicBezTo>
                    <a:cubicBezTo>
                      <a:pt x="13119" y="100213"/>
                      <a:pt x="18393" y="106699"/>
                      <a:pt x="27648" y="110169"/>
                    </a:cubicBezTo>
                    <a:cubicBezTo>
                      <a:pt x="41660" y="115419"/>
                      <a:pt x="45583" y="114022"/>
                      <a:pt x="47676" y="101156"/>
                    </a:cubicBezTo>
                    <a:cubicBezTo>
                      <a:pt x="49059" y="92655"/>
                      <a:pt x="53622" y="81072"/>
                      <a:pt x="57691" y="76120"/>
                    </a:cubicBezTo>
                    <a:cubicBezTo>
                      <a:pt x="61760" y="71168"/>
                      <a:pt x="67365" y="69047"/>
                      <a:pt x="70710" y="71113"/>
                    </a:cubicBezTo>
                    <a:cubicBezTo>
                      <a:pt x="79080" y="76284"/>
                      <a:pt x="93778" y="46844"/>
                      <a:pt x="87734" y="37064"/>
                    </a:cubicBezTo>
                    <a:cubicBezTo>
                      <a:pt x="84706" y="32166"/>
                      <a:pt x="76240" y="37064"/>
                      <a:pt x="65702" y="50083"/>
                    </a:cubicBezTo>
                    <a:lnTo>
                      <a:pt x="48678" y="71113"/>
                    </a:lnTo>
                    <a:lnTo>
                      <a:pt x="57691" y="47078"/>
                    </a:lnTo>
                    <a:cubicBezTo>
                      <a:pt x="65082" y="26799"/>
                      <a:pt x="72284" y="20020"/>
                      <a:pt x="79722" y="25047"/>
                    </a:cubicBezTo>
                    <a:cubicBezTo>
                      <a:pt x="80722" y="25720"/>
                      <a:pt x="88639" y="21905"/>
                      <a:pt x="97748" y="17035"/>
                    </a:cubicBezTo>
                    <a:cubicBezTo>
                      <a:pt x="113816" y="8437"/>
                      <a:pt x="113472" y="-517"/>
                      <a:pt x="102756" y="-991"/>
                    </a:cubicBezTo>
                    <a:lnTo>
                      <a:pt x="102756" y="-1006"/>
                    </a:lnTo>
                    <a:close/>
                    <a:moveTo>
                      <a:pt x="105760" y="31040"/>
                    </a:moveTo>
                    <a:cubicBezTo>
                      <a:pt x="100483" y="31044"/>
                      <a:pt x="95333" y="39877"/>
                      <a:pt x="94744" y="50067"/>
                    </a:cubicBezTo>
                    <a:cubicBezTo>
                      <a:pt x="93442" y="72595"/>
                      <a:pt x="109409" y="69912"/>
                      <a:pt x="112770" y="47055"/>
                    </a:cubicBezTo>
                    <a:cubicBezTo>
                      <a:pt x="114154" y="37647"/>
                      <a:pt x="111474" y="31028"/>
                      <a:pt x="105760" y="31032"/>
                    </a:cubicBezTo>
                    <a:close/>
                    <a:moveTo>
                      <a:pt x="107763" y="74109"/>
                    </a:moveTo>
                    <a:cubicBezTo>
                      <a:pt x="88721" y="76022"/>
                      <a:pt x="60691" y="87132"/>
                      <a:pt x="57691" y="96133"/>
                    </a:cubicBezTo>
                    <a:cubicBezTo>
                      <a:pt x="51780" y="113866"/>
                      <a:pt x="62290" y="124357"/>
                      <a:pt x="85731" y="123172"/>
                    </a:cubicBezTo>
                    <a:cubicBezTo>
                      <a:pt x="103569" y="122276"/>
                      <a:pt x="112419" y="117245"/>
                      <a:pt x="120781" y="102142"/>
                    </a:cubicBezTo>
                    <a:cubicBezTo>
                      <a:pt x="129942" y="85591"/>
                      <a:pt x="130691" y="80059"/>
                      <a:pt x="122784" y="75103"/>
                    </a:cubicBezTo>
                    <a:cubicBezTo>
                      <a:pt x="119923" y="73307"/>
                      <a:pt x="114110" y="73468"/>
                      <a:pt x="107763" y="74109"/>
                    </a:cubicBezTo>
                    <a:close/>
                    <a:moveTo>
                      <a:pt x="106761" y="82113"/>
                    </a:moveTo>
                    <a:cubicBezTo>
                      <a:pt x="110996" y="82113"/>
                      <a:pt x="113771" y="85125"/>
                      <a:pt x="113771" y="89123"/>
                    </a:cubicBezTo>
                    <a:cubicBezTo>
                      <a:pt x="113771" y="93121"/>
                      <a:pt x="112531" y="96133"/>
                      <a:pt x="110767" y="96133"/>
                    </a:cubicBezTo>
                    <a:cubicBezTo>
                      <a:pt x="109004" y="96133"/>
                      <a:pt x="105227" y="93121"/>
                      <a:pt x="102756" y="89123"/>
                    </a:cubicBezTo>
                    <a:cubicBezTo>
                      <a:pt x="100284" y="85125"/>
                      <a:pt x="102525" y="82113"/>
                      <a:pt x="106761" y="82113"/>
                    </a:cubicBezTo>
                    <a:close/>
                    <a:moveTo>
                      <a:pt x="77720" y="89123"/>
                    </a:moveTo>
                    <a:cubicBezTo>
                      <a:pt x="81719" y="89123"/>
                      <a:pt x="84730" y="94138"/>
                      <a:pt x="84730" y="100139"/>
                    </a:cubicBezTo>
                    <a:cubicBezTo>
                      <a:pt x="84730" y="106140"/>
                      <a:pt x="81719" y="111155"/>
                      <a:pt x="77720" y="111155"/>
                    </a:cubicBezTo>
                    <a:cubicBezTo>
                      <a:pt x="73721" y="111155"/>
                      <a:pt x="70710" y="106136"/>
                      <a:pt x="70710" y="100139"/>
                    </a:cubicBezTo>
                    <a:cubicBezTo>
                      <a:pt x="70710" y="94142"/>
                      <a:pt x="73721" y="89123"/>
                      <a:pt x="77720" y="891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40194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9461847-F410-A337-164C-53E4F64A1AEC}"/>
                  </a:ext>
                </a:extLst>
              </p:cNvPr>
              <p:cNvSpPr/>
              <p:nvPr/>
            </p:nvSpPr>
            <p:spPr>
              <a:xfrm rot="-610936">
                <a:off x="4651332" y="5515552"/>
                <a:ext cx="45697" cy="231506"/>
              </a:xfrm>
              <a:custGeom>
                <a:avLst/>
                <a:gdLst>
                  <a:gd name="connsiteX0" fmla="*/ 36906 w 45697"/>
                  <a:gd name="connsiteY0" fmla="*/ -363 h 231506"/>
                  <a:gd name="connsiteX1" fmla="*/ 17703 w 45697"/>
                  <a:gd name="connsiteY1" fmla="*/ 94179 h 231506"/>
                  <a:gd name="connsiteX2" fmla="*/ 7575 w 45697"/>
                  <a:gd name="connsiteY2" fmla="*/ 221544 h 231506"/>
                  <a:gd name="connsiteX3" fmla="*/ 45686 w 45697"/>
                  <a:gd name="connsiteY3" fmla="*/ 215711 h 231506"/>
                  <a:gd name="connsiteX4" fmla="*/ 34318 w 45697"/>
                  <a:gd name="connsiteY4" fmla="*/ 103783 h 231506"/>
                  <a:gd name="connsiteX5" fmla="*/ 44395 w 45697"/>
                  <a:gd name="connsiteY5" fmla="*/ -1006 h 231506"/>
                  <a:gd name="connsiteX6" fmla="*/ 36906 w 45697"/>
                  <a:gd name="connsiteY6" fmla="*/ -366 h 231506"/>
                  <a:gd name="connsiteX7" fmla="*/ 36906 w 45697"/>
                  <a:gd name="connsiteY7" fmla="*/ -363 h 231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97" h="231506">
                    <a:moveTo>
                      <a:pt x="36906" y="-363"/>
                    </a:moveTo>
                    <a:cubicBezTo>
                      <a:pt x="44375" y="30121"/>
                      <a:pt x="30994" y="71735"/>
                      <a:pt x="17703" y="94179"/>
                    </a:cubicBezTo>
                    <a:cubicBezTo>
                      <a:pt x="-4921" y="141223"/>
                      <a:pt x="-3016" y="172798"/>
                      <a:pt x="7575" y="221544"/>
                    </a:cubicBezTo>
                    <a:cubicBezTo>
                      <a:pt x="26966" y="234277"/>
                      <a:pt x="45134" y="234375"/>
                      <a:pt x="45686" y="215711"/>
                    </a:cubicBezTo>
                    <a:cubicBezTo>
                      <a:pt x="30955" y="175128"/>
                      <a:pt x="29939" y="140216"/>
                      <a:pt x="34318" y="103783"/>
                    </a:cubicBezTo>
                    <a:cubicBezTo>
                      <a:pt x="50878" y="40182"/>
                      <a:pt x="44489" y="32877"/>
                      <a:pt x="44395" y="-1006"/>
                    </a:cubicBezTo>
                    <a:lnTo>
                      <a:pt x="36906" y="-366"/>
                    </a:lnTo>
                    <a:lnTo>
                      <a:pt x="36906" y="-363"/>
                    </a:lnTo>
                    <a:close/>
                  </a:path>
                </a:pathLst>
              </a:custGeom>
              <a:gradFill>
                <a:gsLst>
                  <a:gs pos="0">
                    <a:srgbClr val="555555"/>
                  </a:gs>
                  <a:gs pos="50000">
                    <a:srgbClr val="2A2A2A"/>
                  </a:gs>
                  <a:gs pos="100000">
                    <a:srgbClr val="000000"/>
                  </a:gs>
                </a:gsLst>
                <a:lin ang="0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6" name="图形 135">
              <a:extLst>
                <a:ext uri="{FF2B5EF4-FFF2-40B4-BE49-F238E27FC236}">
                  <a16:creationId xmlns:a16="http://schemas.microsoft.com/office/drawing/2014/main" id="{308DA147-2E7C-67FA-B04D-FB52BE0D8819}"/>
                </a:ext>
              </a:extLst>
            </p:cNvPr>
            <p:cNvGrpSpPr/>
            <p:nvPr/>
          </p:nvGrpSpPr>
          <p:grpSpPr>
            <a:xfrm>
              <a:off x="3885477" y="5279208"/>
              <a:ext cx="656374" cy="1107482"/>
              <a:chOff x="3885477" y="5279208"/>
              <a:chExt cx="656374" cy="1107482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38CEE0B-6C21-E436-6215-B04953BF23E5}"/>
                  </a:ext>
                </a:extLst>
              </p:cNvPr>
              <p:cNvSpPr/>
              <p:nvPr/>
            </p:nvSpPr>
            <p:spPr>
              <a:xfrm rot="868756">
                <a:off x="4013475" y="5492277"/>
                <a:ext cx="409869" cy="644591"/>
              </a:xfrm>
              <a:custGeom>
                <a:avLst/>
                <a:gdLst>
                  <a:gd name="connsiteX0" fmla="*/ -1 w 409869"/>
                  <a:gd name="connsiteY0" fmla="*/ 58639 h 644591"/>
                  <a:gd name="connsiteX1" fmla="*/ 409869 w 409869"/>
                  <a:gd name="connsiteY1" fmla="*/ 58639 h 644591"/>
                  <a:gd name="connsiteX2" fmla="*/ 409869 w 409869"/>
                  <a:gd name="connsiteY2" fmla="*/ 642838 h 644591"/>
                  <a:gd name="connsiteX3" fmla="*/ -1 w 409869"/>
                  <a:gd name="connsiteY3" fmla="*/ 642838 h 644591"/>
                  <a:gd name="connsiteX4" fmla="*/ -1 w 409869"/>
                  <a:gd name="connsiteY4" fmla="*/ 58639 h 64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644591">
                    <a:moveTo>
                      <a:pt x="-1" y="58639"/>
                    </a:moveTo>
                    <a:cubicBezTo>
                      <a:pt x="71129" y="-17396"/>
                      <a:pt x="286754" y="-24309"/>
                      <a:pt x="409869" y="58639"/>
                    </a:cubicBezTo>
                    <a:lnTo>
                      <a:pt x="409869" y="642838"/>
                    </a:lnTo>
                    <a:cubicBezTo>
                      <a:pt x="261325" y="641109"/>
                      <a:pt x="130026" y="645177"/>
                      <a:pt x="-1" y="642838"/>
                    </a:cubicBezTo>
                    <a:lnTo>
                      <a:pt x="-1" y="58639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1356344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13471AF-49B1-D518-3D4F-789805862AB3}"/>
                  </a:ext>
                </a:extLst>
              </p:cNvPr>
              <p:cNvSpPr/>
              <p:nvPr/>
            </p:nvSpPr>
            <p:spPr>
              <a:xfrm rot="868756">
                <a:off x="3979056" y="5547551"/>
                <a:ext cx="409869" cy="800613"/>
              </a:xfrm>
              <a:custGeom>
                <a:avLst/>
                <a:gdLst>
                  <a:gd name="connsiteX0" fmla="*/ -2 w 409869"/>
                  <a:gd name="connsiteY0" fmla="*/ -1008 h 800613"/>
                  <a:gd name="connsiteX1" fmla="*/ 409867 w 409869"/>
                  <a:gd name="connsiteY1" fmla="*/ -1008 h 800613"/>
                  <a:gd name="connsiteX2" fmla="*/ 409867 w 409869"/>
                  <a:gd name="connsiteY2" fmla="*/ 741020 h 800613"/>
                  <a:gd name="connsiteX3" fmla="*/ -2 w 409869"/>
                  <a:gd name="connsiteY3" fmla="*/ 741020 h 800613"/>
                  <a:gd name="connsiteX4" fmla="*/ -2 w 409869"/>
                  <a:gd name="connsiteY4" fmla="*/ -1008 h 80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800613">
                    <a:moveTo>
                      <a:pt x="-2" y="-1008"/>
                    </a:moveTo>
                    <a:cubicBezTo>
                      <a:pt x="117986" y="54906"/>
                      <a:pt x="248121" y="74378"/>
                      <a:pt x="409867" y="-1008"/>
                    </a:cubicBezTo>
                    <a:lnTo>
                      <a:pt x="409867" y="741020"/>
                    </a:lnTo>
                    <a:cubicBezTo>
                      <a:pt x="261712" y="829029"/>
                      <a:pt x="62328" y="808574"/>
                      <a:pt x="-2" y="741020"/>
                    </a:cubicBezTo>
                    <a:lnTo>
                      <a:pt x="-2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2158338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5B3A28D-C485-D7F0-4639-AC48EBC78D12}"/>
                  </a:ext>
                </a:extLst>
              </p:cNvPr>
              <p:cNvSpPr/>
              <p:nvPr/>
            </p:nvSpPr>
            <p:spPr>
              <a:xfrm rot="868756">
                <a:off x="4044670" y="5642411"/>
                <a:ext cx="409869" cy="102716"/>
              </a:xfrm>
              <a:custGeom>
                <a:avLst/>
                <a:gdLst>
                  <a:gd name="connsiteX0" fmla="*/ 0 w 409869"/>
                  <a:gd name="connsiteY0" fmla="*/ -1008 h 102716"/>
                  <a:gd name="connsiteX1" fmla="*/ 409869 w 409869"/>
                  <a:gd name="connsiteY1" fmla="*/ -1008 h 102716"/>
                  <a:gd name="connsiteX2" fmla="*/ 409869 w 409869"/>
                  <a:gd name="connsiteY2" fmla="*/ 43750 h 102716"/>
                  <a:gd name="connsiteX3" fmla="*/ 0 w 409869"/>
                  <a:gd name="connsiteY3" fmla="*/ 43750 h 102716"/>
                  <a:gd name="connsiteX4" fmla="*/ 0 w 409869"/>
                  <a:gd name="connsiteY4" fmla="*/ -1008 h 102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102716">
                    <a:moveTo>
                      <a:pt x="0" y="-1008"/>
                    </a:moveTo>
                    <a:cubicBezTo>
                      <a:pt x="117988" y="54907"/>
                      <a:pt x="248123" y="74376"/>
                      <a:pt x="409869" y="-1008"/>
                    </a:cubicBezTo>
                    <a:lnTo>
                      <a:pt x="409869" y="43750"/>
                    </a:lnTo>
                    <a:cubicBezTo>
                      <a:pt x="271991" y="137173"/>
                      <a:pt x="45858" y="103019"/>
                      <a:pt x="0" y="43750"/>
                    </a:cubicBezTo>
                    <a:lnTo>
                      <a:pt x="0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12662B3B-0A03-FF11-D4D0-A7897089A710}"/>
                  </a:ext>
                </a:extLst>
              </p:cNvPr>
              <p:cNvSpPr/>
              <p:nvPr/>
            </p:nvSpPr>
            <p:spPr>
              <a:xfrm rot="868756">
                <a:off x="3907897" y="6173025"/>
                <a:ext cx="409869" cy="100792"/>
              </a:xfrm>
              <a:custGeom>
                <a:avLst/>
                <a:gdLst>
                  <a:gd name="connsiteX0" fmla="*/ -4 w 409869"/>
                  <a:gd name="connsiteY0" fmla="*/ -1008 h 100792"/>
                  <a:gd name="connsiteX1" fmla="*/ 409865 w 409869"/>
                  <a:gd name="connsiteY1" fmla="*/ -1008 h 100792"/>
                  <a:gd name="connsiteX2" fmla="*/ 409865 w 409869"/>
                  <a:gd name="connsiteY2" fmla="*/ 43752 h 100792"/>
                  <a:gd name="connsiteX3" fmla="*/ -4 w 409869"/>
                  <a:gd name="connsiteY3" fmla="*/ 43752 h 100792"/>
                  <a:gd name="connsiteX4" fmla="*/ -4 w 409869"/>
                  <a:gd name="connsiteY4" fmla="*/ -1008 h 10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100792">
                    <a:moveTo>
                      <a:pt x="-4" y="-1008"/>
                    </a:moveTo>
                    <a:cubicBezTo>
                      <a:pt x="117983" y="54904"/>
                      <a:pt x="248119" y="74378"/>
                      <a:pt x="409865" y="-1008"/>
                    </a:cubicBezTo>
                    <a:lnTo>
                      <a:pt x="409865" y="43752"/>
                    </a:lnTo>
                    <a:cubicBezTo>
                      <a:pt x="271987" y="137163"/>
                      <a:pt x="71747" y="97125"/>
                      <a:pt x="-4" y="43752"/>
                    </a:cubicBezTo>
                    <a:lnTo>
                      <a:pt x="-4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8157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BF2808F-1B3F-9DE9-F459-9F07FF63B7DD}"/>
                  </a:ext>
                </a:extLst>
              </p:cNvPr>
              <p:cNvSpPr/>
              <p:nvPr/>
            </p:nvSpPr>
            <p:spPr>
              <a:xfrm rot="3568756">
                <a:off x="4090502" y="5867095"/>
                <a:ext cx="187521" cy="187521"/>
              </a:xfrm>
              <a:custGeom>
                <a:avLst/>
                <a:gdLst>
                  <a:gd name="connsiteX0" fmla="*/ -730 w 187521"/>
                  <a:gd name="connsiteY0" fmla="*/ -697 h 187521"/>
                  <a:gd name="connsiteX1" fmla="*/ 186792 w 187521"/>
                  <a:gd name="connsiteY1" fmla="*/ -697 h 187521"/>
                  <a:gd name="connsiteX2" fmla="*/ 186792 w 187521"/>
                  <a:gd name="connsiteY2" fmla="*/ 186825 h 187521"/>
                  <a:gd name="connsiteX3" fmla="*/ -730 w 187521"/>
                  <a:gd name="connsiteY3" fmla="*/ 186825 h 18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21" h="187521">
                    <a:moveTo>
                      <a:pt x="-730" y="-697"/>
                    </a:moveTo>
                    <a:lnTo>
                      <a:pt x="186792" y="-697"/>
                    </a:lnTo>
                    <a:lnTo>
                      <a:pt x="186792" y="186825"/>
                    </a:lnTo>
                    <a:lnTo>
                      <a:pt x="-730" y="186825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0070636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C44D912-C4B5-BF5F-AE70-BC1B98388A83}"/>
                  </a:ext>
                </a:extLst>
              </p:cNvPr>
              <p:cNvSpPr/>
              <p:nvPr/>
            </p:nvSpPr>
            <p:spPr>
              <a:xfrm rot="868756">
                <a:off x="4115843" y="5890934"/>
                <a:ext cx="128233" cy="124269"/>
              </a:xfrm>
              <a:custGeom>
                <a:avLst/>
                <a:gdLst>
                  <a:gd name="connsiteX0" fmla="*/ 102763 w 128233"/>
                  <a:gd name="connsiteY0" fmla="*/ -1008 h 124269"/>
                  <a:gd name="connsiteX1" fmla="*/ 88743 w 128233"/>
                  <a:gd name="connsiteY1" fmla="*/ 2004 h 124269"/>
                  <a:gd name="connsiteX2" fmla="*/ 56697 w 128233"/>
                  <a:gd name="connsiteY2" fmla="*/ 4023 h 124269"/>
                  <a:gd name="connsiteX3" fmla="*/ 28656 w 128233"/>
                  <a:gd name="connsiteY3" fmla="*/ 5016 h 124269"/>
                  <a:gd name="connsiteX4" fmla="*/ 29658 w 128233"/>
                  <a:gd name="connsiteY4" fmla="*/ 20038 h 124269"/>
                  <a:gd name="connsiteX5" fmla="*/ 33664 w 128233"/>
                  <a:gd name="connsiteY5" fmla="*/ 42070 h 124269"/>
                  <a:gd name="connsiteX6" fmla="*/ 9629 w 128233"/>
                  <a:gd name="connsiteY6" fmla="*/ 60096 h 124269"/>
                  <a:gd name="connsiteX7" fmla="*/ 8628 w 128233"/>
                  <a:gd name="connsiteY7" fmla="*/ 77120 h 124269"/>
                  <a:gd name="connsiteX8" fmla="*/ 15638 w 128233"/>
                  <a:gd name="connsiteY8" fmla="*/ 96147 h 124269"/>
                  <a:gd name="connsiteX9" fmla="*/ 27655 w 128233"/>
                  <a:gd name="connsiteY9" fmla="*/ 110168 h 124269"/>
                  <a:gd name="connsiteX10" fmla="*/ 47684 w 128233"/>
                  <a:gd name="connsiteY10" fmla="*/ 101155 h 124269"/>
                  <a:gd name="connsiteX11" fmla="*/ 57698 w 128233"/>
                  <a:gd name="connsiteY11" fmla="*/ 76119 h 124269"/>
                  <a:gd name="connsiteX12" fmla="*/ 70717 w 128233"/>
                  <a:gd name="connsiteY12" fmla="*/ 71111 h 124269"/>
                  <a:gd name="connsiteX13" fmla="*/ 87741 w 128233"/>
                  <a:gd name="connsiteY13" fmla="*/ 37062 h 124269"/>
                  <a:gd name="connsiteX14" fmla="*/ 65710 w 128233"/>
                  <a:gd name="connsiteY14" fmla="*/ 50081 h 124269"/>
                  <a:gd name="connsiteX15" fmla="*/ 48685 w 128233"/>
                  <a:gd name="connsiteY15" fmla="*/ 71111 h 124269"/>
                  <a:gd name="connsiteX16" fmla="*/ 57698 w 128233"/>
                  <a:gd name="connsiteY16" fmla="*/ 47077 h 124269"/>
                  <a:gd name="connsiteX17" fmla="*/ 79730 w 128233"/>
                  <a:gd name="connsiteY17" fmla="*/ 25045 h 124269"/>
                  <a:gd name="connsiteX18" fmla="*/ 97756 w 128233"/>
                  <a:gd name="connsiteY18" fmla="*/ 17034 h 124269"/>
                  <a:gd name="connsiteX19" fmla="*/ 102763 w 128233"/>
                  <a:gd name="connsiteY19" fmla="*/ -992 h 124269"/>
                  <a:gd name="connsiteX20" fmla="*/ 102763 w 128233"/>
                  <a:gd name="connsiteY20" fmla="*/ -1008 h 124269"/>
                  <a:gd name="connsiteX21" fmla="*/ 105767 w 128233"/>
                  <a:gd name="connsiteY21" fmla="*/ 31038 h 124269"/>
                  <a:gd name="connsiteX22" fmla="*/ 94751 w 128233"/>
                  <a:gd name="connsiteY22" fmla="*/ 50066 h 124269"/>
                  <a:gd name="connsiteX23" fmla="*/ 112777 w 128233"/>
                  <a:gd name="connsiteY23" fmla="*/ 47053 h 124269"/>
                  <a:gd name="connsiteX24" fmla="*/ 105767 w 128233"/>
                  <a:gd name="connsiteY24" fmla="*/ 31030 h 124269"/>
                  <a:gd name="connsiteX25" fmla="*/ 107770 w 128233"/>
                  <a:gd name="connsiteY25" fmla="*/ 74108 h 124269"/>
                  <a:gd name="connsiteX26" fmla="*/ 57698 w 128233"/>
                  <a:gd name="connsiteY26" fmla="*/ 96132 h 124269"/>
                  <a:gd name="connsiteX27" fmla="*/ 85738 w 128233"/>
                  <a:gd name="connsiteY27" fmla="*/ 123171 h 124269"/>
                  <a:gd name="connsiteX28" fmla="*/ 120789 w 128233"/>
                  <a:gd name="connsiteY28" fmla="*/ 102140 h 124269"/>
                  <a:gd name="connsiteX29" fmla="*/ 122792 w 128233"/>
                  <a:gd name="connsiteY29" fmla="*/ 75102 h 124269"/>
                  <a:gd name="connsiteX30" fmla="*/ 107770 w 128233"/>
                  <a:gd name="connsiteY30" fmla="*/ 74108 h 124269"/>
                  <a:gd name="connsiteX31" fmla="*/ 106769 w 128233"/>
                  <a:gd name="connsiteY31" fmla="*/ 82112 h 124269"/>
                  <a:gd name="connsiteX32" fmla="*/ 113779 w 128233"/>
                  <a:gd name="connsiteY32" fmla="*/ 89122 h 124269"/>
                  <a:gd name="connsiteX33" fmla="*/ 110774 w 128233"/>
                  <a:gd name="connsiteY33" fmla="*/ 96132 h 124269"/>
                  <a:gd name="connsiteX34" fmla="*/ 102763 w 128233"/>
                  <a:gd name="connsiteY34" fmla="*/ 89122 h 124269"/>
                  <a:gd name="connsiteX35" fmla="*/ 106769 w 128233"/>
                  <a:gd name="connsiteY35" fmla="*/ 82112 h 124269"/>
                  <a:gd name="connsiteX36" fmla="*/ 77727 w 128233"/>
                  <a:gd name="connsiteY36" fmla="*/ 89122 h 124269"/>
                  <a:gd name="connsiteX37" fmla="*/ 84737 w 128233"/>
                  <a:gd name="connsiteY37" fmla="*/ 100137 h 124269"/>
                  <a:gd name="connsiteX38" fmla="*/ 77727 w 128233"/>
                  <a:gd name="connsiteY38" fmla="*/ 111153 h 124269"/>
                  <a:gd name="connsiteX39" fmla="*/ 70717 w 128233"/>
                  <a:gd name="connsiteY39" fmla="*/ 100137 h 124269"/>
                  <a:gd name="connsiteX40" fmla="*/ 77727 w 128233"/>
                  <a:gd name="connsiteY40" fmla="*/ 89122 h 1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8233" h="124269">
                    <a:moveTo>
                      <a:pt x="102763" y="-1008"/>
                    </a:moveTo>
                    <a:cubicBezTo>
                      <a:pt x="99191" y="-1008"/>
                      <a:pt x="94483" y="-175"/>
                      <a:pt x="88743" y="2004"/>
                    </a:cubicBezTo>
                    <a:cubicBezTo>
                      <a:pt x="79316" y="5588"/>
                      <a:pt x="65064" y="6202"/>
                      <a:pt x="56697" y="4023"/>
                    </a:cubicBezTo>
                    <a:cubicBezTo>
                      <a:pt x="48329" y="1844"/>
                      <a:pt x="35714" y="2294"/>
                      <a:pt x="28656" y="5016"/>
                    </a:cubicBezTo>
                    <a:cubicBezTo>
                      <a:pt x="16579" y="9699"/>
                      <a:pt x="16667" y="10477"/>
                      <a:pt x="29658" y="20038"/>
                    </a:cubicBezTo>
                    <a:cubicBezTo>
                      <a:pt x="41515" y="28765"/>
                      <a:pt x="42181" y="31805"/>
                      <a:pt x="33664" y="42070"/>
                    </a:cubicBezTo>
                    <a:cubicBezTo>
                      <a:pt x="28210" y="48638"/>
                      <a:pt x="17223" y="57283"/>
                      <a:pt x="9629" y="60096"/>
                    </a:cubicBezTo>
                    <a:cubicBezTo>
                      <a:pt x="-3295" y="64876"/>
                      <a:pt x="-2793" y="65697"/>
                      <a:pt x="8628" y="77120"/>
                    </a:cubicBezTo>
                    <a:cubicBezTo>
                      <a:pt x="15338" y="83829"/>
                      <a:pt x="18149" y="92083"/>
                      <a:pt x="15638" y="96147"/>
                    </a:cubicBezTo>
                    <a:cubicBezTo>
                      <a:pt x="13126" y="100212"/>
                      <a:pt x="18400" y="106698"/>
                      <a:pt x="27655" y="110168"/>
                    </a:cubicBezTo>
                    <a:cubicBezTo>
                      <a:pt x="41667" y="115417"/>
                      <a:pt x="45590" y="114021"/>
                      <a:pt x="47684" y="101155"/>
                    </a:cubicBezTo>
                    <a:cubicBezTo>
                      <a:pt x="49066" y="92654"/>
                      <a:pt x="53629" y="81071"/>
                      <a:pt x="57698" y="76119"/>
                    </a:cubicBezTo>
                    <a:cubicBezTo>
                      <a:pt x="61767" y="71166"/>
                      <a:pt x="67371" y="69046"/>
                      <a:pt x="70717" y="71111"/>
                    </a:cubicBezTo>
                    <a:cubicBezTo>
                      <a:pt x="79087" y="76283"/>
                      <a:pt x="93785" y="46838"/>
                      <a:pt x="87741" y="37062"/>
                    </a:cubicBezTo>
                    <a:cubicBezTo>
                      <a:pt x="84713" y="32165"/>
                      <a:pt x="76247" y="37062"/>
                      <a:pt x="65710" y="50081"/>
                    </a:cubicBezTo>
                    <a:lnTo>
                      <a:pt x="48685" y="71111"/>
                    </a:lnTo>
                    <a:lnTo>
                      <a:pt x="57698" y="47077"/>
                    </a:lnTo>
                    <a:cubicBezTo>
                      <a:pt x="65089" y="26798"/>
                      <a:pt x="72292" y="20018"/>
                      <a:pt x="79730" y="25045"/>
                    </a:cubicBezTo>
                    <a:cubicBezTo>
                      <a:pt x="80730" y="25718"/>
                      <a:pt x="88646" y="21904"/>
                      <a:pt x="97756" y="17034"/>
                    </a:cubicBezTo>
                    <a:cubicBezTo>
                      <a:pt x="113823" y="8435"/>
                      <a:pt x="113479" y="-519"/>
                      <a:pt x="102763" y="-992"/>
                    </a:cubicBezTo>
                    <a:lnTo>
                      <a:pt x="102763" y="-1008"/>
                    </a:lnTo>
                    <a:close/>
                    <a:moveTo>
                      <a:pt x="105767" y="31038"/>
                    </a:moveTo>
                    <a:cubicBezTo>
                      <a:pt x="100490" y="31042"/>
                      <a:pt x="95340" y="39875"/>
                      <a:pt x="94751" y="50066"/>
                    </a:cubicBezTo>
                    <a:cubicBezTo>
                      <a:pt x="93449" y="72594"/>
                      <a:pt x="109416" y="69910"/>
                      <a:pt x="112777" y="47053"/>
                    </a:cubicBezTo>
                    <a:cubicBezTo>
                      <a:pt x="114161" y="37645"/>
                      <a:pt x="111481" y="31026"/>
                      <a:pt x="105767" y="31030"/>
                    </a:cubicBezTo>
                    <a:close/>
                    <a:moveTo>
                      <a:pt x="107770" y="74108"/>
                    </a:moveTo>
                    <a:cubicBezTo>
                      <a:pt x="88728" y="76021"/>
                      <a:pt x="60698" y="87131"/>
                      <a:pt x="57698" y="96132"/>
                    </a:cubicBezTo>
                    <a:cubicBezTo>
                      <a:pt x="51787" y="113864"/>
                      <a:pt x="62297" y="124356"/>
                      <a:pt x="85738" y="123171"/>
                    </a:cubicBezTo>
                    <a:cubicBezTo>
                      <a:pt x="103577" y="122275"/>
                      <a:pt x="112426" y="117240"/>
                      <a:pt x="120789" y="102140"/>
                    </a:cubicBezTo>
                    <a:cubicBezTo>
                      <a:pt x="129950" y="85589"/>
                      <a:pt x="130698" y="80054"/>
                      <a:pt x="122792" y="75102"/>
                    </a:cubicBezTo>
                    <a:cubicBezTo>
                      <a:pt x="119931" y="73306"/>
                      <a:pt x="114117" y="73466"/>
                      <a:pt x="107770" y="74108"/>
                    </a:cubicBezTo>
                    <a:close/>
                    <a:moveTo>
                      <a:pt x="106769" y="82112"/>
                    </a:moveTo>
                    <a:cubicBezTo>
                      <a:pt x="111004" y="82112"/>
                      <a:pt x="113779" y="85124"/>
                      <a:pt x="113779" y="89122"/>
                    </a:cubicBezTo>
                    <a:cubicBezTo>
                      <a:pt x="113779" y="93120"/>
                      <a:pt x="112538" y="96132"/>
                      <a:pt x="110774" y="96132"/>
                    </a:cubicBezTo>
                    <a:cubicBezTo>
                      <a:pt x="109011" y="96132"/>
                      <a:pt x="105235" y="93120"/>
                      <a:pt x="102763" y="89122"/>
                    </a:cubicBezTo>
                    <a:cubicBezTo>
                      <a:pt x="100291" y="85124"/>
                      <a:pt x="102532" y="82112"/>
                      <a:pt x="106769" y="82112"/>
                    </a:cubicBezTo>
                    <a:close/>
                    <a:moveTo>
                      <a:pt x="77727" y="89122"/>
                    </a:moveTo>
                    <a:cubicBezTo>
                      <a:pt x="81726" y="89122"/>
                      <a:pt x="84737" y="94137"/>
                      <a:pt x="84737" y="100137"/>
                    </a:cubicBezTo>
                    <a:cubicBezTo>
                      <a:pt x="84737" y="106138"/>
                      <a:pt x="81726" y="111153"/>
                      <a:pt x="77727" y="111153"/>
                    </a:cubicBezTo>
                    <a:cubicBezTo>
                      <a:pt x="73728" y="111153"/>
                      <a:pt x="70717" y="106134"/>
                      <a:pt x="70717" y="100137"/>
                    </a:cubicBezTo>
                    <a:cubicBezTo>
                      <a:pt x="70717" y="94141"/>
                      <a:pt x="73728" y="89122"/>
                      <a:pt x="77727" y="891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483124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52F7AD3-EA43-CB0A-6DCB-90118C9AA517}"/>
                  </a:ext>
                </a:extLst>
              </p:cNvPr>
              <p:cNvSpPr/>
              <p:nvPr/>
            </p:nvSpPr>
            <p:spPr>
              <a:xfrm rot="868756">
                <a:off x="4286860" y="5325538"/>
                <a:ext cx="45697" cy="231507"/>
              </a:xfrm>
              <a:custGeom>
                <a:avLst/>
                <a:gdLst>
                  <a:gd name="connsiteX0" fmla="*/ 36920 w 45697"/>
                  <a:gd name="connsiteY0" fmla="*/ -364 h 231507"/>
                  <a:gd name="connsiteX1" fmla="*/ 17716 w 45697"/>
                  <a:gd name="connsiteY1" fmla="*/ 94178 h 231507"/>
                  <a:gd name="connsiteX2" fmla="*/ 7589 w 45697"/>
                  <a:gd name="connsiteY2" fmla="*/ 221543 h 231507"/>
                  <a:gd name="connsiteX3" fmla="*/ 45700 w 45697"/>
                  <a:gd name="connsiteY3" fmla="*/ 215710 h 231507"/>
                  <a:gd name="connsiteX4" fmla="*/ 34331 w 45697"/>
                  <a:gd name="connsiteY4" fmla="*/ 103782 h 231507"/>
                  <a:gd name="connsiteX5" fmla="*/ 44409 w 45697"/>
                  <a:gd name="connsiteY5" fmla="*/ -1007 h 231507"/>
                  <a:gd name="connsiteX6" fmla="*/ 36920 w 45697"/>
                  <a:gd name="connsiteY6" fmla="*/ -368 h 231507"/>
                  <a:gd name="connsiteX7" fmla="*/ 36920 w 45697"/>
                  <a:gd name="connsiteY7" fmla="*/ -364 h 23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97" h="231507">
                    <a:moveTo>
                      <a:pt x="36920" y="-364"/>
                    </a:moveTo>
                    <a:cubicBezTo>
                      <a:pt x="44388" y="30117"/>
                      <a:pt x="31008" y="71734"/>
                      <a:pt x="17716" y="94178"/>
                    </a:cubicBezTo>
                    <a:cubicBezTo>
                      <a:pt x="-4907" y="141222"/>
                      <a:pt x="-3002" y="172797"/>
                      <a:pt x="7589" y="221543"/>
                    </a:cubicBezTo>
                    <a:cubicBezTo>
                      <a:pt x="26980" y="234278"/>
                      <a:pt x="45148" y="234374"/>
                      <a:pt x="45700" y="215710"/>
                    </a:cubicBezTo>
                    <a:cubicBezTo>
                      <a:pt x="30969" y="175127"/>
                      <a:pt x="29953" y="140215"/>
                      <a:pt x="34331" y="103782"/>
                    </a:cubicBezTo>
                    <a:cubicBezTo>
                      <a:pt x="50892" y="40181"/>
                      <a:pt x="44502" y="32875"/>
                      <a:pt x="44409" y="-1007"/>
                    </a:cubicBezTo>
                    <a:lnTo>
                      <a:pt x="36920" y="-368"/>
                    </a:lnTo>
                    <a:lnTo>
                      <a:pt x="36920" y="-364"/>
                    </a:lnTo>
                    <a:close/>
                  </a:path>
                </a:pathLst>
              </a:custGeom>
              <a:gradFill>
                <a:gsLst>
                  <a:gs pos="0">
                    <a:srgbClr val="555555"/>
                  </a:gs>
                  <a:gs pos="50000">
                    <a:srgbClr val="2A2A2A"/>
                  </a:gs>
                  <a:gs pos="100000">
                    <a:srgbClr val="000000"/>
                  </a:gs>
                </a:gsLst>
                <a:lin ang="0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7D925B5-CE7A-3F01-2810-326BE5C87195}"/>
                </a:ext>
              </a:extLst>
            </p:cNvPr>
            <p:cNvSpPr/>
            <p:nvPr/>
          </p:nvSpPr>
          <p:spPr>
            <a:xfrm rot="738082">
              <a:off x="4442332" y="5245073"/>
              <a:ext cx="432943" cy="430770"/>
            </a:xfrm>
            <a:custGeom>
              <a:avLst/>
              <a:gdLst>
                <a:gd name="connsiteX0" fmla="*/ 432957 w 432943"/>
                <a:gd name="connsiteY0" fmla="*/ 236444 h 430770"/>
                <a:gd name="connsiteX1" fmla="*/ 281484 w 432943"/>
                <a:gd name="connsiteY1" fmla="*/ 251150 h 430770"/>
                <a:gd name="connsiteX2" fmla="*/ 365411 w 432943"/>
                <a:gd name="connsiteY2" fmla="*/ 371065 h 430770"/>
                <a:gd name="connsiteX3" fmla="*/ 239921 w 432943"/>
                <a:gd name="connsiteY3" fmla="*/ 284965 h 430770"/>
                <a:gd name="connsiteX4" fmla="*/ 227133 w 432943"/>
                <a:gd name="connsiteY4" fmla="*/ 430774 h 430770"/>
                <a:gd name="connsiteX5" fmla="*/ 186348 w 432943"/>
                <a:gd name="connsiteY5" fmla="*/ 284156 h 430770"/>
                <a:gd name="connsiteX6" fmla="*/ 82829 w 432943"/>
                <a:gd name="connsiteY6" fmla="*/ 387632 h 430770"/>
                <a:gd name="connsiteX7" fmla="*/ 145831 w 432943"/>
                <a:gd name="connsiteY7" fmla="*/ 249099 h 430770"/>
                <a:gd name="connsiteX8" fmla="*/ 17 w 432943"/>
                <a:gd name="connsiteY8" fmla="*/ 261825 h 430770"/>
                <a:gd name="connsiteX9" fmla="*/ 137327 w 432943"/>
                <a:gd name="connsiteY9" fmla="*/ 196200 h 430770"/>
                <a:gd name="connsiteX10" fmla="*/ 17447 w 432943"/>
                <a:gd name="connsiteY10" fmla="*/ 112220 h 430770"/>
                <a:gd name="connsiteX11" fmla="*/ 164816 w 432943"/>
                <a:gd name="connsiteY11" fmla="*/ 150209 h 430770"/>
                <a:gd name="connsiteX12" fmla="*/ 126963 w 432943"/>
                <a:gd name="connsiteY12" fmla="*/ 8820 h 430770"/>
                <a:gd name="connsiteX13" fmla="*/ 215437 w 432943"/>
                <a:gd name="connsiteY13" fmla="*/ 132646 h 430770"/>
                <a:gd name="connsiteX14" fmla="*/ 277324 w 432943"/>
                <a:gd name="connsiteY14" fmla="*/ 4 h 430770"/>
                <a:gd name="connsiteX15" fmla="*/ 265504 w 432943"/>
                <a:gd name="connsiteY15" fmla="*/ 151732 h 430770"/>
                <a:gd name="connsiteX16" fmla="*/ 398172 w 432943"/>
                <a:gd name="connsiteY16" fmla="*/ 89902 h 430770"/>
                <a:gd name="connsiteX17" fmla="*/ 291588 w 432943"/>
                <a:gd name="connsiteY17" fmla="*/ 198534 h 430770"/>
                <a:gd name="connsiteX18" fmla="*/ 432960 w 432943"/>
                <a:gd name="connsiteY18" fmla="*/ 236448 h 43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943" h="430770">
                  <a:moveTo>
                    <a:pt x="432957" y="236444"/>
                  </a:moveTo>
                  <a:lnTo>
                    <a:pt x="281484" y="251150"/>
                  </a:lnTo>
                  <a:lnTo>
                    <a:pt x="365411" y="371065"/>
                  </a:lnTo>
                  <a:lnTo>
                    <a:pt x="239921" y="284965"/>
                  </a:lnTo>
                  <a:lnTo>
                    <a:pt x="227133" y="430774"/>
                  </a:lnTo>
                  <a:lnTo>
                    <a:pt x="186348" y="284156"/>
                  </a:lnTo>
                  <a:lnTo>
                    <a:pt x="82829" y="387632"/>
                  </a:lnTo>
                  <a:lnTo>
                    <a:pt x="145831" y="249099"/>
                  </a:lnTo>
                  <a:lnTo>
                    <a:pt x="17" y="261825"/>
                  </a:lnTo>
                  <a:lnTo>
                    <a:pt x="137327" y="196200"/>
                  </a:lnTo>
                  <a:lnTo>
                    <a:pt x="17447" y="112220"/>
                  </a:lnTo>
                  <a:lnTo>
                    <a:pt x="164816" y="150209"/>
                  </a:lnTo>
                  <a:lnTo>
                    <a:pt x="126963" y="8820"/>
                  </a:lnTo>
                  <a:lnTo>
                    <a:pt x="215437" y="132646"/>
                  </a:lnTo>
                  <a:lnTo>
                    <a:pt x="277324" y="4"/>
                  </a:lnTo>
                  <a:lnTo>
                    <a:pt x="265504" y="151732"/>
                  </a:lnTo>
                  <a:lnTo>
                    <a:pt x="398172" y="89902"/>
                  </a:lnTo>
                  <a:lnTo>
                    <a:pt x="291588" y="198534"/>
                  </a:lnTo>
                  <a:lnTo>
                    <a:pt x="432960" y="236448"/>
                  </a:lnTo>
                  <a:close/>
                </a:path>
              </a:pathLst>
            </a:custGeom>
            <a:solidFill>
              <a:srgbClr val="FFD73B"/>
            </a:solidFill>
            <a:ln w="2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55DD167-90EE-477C-CD46-DBF3CE46A723}"/>
                </a:ext>
              </a:extLst>
            </p:cNvPr>
            <p:cNvSpPr/>
            <p:nvPr/>
          </p:nvSpPr>
          <p:spPr>
            <a:xfrm rot="253064">
              <a:off x="4222370" y="5134523"/>
              <a:ext cx="322400" cy="320781"/>
            </a:xfrm>
            <a:custGeom>
              <a:avLst/>
              <a:gdLst>
                <a:gd name="connsiteX0" fmla="*/ 322406 w 322400"/>
                <a:gd name="connsiteY0" fmla="*/ 176069 h 320781"/>
                <a:gd name="connsiteX1" fmla="*/ 209608 w 322400"/>
                <a:gd name="connsiteY1" fmla="*/ 187020 h 320781"/>
                <a:gd name="connsiteX2" fmla="*/ 272107 w 322400"/>
                <a:gd name="connsiteY2" fmla="*/ 276317 h 320781"/>
                <a:gd name="connsiteX3" fmla="*/ 178658 w 322400"/>
                <a:gd name="connsiteY3" fmla="*/ 212201 h 320781"/>
                <a:gd name="connsiteX4" fmla="*/ 169135 w 322400"/>
                <a:gd name="connsiteY4" fmla="*/ 320780 h 320781"/>
                <a:gd name="connsiteX5" fmla="*/ 138764 w 322400"/>
                <a:gd name="connsiteY5" fmla="*/ 211599 h 320781"/>
                <a:gd name="connsiteX6" fmla="*/ 61676 w 322400"/>
                <a:gd name="connsiteY6" fmla="*/ 288654 h 320781"/>
                <a:gd name="connsiteX7" fmla="*/ 108592 w 322400"/>
                <a:gd name="connsiteY7" fmla="*/ 185493 h 320781"/>
                <a:gd name="connsiteX8" fmla="*/ 8 w 322400"/>
                <a:gd name="connsiteY8" fmla="*/ 194969 h 320781"/>
                <a:gd name="connsiteX9" fmla="*/ 102259 w 322400"/>
                <a:gd name="connsiteY9" fmla="*/ 146100 h 320781"/>
                <a:gd name="connsiteX10" fmla="*/ 12988 w 322400"/>
                <a:gd name="connsiteY10" fmla="*/ 83563 h 320781"/>
                <a:gd name="connsiteX11" fmla="*/ 122729 w 322400"/>
                <a:gd name="connsiteY11" fmla="*/ 111852 h 320781"/>
                <a:gd name="connsiteX12" fmla="*/ 94541 w 322400"/>
                <a:gd name="connsiteY12" fmla="*/ 6564 h 320781"/>
                <a:gd name="connsiteX13" fmla="*/ 160425 w 322400"/>
                <a:gd name="connsiteY13" fmla="*/ 98774 h 320781"/>
                <a:gd name="connsiteX14" fmla="*/ 206511 w 322400"/>
                <a:gd name="connsiteY14" fmla="*/ -1 h 320781"/>
                <a:gd name="connsiteX15" fmla="*/ 197708 w 322400"/>
                <a:gd name="connsiteY15" fmla="*/ 112986 h 320781"/>
                <a:gd name="connsiteX16" fmla="*/ 296503 w 322400"/>
                <a:gd name="connsiteY16" fmla="*/ 66944 h 320781"/>
                <a:gd name="connsiteX17" fmla="*/ 217133 w 322400"/>
                <a:gd name="connsiteY17" fmla="*/ 147838 h 320781"/>
                <a:gd name="connsiteX18" fmla="*/ 322408 w 322400"/>
                <a:gd name="connsiteY18" fmla="*/ 176072 h 32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2400" h="320781">
                  <a:moveTo>
                    <a:pt x="322406" y="176069"/>
                  </a:moveTo>
                  <a:lnTo>
                    <a:pt x="209608" y="187020"/>
                  </a:lnTo>
                  <a:lnTo>
                    <a:pt x="272107" y="276317"/>
                  </a:lnTo>
                  <a:lnTo>
                    <a:pt x="178658" y="212201"/>
                  </a:lnTo>
                  <a:lnTo>
                    <a:pt x="169135" y="320780"/>
                  </a:lnTo>
                  <a:lnTo>
                    <a:pt x="138764" y="211599"/>
                  </a:lnTo>
                  <a:lnTo>
                    <a:pt x="61676" y="288654"/>
                  </a:lnTo>
                  <a:lnTo>
                    <a:pt x="108592" y="185493"/>
                  </a:lnTo>
                  <a:lnTo>
                    <a:pt x="8" y="194969"/>
                  </a:lnTo>
                  <a:lnTo>
                    <a:pt x="102259" y="146100"/>
                  </a:lnTo>
                  <a:lnTo>
                    <a:pt x="12988" y="83563"/>
                  </a:lnTo>
                  <a:lnTo>
                    <a:pt x="122729" y="111852"/>
                  </a:lnTo>
                  <a:lnTo>
                    <a:pt x="94541" y="6564"/>
                  </a:lnTo>
                  <a:lnTo>
                    <a:pt x="160425" y="98774"/>
                  </a:lnTo>
                  <a:lnTo>
                    <a:pt x="206511" y="-1"/>
                  </a:lnTo>
                  <a:lnTo>
                    <a:pt x="197708" y="112986"/>
                  </a:lnTo>
                  <a:lnTo>
                    <a:pt x="296503" y="66944"/>
                  </a:lnTo>
                  <a:lnTo>
                    <a:pt x="217133" y="147838"/>
                  </a:lnTo>
                  <a:lnTo>
                    <a:pt x="322408" y="176072"/>
                  </a:lnTo>
                  <a:close/>
                </a:path>
              </a:pathLst>
            </a:custGeom>
            <a:solidFill>
              <a:srgbClr val="FFD73B"/>
            </a:solidFill>
            <a:ln w="2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67FA688-B2F3-3903-12A9-8C78FF6942D5}"/>
                </a:ext>
              </a:extLst>
            </p:cNvPr>
            <p:cNvSpPr/>
            <p:nvPr/>
          </p:nvSpPr>
          <p:spPr>
            <a:xfrm>
              <a:off x="3921473" y="5537455"/>
              <a:ext cx="167248" cy="623942"/>
            </a:xfrm>
            <a:custGeom>
              <a:avLst/>
              <a:gdLst>
                <a:gd name="connsiteX0" fmla="*/ -5 w 167248"/>
                <a:gd name="connsiteY0" fmla="*/ 622928 h 623942"/>
                <a:gd name="connsiteX1" fmla="*/ 167243 w 167248"/>
                <a:gd name="connsiteY1" fmla="*/ -1007 h 623942"/>
                <a:gd name="connsiteX2" fmla="*/ -5 w 167248"/>
                <a:gd name="connsiteY2" fmla="*/ 622928 h 62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248" h="623942">
                  <a:moveTo>
                    <a:pt x="-5" y="622928"/>
                  </a:moveTo>
                  <a:cubicBezTo>
                    <a:pt x="11773" y="594727"/>
                    <a:pt x="167243" y="-1007"/>
                    <a:pt x="167243" y="-1007"/>
                  </a:cubicBezTo>
                  <a:cubicBezTo>
                    <a:pt x="167243" y="-1007"/>
                    <a:pt x="75374" y="625494"/>
                    <a:pt x="-5" y="62292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01EB77C-4A13-E907-26C9-A286805E438F}"/>
                </a:ext>
              </a:extLst>
            </p:cNvPr>
            <p:cNvSpPr/>
            <p:nvPr/>
          </p:nvSpPr>
          <p:spPr>
            <a:xfrm>
              <a:off x="4512718" y="5824906"/>
              <a:ext cx="91869" cy="482935"/>
            </a:xfrm>
            <a:custGeom>
              <a:avLst/>
              <a:gdLst>
                <a:gd name="connsiteX0" fmla="*/ -5 w 91869"/>
                <a:gd name="connsiteY0" fmla="*/ -1007 h 482935"/>
                <a:gd name="connsiteX1" fmla="*/ 91865 w 91869"/>
                <a:gd name="connsiteY1" fmla="*/ 481929 h 482935"/>
                <a:gd name="connsiteX2" fmla="*/ -5 w 91869"/>
                <a:gd name="connsiteY2" fmla="*/ -1007 h 48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69" h="482935">
                  <a:moveTo>
                    <a:pt x="-5" y="-1007"/>
                  </a:moveTo>
                  <a:lnTo>
                    <a:pt x="91865" y="481929"/>
                  </a:lnTo>
                  <a:cubicBezTo>
                    <a:pt x="91865" y="481929"/>
                    <a:pt x="54175" y="69818"/>
                    <a:pt x="-5" y="-100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D571752-E355-1D9F-3F74-CDC669C97178}"/>
                </a:ext>
              </a:extLst>
            </p:cNvPr>
            <p:cNvSpPr/>
            <p:nvPr/>
          </p:nvSpPr>
          <p:spPr>
            <a:xfrm>
              <a:off x="4108874" y="5496984"/>
              <a:ext cx="135299" cy="61621"/>
            </a:xfrm>
            <a:custGeom>
              <a:avLst/>
              <a:gdLst>
                <a:gd name="connsiteX0" fmla="*/ 135295 w 135299"/>
                <a:gd name="connsiteY0" fmla="*/ 6457 h 61621"/>
                <a:gd name="connsiteX1" fmla="*/ 52850 w 135299"/>
                <a:gd name="connsiteY1" fmla="*/ 60615 h 61621"/>
                <a:gd name="connsiteX2" fmla="*/ 135295 w 135299"/>
                <a:gd name="connsiteY2" fmla="*/ 6457 h 6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299" h="61621">
                  <a:moveTo>
                    <a:pt x="135295" y="6457"/>
                  </a:moveTo>
                  <a:cubicBezTo>
                    <a:pt x="41438" y="3251"/>
                    <a:pt x="-9579" y="13827"/>
                    <a:pt x="52850" y="60615"/>
                  </a:cubicBezTo>
                  <a:cubicBezTo>
                    <a:pt x="52850" y="60615"/>
                    <a:pt x="-109688" y="-26551"/>
                    <a:pt x="135295" y="6457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6AD4071-896F-936B-7F7E-3C63EAD7056D}"/>
                </a:ext>
              </a:extLst>
            </p:cNvPr>
            <p:cNvSpPr/>
            <p:nvPr/>
          </p:nvSpPr>
          <p:spPr>
            <a:xfrm>
              <a:off x="4512805" y="5721078"/>
              <a:ext cx="115346" cy="73114"/>
            </a:xfrm>
            <a:custGeom>
              <a:avLst/>
              <a:gdLst>
                <a:gd name="connsiteX0" fmla="*/ 115341 w 115346"/>
                <a:gd name="connsiteY0" fmla="*/ -1007 h 73114"/>
                <a:gd name="connsiteX1" fmla="*/ 84722 w 115346"/>
                <a:gd name="connsiteY1" fmla="*/ 72059 h 73114"/>
                <a:gd name="connsiteX2" fmla="*/ 115341 w 115346"/>
                <a:gd name="connsiteY2" fmla="*/ -1007 h 7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46" h="73114">
                  <a:moveTo>
                    <a:pt x="115341" y="-1007"/>
                  </a:moveTo>
                  <a:cubicBezTo>
                    <a:pt x="582" y="44821"/>
                    <a:pt x="18229" y="63406"/>
                    <a:pt x="84722" y="72059"/>
                  </a:cubicBezTo>
                  <a:cubicBezTo>
                    <a:pt x="84722" y="72059"/>
                    <a:pt x="-124927" y="76546"/>
                    <a:pt x="115341" y="-1007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99D3F6E-BA4F-62A2-9EA5-68C18C1A9580}"/>
                </a:ext>
              </a:extLst>
            </p:cNvPr>
            <p:cNvSpPr/>
            <p:nvPr/>
          </p:nvSpPr>
          <p:spPr>
            <a:xfrm>
              <a:off x="4538666" y="5334528"/>
              <a:ext cx="125934" cy="210298"/>
            </a:xfrm>
            <a:custGeom>
              <a:avLst/>
              <a:gdLst>
                <a:gd name="connsiteX0" fmla="*/ 94887 w 125934"/>
                <a:gd name="connsiteY0" fmla="*/ -291 h 210298"/>
                <a:gd name="connsiteX1" fmla="*/ 98893 w 125934"/>
                <a:gd name="connsiteY1" fmla="*/ 74056 h 210298"/>
                <a:gd name="connsiteX2" fmla="*/ 22784 w 125934"/>
                <a:gd name="connsiteY2" fmla="*/ 108987 h 210298"/>
                <a:gd name="connsiteX3" fmla="*/ 59835 w 125934"/>
                <a:gd name="connsiteY3" fmla="*/ 166028 h 210298"/>
                <a:gd name="connsiteX4" fmla="*/ 83870 w 125934"/>
                <a:gd name="connsiteY4" fmla="*/ 186217 h 210298"/>
                <a:gd name="connsiteX5" fmla="*/ 125930 w 125934"/>
                <a:gd name="connsiteY5" fmla="*/ 43933 h 210298"/>
                <a:gd name="connsiteX6" fmla="*/ 94887 w 125934"/>
                <a:gd name="connsiteY6" fmla="*/ -291 h 210298"/>
                <a:gd name="connsiteX7" fmla="*/ 59835 w 125934"/>
                <a:gd name="connsiteY7" fmla="*/ 166028 h 210298"/>
                <a:gd name="connsiteX8" fmla="*/ 12766 w 125934"/>
                <a:gd name="connsiteY8" fmla="*/ 209291 h 210298"/>
                <a:gd name="connsiteX9" fmla="*/ 59835 w 125934"/>
                <a:gd name="connsiteY9" fmla="*/ 166028 h 21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34" h="210298">
                  <a:moveTo>
                    <a:pt x="94887" y="-291"/>
                  </a:moveTo>
                  <a:cubicBezTo>
                    <a:pt x="93044" y="3875"/>
                    <a:pt x="93666" y="24065"/>
                    <a:pt x="98893" y="74056"/>
                  </a:cubicBezTo>
                  <a:cubicBezTo>
                    <a:pt x="-68256" y="-18876"/>
                    <a:pt x="129583" y="97770"/>
                    <a:pt x="22784" y="108987"/>
                  </a:cubicBezTo>
                  <a:cubicBezTo>
                    <a:pt x="-49868" y="119882"/>
                    <a:pt x="75852" y="122446"/>
                    <a:pt x="59835" y="166028"/>
                  </a:cubicBezTo>
                  <a:cubicBezTo>
                    <a:pt x="71814" y="163785"/>
                    <a:pt x="78954" y="173400"/>
                    <a:pt x="83870" y="186217"/>
                  </a:cubicBezTo>
                  <a:cubicBezTo>
                    <a:pt x="96816" y="142635"/>
                    <a:pt x="108298" y="105142"/>
                    <a:pt x="125930" y="43933"/>
                  </a:cubicBezTo>
                  <a:cubicBezTo>
                    <a:pt x="108792" y="27910"/>
                    <a:pt x="97832" y="-6380"/>
                    <a:pt x="94887" y="-291"/>
                  </a:cubicBezTo>
                  <a:close/>
                  <a:moveTo>
                    <a:pt x="59835" y="166028"/>
                  </a:moveTo>
                  <a:cubicBezTo>
                    <a:pt x="48657" y="168272"/>
                    <a:pt x="33609" y="180449"/>
                    <a:pt x="12766" y="209291"/>
                  </a:cubicBezTo>
                  <a:cubicBezTo>
                    <a:pt x="42194" y="191346"/>
                    <a:pt x="55669" y="177564"/>
                    <a:pt x="59835" y="166028"/>
                  </a:cubicBez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54EC323-B5A4-BDBE-4D61-5BF5D64EC737}"/>
                </a:ext>
              </a:extLst>
            </p:cNvPr>
            <p:cNvSpPr/>
            <p:nvPr/>
          </p:nvSpPr>
          <p:spPr>
            <a:xfrm>
              <a:off x="4293888" y="5204545"/>
              <a:ext cx="78292" cy="164028"/>
            </a:xfrm>
            <a:custGeom>
              <a:avLst/>
              <a:gdLst>
                <a:gd name="connsiteX0" fmla="*/ 58259 w 78292"/>
                <a:gd name="connsiteY0" fmla="*/ -414 h 164028"/>
                <a:gd name="connsiteX1" fmla="*/ 68274 w 78292"/>
                <a:gd name="connsiteY1" fmla="*/ 49577 h 164028"/>
                <a:gd name="connsiteX2" fmla="*/ 78288 w 78292"/>
                <a:gd name="connsiteY2" fmla="*/ 22660 h 164028"/>
                <a:gd name="connsiteX3" fmla="*/ 58259 w 78292"/>
                <a:gd name="connsiteY3" fmla="*/ -414 h 164028"/>
                <a:gd name="connsiteX4" fmla="*/ 13193 w 78292"/>
                <a:gd name="connsiteY4" fmla="*/ 34838 h 164028"/>
                <a:gd name="connsiteX5" fmla="*/ 16199 w 78292"/>
                <a:gd name="connsiteY5" fmla="*/ 87712 h 164028"/>
                <a:gd name="connsiteX6" fmla="*/ 46242 w 78292"/>
                <a:gd name="connsiteY6" fmla="*/ 112709 h 164028"/>
                <a:gd name="connsiteX7" fmla="*/ 67274 w 78292"/>
                <a:gd name="connsiteY7" fmla="*/ 52783 h 164028"/>
                <a:gd name="connsiteX8" fmla="*/ 13193 w 78292"/>
                <a:gd name="connsiteY8" fmla="*/ 34838 h 164028"/>
                <a:gd name="connsiteX9" fmla="*/ 39234 w 78292"/>
                <a:gd name="connsiteY9" fmla="*/ 132898 h 164028"/>
                <a:gd name="connsiteX10" fmla="*/ 19205 w 78292"/>
                <a:gd name="connsiteY10" fmla="*/ 163022 h 164028"/>
                <a:gd name="connsiteX11" fmla="*/ 33222 w 78292"/>
                <a:gd name="connsiteY11" fmla="*/ 149882 h 164028"/>
                <a:gd name="connsiteX12" fmla="*/ 39234 w 78292"/>
                <a:gd name="connsiteY12" fmla="*/ 132898 h 16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292" h="164028">
                  <a:moveTo>
                    <a:pt x="58259" y="-414"/>
                  </a:moveTo>
                  <a:cubicBezTo>
                    <a:pt x="57372" y="2471"/>
                    <a:pt x="60506" y="18494"/>
                    <a:pt x="68274" y="49577"/>
                  </a:cubicBezTo>
                  <a:lnTo>
                    <a:pt x="78288" y="22660"/>
                  </a:lnTo>
                  <a:cubicBezTo>
                    <a:pt x="67370" y="11443"/>
                    <a:pt x="59512" y="-4260"/>
                    <a:pt x="58259" y="-414"/>
                  </a:cubicBezTo>
                  <a:close/>
                  <a:moveTo>
                    <a:pt x="13193" y="34838"/>
                  </a:moveTo>
                  <a:cubicBezTo>
                    <a:pt x="11290" y="38683"/>
                    <a:pt x="69514" y="74254"/>
                    <a:pt x="16199" y="87712"/>
                  </a:cubicBezTo>
                  <a:cubicBezTo>
                    <a:pt x="-28303" y="101173"/>
                    <a:pt x="31379" y="94443"/>
                    <a:pt x="46242" y="112709"/>
                  </a:cubicBezTo>
                  <a:lnTo>
                    <a:pt x="67274" y="52783"/>
                  </a:lnTo>
                  <a:cubicBezTo>
                    <a:pt x="28703" y="38041"/>
                    <a:pt x="14033" y="32915"/>
                    <a:pt x="13193" y="34838"/>
                  </a:cubicBezTo>
                  <a:close/>
                  <a:moveTo>
                    <a:pt x="39234" y="132898"/>
                  </a:moveTo>
                  <a:cubicBezTo>
                    <a:pt x="33286" y="138666"/>
                    <a:pt x="26931" y="148280"/>
                    <a:pt x="19205" y="163022"/>
                  </a:cubicBezTo>
                  <a:cubicBezTo>
                    <a:pt x="24791" y="158214"/>
                    <a:pt x="29309" y="153727"/>
                    <a:pt x="33222" y="149882"/>
                  </a:cubicBezTo>
                  <a:lnTo>
                    <a:pt x="39234" y="132898"/>
                  </a:lnTo>
                  <a:close/>
                </a:path>
              </a:pathLst>
            </a:custGeom>
            <a:solidFill>
              <a:srgbClr val="FFFFFF">
                <a:alpha val="6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CD3F5C0-D573-2564-DDC6-6FCF38DEA639}"/>
                </a:ext>
              </a:extLst>
            </p:cNvPr>
            <p:cNvSpPr/>
            <p:nvPr/>
          </p:nvSpPr>
          <p:spPr>
            <a:xfrm>
              <a:off x="4062809" y="5890602"/>
              <a:ext cx="75378" cy="117931"/>
            </a:xfrm>
            <a:custGeom>
              <a:avLst/>
              <a:gdLst>
                <a:gd name="connsiteX0" fmla="*/ 75374 w 75378"/>
                <a:gd name="connsiteY0" fmla="*/ -1007 h 117931"/>
                <a:gd name="connsiteX1" fmla="*/ -5 w 75378"/>
                <a:gd name="connsiteY1" fmla="*/ 32002 h 117931"/>
                <a:gd name="connsiteX2" fmla="*/ 63597 w 75378"/>
                <a:gd name="connsiteY2" fmla="*/ 116924 h 117931"/>
                <a:gd name="connsiteX3" fmla="*/ 75374 w 75378"/>
                <a:gd name="connsiteY3" fmla="*/ -1007 h 11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78" h="117931">
                  <a:moveTo>
                    <a:pt x="75374" y="-1007"/>
                  </a:moveTo>
                  <a:lnTo>
                    <a:pt x="-5" y="32002"/>
                  </a:lnTo>
                  <a:lnTo>
                    <a:pt x="63597" y="116924"/>
                  </a:lnTo>
                  <a:cubicBezTo>
                    <a:pt x="40367" y="77504"/>
                    <a:pt x="18745" y="38409"/>
                    <a:pt x="75374" y="-1007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C0CA00F-4A2C-6D43-DEF1-CBBA3DD587A1}"/>
                </a:ext>
              </a:extLst>
            </p:cNvPr>
            <p:cNvSpPr/>
            <p:nvPr/>
          </p:nvSpPr>
          <p:spPr>
            <a:xfrm>
              <a:off x="4644642" y="6020069"/>
              <a:ext cx="61246" cy="122734"/>
            </a:xfrm>
            <a:custGeom>
              <a:avLst/>
              <a:gdLst>
                <a:gd name="connsiteX0" fmla="*/ 61241 w 61246"/>
                <a:gd name="connsiteY0" fmla="*/ 121728 h 122734"/>
                <a:gd name="connsiteX1" fmla="*/ -5 w 61246"/>
                <a:gd name="connsiteY1" fmla="*/ 81670 h 122734"/>
                <a:gd name="connsiteX2" fmla="*/ 61241 w 61246"/>
                <a:gd name="connsiteY2" fmla="*/ -1007 h 122734"/>
                <a:gd name="connsiteX3" fmla="*/ 61241 w 61246"/>
                <a:gd name="connsiteY3" fmla="*/ 121728 h 12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46" h="122734">
                  <a:moveTo>
                    <a:pt x="61241" y="121728"/>
                  </a:moveTo>
                  <a:cubicBezTo>
                    <a:pt x="49465" y="112113"/>
                    <a:pt x="-5" y="81670"/>
                    <a:pt x="-5" y="81670"/>
                  </a:cubicBezTo>
                  <a:lnTo>
                    <a:pt x="61241" y="-1007"/>
                  </a:lnTo>
                  <a:cubicBezTo>
                    <a:pt x="34384" y="74621"/>
                    <a:pt x="44654" y="102180"/>
                    <a:pt x="61241" y="121728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C7C8688-D2F7-EAF0-072B-84AE005C5FB4}"/>
              </a:ext>
            </a:extLst>
          </p:cNvPr>
          <p:cNvSpPr/>
          <p:nvPr/>
        </p:nvSpPr>
        <p:spPr>
          <a:xfrm flipH="1">
            <a:off x="7025957" y="5721992"/>
            <a:ext cx="979362" cy="89946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946530C-CDBD-11B6-B94F-D405FC917297}"/>
              </a:ext>
            </a:extLst>
          </p:cNvPr>
          <p:cNvGrpSpPr/>
          <p:nvPr/>
        </p:nvGrpSpPr>
        <p:grpSpPr>
          <a:xfrm flipH="1">
            <a:off x="7019671" y="5716506"/>
            <a:ext cx="991807" cy="910442"/>
            <a:chOff x="8180676" y="5219051"/>
            <a:chExt cx="1782921" cy="188411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4C19DC-CE06-75FF-3F92-188CE81595BF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983A06F-C1F0-991E-FD12-2658E19B8894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39D3EE92-9135-EDE3-B315-919D7B5E5C4E}"/>
              </a:ext>
            </a:extLst>
          </p:cNvPr>
          <p:cNvSpPr/>
          <p:nvPr/>
        </p:nvSpPr>
        <p:spPr>
          <a:xfrm>
            <a:off x="3266973" y="3011444"/>
            <a:ext cx="5545078" cy="356555"/>
          </a:xfrm>
          <a:prstGeom prst="roundRect">
            <a:avLst/>
          </a:prstGeom>
          <a:gradFill flip="none" rotWithShape="1">
            <a:gsLst>
              <a:gs pos="0">
                <a:srgbClr val="C7121B"/>
              </a:gs>
              <a:gs pos="78000">
                <a:srgbClr val="E61B2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5BFFF79-53A9-2CCE-76C9-3296ABCCEC22}"/>
              </a:ext>
            </a:extLst>
          </p:cNvPr>
          <p:cNvSpPr/>
          <p:nvPr/>
        </p:nvSpPr>
        <p:spPr>
          <a:xfrm flipH="1">
            <a:off x="-181611" y="4934681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1F626E-336F-FD05-2B54-989661C09C27}"/>
              </a:ext>
            </a:extLst>
          </p:cNvPr>
          <p:cNvSpPr/>
          <p:nvPr/>
        </p:nvSpPr>
        <p:spPr>
          <a:xfrm flipH="1">
            <a:off x="-181611" y="5927669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3D3593-A056-9ABA-0977-0993D2D87D50}"/>
              </a:ext>
            </a:extLst>
          </p:cNvPr>
          <p:cNvSpPr/>
          <p:nvPr/>
        </p:nvSpPr>
        <p:spPr>
          <a:xfrm flipH="1">
            <a:off x="229918" y="5746350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924CCD-F2D0-4462-F072-EB8BBCDAD60F}"/>
              </a:ext>
            </a:extLst>
          </p:cNvPr>
          <p:cNvSpPr/>
          <p:nvPr/>
        </p:nvSpPr>
        <p:spPr>
          <a:xfrm flipH="1">
            <a:off x="702525" y="6066852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1A475A1-077D-1C17-E1A1-B8B1BD855A0E}"/>
              </a:ext>
            </a:extLst>
          </p:cNvPr>
          <p:cNvSpPr/>
          <p:nvPr/>
        </p:nvSpPr>
        <p:spPr>
          <a:xfrm flipH="1">
            <a:off x="219695" y="5330100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图形 4">
            <a:extLst>
              <a:ext uri="{FF2B5EF4-FFF2-40B4-BE49-F238E27FC236}">
                <a16:creationId xmlns:a16="http://schemas.microsoft.com/office/drawing/2014/main" id="{1AB15A6E-6993-05F9-0F48-E381F406FBE4}"/>
              </a:ext>
            </a:extLst>
          </p:cNvPr>
          <p:cNvGrpSpPr/>
          <p:nvPr/>
        </p:nvGrpSpPr>
        <p:grpSpPr>
          <a:xfrm>
            <a:off x="9261770" y="4368596"/>
            <a:ext cx="3145145" cy="2072269"/>
            <a:chOff x="3528250" y="5433460"/>
            <a:chExt cx="893245" cy="5885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96C2D9C-8D7B-E9C6-0CB4-6BF8B3D12065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884961E-B061-7ECC-03C7-78B5E80B1716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8F83E42F-0A62-FD3A-0E84-BAC3C2D28320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0275076-A4E8-70B4-28E3-C111DD9CCF4A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D6A07C6-9014-F7DE-0F26-8AD854D70F52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4E01A54-A948-16A1-8DDC-FC7C65D9E466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75E22A-BD18-876E-94E8-397B0304C8A7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8B6E3BB-8892-B217-AE5A-EEEFDED9F2B9}"/>
              </a:ext>
            </a:extLst>
          </p:cNvPr>
          <p:cNvSpPr/>
          <p:nvPr/>
        </p:nvSpPr>
        <p:spPr>
          <a:xfrm>
            <a:off x="8191747" y="5230404"/>
            <a:ext cx="1760550" cy="1861408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B13380-290D-FC78-B29D-EB2722E22D9A}"/>
              </a:ext>
            </a:extLst>
          </p:cNvPr>
          <p:cNvGrpSpPr/>
          <p:nvPr/>
        </p:nvGrpSpPr>
        <p:grpSpPr>
          <a:xfrm>
            <a:off x="8180676" y="5219051"/>
            <a:ext cx="1782921" cy="1884115"/>
            <a:chOff x="8180676" y="5219051"/>
            <a:chExt cx="1782921" cy="188411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7E06A0-A5FD-F0F3-9F02-ADC661AA1842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D95954E-13EF-3DE8-2956-E66B65826137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2C2584-BB96-2BCE-386F-F8487EC67509}"/>
              </a:ext>
            </a:extLst>
          </p:cNvPr>
          <p:cNvSpPr/>
          <p:nvPr/>
        </p:nvSpPr>
        <p:spPr>
          <a:xfrm>
            <a:off x="0" y="5677904"/>
            <a:ext cx="12192000" cy="1180096"/>
          </a:xfrm>
          <a:custGeom>
            <a:avLst/>
            <a:gdLst>
              <a:gd name="connsiteX0" fmla="*/ 0 w 12192000"/>
              <a:gd name="connsiteY0" fmla="*/ 0 h 1180096"/>
              <a:gd name="connsiteX1" fmla="*/ 106826 w 12192000"/>
              <a:gd name="connsiteY1" fmla="*/ 33437 h 1180096"/>
              <a:gd name="connsiteX2" fmla="*/ 1231900 w 12192000"/>
              <a:gd name="connsiteY2" fmla="*/ 258481 h 1180096"/>
              <a:gd name="connsiteX3" fmla="*/ 10236200 w 12192000"/>
              <a:gd name="connsiteY3" fmla="*/ 347381 h 1180096"/>
              <a:gd name="connsiteX4" fmla="*/ 12176463 w 12192000"/>
              <a:gd name="connsiteY4" fmla="*/ 24745 h 1180096"/>
              <a:gd name="connsiteX5" fmla="*/ 12192000 w 12192000"/>
              <a:gd name="connsiteY5" fmla="*/ 19794 h 1180096"/>
              <a:gd name="connsiteX6" fmla="*/ 12192000 w 12192000"/>
              <a:gd name="connsiteY6" fmla="*/ 1180096 h 1180096"/>
              <a:gd name="connsiteX7" fmla="*/ 0 w 12192000"/>
              <a:gd name="connsiteY7" fmla="*/ 1180096 h 118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80096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1180096"/>
                </a:lnTo>
                <a:lnTo>
                  <a:pt x="0" y="1180096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5094A60-57FA-FC35-046F-9F876C11F5F3}"/>
              </a:ext>
            </a:extLst>
          </p:cNvPr>
          <p:cNvSpPr/>
          <p:nvPr/>
        </p:nvSpPr>
        <p:spPr>
          <a:xfrm>
            <a:off x="8217052" y="4413910"/>
            <a:ext cx="974720" cy="61373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033F5E9-661B-06B1-72EA-A9A3EB1AD716}"/>
              </a:ext>
            </a:extLst>
          </p:cNvPr>
          <p:cNvSpPr/>
          <p:nvPr/>
        </p:nvSpPr>
        <p:spPr>
          <a:xfrm>
            <a:off x="8377923" y="5175685"/>
            <a:ext cx="1172421" cy="720678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D94E6BCE-4979-E894-099B-1669B03680D0}"/>
              </a:ext>
            </a:extLst>
          </p:cNvPr>
          <p:cNvSpPr/>
          <p:nvPr/>
        </p:nvSpPr>
        <p:spPr>
          <a:xfrm>
            <a:off x="7567977" y="2789589"/>
            <a:ext cx="2493140" cy="2934381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1B71CEE-2497-E13E-F150-6ED7ED94C5E9}"/>
              </a:ext>
            </a:extLst>
          </p:cNvPr>
          <p:cNvSpPr/>
          <p:nvPr/>
        </p:nvSpPr>
        <p:spPr>
          <a:xfrm>
            <a:off x="7557865" y="2779056"/>
            <a:ext cx="2514318" cy="295791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7F52C27-AE5B-514B-3941-73AB7DCE834A}"/>
              </a:ext>
            </a:extLst>
          </p:cNvPr>
          <p:cNvSpPr/>
          <p:nvPr/>
        </p:nvSpPr>
        <p:spPr>
          <a:xfrm>
            <a:off x="7775438" y="3231816"/>
            <a:ext cx="761550" cy="1074695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4D05577-B384-956C-0237-6FEE001959FB}"/>
              </a:ext>
            </a:extLst>
          </p:cNvPr>
          <p:cNvSpPr/>
          <p:nvPr/>
        </p:nvSpPr>
        <p:spPr>
          <a:xfrm>
            <a:off x="9355808" y="3020200"/>
            <a:ext cx="519382" cy="1143946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B360B8B0-2E4A-D25B-7559-54522BF9A57E}"/>
              </a:ext>
            </a:extLst>
          </p:cNvPr>
          <p:cNvSpPr/>
          <p:nvPr/>
        </p:nvSpPr>
        <p:spPr>
          <a:xfrm>
            <a:off x="8974499" y="5041837"/>
            <a:ext cx="195305" cy="137781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9C7A7F97-E13B-4620-9A0E-55015C59B02A}"/>
              </a:ext>
            </a:extLst>
          </p:cNvPr>
          <p:cNvSpPr/>
          <p:nvPr/>
        </p:nvSpPr>
        <p:spPr>
          <a:xfrm>
            <a:off x="9071475" y="5167687"/>
            <a:ext cx="29085" cy="74068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9646C54-4120-52C6-50C1-8176662F08D8}"/>
              </a:ext>
            </a:extLst>
          </p:cNvPr>
          <p:cNvSpPr/>
          <p:nvPr/>
        </p:nvSpPr>
        <p:spPr>
          <a:xfrm>
            <a:off x="8828066" y="5157551"/>
            <a:ext cx="488015" cy="145512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31330ED-D4E2-6933-47B8-243F65FAC24D}"/>
              </a:ext>
            </a:extLst>
          </p:cNvPr>
          <p:cNvSpPr/>
          <p:nvPr/>
        </p:nvSpPr>
        <p:spPr>
          <a:xfrm>
            <a:off x="8619206" y="4691150"/>
            <a:ext cx="231469" cy="112616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B8C15DCA-9F4B-68F4-03CF-DFCB5EDFC774}"/>
              </a:ext>
            </a:extLst>
          </p:cNvPr>
          <p:cNvSpPr/>
          <p:nvPr/>
        </p:nvSpPr>
        <p:spPr>
          <a:xfrm>
            <a:off x="9169222" y="4647554"/>
            <a:ext cx="234100" cy="100821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B71C7356-CF05-17EF-981E-359ABA8BD5EA}"/>
              </a:ext>
            </a:extLst>
          </p:cNvPr>
          <p:cNvSpPr/>
          <p:nvPr/>
        </p:nvSpPr>
        <p:spPr>
          <a:xfrm>
            <a:off x="8163447" y="5786621"/>
            <a:ext cx="562969" cy="427517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1D672F3-1282-7700-7BC8-3193C6EEC933}"/>
              </a:ext>
            </a:extLst>
          </p:cNvPr>
          <p:cNvSpPr/>
          <p:nvPr/>
        </p:nvSpPr>
        <p:spPr>
          <a:xfrm>
            <a:off x="8151975" y="5775758"/>
            <a:ext cx="586313" cy="450748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CB4A1B7-A6A7-F7A1-F695-B48191DB7899}"/>
              </a:ext>
            </a:extLst>
          </p:cNvPr>
          <p:cNvSpPr/>
          <p:nvPr/>
        </p:nvSpPr>
        <p:spPr>
          <a:xfrm>
            <a:off x="9458239" y="5786621"/>
            <a:ext cx="562803" cy="427517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91133156-99AD-AC5B-7C97-D9977A7CEE3A}"/>
              </a:ext>
            </a:extLst>
          </p:cNvPr>
          <p:cNvSpPr/>
          <p:nvPr/>
        </p:nvSpPr>
        <p:spPr>
          <a:xfrm>
            <a:off x="9446878" y="5775191"/>
            <a:ext cx="586391" cy="451311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2" name="图形 4">
            <a:extLst>
              <a:ext uri="{FF2B5EF4-FFF2-40B4-BE49-F238E27FC236}">
                <a16:creationId xmlns:a16="http://schemas.microsoft.com/office/drawing/2014/main" id="{AAA8651D-5930-61F0-7285-D52C4A9A11FE}"/>
              </a:ext>
            </a:extLst>
          </p:cNvPr>
          <p:cNvGrpSpPr/>
          <p:nvPr/>
        </p:nvGrpSpPr>
        <p:grpSpPr>
          <a:xfrm flipH="1">
            <a:off x="1974051" y="5505937"/>
            <a:ext cx="2097590" cy="1321514"/>
            <a:chOff x="3528345" y="5433460"/>
            <a:chExt cx="893150" cy="5845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BCE136-E341-7DC7-3CB4-BF2A14C396E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B2EEDD5-D50F-9FD1-D1D8-8F0683F211F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478ACF3C-5DAE-0846-26F5-845DEBE928BA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DF2BE0-D361-47FB-80CC-FABADA7E5643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2A76F5C-B5A6-9C7D-42CB-BD4179DB979E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C95CDF-00DC-2DBD-FFC4-56958A594FE0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6C1FD6B-C5D8-D497-DF52-F60411510E94}"/>
              </a:ext>
            </a:extLst>
          </p:cNvPr>
          <p:cNvSpPr txBox="1"/>
          <p:nvPr/>
        </p:nvSpPr>
        <p:spPr>
          <a:xfrm>
            <a:off x="5337711" y="589765"/>
            <a:ext cx="1513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7121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2 0 2 3</a:t>
            </a:r>
            <a:endParaRPr lang="zh-CN" altLang="en-US" sz="2800" dirty="0">
              <a:solidFill>
                <a:srgbClr val="C7121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2FF16B9-71B0-BA2F-AF11-4012E5C1E3BF}"/>
              </a:ext>
            </a:extLst>
          </p:cNvPr>
          <p:cNvSpPr txBox="1"/>
          <p:nvPr/>
        </p:nvSpPr>
        <p:spPr>
          <a:xfrm>
            <a:off x="3085505" y="133673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新春愉快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12A03-8607-EA10-B18C-90D210C07BFA}"/>
              </a:ext>
            </a:extLst>
          </p:cNvPr>
          <p:cNvGrpSpPr/>
          <p:nvPr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8E2045B3-ECEB-7600-ED71-640B0E6E912E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AF77F9-566F-F4DE-04ED-63B3E89454A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E4E42FD-1631-1514-0D50-67BA954A275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8C9581-3694-AA38-7127-57C39C96396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">
              <a:extLst>
                <a:ext uri="{FF2B5EF4-FFF2-40B4-BE49-F238E27FC236}">
                  <a16:creationId xmlns:a16="http://schemas.microsoft.com/office/drawing/2014/main" id="{749C120B-F6D7-8F60-9B84-6A0F234C3701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D428B-ADAC-A218-389E-CDF4C82745A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EB2673-46D5-3673-305C-4268397F6104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FA045E7-CB89-DF8F-7DE2-6D15998B313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0D7A8F-F7FC-5354-CA55-D37188D75BD4}"/>
              </a:ext>
            </a:extLst>
          </p:cNvPr>
          <p:cNvGrpSpPr/>
          <p:nvPr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F5DD76A-328E-308C-234E-2998831C4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C37852F-225A-13E6-BAA3-6C1F85EB3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0E51802-8BE3-FE43-DAA9-2875DC53E426}"/>
              </a:ext>
            </a:extLst>
          </p:cNvPr>
          <p:cNvSpPr/>
          <p:nvPr/>
        </p:nvSpPr>
        <p:spPr>
          <a:xfrm rot="5400000" flipV="1">
            <a:off x="4668234" y="547477"/>
            <a:ext cx="429185" cy="543010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89C6BE7B-263B-924B-FD0A-B63817C4C1CA}"/>
              </a:ext>
            </a:extLst>
          </p:cNvPr>
          <p:cNvSpPr/>
          <p:nvPr/>
        </p:nvSpPr>
        <p:spPr>
          <a:xfrm rot="5400000">
            <a:off x="6988435" y="547477"/>
            <a:ext cx="429185" cy="54301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CB35639-B7F2-7995-434F-871F5273748A}"/>
              </a:ext>
            </a:extLst>
          </p:cNvPr>
          <p:cNvSpPr txBox="1"/>
          <p:nvPr/>
        </p:nvSpPr>
        <p:spPr>
          <a:xfrm>
            <a:off x="3410419" y="3011444"/>
            <a:ext cx="3360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兔年新年工作计划</a:t>
            </a:r>
            <a:r>
              <a:rPr lang="en-US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07D74526-EF16-C562-1A6D-0C992ED1D1DE}"/>
              </a:ext>
            </a:extLst>
          </p:cNvPr>
          <p:cNvGrpSpPr/>
          <p:nvPr/>
        </p:nvGrpSpPr>
        <p:grpSpPr>
          <a:xfrm>
            <a:off x="3313643" y="3941294"/>
            <a:ext cx="3931938" cy="310549"/>
            <a:chOff x="3313643" y="3941294"/>
            <a:chExt cx="3931938" cy="310549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60995DBB-3B0B-E944-A236-02C6F4D86F51}"/>
                </a:ext>
              </a:extLst>
            </p:cNvPr>
            <p:cNvGrpSpPr/>
            <p:nvPr/>
          </p:nvGrpSpPr>
          <p:grpSpPr>
            <a:xfrm>
              <a:off x="3313643" y="3941294"/>
              <a:ext cx="2034869" cy="310549"/>
              <a:chOff x="3313643" y="3941294"/>
              <a:chExt cx="2034869" cy="310549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197917-8ECF-66F3-F9F8-3C6B5D1CB7C9}"/>
                  </a:ext>
                </a:extLst>
              </p:cNvPr>
              <p:cNvSpPr/>
              <p:nvPr/>
            </p:nvSpPr>
            <p:spPr>
              <a:xfrm>
                <a:off x="3313643" y="4108217"/>
                <a:ext cx="273863" cy="131174"/>
              </a:xfrm>
              <a:custGeom>
                <a:avLst/>
                <a:gdLst>
                  <a:gd name="connsiteX0" fmla="*/ 136931 w 273863"/>
                  <a:gd name="connsiteY0" fmla="*/ 0 h 131174"/>
                  <a:gd name="connsiteX1" fmla="*/ 193416 w 273863"/>
                  <a:gd name="connsiteY1" fmla="*/ 8558 h 131174"/>
                  <a:gd name="connsiteX2" fmla="*/ 260170 w 273863"/>
                  <a:gd name="connsiteY2" fmla="*/ 41079 h 131174"/>
                  <a:gd name="connsiteX3" fmla="*/ 273863 w 273863"/>
                  <a:gd name="connsiteY3" fmla="*/ 68466 h 131174"/>
                  <a:gd name="connsiteX4" fmla="*/ 273863 w 273863"/>
                  <a:gd name="connsiteY4" fmla="*/ 69867 h 131174"/>
                  <a:gd name="connsiteX5" fmla="*/ 269687 w 273863"/>
                  <a:gd name="connsiteY5" fmla="*/ 76060 h 131174"/>
                  <a:gd name="connsiteX6" fmla="*/ 136631 w 273863"/>
                  <a:gd name="connsiteY6" fmla="*/ 131174 h 131174"/>
                  <a:gd name="connsiteX7" fmla="*/ 3575 w 273863"/>
                  <a:gd name="connsiteY7" fmla="*/ 76060 h 131174"/>
                  <a:gd name="connsiteX8" fmla="*/ 0 w 273863"/>
                  <a:gd name="connsiteY8" fmla="*/ 70758 h 131174"/>
                  <a:gd name="connsiteX9" fmla="*/ 0 w 273863"/>
                  <a:gd name="connsiteY9" fmla="*/ 68466 h 131174"/>
                  <a:gd name="connsiteX10" fmla="*/ 13693 w 273863"/>
                  <a:gd name="connsiteY10" fmla="*/ 41079 h 131174"/>
                  <a:gd name="connsiteX11" fmla="*/ 80447 w 273863"/>
                  <a:gd name="connsiteY11" fmla="*/ 8558 h 131174"/>
                  <a:gd name="connsiteX12" fmla="*/ 136931 w 273863"/>
                  <a:gd name="connsiteY12" fmla="*/ 0 h 1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3863" h="131174">
                    <a:moveTo>
                      <a:pt x="136931" y="0"/>
                    </a:moveTo>
                    <a:cubicBezTo>
                      <a:pt x="156077" y="71"/>
                      <a:pt x="175108" y="2954"/>
                      <a:pt x="193416" y="8558"/>
                    </a:cubicBezTo>
                    <a:cubicBezTo>
                      <a:pt x="217378" y="15405"/>
                      <a:pt x="241342" y="25675"/>
                      <a:pt x="260170" y="41079"/>
                    </a:cubicBezTo>
                    <a:cubicBezTo>
                      <a:pt x="268612" y="47691"/>
                      <a:pt x="273639" y="57745"/>
                      <a:pt x="273863" y="68466"/>
                    </a:cubicBezTo>
                    <a:lnTo>
                      <a:pt x="273863" y="69867"/>
                    </a:lnTo>
                    <a:lnTo>
                      <a:pt x="269687" y="76060"/>
                    </a:lnTo>
                    <a:cubicBezTo>
                      <a:pt x="235635" y="110112"/>
                      <a:pt x="188593" y="131174"/>
                      <a:pt x="136631" y="131174"/>
                    </a:cubicBezTo>
                    <a:cubicBezTo>
                      <a:pt x="84670" y="131174"/>
                      <a:pt x="37627" y="110112"/>
                      <a:pt x="3575" y="76060"/>
                    </a:cubicBezTo>
                    <a:lnTo>
                      <a:pt x="0" y="70758"/>
                    </a:lnTo>
                    <a:lnTo>
                      <a:pt x="0" y="68466"/>
                    </a:lnTo>
                    <a:cubicBezTo>
                      <a:pt x="224" y="57745"/>
                      <a:pt x="5251" y="47691"/>
                      <a:pt x="13693" y="41079"/>
                    </a:cubicBezTo>
                    <a:cubicBezTo>
                      <a:pt x="33943" y="26538"/>
                      <a:pt x="56516" y="15542"/>
                      <a:pt x="80447" y="8558"/>
                    </a:cubicBezTo>
                    <a:cubicBezTo>
                      <a:pt x="98812" y="3208"/>
                      <a:pt x="117807" y="330"/>
                      <a:pt x="136931" y="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C820EF3-3C25-E263-7DBE-8235C6F11F7C}"/>
                  </a:ext>
                </a:extLst>
              </p:cNvPr>
              <p:cNvSpPr/>
              <p:nvPr/>
            </p:nvSpPr>
            <p:spPr>
              <a:xfrm>
                <a:off x="3374212" y="3941294"/>
                <a:ext cx="146475" cy="77061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3567A21-3D10-C38C-47B2-C67C2E69570B}"/>
                  </a:ext>
                </a:extLst>
              </p:cNvPr>
              <p:cNvSpPr/>
              <p:nvPr/>
            </p:nvSpPr>
            <p:spPr>
              <a:xfrm>
                <a:off x="3382151" y="3985834"/>
                <a:ext cx="136246" cy="104759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B2E1FEFC-A7A3-0791-A7EA-5E6F341A7232}"/>
                  </a:ext>
                </a:extLst>
              </p:cNvPr>
              <p:cNvSpPr txBox="1"/>
              <p:nvPr/>
            </p:nvSpPr>
            <p:spPr>
              <a:xfrm>
                <a:off x="3576668" y="3974844"/>
                <a:ext cx="17718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CF44E8A5-6C9C-B683-DF86-0929427BC6E6}"/>
                </a:ext>
              </a:extLst>
            </p:cNvPr>
            <p:cNvGrpSpPr/>
            <p:nvPr/>
          </p:nvGrpSpPr>
          <p:grpSpPr>
            <a:xfrm>
              <a:off x="5374845" y="3960833"/>
              <a:ext cx="1870736" cy="288286"/>
              <a:chOff x="5374845" y="3960833"/>
              <a:chExt cx="1870736" cy="288286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43089B73-BC7F-2207-BFCA-E89370BD4288}"/>
                  </a:ext>
                </a:extLst>
              </p:cNvPr>
              <p:cNvGrpSpPr/>
              <p:nvPr/>
            </p:nvGrpSpPr>
            <p:grpSpPr>
              <a:xfrm>
                <a:off x="5374845" y="3960833"/>
                <a:ext cx="281062" cy="281062"/>
                <a:chOff x="6302832" y="5189791"/>
                <a:chExt cx="723900" cy="723900"/>
              </a:xfrm>
              <a:solidFill>
                <a:srgbClr val="C7121B"/>
              </a:solidFill>
              <a:effectLst/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48586417-99E3-F6CA-A8BF-21EEE6AD9CC0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BF1C033A-AC4F-8582-679B-5AC3BD3A99EB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C371F1A-4368-86D7-5C96-9052E8ADD84E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16D26E62-5B88-6BF2-41DC-7A92C9C24B63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C5AED042-8E7B-8DE2-28E0-BA91E7AF6138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81A4A384-5D9D-5018-81F0-A36EB67BDD58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</p:grp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FA0D95F4-9576-AF29-3D84-1658DD5E5BE1}"/>
                  </a:ext>
                </a:extLst>
              </p:cNvPr>
              <p:cNvSpPr txBox="1"/>
              <p:nvPr/>
            </p:nvSpPr>
            <p:spPr>
              <a:xfrm>
                <a:off x="5655986" y="3972120"/>
                <a:ext cx="15895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2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597A717-BCEA-EE17-B6AE-280F84CC2BC3}"/>
              </a:ext>
            </a:extLst>
          </p:cNvPr>
          <p:cNvSpPr/>
          <p:nvPr/>
        </p:nvSpPr>
        <p:spPr>
          <a:xfrm flipH="1">
            <a:off x="7449022" y="5327446"/>
            <a:ext cx="542219" cy="296567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6826A762-34BA-D9D7-FB78-85B3B8A3C847}"/>
              </a:ext>
            </a:extLst>
          </p:cNvPr>
          <p:cNvSpPr/>
          <p:nvPr/>
        </p:nvSpPr>
        <p:spPr>
          <a:xfrm flipH="1">
            <a:off x="7249556" y="5695551"/>
            <a:ext cx="652196" cy="34824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01578259-B9A0-2F31-F232-94092006963B}"/>
              </a:ext>
            </a:extLst>
          </p:cNvPr>
          <p:cNvSpPr/>
          <p:nvPr/>
        </p:nvSpPr>
        <p:spPr>
          <a:xfrm flipH="1">
            <a:off x="6965421" y="4542542"/>
            <a:ext cx="1386888" cy="1417952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98174B-7B88-087D-57F0-59D3A4407637}"/>
              </a:ext>
            </a:extLst>
          </p:cNvPr>
          <p:cNvSpPr/>
          <p:nvPr/>
        </p:nvSpPr>
        <p:spPr>
          <a:xfrm flipH="1">
            <a:off x="6959266" y="4537452"/>
            <a:ext cx="1398669" cy="1429322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B1DD58B-3FA0-1380-8331-9035C0C9AAEE}"/>
              </a:ext>
            </a:extLst>
          </p:cNvPr>
          <p:cNvSpPr/>
          <p:nvPr/>
        </p:nvSpPr>
        <p:spPr>
          <a:xfrm flipH="1">
            <a:off x="7813267" y="4756235"/>
            <a:ext cx="423637" cy="519314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D9F7803-A25F-7AC3-F53D-D700DA5B5A0A}"/>
              </a:ext>
            </a:extLst>
          </p:cNvPr>
          <p:cNvSpPr/>
          <p:nvPr/>
        </p:nvSpPr>
        <p:spPr>
          <a:xfrm flipH="1">
            <a:off x="7068850" y="4653978"/>
            <a:ext cx="288923" cy="552777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D802624-C85A-BEAA-B774-CA86E8F9A892}"/>
              </a:ext>
            </a:extLst>
          </p:cNvPr>
          <p:cNvSpPr/>
          <p:nvPr/>
        </p:nvSpPr>
        <p:spPr>
          <a:xfrm flipH="1">
            <a:off x="7461243" y="5630872"/>
            <a:ext cx="108644" cy="66578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CD09B5C5-5169-2329-BA55-6A6F10BF1E51}"/>
              </a:ext>
            </a:extLst>
          </p:cNvPr>
          <p:cNvSpPr/>
          <p:nvPr/>
        </p:nvSpPr>
        <p:spPr>
          <a:xfrm flipH="1">
            <a:off x="7499762" y="5691686"/>
            <a:ext cx="16180" cy="3579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249A19D-D8D7-679F-8297-6E81B2BDE26C}"/>
              </a:ext>
            </a:extLst>
          </p:cNvPr>
          <p:cNvSpPr/>
          <p:nvPr/>
        </p:nvSpPr>
        <p:spPr>
          <a:xfrm flipH="1">
            <a:off x="7379872" y="5686788"/>
            <a:ext cx="271474" cy="70315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7E7E1E5-9AB8-508E-0493-3785CC2A1E18}"/>
              </a:ext>
            </a:extLst>
          </p:cNvPr>
          <p:cNvSpPr/>
          <p:nvPr/>
        </p:nvSpPr>
        <p:spPr>
          <a:xfrm flipH="1">
            <a:off x="7638768" y="5461414"/>
            <a:ext cx="128762" cy="5441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FAF12E1-3825-AAA3-CC62-EF4E9B32DB96}"/>
              </a:ext>
            </a:extLst>
          </p:cNvPr>
          <p:cNvSpPr/>
          <p:nvPr/>
        </p:nvSpPr>
        <p:spPr>
          <a:xfrm flipH="1">
            <a:off x="7331341" y="5440348"/>
            <a:ext cx="130225" cy="48719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0FBCF888-A4DE-364A-A624-B7AE98BDDCB8}"/>
              </a:ext>
            </a:extLst>
          </p:cNvPr>
          <p:cNvSpPr/>
          <p:nvPr/>
        </p:nvSpPr>
        <p:spPr>
          <a:xfrm flipH="1">
            <a:off x="7707892" y="5990767"/>
            <a:ext cx="313169" cy="206585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F1873103-F56D-59CF-5A32-8F372660EF9E}"/>
              </a:ext>
            </a:extLst>
          </p:cNvPr>
          <p:cNvSpPr/>
          <p:nvPr/>
        </p:nvSpPr>
        <p:spPr>
          <a:xfrm flipH="1">
            <a:off x="7701287" y="5985518"/>
            <a:ext cx="326155" cy="217811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FDEEFB8-FE54-5EEA-DF4D-F3F5788DE160}"/>
              </a:ext>
            </a:extLst>
          </p:cNvPr>
          <p:cNvSpPr/>
          <p:nvPr/>
        </p:nvSpPr>
        <p:spPr>
          <a:xfrm flipH="1">
            <a:off x="6987715" y="5990767"/>
            <a:ext cx="313077" cy="206585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83FBCDA7-706C-943C-0CC8-A5309D8CE878}"/>
              </a:ext>
            </a:extLst>
          </p:cNvPr>
          <p:cNvSpPr/>
          <p:nvPr/>
        </p:nvSpPr>
        <p:spPr>
          <a:xfrm flipH="1">
            <a:off x="6980914" y="5985244"/>
            <a:ext cx="326199" cy="218082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5" name="图形 4">
            <a:extLst>
              <a:ext uri="{FF2B5EF4-FFF2-40B4-BE49-F238E27FC236}">
                <a16:creationId xmlns:a16="http://schemas.microsoft.com/office/drawing/2014/main" id="{025EB1EE-57FF-3114-417E-8506FB829618}"/>
              </a:ext>
            </a:extLst>
          </p:cNvPr>
          <p:cNvGrpSpPr/>
          <p:nvPr/>
        </p:nvGrpSpPr>
        <p:grpSpPr>
          <a:xfrm flipH="1">
            <a:off x="4896479" y="5570000"/>
            <a:ext cx="2069863" cy="1304046"/>
            <a:chOff x="3528345" y="5433460"/>
            <a:chExt cx="893150" cy="584520"/>
          </a:xfrm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0FCF714-DD5D-E498-C6B0-55A852C7288C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6444E16-7C65-CE25-026D-D102C6E42954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8" name="图形 4">
              <a:extLst>
                <a:ext uri="{FF2B5EF4-FFF2-40B4-BE49-F238E27FC236}">
                  <a16:creationId xmlns:a16="http://schemas.microsoft.com/office/drawing/2014/main" id="{74771C2F-1E13-8B2D-9775-44886D0FBB65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36A4D6C-9230-ED23-BB59-173619B74A52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CD5FF2CF-E437-D682-F15F-3F4923867535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30EFB65-C9F4-8160-8E08-34E04199B291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26CE202-B127-2A01-7A08-61091C7670F8}"/>
              </a:ext>
            </a:extLst>
          </p:cNvPr>
          <p:cNvSpPr/>
          <p:nvPr/>
        </p:nvSpPr>
        <p:spPr>
          <a:xfrm flipH="1">
            <a:off x="1443745" y="5631986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3" name="图形 13">
            <a:extLst>
              <a:ext uri="{FF2B5EF4-FFF2-40B4-BE49-F238E27FC236}">
                <a16:creationId xmlns:a16="http://schemas.microsoft.com/office/drawing/2014/main" id="{C0FC426C-A11D-7DBA-CD24-89C5890D81F9}"/>
              </a:ext>
            </a:extLst>
          </p:cNvPr>
          <p:cNvGrpSpPr/>
          <p:nvPr/>
        </p:nvGrpSpPr>
        <p:grpSpPr>
          <a:xfrm>
            <a:off x="3481750" y="4823099"/>
            <a:ext cx="1012774" cy="721244"/>
            <a:chOff x="3514720" y="1590680"/>
            <a:chExt cx="5158178" cy="3673382"/>
          </a:xfrm>
          <a:solidFill>
            <a:srgbClr val="C7121B"/>
          </a:solidFill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0705B44-5762-ADFA-8F5B-30EF4343AA7F}"/>
                </a:ext>
              </a:extLst>
            </p:cNvPr>
            <p:cNvSpPr/>
            <p:nvPr/>
          </p:nvSpPr>
          <p:spPr>
            <a:xfrm>
              <a:off x="5890484" y="2262843"/>
              <a:ext cx="2535104" cy="2612479"/>
            </a:xfrm>
            <a:custGeom>
              <a:avLst/>
              <a:gdLst>
                <a:gd name="connsiteX0" fmla="*/ 12949 w 2535104"/>
                <a:gd name="connsiteY0" fmla="*/ 386936 h 2612479"/>
                <a:gd name="connsiteX1" fmla="*/ 25683 w 2535104"/>
                <a:gd name="connsiteY1" fmla="*/ 370082 h 2612479"/>
                <a:gd name="connsiteX2" fmla="*/ 70484 w 2535104"/>
                <a:gd name="connsiteY2" fmla="*/ 329252 h 2612479"/>
                <a:gd name="connsiteX3" fmla="*/ 262690 w 2535104"/>
                <a:gd name="connsiteY3" fmla="*/ 197302 h 2612479"/>
                <a:gd name="connsiteX4" fmla="*/ 414365 w 2535104"/>
                <a:gd name="connsiteY4" fmla="*/ 122486 h 2612479"/>
                <a:gd name="connsiteX5" fmla="*/ 604627 w 2535104"/>
                <a:gd name="connsiteY5" fmla="*/ 56013 h 2612479"/>
                <a:gd name="connsiteX6" fmla="*/ 832122 w 2535104"/>
                <a:gd name="connsiteY6" fmla="*/ 10895 h 2612479"/>
                <a:gd name="connsiteX7" fmla="*/ 1092384 w 2535104"/>
                <a:gd name="connsiteY7" fmla="*/ 1849 h 2612479"/>
                <a:gd name="connsiteX8" fmla="*/ 1092384 w 2535104"/>
                <a:gd name="connsiteY8" fmla="*/ 1849 h 2612479"/>
                <a:gd name="connsiteX9" fmla="*/ 1356531 w 2535104"/>
                <a:gd name="connsiteY9" fmla="*/ 39368 h 2612479"/>
                <a:gd name="connsiteX10" fmla="*/ 1629965 w 2535104"/>
                <a:gd name="connsiteY10" fmla="*/ 130000 h 2612479"/>
                <a:gd name="connsiteX11" fmla="*/ 1898818 w 2535104"/>
                <a:gd name="connsiteY11" fmla="*/ 279666 h 2612479"/>
                <a:gd name="connsiteX12" fmla="*/ 2145782 w 2535104"/>
                <a:gd name="connsiteY12" fmla="*/ 492026 h 2612479"/>
                <a:gd name="connsiteX13" fmla="*/ 2419035 w 2535104"/>
                <a:gd name="connsiteY13" fmla="*/ 903182 h 2612479"/>
                <a:gd name="connsiteX14" fmla="*/ 2534631 w 2535104"/>
                <a:gd name="connsiteY14" fmla="*/ 1411141 h 2612479"/>
                <a:gd name="connsiteX15" fmla="*/ 2434751 w 2535104"/>
                <a:gd name="connsiteY15" fmla="*/ 1912070 h 2612479"/>
                <a:gd name="connsiteX16" fmla="*/ 2421248 w 2535104"/>
                <a:gd name="connsiteY16" fmla="*/ 1941862 h 2612479"/>
                <a:gd name="connsiteX17" fmla="*/ 2129478 w 2535104"/>
                <a:gd name="connsiteY17" fmla="*/ 2320252 h 2612479"/>
                <a:gd name="connsiteX18" fmla="*/ 1889934 w 2535104"/>
                <a:gd name="connsiteY18" fmla="*/ 2469366 h 2612479"/>
                <a:gd name="connsiteX19" fmla="*/ 1631254 w 2535104"/>
                <a:gd name="connsiteY19" fmla="*/ 2559490 h 2612479"/>
                <a:gd name="connsiteX20" fmla="*/ 1087186 w 2535104"/>
                <a:gd name="connsiteY20" fmla="*/ 2611737 h 2612479"/>
                <a:gd name="connsiteX21" fmla="*/ 745257 w 2535104"/>
                <a:gd name="connsiteY21" fmla="*/ 2580279 h 2612479"/>
                <a:gd name="connsiteX22" fmla="*/ 435885 w 2535104"/>
                <a:gd name="connsiteY22" fmla="*/ 2480895 h 2612479"/>
                <a:gd name="connsiteX23" fmla="*/ 165271 w 2535104"/>
                <a:gd name="connsiteY23" fmla="*/ 2277507 h 2612479"/>
                <a:gd name="connsiteX24" fmla="*/ 66601 w 2535104"/>
                <a:gd name="connsiteY24" fmla="*/ 2131651 h 2612479"/>
                <a:gd name="connsiteX25" fmla="*/ 11474 w 2535104"/>
                <a:gd name="connsiteY25" fmla="*/ 1974736 h 2612479"/>
                <a:gd name="connsiteX26" fmla="*/ 401 w 2535104"/>
                <a:gd name="connsiteY26" fmla="*/ 1829737 h 2612479"/>
                <a:gd name="connsiteX27" fmla="*/ 21819 w 2535104"/>
                <a:gd name="connsiteY27" fmla="*/ 1695977 h 2612479"/>
                <a:gd name="connsiteX28" fmla="*/ 130499 w 2535104"/>
                <a:gd name="connsiteY28" fmla="*/ 1483037 h 2612479"/>
                <a:gd name="connsiteX29" fmla="*/ 212886 w 2535104"/>
                <a:gd name="connsiteY29" fmla="*/ 1400542 h 2612479"/>
                <a:gd name="connsiteX30" fmla="*/ 297572 w 2535104"/>
                <a:gd name="connsiteY30" fmla="*/ 1343106 h 2612479"/>
                <a:gd name="connsiteX31" fmla="*/ 446838 w 2535104"/>
                <a:gd name="connsiteY31" fmla="*/ 1285462 h 2612479"/>
                <a:gd name="connsiteX32" fmla="*/ 544536 w 2535104"/>
                <a:gd name="connsiteY32" fmla="*/ 1273358 h 2612479"/>
                <a:gd name="connsiteX33" fmla="*/ 578276 w 2535104"/>
                <a:gd name="connsiteY33" fmla="*/ 1277395 h 2612479"/>
                <a:gd name="connsiteX34" fmla="*/ 545761 w 2535104"/>
                <a:gd name="connsiteY34" fmla="*/ 1285877 h 2612479"/>
                <a:gd name="connsiteX35" fmla="*/ 453417 w 2535104"/>
                <a:gd name="connsiteY35" fmla="*/ 1309242 h 2612479"/>
                <a:gd name="connsiteX36" fmla="*/ 316095 w 2535104"/>
                <a:gd name="connsiteY36" fmla="*/ 1374196 h 2612479"/>
                <a:gd name="connsiteX37" fmla="*/ 239969 w 2535104"/>
                <a:gd name="connsiteY37" fmla="*/ 1432163 h 2612479"/>
                <a:gd name="connsiteX38" fmla="*/ 167593 w 2535104"/>
                <a:gd name="connsiteY38" fmla="*/ 1511809 h 2612479"/>
                <a:gd name="connsiteX39" fmla="*/ 75905 w 2535104"/>
                <a:gd name="connsiteY39" fmla="*/ 1710005 h 2612479"/>
                <a:gd name="connsiteX40" fmla="*/ 60380 w 2535104"/>
                <a:gd name="connsiteY40" fmla="*/ 1831697 h 2612479"/>
                <a:gd name="connsiteX41" fmla="*/ 74005 w 2535104"/>
                <a:gd name="connsiteY41" fmla="*/ 1961065 h 2612479"/>
                <a:gd name="connsiteX42" fmla="*/ 127019 w 2535104"/>
                <a:gd name="connsiteY42" fmla="*/ 2100254 h 2612479"/>
                <a:gd name="connsiteX43" fmla="*/ 218939 w 2535104"/>
                <a:gd name="connsiteY43" fmla="*/ 2229613 h 2612479"/>
                <a:gd name="connsiteX44" fmla="*/ 469723 w 2535104"/>
                <a:gd name="connsiteY44" fmla="*/ 2410350 h 2612479"/>
                <a:gd name="connsiteX45" fmla="*/ 759950 w 2535104"/>
                <a:gd name="connsiteY45" fmla="*/ 2498424 h 2612479"/>
                <a:gd name="connsiteX46" fmla="*/ 1088296 w 2535104"/>
                <a:gd name="connsiteY46" fmla="*/ 2524431 h 2612479"/>
                <a:gd name="connsiteX47" fmla="*/ 1609075 w 2535104"/>
                <a:gd name="connsiteY47" fmla="*/ 2470207 h 2612479"/>
                <a:gd name="connsiteX48" fmla="*/ 1850162 w 2535104"/>
                <a:gd name="connsiteY48" fmla="*/ 2384703 h 2612479"/>
                <a:gd name="connsiteX49" fmla="*/ 2069514 w 2535104"/>
                <a:gd name="connsiteY49" fmla="*/ 2247115 h 2612479"/>
                <a:gd name="connsiteX50" fmla="*/ 2335032 w 2535104"/>
                <a:gd name="connsiteY50" fmla="*/ 1901243 h 2612479"/>
                <a:gd name="connsiteX51" fmla="*/ 2347470 w 2535104"/>
                <a:gd name="connsiteY51" fmla="*/ 1873907 h 2612479"/>
                <a:gd name="connsiteX52" fmla="*/ 2440272 w 2535104"/>
                <a:gd name="connsiteY52" fmla="*/ 1412811 h 2612479"/>
                <a:gd name="connsiteX53" fmla="*/ 2334964 w 2535104"/>
                <a:gd name="connsiteY53" fmla="*/ 940095 h 2612479"/>
                <a:gd name="connsiteX54" fmla="*/ 2081627 w 2535104"/>
                <a:gd name="connsiteY54" fmla="*/ 551580 h 2612479"/>
                <a:gd name="connsiteX55" fmla="*/ 1850742 w 2535104"/>
                <a:gd name="connsiteY55" fmla="*/ 348173 h 2612479"/>
                <a:gd name="connsiteX56" fmla="*/ 1597700 w 2535104"/>
                <a:gd name="connsiteY56" fmla="*/ 202336 h 2612479"/>
                <a:gd name="connsiteX57" fmla="*/ 1339058 w 2535104"/>
                <a:gd name="connsiteY57" fmla="*/ 111260 h 2612479"/>
                <a:gd name="connsiteX58" fmla="*/ 1087999 w 2535104"/>
                <a:gd name="connsiteY58" fmla="*/ 69940 h 2612479"/>
                <a:gd name="connsiteX59" fmla="*/ 1087998 w 2535104"/>
                <a:gd name="connsiteY59" fmla="*/ 69940 h 2612479"/>
                <a:gd name="connsiteX60" fmla="*/ 838624 w 2535104"/>
                <a:gd name="connsiteY60" fmla="*/ 71962 h 2612479"/>
                <a:gd name="connsiteX61" fmla="*/ 618149 w 2535104"/>
                <a:gd name="connsiteY61" fmla="*/ 108340 h 2612479"/>
                <a:gd name="connsiteX62" fmla="*/ 431440 w 2535104"/>
                <a:gd name="connsiteY62" fmla="*/ 165304 h 2612479"/>
                <a:gd name="connsiteX63" fmla="*/ 280297 w 2535104"/>
                <a:gd name="connsiteY63" fmla="*/ 230569 h 2612479"/>
                <a:gd name="connsiteX64" fmla="*/ 82101 w 2535104"/>
                <a:gd name="connsiteY64" fmla="*/ 344888 h 2612479"/>
                <a:gd name="connsiteX65" fmla="*/ 31884 w 2535104"/>
                <a:gd name="connsiteY65" fmla="*/ 377763 h 2612479"/>
                <a:gd name="connsiteX66" fmla="*/ 12923 w 2535104"/>
                <a:gd name="connsiteY66" fmla="*/ 386917 h 261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35104" h="2612479">
                  <a:moveTo>
                    <a:pt x="12949" y="386936"/>
                  </a:moveTo>
                  <a:cubicBezTo>
                    <a:pt x="11879" y="385651"/>
                    <a:pt x="16133" y="379900"/>
                    <a:pt x="25683" y="370082"/>
                  </a:cubicBezTo>
                  <a:cubicBezTo>
                    <a:pt x="35231" y="360265"/>
                    <a:pt x="50084" y="346384"/>
                    <a:pt x="70484" y="329252"/>
                  </a:cubicBezTo>
                  <a:cubicBezTo>
                    <a:pt x="111285" y="294986"/>
                    <a:pt x="174336" y="247369"/>
                    <a:pt x="262690" y="197302"/>
                  </a:cubicBezTo>
                  <a:cubicBezTo>
                    <a:pt x="306867" y="172267"/>
                    <a:pt x="357370" y="146708"/>
                    <a:pt x="414365" y="122486"/>
                  </a:cubicBezTo>
                  <a:cubicBezTo>
                    <a:pt x="471357" y="98265"/>
                    <a:pt x="534847" y="75383"/>
                    <a:pt x="604627" y="56013"/>
                  </a:cubicBezTo>
                  <a:cubicBezTo>
                    <a:pt x="674406" y="36642"/>
                    <a:pt x="750484" y="20784"/>
                    <a:pt x="832122" y="10895"/>
                  </a:cubicBezTo>
                  <a:cubicBezTo>
                    <a:pt x="913765" y="1005"/>
                    <a:pt x="1000982" y="-2915"/>
                    <a:pt x="1092384" y="1849"/>
                  </a:cubicBezTo>
                  <a:lnTo>
                    <a:pt x="1092384" y="1849"/>
                  </a:lnTo>
                  <a:cubicBezTo>
                    <a:pt x="1177633" y="6331"/>
                    <a:pt x="1266263" y="18396"/>
                    <a:pt x="1356531" y="39368"/>
                  </a:cubicBezTo>
                  <a:cubicBezTo>
                    <a:pt x="1446802" y="60339"/>
                    <a:pt x="1538716" y="90219"/>
                    <a:pt x="1629965" y="130000"/>
                  </a:cubicBezTo>
                  <a:cubicBezTo>
                    <a:pt x="1721213" y="169781"/>
                    <a:pt x="1811797" y="219466"/>
                    <a:pt x="1898818" y="279666"/>
                  </a:cubicBezTo>
                  <a:cubicBezTo>
                    <a:pt x="1985845" y="339868"/>
                    <a:pt x="2069315" y="410587"/>
                    <a:pt x="2145782" y="492026"/>
                  </a:cubicBezTo>
                  <a:cubicBezTo>
                    <a:pt x="2255186" y="608384"/>
                    <a:pt x="2350112" y="747430"/>
                    <a:pt x="2419035" y="903182"/>
                  </a:cubicBezTo>
                  <a:cubicBezTo>
                    <a:pt x="2487954" y="1058926"/>
                    <a:pt x="2530821" y="1231347"/>
                    <a:pt x="2534631" y="1411141"/>
                  </a:cubicBezTo>
                  <a:cubicBezTo>
                    <a:pt x="2537882" y="1579676"/>
                    <a:pt x="2504667" y="1752136"/>
                    <a:pt x="2434751" y="1912070"/>
                  </a:cubicBezTo>
                  <a:cubicBezTo>
                    <a:pt x="2430397" y="1922051"/>
                    <a:pt x="2425895" y="1931983"/>
                    <a:pt x="2421248" y="1941862"/>
                  </a:cubicBezTo>
                  <a:cubicBezTo>
                    <a:pt x="2351999" y="2089033"/>
                    <a:pt x="2252189" y="2219754"/>
                    <a:pt x="2129478" y="2320252"/>
                  </a:cubicBezTo>
                  <a:cubicBezTo>
                    <a:pt x="2055092" y="2380814"/>
                    <a:pt x="1974078" y="2429999"/>
                    <a:pt x="1889934" y="2469366"/>
                  </a:cubicBezTo>
                  <a:cubicBezTo>
                    <a:pt x="1805791" y="2508727"/>
                    <a:pt x="1718532" y="2538265"/>
                    <a:pt x="1631254" y="2559490"/>
                  </a:cubicBezTo>
                  <a:cubicBezTo>
                    <a:pt x="1446393" y="2604545"/>
                    <a:pt x="1262075" y="2615078"/>
                    <a:pt x="1087186" y="2611737"/>
                  </a:cubicBezTo>
                  <a:cubicBezTo>
                    <a:pt x="970628" y="2609955"/>
                    <a:pt x="855119" y="2600962"/>
                    <a:pt x="745257" y="2580279"/>
                  </a:cubicBezTo>
                  <a:cubicBezTo>
                    <a:pt x="635406" y="2559595"/>
                    <a:pt x="531202" y="2527222"/>
                    <a:pt x="435885" y="2480895"/>
                  </a:cubicBezTo>
                  <a:cubicBezTo>
                    <a:pt x="329967" y="2429144"/>
                    <a:pt x="237203" y="2359594"/>
                    <a:pt x="165271" y="2277507"/>
                  </a:cubicBezTo>
                  <a:cubicBezTo>
                    <a:pt x="125479" y="2232102"/>
                    <a:pt x="92366" y="2182762"/>
                    <a:pt x="66601" y="2131651"/>
                  </a:cubicBezTo>
                  <a:cubicBezTo>
                    <a:pt x="40836" y="2080540"/>
                    <a:pt x="22415" y="2027657"/>
                    <a:pt x="11474" y="1974736"/>
                  </a:cubicBezTo>
                  <a:cubicBezTo>
                    <a:pt x="1403" y="1925416"/>
                    <a:pt x="-1794" y="1876600"/>
                    <a:pt x="401" y="1829737"/>
                  </a:cubicBezTo>
                  <a:cubicBezTo>
                    <a:pt x="2597" y="1782875"/>
                    <a:pt x="10186" y="1737964"/>
                    <a:pt x="21819" y="1695977"/>
                  </a:cubicBezTo>
                  <a:cubicBezTo>
                    <a:pt x="45082" y="1611999"/>
                    <a:pt x="84390" y="1540063"/>
                    <a:pt x="130499" y="1483037"/>
                  </a:cubicBezTo>
                  <a:cubicBezTo>
                    <a:pt x="156533" y="1450927"/>
                    <a:pt x="184559" y="1423635"/>
                    <a:pt x="212886" y="1400542"/>
                  </a:cubicBezTo>
                  <a:cubicBezTo>
                    <a:pt x="241214" y="1377448"/>
                    <a:pt x="269847" y="1358551"/>
                    <a:pt x="297572" y="1343106"/>
                  </a:cubicBezTo>
                  <a:cubicBezTo>
                    <a:pt x="353024" y="1312217"/>
                    <a:pt x="404566" y="1295116"/>
                    <a:pt x="446838" y="1285462"/>
                  </a:cubicBezTo>
                  <a:cubicBezTo>
                    <a:pt x="489113" y="1275810"/>
                    <a:pt x="522295" y="1273469"/>
                    <a:pt x="544536" y="1273358"/>
                  </a:cubicBezTo>
                  <a:cubicBezTo>
                    <a:pt x="566780" y="1273248"/>
                    <a:pt x="578198" y="1275262"/>
                    <a:pt x="578276" y="1277395"/>
                  </a:cubicBezTo>
                  <a:cubicBezTo>
                    <a:pt x="578352" y="1279526"/>
                    <a:pt x="567104" y="1281722"/>
                    <a:pt x="545761" y="1285877"/>
                  </a:cubicBezTo>
                  <a:cubicBezTo>
                    <a:pt x="524420" y="1290033"/>
                    <a:pt x="492882" y="1296270"/>
                    <a:pt x="453417" y="1309242"/>
                  </a:cubicBezTo>
                  <a:cubicBezTo>
                    <a:pt x="413952" y="1322214"/>
                    <a:pt x="366392" y="1342066"/>
                    <a:pt x="316095" y="1374196"/>
                  </a:cubicBezTo>
                  <a:cubicBezTo>
                    <a:pt x="290948" y="1390261"/>
                    <a:pt x="265182" y="1409393"/>
                    <a:pt x="239969" y="1432163"/>
                  </a:cubicBezTo>
                  <a:cubicBezTo>
                    <a:pt x="214755" y="1454933"/>
                    <a:pt x="190089" y="1481345"/>
                    <a:pt x="167593" y="1511809"/>
                  </a:cubicBezTo>
                  <a:cubicBezTo>
                    <a:pt x="127605" y="1565796"/>
                    <a:pt x="94411" y="1632958"/>
                    <a:pt x="75905" y="1710005"/>
                  </a:cubicBezTo>
                  <a:cubicBezTo>
                    <a:pt x="66652" y="1748530"/>
                    <a:pt x="61097" y="1789435"/>
                    <a:pt x="60380" y="1831697"/>
                  </a:cubicBezTo>
                  <a:cubicBezTo>
                    <a:pt x="59664" y="1873959"/>
                    <a:pt x="63789" y="1917582"/>
                    <a:pt x="74005" y="1961065"/>
                  </a:cubicBezTo>
                  <a:cubicBezTo>
                    <a:pt x="84899" y="2008023"/>
                    <a:pt x="102673" y="2054924"/>
                    <a:pt x="127019" y="2100254"/>
                  </a:cubicBezTo>
                  <a:cubicBezTo>
                    <a:pt x="151366" y="2145585"/>
                    <a:pt x="182288" y="2189347"/>
                    <a:pt x="218939" y="2229613"/>
                  </a:cubicBezTo>
                  <a:cubicBezTo>
                    <a:pt x="285341" y="2302566"/>
                    <a:pt x="371463" y="2364125"/>
                    <a:pt x="469723" y="2410350"/>
                  </a:cubicBezTo>
                  <a:cubicBezTo>
                    <a:pt x="558111" y="2452173"/>
                    <a:pt x="655737" y="2480653"/>
                    <a:pt x="759950" y="2498424"/>
                  </a:cubicBezTo>
                  <a:cubicBezTo>
                    <a:pt x="864163" y="2516195"/>
                    <a:pt x="974967" y="2523256"/>
                    <a:pt x="1088296" y="2524431"/>
                  </a:cubicBezTo>
                  <a:cubicBezTo>
                    <a:pt x="1258583" y="2525530"/>
                    <a:pt x="1435367" y="2514184"/>
                    <a:pt x="1609075" y="2470207"/>
                  </a:cubicBezTo>
                  <a:cubicBezTo>
                    <a:pt x="1690928" y="2449440"/>
                    <a:pt x="1772324" y="2421406"/>
                    <a:pt x="1850162" y="2384703"/>
                  </a:cubicBezTo>
                  <a:cubicBezTo>
                    <a:pt x="1928003" y="2348001"/>
                    <a:pt x="2002286" y="2302628"/>
                    <a:pt x="2069514" y="2247115"/>
                  </a:cubicBezTo>
                  <a:cubicBezTo>
                    <a:pt x="2180451" y="2156107"/>
                    <a:pt x="2271320" y="2036279"/>
                    <a:pt x="2335032" y="1901243"/>
                  </a:cubicBezTo>
                  <a:cubicBezTo>
                    <a:pt x="2339309" y="1892179"/>
                    <a:pt x="2343455" y="1883066"/>
                    <a:pt x="2347470" y="1873907"/>
                  </a:cubicBezTo>
                  <a:cubicBezTo>
                    <a:pt x="2411808" y="1726822"/>
                    <a:pt x="2442768" y="1567802"/>
                    <a:pt x="2440272" y="1412811"/>
                  </a:cubicBezTo>
                  <a:cubicBezTo>
                    <a:pt x="2437933" y="1246895"/>
                    <a:pt x="2398658" y="1086227"/>
                    <a:pt x="2334964" y="940095"/>
                  </a:cubicBezTo>
                  <a:cubicBezTo>
                    <a:pt x="2271272" y="793962"/>
                    <a:pt x="2183202" y="662394"/>
                    <a:pt x="2081627" y="551580"/>
                  </a:cubicBezTo>
                  <a:cubicBezTo>
                    <a:pt x="2010478" y="474062"/>
                    <a:pt x="1932409" y="406286"/>
                    <a:pt x="1850742" y="348173"/>
                  </a:cubicBezTo>
                  <a:cubicBezTo>
                    <a:pt x="1769073" y="290059"/>
                    <a:pt x="1683806" y="241608"/>
                    <a:pt x="1597700" y="202336"/>
                  </a:cubicBezTo>
                  <a:cubicBezTo>
                    <a:pt x="1511592" y="163069"/>
                    <a:pt x="1424650" y="132990"/>
                    <a:pt x="1339058" y="111260"/>
                  </a:cubicBezTo>
                  <a:cubicBezTo>
                    <a:pt x="1253469" y="89530"/>
                    <a:pt x="1169237" y="76146"/>
                    <a:pt x="1087999" y="69940"/>
                  </a:cubicBezTo>
                  <a:lnTo>
                    <a:pt x="1087998" y="69940"/>
                  </a:lnTo>
                  <a:cubicBezTo>
                    <a:pt x="1000900" y="63242"/>
                    <a:pt x="917301" y="64758"/>
                    <a:pt x="838624" y="71962"/>
                  </a:cubicBezTo>
                  <a:cubicBezTo>
                    <a:pt x="759948" y="79166"/>
                    <a:pt x="686196" y="92058"/>
                    <a:pt x="618149" y="108340"/>
                  </a:cubicBezTo>
                  <a:cubicBezTo>
                    <a:pt x="550111" y="124622"/>
                    <a:pt x="487780" y="144293"/>
                    <a:pt x="431440" y="165304"/>
                  </a:cubicBezTo>
                  <a:cubicBezTo>
                    <a:pt x="375104" y="186315"/>
                    <a:pt x="324750" y="208666"/>
                    <a:pt x="280297" y="230569"/>
                  </a:cubicBezTo>
                  <a:cubicBezTo>
                    <a:pt x="191399" y="274377"/>
                    <a:pt x="126107" y="316090"/>
                    <a:pt x="82101" y="344888"/>
                  </a:cubicBezTo>
                  <a:cubicBezTo>
                    <a:pt x="60100" y="359288"/>
                    <a:pt x="43410" y="370533"/>
                    <a:pt x="31884" y="377763"/>
                  </a:cubicBezTo>
                  <a:cubicBezTo>
                    <a:pt x="20359" y="384992"/>
                    <a:pt x="13993" y="388202"/>
                    <a:pt x="12923" y="386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45FC2A3-51CE-8664-8581-A985F721A98A}"/>
                </a:ext>
              </a:extLst>
            </p:cNvPr>
            <p:cNvSpPr/>
            <p:nvPr/>
          </p:nvSpPr>
          <p:spPr>
            <a:xfrm>
              <a:off x="3514720" y="3105981"/>
              <a:ext cx="1200211" cy="1628914"/>
            </a:xfrm>
            <a:custGeom>
              <a:avLst/>
              <a:gdLst>
                <a:gd name="connsiteX0" fmla="*/ 1199898 w 1200211"/>
                <a:gd name="connsiteY0" fmla="*/ 56243 h 1628914"/>
                <a:gd name="connsiteX1" fmla="*/ 1151029 w 1200211"/>
                <a:gd name="connsiteY1" fmla="*/ 56371 h 1628914"/>
                <a:gd name="connsiteX2" fmla="*/ 1018432 w 1200211"/>
                <a:gd name="connsiteY2" fmla="*/ 49669 h 1628914"/>
                <a:gd name="connsiteX3" fmla="*/ 815835 w 1200211"/>
                <a:gd name="connsiteY3" fmla="*/ 73658 h 1628914"/>
                <a:gd name="connsiteX4" fmla="*/ 573347 w 1200211"/>
                <a:gd name="connsiteY4" fmla="*/ 172089 h 1628914"/>
                <a:gd name="connsiteX5" fmla="*/ 398154 w 1200211"/>
                <a:gd name="connsiteY5" fmla="*/ 313630 h 1628914"/>
                <a:gd name="connsiteX6" fmla="*/ 250297 w 1200211"/>
                <a:gd name="connsiteY6" fmla="*/ 513617 h 1628914"/>
                <a:gd name="connsiteX7" fmla="*/ 130768 w 1200211"/>
                <a:gd name="connsiteY7" fmla="*/ 823370 h 1628914"/>
                <a:gd name="connsiteX8" fmla="*/ 103887 w 1200211"/>
                <a:gd name="connsiteY8" fmla="*/ 967322 h 1628914"/>
                <a:gd name="connsiteX9" fmla="*/ 93321 w 1200211"/>
                <a:gd name="connsiteY9" fmla="*/ 1124256 h 1628914"/>
                <a:gd name="connsiteX10" fmla="*/ 111431 w 1200211"/>
                <a:gd name="connsiteY10" fmla="*/ 1269531 h 1628914"/>
                <a:gd name="connsiteX11" fmla="*/ 172056 w 1200211"/>
                <a:gd name="connsiteY11" fmla="*/ 1407729 h 1628914"/>
                <a:gd name="connsiteX12" fmla="*/ 268697 w 1200211"/>
                <a:gd name="connsiteY12" fmla="*/ 1504951 h 1628914"/>
                <a:gd name="connsiteX13" fmla="*/ 268697 w 1200211"/>
                <a:gd name="connsiteY13" fmla="*/ 1504951 h 1628914"/>
                <a:gd name="connsiteX14" fmla="*/ 358411 w 1200211"/>
                <a:gd name="connsiteY14" fmla="*/ 1544784 h 1628914"/>
                <a:gd name="connsiteX15" fmla="*/ 450965 w 1200211"/>
                <a:gd name="connsiteY15" fmla="*/ 1557200 h 1628914"/>
                <a:gd name="connsiteX16" fmla="*/ 553854 w 1200211"/>
                <a:gd name="connsiteY16" fmla="*/ 1543091 h 1628914"/>
                <a:gd name="connsiteX17" fmla="*/ 641505 w 1200211"/>
                <a:gd name="connsiteY17" fmla="*/ 1508464 h 1628914"/>
                <a:gd name="connsiteX18" fmla="*/ 736056 w 1200211"/>
                <a:gd name="connsiteY18" fmla="*/ 1442888 h 1628914"/>
                <a:gd name="connsiteX19" fmla="*/ 796529 w 1200211"/>
                <a:gd name="connsiteY19" fmla="*/ 1379832 h 1628914"/>
                <a:gd name="connsiteX20" fmla="*/ 830789 w 1200211"/>
                <a:gd name="connsiteY20" fmla="*/ 1335859 h 1628914"/>
                <a:gd name="connsiteX21" fmla="*/ 846121 w 1200211"/>
                <a:gd name="connsiteY21" fmla="*/ 1321701 h 1628914"/>
                <a:gd name="connsiteX22" fmla="*/ 844471 w 1200211"/>
                <a:gd name="connsiteY22" fmla="*/ 1342811 h 1628914"/>
                <a:gd name="connsiteX23" fmla="*/ 821365 w 1200211"/>
                <a:gd name="connsiteY23" fmla="*/ 1396513 h 1628914"/>
                <a:gd name="connsiteX24" fmla="*/ 766935 w 1200211"/>
                <a:gd name="connsiteY24" fmla="*/ 1473558 h 1628914"/>
                <a:gd name="connsiteX25" fmla="*/ 669741 w 1200211"/>
                <a:gd name="connsiteY25" fmla="*/ 1556761 h 1628914"/>
                <a:gd name="connsiteX26" fmla="*/ 572977 w 1200211"/>
                <a:gd name="connsiteY26" fmla="*/ 1603957 h 1628914"/>
                <a:gd name="connsiteX27" fmla="*/ 453105 w 1200211"/>
                <a:gd name="connsiteY27" fmla="*/ 1628070 h 1628914"/>
                <a:gd name="connsiteX28" fmla="*/ 340186 w 1200211"/>
                <a:gd name="connsiteY28" fmla="*/ 1618851 h 1628914"/>
                <a:gd name="connsiteX29" fmla="*/ 226115 w 1200211"/>
                <a:gd name="connsiteY29" fmla="*/ 1573881 h 1628914"/>
                <a:gd name="connsiteX30" fmla="*/ 226114 w 1200211"/>
                <a:gd name="connsiteY30" fmla="*/ 1573881 h 1628914"/>
                <a:gd name="connsiteX31" fmla="*/ 101061 w 1200211"/>
                <a:gd name="connsiteY31" fmla="*/ 1456866 h 1628914"/>
                <a:gd name="connsiteX32" fmla="*/ 23987 w 1200211"/>
                <a:gd name="connsiteY32" fmla="*/ 1292779 h 1628914"/>
                <a:gd name="connsiteX33" fmla="*/ 167 w 1200211"/>
                <a:gd name="connsiteY33" fmla="*/ 1126349 h 1628914"/>
                <a:gd name="connsiteX34" fmla="*/ 9925 w 1200211"/>
                <a:gd name="connsiteY34" fmla="*/ 954908 h 1628914"/>
                <a:gd name="connsiteX35" fmla="*/ 38053 w 1200211"/>
                <a:gd name="connsiteY35" fmla="*/ 801089 h 1628914"/>
                <a:gd name="connsiteX36" fmla="*/ 169850 w 1200211"/>
                <a:gd name="connsiteY36" fmla="*/ 467467 h 1628914"/>
                <a:gd name="connsiteX37" fmla="*/ 336062 w 1200211"/>
                <a:gd name="connsiteY37" fmla="*/ 252325 h 1628914"/>
                <a:gd name="connsiteX38" fmla="*/ 533782 w 1200211"/>
                <a:gd name="connsiteY38" fmla="*/ 103669 h 1628914"/>
                <a:gd name="connsiteX39" fmla="*/ 672094 w 1200211"/>
                <a:gd name="connsiteY39" fmla="*/ 43150 h 1628914"/>
                <a:gd name="connsiteX40" fmla="*/ 803406 w 1200211"/>
                <a:gd name="connsiteY40" fmla="*/ 10744 h 1628914"/>
                <a:gd name="connsiteX41" fmla="*/ 1020738 w 1200211"/>
                <a:gd name="connsiteY41" fmla="*/ 4285 h 1628914"/>
                <a:gd name="connsiteX42" fmla="*/ 1156078 w 1200211"/>
                <a:gd name="connsiteY42" fmla="*/ 33092 h 1628914"/>
                <a:gd name="connsiteX43" fmla="*/ 1199897 w 1200211"/>
                <a:gd name="connsiteY43" fmla="*/ 56231 h 162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00211" h="1628914">
                  <a:moveTo>
                    <a:pt x="1199898" y="56243"/>
                  </a:moveTo>
                  <a:cubicBezTo>
                    <a:pt x="1198789" y="60202"/>
                    <a:pt x="1181848" y="59169"/>
                    <a:pt x="1151029" y="56371"/>
                  </a:cubicBezTo>
                  <a:cubicBezTo>
                    <a:pt x="1120209" y="53573"/>
                    <a:pt x="1075339" y="49178"/>
                    <a:pt x="1018432" y="49669"/>
                  </a:cubicBezTo>
                  <a:cubicBezTo>
                    <a:pt x="961520" y="50160"/>
                    <a:pt x="892387" y="55669"/>
                    <a:pt x="815835" y="73658"/>
                  </a:cubicBezTo>
                  <a:cubicBezTo>
                    <a:pt x="739280" y="91647"/>
                    <a:pt x="655205" y="122207"/>
                    <a:pt x="573347" y="172089"/>
                  </a:cubicBezTo>
                  <a:cubicBezTo>
                    <a:pt x="512570" y="208937"/>
                    <a:pt x="453104" y="256245"/>
                    <a:pt x="398154" y="313630"/>
                  </a:cubicBezTo>
                  <a:cubicBezTo>
                    <a:pt x="343202" y="371018"/>
                    <a:pt x="292779" y="438475"/>
                    <a:pt x="250297" y="513617"/>
                  </a:cubicBezTo>
                  <a:cubicBezTo>
                    <a:pt x="197859" y="606386"/>
                    <a:pt x="157666" y="711271"/>
                    <a:pt x="130768" y="823370"/>
                  </a:cubicBezTo>
                  <a:cubicBezTo>
                    <a:pt x="119252" y="871370"/>
                    <a:pt x="110409" y="919544"/>
                    <a:pt x="103887" y="967322"/>
                  </a:cubicBezTo>
                  <a:cubicBezTo>
                    <a:pt x="96911" y="1020805"/>
                    <a:pt x="92674" y="1073525"/>
                    <a:pt x="93321" y="1124256"/>
                  </a:cubicBezTo>
                  <a:cubicBezTo>
                    <a:pt x="93967" y="1174983"/>
                    <a:pt x="99502" y="1223716"/>
                    <a:pt x="111431" y="1269531"/>
                  </a:cubicBezTo>
                  <a:cubicBezTo>
                    <a:pt x="124653" y="1319811"/>
                    <a:pt x="145354" y="1367334"/>
                    <a:pt x="172056" y="1407729"/>
                  </a:cubicBezTo>
                  <a:cubicBezTo>
                    <a:pt x="198759" y="1448125"/>
                    <a:pt x="231463" y="1481384"/>
                    <a:pt x="268697" y="1504951"/>
                  </a:cubicBezTo>
                  <a:lnTo>
                    <a:pt x="268697" y="1504951"/>
                  </a:lnTo>
                  <a:cubicBezTo>
                    <a:pt x="296761" y="1523288"/>
                    <a:pt x="327401" y="1536325"/>
                    <a:pt x="358411" y="1544784"/>
                  </a:cubicBezTo>
                  <a:cubicBezTo>
                    <a:pt x="389421" y="1553242"/>
                    <a:pt x="420801" y="1557124"/>
                    <a:pt x="450965" y="1557200"/>
                  </a:cubicBezTo>
                  <a:cubicBezTo>
                    <a:pt x="487135" y="1557310"/>
                    <a:pt x="521823" y="1551873"/>
                    <a:pt x="553854" y="1543091"/>
                  </a:cubicBezTo>
                  <a:cubicBezTo>
                    <a:pt x="585887" y="1534309"/>
                    <a:pt x="615273" y="1522178"/>
                    <a:pt x="641505" y="1508464"/>
                  </a:cubicBezTo>
                  <a:cubicBezTo>
                    <a:pt x="679282" y="1488673"/>
                    <a:pt x="710586" y="1465448"/>
                    <a:pt x="736056" y="1442888"/>
                  </a:cubicBezTo>
                  <a:cubicBezTo>
                    <a:pt x="761527" y="1420328"/>
                    <a:pt x="781220" y="1398404"/>
                    <a:pt x="796529" y="1379832"/>
                  </a:cubicBezTo>
                  <a:cubicBezTo>
                    <a:pt x="811840" y="1361262"/>
                    <a:pt x="822826" y="1346018"/>
                    <a:pt x="830789" y="1335859"/>
                  </a:cubicBezTo>
                  <a:cubicBezTo>
                    <a:pt x="838752" y="1325702"/>
                    <a:pt x="843744" y="1320619"/>
                    <a:pt x="846121" y="1321701"/>
                  </a:cubicBezTo>
                  <a:cubicBezTo>
                    <a:pt x="848499" y="1322784"/>
                    <a:pt x="848174" y="1330007"/>
                    <a:pt x="844471" y="1342811"/>
                  </a:cubicBezTo>
                  <a:cubicBezTo>
                    <a:pt x="840768" y="1355614"/>
                    <a:pt x="833640" y="1374016"/>
                    <a:pt x="821365" y="1396513"/>
                  </a:cubicBezTo>
                  <a:cubicBezTo>
                    <a:pt x="809091" y="1419012"/>
                    <a:pt x="791611" y="1445633"/>
                    <a:pt x="766935" y="1473558"/>
                  </a:cubicBezTo>
                  <a:cubicBezTo>
                    <a:pt x="742258" y="1501484"/>
                    <a:pt x="710328" y="1530741"/>
                    <a:pt x="669741" y="1556761"/>
                  </a:cubicBezTo>
                  <a:cubicBezTo>
                    <a:pt x="641601" y="1574831"/>
                    <a:pt x="609268" y="1591275"/>
                    <a:pt x="572977" y="1603957"/>
                  </a:cubicBezTo>
                  <a:cubicBezTo>
                    <a:pt x="536687" y="1616638"/>
                    <a:pt x="496431" y="1625556"/>
                    <a:pt x="453105" y="1628070"/>
                  </a:cubicBezTo>
                  <a:cubicBezTo>
                    <a:pt x="416857" y="1630154"/>
                    <a:pt x="378672" y="1627485"/>
                    <a:pt x="340186" y="1618851"/>
                  </a:cubicBezTo>
                  <a:cubicBezTo>
                    <a:pt x="301702" y="1610215"/>
                    <a:pt x="262919" y="1595612"/>
                    <a:pt x="226115" y="1573881"/>
                  </a:cubicBezTo>
                  <a:lnTo>
                    <a:pt x="226114" y="1573881"/>
                  </a:lnTo>
                  <a:cubicBezTo>
                    <a:pt x="178089" y="1544788"/>
                    <a:pt x="135567" y="1504909"/>
                    <a:pt x="101061" y="1456866"/>
                  </a:cubicBezTo>
                  <a:cubicBezTo>
                    <a:pt x="66550" y="1408827"/>
                    <a:pt x="40058" y="1352634"/>
                    <a:pt x="23987" y="1292779"/>
                  </a:cubicBezTo>
                  <a:cubicBezTo>
                    <a:pt x="9441" y="1239061"/>
                    <a:pt x="1948" y="1183137"/>
                    <a:pt x="167" y="1126349"/>
                  </a:cubicBezTo>
                  <a:cubicBezTo>
                    <a:pt x="-1612" y="1069553"/>
                    <a:pt x="2317" y="1011887"/>
                    <a:pt x="9925" y="954908"/>
                  </a:cubicBezTo>
                  <a:cubicBezTo>
                    <a:pt x="16432" y="903994"/>
                    <a:pt x="25683" y="852515"/>
                    <a:pt x="38053" y="801089"/>
                  </a:cubicBezTo>
                  <a:cubicBezTo>
                    <a:pt x="66942" y="680989"/>
                    <a:pt x="111491" y="567851"/>
                    <a:pt x="169850" y="467467"/>
                  </a:cubicBezTo>
                  <a:cubicBezTo>
                    <a:pt x="217217" y="385979"/>
                    <a:pt x="274025" y="313428"/>
                    <a:pt x="336062" y="252325"/>
                  </a:cubicBezTo>
                  <a:cubicBezTo>
                    <a:pt x="398101" y="191219"/>
                    <a:pt x="465354" y="141559"/>
                    <a:pt x="533782" y="103669"/>
                  </a:cubicBezTo>
                  <a:cubicBezTo>
                    <a:pt x="580132" y="78130"/>
                    <a:pt x="626732" y="58289"/>
                    <a:pt x="672094" y="43150"/>
                  </a:cubicBezTo>
                  <a:cubicBezTo>
                    <a:pt x="717461" y="28011"/>
                    <a:pt x="761597" y="17569"/>
                    <a:pt x="803406" y="10744"/>
                  </a:cubicBezTo>
                  <a:cubicBezTo>
                    <a:pt x="887024" y="-2908"/>
                    <a:pt x="961045" y="-2145"/>
                    <a:pt x="1020738" y="4285"/>
                  </a:cubicBezTo>
                  <a:cubicBezTo>
                    <a:pt x="1080433" y="10715"/>
                    <a:pt x="1125979" y="22666"/>
                    <a:pt x="1156078" y="33092"/>
                  </a:cubicBezTo>
                  <a:cubicBezTo>
                    <a:pt x="1186177" y="43518"/>
                    <a:pt x="1201006" y="52272"/>
                    <a:pt x="1199897" y="56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E3CD273-5457-CE1F-4C14-123426760A10}"/>
                </a:ext>
              </a:extLst>
            </p:cNvPr>
            <p:cNvSpPr/>
            <p:nvPr/>
          </p:nvSpPr>
          <p:spPr>
            <a:xfrm>
              <a:off x="4222146" y="3912112"/>
              <a:ext cx="1173626" cy="773689"/>
            </a:xfrm>
            <a:custGeom>
              <a:avLst/>
              <a:gdLst>
                <a:gd name="connsiteX0" fmla="*/ -66 w 1173626"/>
                <a:gd name="connsiteY0" fmla="*/ 661526 h 773689"/>
                <a:gd name="connsiteX1" fmla="*/ 52882 w 1173626"/>
                <a:gd name="connsiteY1" fmla="*/ 662344 h 773689"/>
                <a:gd name="connsiteX2" fmla="*/ 188966 w 1173626"/>
                <a:gd name="connsiteY2" fmla="*/ 682307 h 773689"/>
                <a:gd name="connsiteX3" fmla="*/ 392935 w 1173626"/>
                <a:gd name="connsiteY3" fmla="*/ 690829 h 773689"/>
                <a:gd name="connsiteX4" fmla="*/ 643013 w 1173626"/>
                <a:gd name="connsiteY4" fmla="*/ 655765 h 773689"/>
                <a:gd name="connsiteX5" fmla="*/ 777992 w 1173626"/>
                <a:gd name="connsiteY5" fmla="*/ 611549 h 773689"/>
                <a:gd name="connsiteX6" fmla="*/ 889863 w 1173626"/>
                <a:gd name="connsiteY6" fmla="*/ 552877 h 773689"/>
                <a:gd name="connsiteX7" fmla="*/ 994486 w 1173626"/>
                <a:gd name="connsiteY7" fmla="*/ 464693 h 773689"/>
                <a:gd name="connsiteX8" fmla="*/ 1065065 w 1173626"/>
                <a:gd name="connsiteY8" fmla="*/ 363471 h 773689"/>
                <a:gd name="connsiteX9" fmla="*/ 1106830 w 1173626"/>
                <a:gd name="connsiteY9" fmla="*/ 223206 h 773689"/>
                <a:gd name="connsiteX10" fmla="*/ 1106994 w 1173626"/>
                <a:gd name="connsiteY10" fmla="*/ 106867 h 773689"/>
                <a:gd name="connsiteX11" fmla="*/ 1094300 w 1173626"/>
                <a:gd name="connsiteY11" fmla="*/ 30674 h 773689"/>
                <a:gd name="connsiteX12" fmla="*/ 1093773 w 1173626"/>
                <a:gd name="connsiteY12" fmla="*/ 160 h 773689"/>
                <a:gd name="connsiteX13" fmla="*/ 1117238 w 1173626"/>
                <a:gd name="connsiteY13" fmla="*/ 20865 h 773689"/>
                <a:gd name="connsiteX14" fmla="*/ 1153314 w 1173626"/>
                <a:gd name="connsiteY14" fmla="*/ 96562 h 773689"/>
                <a:gd name="connsiteX15" fmla="*/ 1173369 w 1173626"/>
                <a:gd name="connsiteY15" fmla="*/ 227007 h 773689"/>
                <a:gd name="connsiteX16" fmla="*/ 1139224 w 1173626"/>
                <a:gd name="connsiteY16" fmla="*/ 397324 h 773689"/>
                <a:gd name="connsiteX17" fmla="*/ 1061721 w 1173626"/>
                <a:gd name="connsiteY17" fmla="*/ 523378 h 773689"/>
                <a:gd name="connsiteX18" fmla="*/ 942049 w 1173626"/>
                <a:gd name="connsiteY18" fmla="*/ 630981 h 773689"/>
                <a:gd name="connsiteX19" fmla="*/ 814709 w 1173626"/>
                <a:gd name="connsiteY19" fmla="*/ 699428 h 773689"/>
                <a:gd name="connsiteX20" fmla="*/ 664824 w 1173626"/>
                <a:gd name="connsiteY20" fmla="*/ 746835 h 773689"/>
                <a:gd name="connsiteX21" fmla="*/ 664824 w 1173626"/>
                <a:gd name="connsiteY21" fmla="*/ 746835 h 773689"/>
                <a:gd name="connsiteX22" fmla="*/ 392913 w 1173626"/>
                <a:gd name="connsiteY22" fmla="*/ 772938 h 773689"/>
                <a:gd name="connsiteX23" fmla="*/ 177677 w 1173626"/>
                <a:gd name="connsiteY23" fmla="*/ 742473 h 773689"/>
                <a:gd name="connsiteX24" fmla="*/ 42755 w 1173626"/>
                <a:gd name="connsiteY24" fmla="*/ 693892 h 773689"/>
                <a:gd name="connsiteX25" fmla="*/ -72 w 1173626"/>
                <a:gd name="connsiteY25" fmla="*/ 661528 h 77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73626" h="773689">
                  <a:moveTo>
                    <a:pt x="-66" y="661526"/>
                  </a:moveTo>
                  <a:cubicBezTo>
                    <a:pt x="1968" y="656068"/>
                    <a:pt x="20569" y="657394"/>
                    <a:pt x="52882" y="662344"/>
                  </a:cubicBezTo>
                  <a:cubicBezTo>
                    <a:pt x="85196" y="667293"/>
                    <a:pt x="131349" y="675711"/>
                    <a:pt x="188966" y="682307"/>
                  </a:cubicBezTo>
                  <a:cubicBezTo>
                    <a:pt x="246588" y="688903"/>
                    <a:pt x="315763" y="693571"/>
                    <a:pt x="392935" y="690829"/>
                  </a:cubicBezTo>
                  <a:cubicBezTo>
                    <a:pt x="470103" y="688086"/>
                    <a:pt x="555260" y="677866"/>
                    <a:pt x="643013" y="655765"/>
                  </a:cubicBezTo>
                  <a:cubicBezTo>
                    <a:pt x="688024" y="644308"/>
                    <a:pt x="733624" y="630008"/>
                    <a:pt x="777992" y="611549"/>
                  </a:cubicBezTo>
                  <a:cubicBezTo>
                    <a:pt x="818165" y="594838"/>
                    <a:pt x="855725" y="575330"/>
                    <a:pt x="889863" y="552877"/>
                  </a:cubicBezTo>
                  <a:cubicBezTo>
                    <a:pt x="929514" y="526752"/>
                    <a:pt x="964942" y="496798"/>
                    <a:pt x="994486" y="464693"/>
                  </a:cubicBezTo>
                  <a:cubicBezTo>
                    <a:pt x="1024028" y="432588"/>
                    <a:pt x="1047676" y="398334"/>
                    <a:pt x="1065065" y="363471"/>
                  </a:cubicBezTo>
                  <a:cubicBezTo>
                    <a:pt x="1089086" y="316126"/>
                    <a:pt x="1101449" y="267363"/>
                    <a:pt x="1106830" y="223206"/>
                  </a:cubicBezTo>
                  <a:cubicBezTo>
                    <a:pt x="1112210" y="179048"/>
                    <a:pt x="1110643" y="139426"/>
                    <a:pt x="1106994" y="106867"/>
                  </a:cubicBezTo>
                  <a:cubicBezTo>
                    <a:pt x="1103346" y="74313"/>
                    <a:pt x="1097682" y="48685"/>
                    <a:pt x="1094300" y="30674"/>
                  </a:cubicBezTo>
                  <a:cubicBezTo>
                    <a:pt x="1090919" y="12663"/>
                    <a:pt x="1089927" y="2125"/>
                    <a:pt x="1093773" y="160"/>
                  </a:cubicBezTo>
                  <a:cubicBezTo>
                    <a:pt x="1097619" y="-1805"/>
                    <a:pt x="1106120" y="4970"/>
                    <a:pt x="1117238" y="20865"/>
                  </a:cubicBezTo>
                  <a:cubicBezTo>
                    <a:pt x="1128357" y="36760"/>
                    <a:pt x="1142015" y="61926"/>
                    <a:pt x="1153314" y="96562"/>
                  </a:cubicBezTo>
                  <a:cubicBezTo>
                    <a:pt x="1164614" y="131198"/>
                    <a:pt x="1173466" y="175449"/>
                    <a:pt x="1173369" y="227007"/>
                  </a:cubicBezTo>
                  <a:cubicBezTo>
                    <a:pt x="1173271" y="278567"/>
                    <a:pt x="1164128" y="337507"/>
                    <a:pt x="1139224" y="397324"/>
                  </a:cubicBezTo>
                  <a:cubicBezTo>
                    <a:pt x="1120889" y="440705"/>
                    <a:pt x="1094943" y="483572"/>
                    <a:pt x="1061721" y="523378"/>
                  </a:cubicBezTo>
                  <a:cubicBezTo>
                    <a:pt x="1028500" y="563181"/>
                    <a:pt x="988005" y="599906"/>
                    <a:pt x="942049" y="630981"/>
                  </a:cubicBezTo>
                  <a:cubicBezTo>
                    <a:pt x="902736" y="657605"/>
                    <a:pt x="859914" y="680467"/>
                    <a:pt x="814709" y="699428"/>
                  </a:cubicBezTo>
                  <a:cubicBezTo>
                    <a:pt x="764782" y="720370"/>
                    <a:pt x="714163" y="735691"/>
                    <a:pt x="664824" y="746835"/>
                  </a:cubicBezTo>
                  <a:lnTo>
                    <a:pt x="664824" y="746835"/>
                  </a:lnTo>
                  <a:cubicBezTo>
                    <a:pt x="568707" y="768784"/>
                    <a:pt x="475857" y="775713"/>
                    <a:pt x="392913" y="772938"/>
                  </a:cubicBezTo>
                  <a:cubicBezTo>
                    <a:pt x="309970" y="770163"/>
                    <a:pt x="236932" y="757807"/>
                    <a:pt x="177677" y="742473"/>
                  </a:cubicBezTo>
                  <a:cubicBezTo>
                    <a:pt x="118420" y="727140"/>
                    <a:pt x="72854" y="708967"/>
                    <a:pt x="42755" y="693892"/>
                  </a:cubicBezTo>
                  <a:cubicBezTo>
                    <a:pt x="12658" y="678817"/>
                    <a:pt x="-2105" y="666987"/>
                    <a:pt x="-72" y="661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155713F-B921-CAD4-1372-FDDC5D84F33E}"/>
                </a:ext>
              </a:extLst>
            </p:cNvPr>
            <p:cNvSpPr/>
            <p:nvPr/>
          </p:nvSpPr>
          <p:spPr>
            <a:xfrm>
              <a:off x="4009915" y="4656808"/>
              <a:ext cx="2440817" cy="550736"/>
            </a:xfrm>
            <a:custGeom>
              <a:avLst/>
              <a:gdLst>
                <a:gd name="connsiteX0" fmla="*/ 2440539 w 2440817"/>
                <a:gd name="connsiteY0" fmla="*/ 69135 h 550736"/>
                <a:gd name="connsiteX1" fmla="*/ 2354581 w 2440817"/>
                <a:gd name="connsiteY1" fmla="*/ 100715 h 550736"/>
                <a:gd name="connsiteX2" fmla="*/ 2113551 w 2440817"/>
                <a:gd name="connsiteY2" fmla="*/ 161254 h 550736"/>
                <a:gd name="connsiteX3" fmla="*/ 1751915 w 2440817"/>
                <a:gd name="connsiteY3" fmla="*/ 254748 h 550736"/>
                <a:gd name="connsiteX4" fmla="*/ 1304554 w 2440817"/>
                <a:gd name="connsiteY4" fmla="*/ 386002 h 550736"/>
                <a:gd name="connsiteX5" fmla="*/ 1304554 w 2440817"/>
                <a:gd name="connsiteY5" fmla="*/ 386003 h 550736"/>
                <a:gd name="connsiteX6" fmla="*/ 1048046 w 2440817"/>
                <a:gd name="connsiteY6" fmla="*/ 466047 h 550736"/>
                <a:gd name="connsiteX7" fmla="*/ 841991 w 2440817"/>
                <a:gd name="connsiteY7" fmla="*/ 518245 h 550736"/>
                <a:gd name="connsiteX8" fmla="*/ 588636 w 2440817"/>
                <a:gd name="connsiteY8" fmla="*/ 549931 h 550736"/>
                <a:gd name="connsiteX9" fmla="*/ 351254 w 2440817"/>
                <a:gd name="connsiteY9" fmla="*/ 532264 h 550736"/>
                <a:gd name="connsiteX10" fmla="*/ 351254 w 2440817"/>
                <a:gd name="connsiteY10" fmla="*/ 532264 h 550736"/>
                <a:gd name="connsiteX11" fmla="*/ 202292 w 2440817"/>
                <a:gd name="connsiteY11" fmla="*/ 485152 h 550736"/>
                <a:gd name="connsiteX12" fmla="*/ 82982 w 2440817"/>
                <a:gd name="connsiteY12" fmla="*/ 401320 h 550736"/>
                <a:gd name="connsiteX13" fmla="*/ 6774 w 2440817"/>
                <a:gd name="connsiteY13" fmla="*/ 265760 h 550736"/>
                <a:gd name="connsiteX14" fmla="*/ 1063 w 2440817"/>
                <a:gd name="connsiteY14" fmla="*/ 182492 h 550736"/>
                <a:gd name="connsiteX15" fmla="*/ 20845 w 2440817"/>
                <a:gd name="connsiteY15" fmla="*/ 110872 h 550736"/>
                <a:gd name="connsiteX16" fmla="*/ 55322 w 2440817"/>
                <a:gd name="connsiteY16" fmla="*/ 59889 h 550736"/>
                <a:gd name="connsiteX17" fmla="*/ 95158 w 2440817"/>
                <a:gd name="connsiteY17" fmla="*/ 26678 h 550736"/>
                <a:gd name="connsiteX18" fmla="*/ 95158 w 2440817"/>
                <a:gd name="connsiteY18" fmla="*/ 26678 h 550736"/>
                <a:gd name="connsiteX19" fmla="*/ 138217 w 2440817"/>
                <a:gd name="connsiteY19" fmla="*/ 6785 h 550736"/>
                <a:gd name="connsiteX20" fmla="*/ 171718 w 2440817"/>
                <a:gd name="connsiteY20" fmla="*/ 178 h 550736"/>
                <a:gd name="connsiteX21" fmla="*/ 192563 w 2440817"/>
                <a:gd name="connsiteY21" fmla="*/ 810 h 550736"/>
                <a:gd name="connsiteX22" fmla="*/ 199823 w 2440817"/>
                <a:gd name="connsiteY22" fmla="*/ 4599 h 550736"/>
                <a:gd name="connsiteX23" fmla="*/ 175996 w 2440817"/>
                <a:gd name="connsiteY23" fmla="*/ 17825 h 550736"/>
                <a:gd name="connsiteX24" fmla="*/ 148791 w 2440817"/>
                <a:gd name="connsiteY24" fmla="*/ 31441 h 550736"/>
                <a:gd name="connsiteX25" fmla="*/ 116060 w 2440817"/>
                <a:gd name="connsiteY25" fmla="*/ 54955 h 550736"/>
                <a:gd name="connsiteX26" fmla="*/ 87922 w 2440817"/>
                <a:gd name="connsiteY26" fmla="*/ 86556 h 550736"/>
                <a:gd name="connsiteX27" fmla="*/ 65838 w 2440817"/>
                <a:gd name="connsiteY27" fmla="*/ 129646 h 550736"/>
                <a:gd name="connsiteX28" fmla="*/ 56326 w 2440817"/>
                <a:gd name="connsiteY28" fmla="*/ 185972 h 550736"/>
                <a:gd name="connsiteX29" fmla="*/ 66130 w 2440817"/>
                <a:gd name="connsiteY29" fmla="*/ 249300 h 550736"/>
                <a:gd name="connsiteX30" fmla="*/ 132942 w 2440817"/>
                <a:gd name="connsiteY30" fmla="*/ 350827 h 550736"/>
                <a:gd name="connsiteX31" fmla="*/ 234050 w 2440817"/>
                <a:gd name="connsiteY31" fmla="*/ 413913 h 550736"/>
                <a:gd name="connsiteX32" fmla="*/ 366029 w 2440817"/>
                <a:gd name="connsiteY32" fmla="*/ 449641 h 550736"/>
                <a:gd name="connsiteX33" fmla="*/ 366029 w 2440817"/>
                <a:gd name="connsiteY33" fmla="*/ 449641 h 550736"/>
                <a:gd name="connsiteX34" fmla="*/ 584618 w 2440817"/>
                <a:gd name="connsiteY34" fmla="*/ 459599 h 550736"/>
                <a:gd name="connsiteX35" fmla="*/ 822552 w 2440817"/>
                <a:gd name="connsiteY35" fmla="*/ 425998 h 550736"/>
                <a:gd name="connsiteX36" fmla="*/ 1021349 w 2440817"/>
                <a:gd name="connsiteY36" fmla="*/ 374614 h 550736"/>
                <a:gd name="connsiteX37" fmla="*/ 1276904 w 2440817"/>
                <a:gd name="connsiteY37" fmla="*/ 296544 h 550736"/>
                <a:gd name="connsiteX38" fmla="*/ 1276904 w 2440817"/>
                <a:gd name="connsiteY38" fmla="*/ 296544 h 550736"/>
                <a:gd name="connsiteX39" fmla="*/ 1731895 w 2440817"/>
                <a:gd name="connsiteY39" fmla="*/ 175157 h 550736"/>
                <a:gd name="connsiteX40" fmla="*/ 2101169 w 2440817"/>
                <a:gd name="connsiteY40" fmla="*/ 101333 h 550736"/>
                <a:gd name="connsiteX41" fmla="*/ 2348801 w 2440817"/>
                <a:gd name="connsiteY41" fmla="*/ 68103 h 550736"/>
                <a:gd name="connsiteX42" fmla="*/ 2440539 w 2440817"/>
                <a:gd name="connsiteY42" fmla="*/ 69126 h 5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40817" h="550736">
                  <a:moveTo>
                    <a:pt x="2440539" y="69135"/>
                  </a:moveTo>
                  <a:cubicBezTo>
                    <a:pt x="2441496" y="74876"/>
                    <a:pt x="2410973" y="85482"/>
                    <a:pt x="2354581" y="100715"/>
                  </a:cubicBezTo>
                  <a:cubicBezTo>
                    <a:pt x="2298187" y="115950"/>
                    <a:pt x="2215925" y="135877"/>
                    <a:pt x="2113551" y="161254"/>
                  </a:cubicBezTo>
                  <a:cubicBezTo>
                    <a:pt x="2011176" y="186630"/>
                    <a:pt x="1888684" y="217506"/>
                    <a:pt x="1751915" y="254748"/>
                  </a:cubicBezTo>
                  <a:cubicBezTo>
                    <a:pt x="1615136" y="291990"/>
                    <a:pt x="1464088" y="335635"/>
                    <a:pt x="1304554" y="386002"/>
                  </a:cubicBezTo>
                  <a:lnTo>
                    <a:pt x="1304554" y="386003"/>
                  </a:lnTo>
                  <a:cubicBezTo>
                    <a:pt x="1222210" y="412042"/>
                    <a:pt x="1136847" y="440161"/>
                    <a:pt x="1048046" y="466047"/>
                  </a:cubicBezTo>
                  <a:cubicBezTo>
                    <a:pt x="979137" y="486132"/>
                    <a:pt x="910438" y="504099"/>
                    <a:pt x="841991" y="518245"/>
                  </a:cubicBezTo>
                  <a:cubicBezTo>
                    <a:pt x="756589" y="536038"/>
                    <a:pt x="671237" y="547243"/>
                    <a:pt x="588636" y="549931"/>
                  </a:cubicBezTo>
                  <a:cubicBezTo>
                    <a:pt x="506036" y="552618"/>
                    <a:pt x="426206" y="546781"/>
                    <a:pt x="351254" y="532264"/>
                  </a:cubicBezTo>
                  <a:lnTo>
                    <a:pt x="351254" y="532264"/>
                  </a:lnTo>
                  <a:cubicBezTo>
                    <a:pt x="298986" y="522579"/>
                    <a:pt x="248022" y="507025"/>
                    <a:pt x="202292" y="485152"/>
                  </a:cubicBezTo>
                  <a:cubicBezTo>
                    <a:pt x="156568" y="463278"/>
                    <a:pt x="116086" y="435095"/>
                    <a:pt x="82982" y="401320"/>
                  </a:cubicBezTo>
                  <a:cubicBezTo>
                    <a:pt x="44251" y="361224"/>
                    <a:pt x="18462" y="313428"/>
                    <a:pt x="6774" y="265760"/>
                  </a:cubicBezTo>
                  <a:cubicBezTo>
                    <a:pt x="-232" y="237132"/>
                    <a:pt x="-1720" y="208763"/>
                    <a:pt x="1063" y="182492"/>
                  </a:cubicBezTo>
                  <a:cubicBezTo>
                    <a:pt x="3847" y="156221"/>
                    <a:pt x="10896" y="132039"/>
                    <a:pt x="20845" y="110872"/>
                  </a:cubicBezTo>
                  <a:cubicBezTo>
                    <a:pt x="30412" y="90773"/>
                    <a:pt x="42463" y="73818"/>
                    <a:pt x="55322" y="59889"/>
                  </a:cubicBezTo>
                  <a:cubicBezTo>
                    <a:pt x="68181" y="45961"/>
                    <a:pt x="81851" y="35049"/>
                    <a:pt x="95158" y="26678"/>
                  </a:cubicBezTo>
                  <a:lnTo>
                    <a:pt x="95158" y="26678"/>
                  </a:lnTo>
                  <a:cubicBezTo>
                    <a:pt x="110480" y="17052"/>
                    <a:pt x="125201" y="10823"/>
                    <a:pt x="138217" y="6785"/>
                  </a:cubicBezTo>
                  <a:cubicBezTo>
                    <a:pt x="151233" y="2746"/>
                    <a:pt x="162563" y="884"/>
                    <a:pt x="171718" y="178"/>
                  </a:cubicBezTo>
                  <a:cubicBezTo>
                    <a:pt x="180872" y="-527"/>
                    <a:pt x="187866" y="-86"/>
                    <a:pt x="192563" y="810"/>
                  </a:cubicBezTo>
                  <a:cubicBezTo>
                    <a:pt x="197261" y="1707"/>
                    <a:pt x="199672" y="3054"/>
                    <a:pt x="199823" y="4599"/>
                  </a:cubicBezTo>
                  <a:cubicBezTo>
                    <a:pt x="200125" y="7688"/>
                    <a:pt x="191313" y="11087"/>
                    <a:pt x="175996" y="17825"/>
                  </a:cubicBezTo>
                  <a:cubicBezTo>
                    <a:pt x="168337" y="21194"/>
                    <a:pt x="159061" y="25495"/>
                    <a:pt x="148791" y="31441"/>
                  </a:cubicBezTo>
                  <a:cubicBezTo>
                    <a:pt x="138521" y="37388"/>
                    <a:pt x="127240" y="44992"/>
                    <a:pt x="116060" y="54955"/>
                  </a:cubicBezTo>
                  <a:cubicBezTo>
                    <a:pt x="106339" y="63603"/>
                    <a:pt x="96654" y="74088"/>
                    <a:pt x="87922" y="86556"/>
                  </a:cubicBezTo>
                  <a:cubicBezTo>
                    <a:pt x="79189" y="99023"/>
                    <a:pt x="71401" y="113482"/>
                    <a:pt x="65838" y="129646"/>
                  </a:cubicBezTo>
                  <a:cubicBezTo>
                    <a:pt x="59889" y="146578"/>
                    <a:pt x="56478" y="165623"/>
                    <a:pt x="56326" y="185972"/>
                  </a:cubicBezTo>
                  <a:cubicBezTo>
                    <a:pt x="56174" y="206320"/>
                    <a:pt x="59285" y="227983"/>
                    <a:pt x="66130" y="249300"/>
                  </a:cubicBezTo>
                  <a:cubicBezTo>
                    <a:pt x="77599" y="285129"/>
                    <a:pt x="100747" y="320743"/>
                    <a:pt x="132942" y="350827"/>
                  </a:cubicBezTo>
                  <a:cubicBezTo>
                    <a:pt x="160215" y="376795"/>
                    <a:pt x="194414" y="397731"/>
                    <a:pt x="234050" y="413913"/>
                  </a:cubicBezTo>
                  <a:cubicBezTo>
                    <a:pt x="273686" y="430094"/>
                    <a:pt x="318765" y="441520"/>
                    <a:pt x="366029" y="449641"/>
                  </a:cubicBezTo>
                  <a:lnTo>
                    <a:pt x="366029" y="449641"/>
                  </a:lnTo>
                  <a:cubicBezTo>
                    <a:pt x="434638" y="460804"/>
                    <a:pt x="507961" y="463975"/>
                    <a:pt x="584618" y="459599"/>
                  </a:cubicBezTo>
                  <a:cubicBezTo>
                    <a:pt x="661279" y="455224"/>
                    <a:pt x="741275" y="443313"/>
                    <a:pt x="822552" y="425998"/>
                  </a:cubicBezTo>
                  <a:cubicBezTo>
                    <a:pt x="887741" y="411996"/>
                    <a:pt x="953950" y="394311"/>
                    <a:pt x="1021349" y="374614"/>
                  </a:cubicBezTo>
                  <a:cubicBezTo>
                    <a:pt x="1108211" y="349229"/>
                    <a:pt x="1193342" y="321762"/>
                    <a:pt x="1276904" y="296544"/>
                  </a:cubicBezTo>
                  <a:lnTo>
                    <a:pt x="1276904" y="296544"/>
                  </a:lnTo>
                  <a:cubicBezTo>
                    <a:pt x="1438763" y="247618"/>
                    <a:pt x="1592477" y="207365"/>
                    <a:pt x="1731895" y="175157"/>
                  </a:cubicBezTo>
                  <a:cubicBezTo>
                    <a:pt x="1871303" y="142951"/>
                    <a:pt x="1996394" y="118752"/>
                    <a:pt x="2101169" y="101333"/>
                  </a:cubicBezTo>
                  <a:cubicBezTo>
                    <a:pt x="2205944" y="83912"/>
                    <a:pt x="2290384" y="73218"/>
                    <a:pt x="2348801" y="68103"/>
                  </a:cubicBezTo>
                  <a:cubicBezTo>
                    <a:pt x="2407210" y="62987"/>
                    <a:pt x="2439581" y="63385"/>
                    <a:pt x="2440539" y="691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532A1FB-54D9-10B1-D19F-6013C62E7E5F}"/>
                </a:ext>
              </a:extLst>
            </p:cNvPr>
            <p:cNvSpPr/>
            <p:nvPr/>
          </p:nvSpPr>
          <p:spPr>
            <a:xfrm>
              <a:off x="5617755" y="4840097"/>
              <a:ext cx="321639" cy="375834"/>
            </a:xfrm>
            <a:custGeom>
              <a:avLst/>
              <a:gdLst>
                <a:gd name="connsiteX0" fmla="*/ 110609 w 321639"/>
                <a:gd name="connsiteY0" fmla="*/ 2622 h 375834"/>
                <a:gd name="connsiteX1" fmla="*/ 111302 w 321639"/>
                <a:gd name="connsiteY1" fmla="*/ 22587 h 375834"/>
                <a:gd name="connsiteX2" fmla="*/ 99763 w 321639"/>
                <a:gd name="connsiteY2" fmla="*/ 58782 h 375834"/>
                <a:gd name="connsiteX3" fmla="*/ 87987 w 321639"/>
                <a:gd name="connsiteY3" fmla="*/ 110292 h 375834"/>
                <a:gd name="connsiteX4" fmla="*/ 88455 w 321639"/>
                <a:gd name="connsiteY4" fmla="*/ 172919 h 375834"/>
                <a:gd name="connsiteX5" fmla="*/ 106316 w 321639"/>
                <a:gd name="connsiteY5" fmla="*/ 226987 h 375834"/>
                <a:gd name="connsiteX6" fmla="*/ 119215 w 321639"/>
                <a:gd name="connsiteY6" fmla="*/ 246619 h 375834"/>
                <a:gd name="connsiteX7" fmla="*/ 139890 w 321639"/>
                <a:gd name="connsiteY7" fmla="*/ 267383 h 375834"/>
                <a:gd name="connsiteX8" fmla="*/ 185085 w 321639"/>
                <a:gd name="connsiteY8" fmla="*/ 288182 h 375834"/>
                <a:gd name="connsiteX9" fmla="*/ 234648 w 321639"/>
                <a:gd name="connsiteY9" fmla="*/ 284272 h 375834"/>
                <a:gd name="connsiteX10" fmla="*/ 262467 w 321639"/>
                <a:gd name="connsiteY10" fmla="*/ 268312 h 375834"/>
                <a:gd name="connsiteX11" fmla="*/ 282563 w 321639"/>
                <a:gd name="connsiteY11" fmla="*/ 248775 h 375834"/>
                <a:gd name="connsiteX12" fmla="*/ 296533 w 321639"/>
                <a:gd name="connsiteY12" fmla="*/ 233126 h 375834"/>
                <a:gd name="connsiteX13" fmla="*/ 307911 w 321639"/>
                <a:gd name="connsiteY13" fmla="*/ 227140 h 375834"/>
                <a:gd name="connsiteX14" fmla="*/ 317631 w 321639"/>
                <a:gd name="connsiteY14" fmla="*/ 236210 h 375834"/>
                <a:gd name="connsiteX15" fmla="*/ 321214 w 321639"/>
                <a:gd name="connsiteY15" fmla="*/ 262419 h 375834"/>
                <a:gd name="connsiteX16" fmla="*/ 309692 w 321639"/>
                <a:gd name="connsiteY16" fmla="*/ 302794 h 375834"/>
                <a:gd name="connsiteX17" fmla="*/ 272318 w 321639"/>
                <a:gd name="connsiteY17" fmla="*/ 346900 h 375834"/>
                <a:gd name="connsiteX18" fmla="*/ 229953 w 321639"/>
                <a:gd name="connsiteY18" fmla="*/ 368457 h 375834"/>
                <a:gd name="connsiteX19" fmla="*/ 177733 w 321639"/>
                <a:gd name="connsiteY19" fmla="*/ 375555 h 375834"/>
                <a:gd name="connsiteX20" fmla="*/ 84285 w 321639"/>
                <a:gd name="connsiteY20" fmla="*/ 343555 h 375834"/>
                <a:gd name="connsiteX21" fmla="*/ 44353 w 321639"/>
                <a:gd name="connsiteY21" fmla="*/ 305567 h 375834"/>
                <a:gd name="connsiteX22" fmla="*/ 21998 w 321639"/>
                <a:gd name="connsiteY22" fmla="*/ 270075 h 375834"/>
                <a:gd name="connsiteX23" fmla="*/ -151 w 321639"/>
                <a:gd name="connsiteY23" fmla="*/ 180332 h 375834"/>
                <a:gd name="connsiteX24" fmla="*/ 15948 w 321639"/>
                <a:gd name="connsiteY24" fmla="*/ 89527 h 375834"/>
                <a:gd name="connsiteX25" fmla="*/ 53478 w 321639"/>
                <a:gd name="connsiteY25" fmla="*/ 30016 h 375834"/>
                <a:gd name="connsiteX26" fmla="*/ 89927 w 321639"/>
                <a:gd name="connsiteY26" fmla="*/ 2939 h 375834"/>
                <a:gd name="connsiteX27" fmla="*/ 110608 w 321639"/>
                <a:gd name="connsiteY27" fmla="*/ 2622 h 37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1639" h="375834">
                  <a:moveTo>
                    <a:pt x="110609" y="2622"/>
                  </a:moveTo>
                  <a:cubicBezTo>
                    <a:pt x="114090" y="6302"/>
                    <a:pt x="113751" y="13164"/>
                    <a:pt x="111302" y="22587"/>
                  </a:cubicBezTo>
                  <a:cubicBezTo>
                    <a:pt x="108853" y="32011"/>
                    <a:pt x="104332" y="44085"/>
                    <a:pt x="99763" y="58782"/>
                  </a:cubicBezTo>
                  <a:cubicBezTo>
                    <a:pt x="95195" y="73479"/>
                    <a:pt x="90581" y="90863"/>
                    <a:pt x="87987" y="110292"/>
                  </a:cubicBezTo>
                  <a:cubicBezTo>
                    <a:pt x="85394" y="129723"/>
                    <a:pt x="84809" y="151210"/>
                    <a:pt x="88455" y="172919"/>
                  </a:cubicBezTo>
                  <a:cubicBezTo>
                    <a:pt x="91559" y="191468"/>
                    <a:pt x="97122" y="210289"/>
                    <a:pt x="106316" y="226987"/>
                  </a:cubicBezTo>
                  <a:cubicBezTo>
                    <a:pt x="110070" y="233812"/>
                    <a:pt x="114380" y="240434"/>
                    <a:pt x="119215" y="246619"/>
                  </a:cubicBezTo>
                  <a:cubicBezTo>
                    <a:pt x="125495" y="254656"/>
                    <a:pt x="132452" y="261680"/>
                    <a:pt x="139890" y="267383"/>
                  </a:cubicBezTo>
                  <a:cubicBezTo>
                    <a:pt x="153885" y="278161"/>
                    <a:pt x="169868" y="285478"/>
                    <a:pt x="185085" y="288182"/>
                  </a:cubicBezTo>
                  <a:cubicBezTo>
                    <a:pt x="202512" y="291372"/>
                    <a:pt x="220336" y="289605"/>
                    <a:pt x="234648" y="284272"/>
                  </a:cubicBezTo>
                  <a:cubicBezTo>
                    <a:pt x="245046" y="280704"/>
                    <a:pt x="254466" y="274736"/>
                    <a:pt x="262467" y="268312"/>
                  </a:cubicBezTo>
                  <a:cubicBezTo>
                    <a:pt x="270468" y="261888"/>
                    <a:pt x="277066" y="254976"/>
                    <a:pt x="282563" y="248775"/>
                  </a:cubicBezTo>
                  <a:cubicBezTo>
                    <a:pt x="288062" y="242572"/>
                    <a:pt x="292498" y="237048"/>
                    <a:pt x="296533" y="233126"/>
                  </a:cubicBezTo>
                  <a:cubicBezTo>
                    <a:pt x="300567" y="229204"/>
                    <a:pt x="304253" y="226869"/>
                    <a:pt x="307911" y="227140"/>
                  </a:cubicBezTo>
                  <a:cubicBezTo>
                    <a:pt x="311570" y="227412"/>
                    <a:pt x="315030" y="230327"/>
                    <a:pt x="317631" y="236210"/>
                  </a:cubicBezTo>
                  <a:cubicBezTo>
                    <a:pt x="320232" y="242093"/>
                    <a:pt x="321944" y="250977"/>
                    <a:pt x="321214" y="262419"/>
                  </a:cubicBezTo>
                  <a:cubicBezTo>
                    <a:pt x="320483" y="273860"/>
                    <a:pt x="317264" y="287888"/>
                    <a:pt x="309692" y="302794"/>
                  </a:cubicBezTo>
                  <a:cubicBezTo>
                    <a:pt x="302120" y="317699"/>
                    <a:pt x="290144" y="333493"/>
                    <a:pt x="272318" y="346900"/>
                  </a:cubicBezTo>
                  <a:cubicBezTo>
                    <a:pt x="260211" y="355821"/>
                    <a:pt x="245939" y="363347"/>
                    <a:pt x="229953" y="368457"/>
                  </a:cubicBezTo>
                  <a:cubicBezTo>
                    <a:pt x="213967" y="373567"/>
                    <a:pt x="196267" y="376253"/>
                    <a:pt x="177733" y="375555"/>
                  </a:cubicBezTo>
                  <a:cubicBezTo>
                    <a:pt x="145843" y="374294"/>
                    <a:pt x="112736" y="363763"/>
                    <a:pt x="84285" y="343555"/>
                  </a:cubicBezTo>
                  <a:cubicBezTo>
                    <a:pt x="69369" y="332937"/>
                    <a:pt x="55866" y="320129"/>
                    <a:pt x="44353" y="305567"/>
                  </a:cubicBezTo>
                  <a:cubicBezTo>
                    <a:pt x="35491" y="294359"/>
                    <a:pt x="28033" y="282406"/>
                    <a:pt x="21998" y="270075"/>
                  </a:cubicBezTo>
                  <a:cubicBezTo>
                    <a:pt x="7356" y="240129"/>
                    <a:pt x="702" y="209085"/>
                    <a:pt x="-151" y="180332"/>
                  </a:cubicBezTo>
                  <a:cubicBezTo>
                    <a:pt x="-1196" y="145959"/>
                    <a:pt x="5612" y="114946"/>
                    <a:pt x="15948" y="89527"/>
                  </a:cubicBezTo>
                  <a:cubicBezTo>
                    <a:pt x="26282" y="64107"/>
                    <a:pt x="40073" y="44240"/>
                    <a:pt x="53478" y="30016"/>
                  </a:cubicBezTo>
                  <a:cubicBezTo>
                    <a:pt x="66884" y="15793"/>
                    <a:pt x="79863" y="7129"/>
                    <a:pt x="89927" y="2939"/>
                  </a:cubicBezTo>
                  <a:cubicBezTo>
                    <a:pt x="99991" y="-1251"/>
                    <a:pt x="107127" y="-1058"/>
                    <a:pt x="110608" y="2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A9528F3-A213-838E-94CD-43DB5ECD58BF}"/>
                </a:ext>
              </a:extLst>
            </p:cNvPr>
            <p:cNvSpPr/>
            <p:nvPr/>
          </p:nvSpPr>
          <p:spPr>
            <a:xfrm>
              <a:off x="5909130" y="4758696"/>
              <a:ext cx="1819069" cy="505366"/>
            </a:xfrm>
            <a:custGeom>
              <a:avLst/>
              <a:gdLst>
                <a:gd name="connsiteX0" fmla="*/ 18 w 1819069"/>
                <a:gd name="connsiteY0" fmla="*/ 406444 h 505366"/>
                <a:gd name="connsiteX1" fmla="*/ 21824 w 1819069"/>
                <a:gd name="connsiteY1" fmla="*/ 406651 h 505366"/>
                <a:gd name="connsiteX2" fmla="*/ 76450 w 1819069"/>
                <a:gd name="connsiteY2" fmla="*/ 419727 h 505366"/>
                <a:gd name="connsiteX3" fmla="*/ 162016 w 1819069"/>
                <a:gd name="connsiteY3" fmla="*/ 434952 h 505366"/>
                <a:gd name="connsiteX4" fmla="*/ 275211 w 1819069"/>
                <a:gd name="connsiteY4" fmla="*/ 438285 h 505366"/>
                <a:gd name="connsiteX5" fmla="*/ 275211 w 1819069"/>
                <a:gd name="connsiteY5" fmla="*/ 438285 h 505366"/>
                <a:gd name="connsiteX6" fmla="*/ 404208 w 1819069"/>
                <a:gd name="connsiteY6" fmla="*/ 418047 h 505366"/>
                <a:gd name="connsiteX7" fmla="*/ 551674 w 1819069"/>
                <a:gd name="connsiteY7" fmla="*/ 374670 h 505366"/>
                <a:gd name="connsiteX8" fmla="*/ 688482 w 1819069"/>
                <a:gd name="connsiteY8" fmla="*/ 330240 h 505366"/>
                <a:gd name="connsiteX9" fmla="*/ 842282 w 1819069"/>
                <a:gd name="connsiteY9" fmla="*/ 293860 h 505366"/>
                <a:gd name="connsiteX10" fmla="*/ 972250 w 1819069"/>
                <a:gd name="connsiteY10" fmla="*/ 282564 h 505366"/>
                <a:gd name="connsiteX11" fmla="*/ 1117973 w 1819069"/>
                <a:gd name="connsiteY11" fmla="*/ 282680 h 505366"/>
                <a:gd name="connsiteX12" fmla="*/ 1253743 w 1819069"/>
                <a:gd name="connsiteY12" fmla="*/ 282918 h 505366"/>
                <a:gd name="connsiteX13" fmla="*/ 1377396 w 1819069"/>
                <a:gd name="connsiteY13" fmla="*/ 272410 h 505366"/>
                <a:gd name="connsiteX14" fmla="*/ 1518976 w 1819069"/>
                <a:gd name="connsiteY14" fmla="*/ 238856 h 505366"/>
                <a:gd name="connsiteX15" fmla="*/ 1646040 w 1819069"/>
                <a:gd name="connsiteY15" fmla="*/ 199017 h 505366"/>
                <a:gd name="connsiteX16" fmla="*/ 1704085 w 1819069"/>
                <a:gd name="connsiteY16" fmla="*/ 178456 h 505366"/>
                <a:gd name="connsiteX17" fmla="*/ 1748953 w 1819069"/>
                <a:gd name="connsiteY17" fmla="*/ 147449 h 505366"/>
                <a:gd name="connsiteX18" fmla="*/ 1776215 w 1819069"/>
                <a:gd name="connsiteY18" fmla="*/ 100195 h 505366"/>
                <a:gd name="connsiteX19" fmla="*/ 1783032 w 1819069"/>
                <a:gd name="connsiteY19" fmla="*/ 67545 h 505366"/>
                <a:gd name="connsiteX20" fmla="*/ 1786329 w 1819069"/>
                <a:gd name="connsiteY20" fmla="*/ 38948 h 505366"/>
                <a:gd name="connsiteX21" fmla="*/ 1797427 w 1819069"/>
                <a:gd name="connsiteY21" fmla="*/ -168 h 505366"/>
                <a:gd name="connsiteX22" fmla="*/ 1812522 w 1819069"/>
                <a:gd name="connsiteY22" fmla="*/ 37585 h 505366"/>
                <a:gd name="connsiteX23" fmla="*/ 1817578 w 1819069"/>
                <a:gd name="connsiteY23" fmla="*/ 67734 h 505366"/>
                <a:gd name="connsiteX24" fmla="*/ 1817853 w 1819069"/>
                <a:gd name="connsiteY24" fmla="*/ 108394 h 505366"/>
                <a:gd name="connsiteX25" fmla="*/ 1790647 w 1819069"/>
                <a:gd name="connsiteY25" fmla="*/ 180540 h 505366"/>
                <a:gd name="connsiteX26" fmla="*/ 1733413 w 1819069"/>
                <a:gd name="connsiteY26" fmla="*/ 232560 h 505366"/>
                <a:gd name="connsiteX27" fmla="*/ 1669377 w 1819069"/>
                <a:gd name="connsiteY27" fmla="*/ 263196 h 505366"/>
                <a:gd name="connsiteX28" fmla="*/ 1543895 w 1819069"/>
                <a:gd name="connsiteY28" fmla="*/ 313563 h 505366"/>
                <a:gd name="connsiteX29" fmla="*/ 1392762 w 1819069"/>
                <a:gd name="connsiteY29" fmla="*/ 357864 h 505366"/>
                <a:gd name="connsiteX30" fmla="*/ 1257678 w 1819069"/>
                <a:gd name="connsiteY30" fmla="*/ 374259 h 505366"/>
                <a:gd name="connsiteX31" fmla="*/ 1117013 w 1819069"/>
                <a:gd name="connsiteY31" fmla="*/ 376949 h 505366"/>
                <a:gd name="connsiteX32" fmla="*/ 975233 w 1819069"/>
                <a:gd name="connsiteY32" fmla="*/ 377760 h 505366"/>
                <a:gd name="connsiteX33" fmla="*/ 856257 w 1819069"/>
                <a:gd name="connsiteY33" fmla="*/ 387332 h 505366"/>
                <a:gd name="connsiteX34" fmla="*/ 713706 w 1819069"/>
                <a:gd name="connsiteY34" fmla="*/ 418278 h 505366"/>
                <a:gd name="connsiteX35" fmla="*/ 576955 w 1819069"/>
                <a:gd name="connsiteY35" fmla="*/ 457361 h 505366"/>
                <a:gd name="connsiteX36" fmla="*/ 419526 w 1819069"/>
                <a:gd name="connsiteY36" fmla="*/ 494298 h 505366"/>
                <a:gd name="connsiteX37" fmla="*/ 275956 w 1819069"/>
                <a:gd name="connsiteY37" fmla="*/ 504909 h 505366"/>
                <a:gd name="connsiteX38" fmla="*/ 275956 w 1819069"/>
                <a:gd name="connsiteY38" fmla="*/ 504909 h 505366"/>
                <a:gd name="connsiteX39" fmla="*/ 151959 w 1819069"/>
                <a:gd name="connsiteY39" fmla="*/ 486602 h 505366"/>
                <a:gd name="connsiteX40" fmla="*/ 64098 w 1819069"/>
                <a:gd name="connsiteY40" fmla="*/ 454174 h 505366"/>
                <a:gd name="connsiteX41" fmla="*/ 13734 w 1819069"/>
                <a:gd name="connsiteY41" fmla="*/ 423767 h 505366"/>
                <a:gd name="connsiteX42" fmla="*/ 16 w 1819069"/>
                <a:gd name="connsiteY42" fmla="*/ 406443 h 50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19069" h="505366">
                  <a:moveTo>
                    <a:pt x="18" y="406444"/>
                  </a:moveTo>
                  <a:cubicBezTo>
                    <a:pt x="1502" y="403563"/>
                    <a:pt x="8963" y="403959"/>
                    <a:pt x="21824" y="406651"/>
                  </a:cubicBezTo>
                  <a:cubicBezTo>
                    <a:pt x="34684" y="409343"/>
                    <a:pt x="52979" y="414307"/>
                    <a:pt x="76450" y="419727"/>
                  </a:cubicBezTo>
                  <a:cubicBezTo>
                    <a:pt x="99922" y="425147"/>
                    <a:pt x="128609" y="431009"/>
                    <a:pt x="162016" y="434952"/>
                  </a:cubicBezTo>
                  <a:cubicBezTo>
                    <a:pt x="195422" y="438895"/>
                    <a:pt x="233578" y="440909"/>
                    <a:pt x="275211" y="438285"/>
                  </a:cubicBezTo>
                  <a:lnTo>
                    <a:pt x="275211" y="438285"/>
                  </a:lnTo>
                  <a:cubicBezTo>
                    <a:pt x="315007" y="435957"/>
                    <a:pt x="358073" y="429117"/>
                    <a:pt x="404208" y="418047"/>
                  </a:cubicBezTo>
                  <a:cubicBezTo>
                    <a:pt x="450342" y="406977"/>
                    <a:pt x="499553" y="391662"/>
                    <a:pt x="551674" y="374670"/>
                  </a:cubicBezTo>
                  <a:cubicBezTo>
                    <a:pt x="594769" y="360358"/>
                    <a:pt x="640214" y="344710"/>
                    <a:pt x="688482" y="330240"/>
                  </a:cubicBezTo>
                  <a:cubicBezTo>
                    <a:pt x="736747" y="315770"/>
                    <a:pt x="787837" y="302490"/>
                    <a:pt x="842282" y="293860"/>
                  </a:cubicBezTo>
                  <a:cubicBezTo>
                    <a:pt x="885163" y="287323"/>
                    <a:pt x="928636" y="283986"/>
                    <a:pt x="972250" y="282564"/>
                  </a:cubicBezTo>
                  <a:cubicBezTo>
                    <a:pt x="1022465" y="280926"/>
                    <a:pt x="1071187" y="281799"/>
                    <a:pt x="1117973" y="282680"/>
                  </a:cubicBezTo>
                  <a:cubicBezTo>
                    <a:pt x="1165020" y="283368"/>
                    <a:pt x="1210409" y="284098"/>
                    <a:pt x="1253743" y="282918"/>
                  </a:cubicBezTo>
                  <a:cubicBezTo>
                    <a:pt x="1297079" y="281738"/>
                    <a:pt x="1338366" y="278643"/>
                    <a:pt x="1377396" y="272410"/>
                  </a:cubicBezTo>
                  <a:cubicBezTo>
                    <a:pt x="1426956" y="264851"/>
                    <a:pt x="1474142" y="252230"/>
                    <a:pt x="1518976" y="238856"/>
                  </a:cubicBezTo>
                  <a:cubicBezTo>
                    <a:pt x="1563815" y="225483"/>
                    <a:pt x="1606303" y="211358"/>
                    <a:pt x="1646040" y="199017"/>
                  </a:cubicBezTo>
                  <a:cubicBezTo>
                    <a:pt x="1668235" y="191973"/>
                    <a:pt x="1687757" y="186122"/>
                    <a:pt x="1704085" y="178456"/>
                  </a:cubicBezTo>
                  <a:cubicBezTo>
                    <a:pt x="1722330" y="169861"/>
                    <a:pt x="1737763" y="159492"/>
                    <a:pt x="1748953" y="147449"/>
                  </a:cubicBezTo>
                  <a:cubicBezTo>
                    <a:pt x="1762436" y="133357"/>
                    <a:pt x="1771108" y="116264"/>
                    <a:pt x="1776215" y="100195"/>
                  </a:cubicBezTo>
                  <a:cubicBezTo>
                    <a:pt x="1779839" y="89141"/>
                    <a:pt x="1781655" y="77974"/>
                    <a:pt x="1783032" y="67545"/>
                  </a:cubicBezTo>
                  <a:cubicBezTo>
                    <a:pt x="1784410" y="57116"/>
                    <a:pt x="1785323" y="47419"/>
                    <a:pt x="1786329" y="38948"/>
                  </a:cubicBezTo>
                  <a:cubicBezTo>
                    <a:pt x="1789188" y="13702"/>
                    <a:pt x="1792885" y="68"/>
                    <a:pt x="1797427" y="-168"/>
                  </a:cubicBezTo>
                  <a:cubicBezTo>
                    <a:pt x="1801968" y="-404"/>
                    <a:pt x="1807059" y="12773"/>
                    <a:pt x="1812522" y="37585"/>
                  </a:cubicBezTo>
                  <a:cubicBezTo>
                    <a:pt x="1814408" y="46037"/>
                    <a:pt x="1816323" y="56013"/>
                    <a:pt x="1817578" y="67734"/>
                  </a:cubicBezTo>
                  <a:cubicBezTo>
                    <a:pt x="1818834" y="79455"/>
                    <a:pt x="1819453" y="92923"/>
                    <a:pt x="1817853" y="108394"/>
                  </a:cubicBezTo>
                  <a:cubicBezTo>
                    <a:pt x="1815371" y="130854"/>
                    <a:pt x="1807570" y="156322"/>
                    <a:pt x="1790647" y="180540"/>
                  </a:cubicBezTo>
                  <a:cubicBezTo>
                    <a:pt x="1776344" y="200616"/>
                    <a:pt x="1756698" y="218644"/>
                    <a:pt x="1733413" y="232560"/>
                  </a:cubicBezTo>
                  <a:cubicBezTo>
                    <a:pt x="1712924" y="244850"/>
                    <a:pt x="1690793" y="254380"/>
                    <a:pt x="1669377" y="263196"/>
                  </a:cubicBezTo>
                  <a:cubicBezTo>
                    <a:pt x="1631389" y="279116"/>
                    <a:pt x="1589746" y="296696"/>
                    <a:pt x="1543895" y="313563"/>
                  </a:cubicBezTo>
                  <a:cubicBezTo>
                    <a:pt x="1498040" y="330432"/>
                    <a:pt x="1447968" y="346589"/>
                    <a:pt x="1392762" y="357864"/>
                  </a:cubicBezTo>
                  <a:cubicBezTo>
                    <a:pt x="1349170" y="366485"/>
                    <a:pt x="1303896" y="371579"/>
                    <a:pt x="1257678" y="374259"/>
                  </a:cubicBezTo>
                  <a:cubicBezTo>
                    <a:pt x="1211464" y="376940"/>
                    <a:pt x="1164313" y="377214"/>
                    <a:pt x="1117013" y="376949"/>
                  </a:cubicBezTo>
                  <a:cubicBezTo>
                    <a:pt x="1069976" y="376883"/>
                    <a:pt x="1022507" y="376337"/>
                    <a:pt x="975233" y="377760"/>
                  </a:cubicBezTo>
                  <a:cubicBezTo>
                    <a:pt x="934169" y="378996"/>
                    <a:pt x="894441" y="381744"/>
                    <a:pt x="856257" y="387332"/>
                  </a:cubicBezTo>
                  <a:cubicBezTo>
                    <a:pt x="807684" y="394109"/>
                    <a:pt x="760235" y="405587"/>
                    <a:pt x="713706" y="418278"/>
                  </a:cubicBezTo>
                  <a:cubicBezTo>
                    <a:pt x="667175" y="430969"/>
                    <a:pt x="621561" y="444861"/>
                    <a:pt x="576955" y="457361"/>
                  </a:cubicBezTo>
                  <a:cubicBezTo>
                    <a:pt x="523117" y="472765"/>
                    <a:pt x="470170" y="485921"/>
                    <a:pt x="419526" y="494298"/>
                  </a:cubicBezTo>
                  <a:cubicBezTo>
                    <a:pt x="368886" y="502675"/>
                    <a:pt x="320570" y="506288"/>
                    <a:pt x="275956" y="504909"/>
                  </a:cubicBezTo>
                  <a:lnTo>
                    <a:pt x="275956" y="504909"/>
                  </a:lnTo>
                  <a:cubicBezTo>
                    <a:pt x="229160" y="503281"/>
                    <a:pt x="187459" y="496072"/>
                    <a:pt x="151959" y="486602"/>
                  </a:cubicBezTo>
                  <a:cubicBezTo>
                    <a:pt x="116454" y="477132"/>
                    <a:pt x="87111" y="465418"/>
                    <a:pt x="64098" y="454174"/>
                  </a:cubicBezTo>
                  <a:cubicBezTo>
                    <a:pt x="41086" y="442931"/>
                    <a:pt x="24364" y="432173"/>
                    <a:pt x="13734" y="423767"/>
                  </a:cubicBezTo>
                  <a:cubicBezTo>
                    <a:pt x="3104" y="415362"/>
                    <a:pt x="-1469" y="409324"/>
                    <a:pt x="16" y="406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0E707F8-1C4D-9E52-C8B9-B4A7B0043CE5}"/>
                </a:ext>
              </a:extLst>
            </p:cNvPr>
            <p:cNvSpPr/>
            <p:nvPr/>
          </p:nvSpPr>
          <p:spPr>
            <a:xfrm>
              <a:off x="7975955" y="3349859"/>
              <a:ext cx="696943" cy="1269071"/>
            </a:xfrm>
            <a:custGeom>
              <a:avLst/>
              <a:gdLst>
                <a:gd name="connsiteX0" fmla="*/ 372164 w 696943"/>
                <a:gd name="connsiteY0" fmla="*/ 62777 h 1269071"/>
                <a:gd name="connsiteX1" fmla="*/ 374841 w 696943"/>
                <a:gd name="connsiteY1" fmla="*/ 51583 h 1269071"/>
                <a:gd name="connsiteX2" fmla="*/ 394668 w 696943"/>
                <a:gd name="connsiteY2" fmla="*/ 30769 h 1269071"/>
                <a:gd name="connsiteX3" fmla="*/ 436111 w 696943"/>
                <a:gd name="connsiteY3" fmla="*/ 8614 h 1269071"/>
                <a:gd name="connsiteX4" fmla="*/ 500850 w 696943"/>
                <a:gd name="connsiteY4" fmla="*/ 264 h 1269071"/>
                <a:gd name="connsiteX5" fmla="*/ 595404 w 696943"/>
                <a:gd name="connsiteY5" fmla="*/ 35316 h 1269071"/>
                <a:gd name="connsiteX6" fmla="*/ 662059 w 696943"/>
                <a:gd name="connsiteY6" fmla="*/ 111257 h 1269071"/>
                <a:gd name="connsiteX7" fmla="*/ 692380 w 696943"/>
                <a:gd name="connsiteY7" fmla="*/ 201708 h 1269071"/>
                <a:gd name="connsiteX8" fmla="*/ 693358 w 696943"/>
                <a:gd name="connsiteY8" fmla="*/ 303673 h 1269071"/>
                <a:gd name="connsiteX9" fmla="*/ 693358 w 696943"/>
                <a:gd name="connsiteY9" fmla="*/ 303673 h 1269071"/>
                <a:gd name="connsiteX10" fmla="*/ 673017 w 696943"/>
                <a:gd name="connsiteY10" fmla="*/ 393176 h 1269071"/>
                <a:gd name="connsiteX11" fmla="*/ 639807 w 696943"/>
                <a:gd name="connsiteY11" fmla="*/ 480215 h 1269071"/>
                <a:gd name="connsiteX12" fmla="*/ 572470 w 696943"/>
                <a:gd name="connsiteY12" fmla="*/ 637473 h 1269071"/>
                <a:gd name="connsiteX13" fmla="*/ 558622 w 696943"/>
                <a:gd name="connsiteY13" fmla="*/ 679765 h 1269071"/>
                <a:gd name="connsiteX14" fmla="*/ 531337 w 696943"/>
                <a:gd name="connsiteY14" fmla="*/ 787826 h 1269071"/>
                <a:gd name="connsiteX15" fmla="*/ 505052 w 696943"/>
                <a:gd name="connsiteY15" fmla="*/ 896525 h 1269071"/>
                <a:gd name="connsiteX16" fmla="*/ 453877 w 696943"/>
                <a:gd name="connsiteY16" fmla="*/ 1038543 h 1269071"/>
                <a:gd name="connsiteX17" fmla="*/ 374456 w 696943"/>
                <a:gd name="connsiteY17" fmla="*/ 1155320 h 1269071"/>
                <a:gd name="connsiteX18" fmla="*/ 285838 w 696943"/>
                <a:gd name="connsiteY18" fmla="*/ 1223696 h 1269071"/>
                <a:gd name="connsiteX19" fmla="*/ 196257 w 696943"/>
                <a:gd name="connsiteY19" fmla="*/ 1259029 h 1269071"/>
                <a:gd name="connsiteX20" fmla="*/ 110952 w 696943"/>
                <a:gd name="connsiteY20" fmla="*/ 1268869 h 1269071"/>
                <a:gd name="connsiteX21" fmla="*/ 48075 w 696943"/>
                <a:gd name="connsiteY21" fmla="*/ 1261334 h 1269071"/>
                <a:gd name="connsiteX22" fmla="*/ 10879 w 696943"/>
                <a:gd name="connsiteY22" fmla="*/ 1248173 h 1269071"/>
                <a:gd name="connsiteX23" fmla="*/ -184 w 696943"/>
                <a:gd name="connsiteY23" fmla="*/ 1237374 h 1269071"/>
                <a:gd name="connsiteX24" fmla="*/ 14074 w 696943"/>
                <a:gd name="connsiteY24" fmla="*/ 1232100 h 1269071"/>
                <a:gd name="connsiteX25" fmla="*/ 50936 w 696943"/>
                <a:gd name="connsiteY25" fmla="*/ 1229591 h 1269071"/>
                <a:gd name="connsiteX26" fmla="*/ 107382 w 696943"/>
                <a:gd name="connsiteY26" fmla="*/ 1222792 h 1269071"/>
                <a:gd name="connsiteX27" fmla="*/ 178568 w 696943"/>
                <a:gd name="connsiteY27" fmla="*/ 1202567 h 1269071"/>
                <a:gd name="connsiteX28" fmla="*/ 178568 w 696943"/>
                <a:gd name="connsiteY28" fmla="*/ 1202567 h 1269071"/>
                <a:gd name="connsiteX29" fmla="*/ 249253 w 696943"/>
                <a:gd name="connsiteY29" fmla="*/ 1164515 h 1269071"/>
                <a:gd name="connsiteX30" fmla="*/ 315998 w 696943"/>
                <a:gd name="connsiteY30" fmla="*/ 1103000 h 1269071"/>
                <a:gd name="connsiteX31" fmla="*/ 375224 w 696943"/>
                <a:gd name="connsiteY31" fmla="*/ 1002588 h 1269071"/>
                <a:gd name="connsiteX32" fmla="*/ 415811 w 696943"/>
                <a:gd name="connsiteY32" fmla="*/ 873829 h 1269071"/>
                <a:gd name="connsiteX33" fmla="*/ 439054 w 696943"/>
                <a:gd name="connsiteY33" fmla="*/ 767291 h 1269071"/>
                <a:gd name="connsiteX34" fmla="*/ 467457 w 696943"/>
                <a:gd name="connsiteY34" fmla="*/ 652725 h 1269071"/>
                <a:gd name="connsiteX35" fmla="*/ 483022 w 696943"/>
                <a:gd name="connsiteY35" fmla="*/ 605137 h 1269071"/>
                <a:gd name="connsiteX36" fmla="*/ 555693 w 696943"/>
                <a:gd name="connsiteY36" fmla="*/ 442526 h 1269071"/>
                <a:gd name="connsiteX37" fmla="*/ 588623 w 696943"/>
                <a:gd name="connsiteY37" fmla="*/ 364607 h 1269071"/>
                <a:gd name="connsiteX38" fmla="*/ 609273 w 696943"/>
                <a:gd name="connsiteY38" fmla="*/ 290835 h 1269071"/>
                <a:gd name="connsiteX39" fmla="*/ 613694 w 696943"/>
                <a:gd name="connsiteY39" fmla="*/ 211680 h 1269071"/>
                <a:gd name="connsiteX40" fmla="*/ 597209 w 696943"/>
                <a:gd name="connsiteY40" fmla="*/ 143670 h 1269071"/>
                <a:gd name="connsiteX41" fmla="*/ 556100 w 696943"/>
                <a:gd name="connsiteY41" fmla="*/ 84876 h 1269071"/>
                <a:gd name="connsiteX42" fmla="*/ 493399 w 696943"/>
                <a:gd name="connsiteY42" fmla="*/ 50414 h 1269071"/>
                <a:gd name="connsiteX43" fmla="*/ 444905 w 696943"/>
                <a:gd name="connsiteY43" fmla="*/ 46849 h 1269071"/>
                <a:gd name="connsiteX44" fmla="*/ 407393 w 696943"/>
                <a:gd name="connsiteY44" fmla="*/ 54386 h 1269071"/>
                <a:gd name="connsiteX45" fmla="*/ 383329 w 696943"/>
                <a:gd name="connsiteY45" fmla="*/ 62349 h 1269071"/>
                <a:gd name="connsiteX46" fmla="*/ 372165 w 696943"/>
                <a:gd name="connsiteY46" fmla="*/ 62782 h 126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96943" h="1269071">
                  <a:moveTo>
                    <a:pt x="372164" y="62777"/>
                  </a:moveTo>
                  <a:cubicBezTo>
                    <a:pt x="370612" y="61041"/>
                    <a:pt x="371332" y="57197"/>
                    <a:pt x="374841" y="51583"/>
                  </a:cubicBezTo>
                  <a:cubicBezTo>
                    <a:pt x="378349" y="45968"/>
                    <a:pt x="384684" y="38573"/>
                    <a:pt x="394668" y="30769"/>
                  </a:cubicBezTo>
                  <a:cubicBezTo>
                    <a:pt x="404653" y="22964"/>
                    <a:pt x="418342" y="14741"/>
                    <a:pt x="436111" y="8614"/>
                  </a:cubicBezTo>
                  <a:cubicBezTo>
                    <a:pt x="453879" y="2488"/>
                    <a:pt x="475788" y="-1544"/>
                    <a:pt x="500850" y="264"/>
                  </a:cubicBezTo>
                  <a:cubicBezTo>
                    <a:pt x="530984" y="2593"/>
                    <a:pt x="564659" y="13294"/>
                    <a:pt x="595404" y="35316"/>
                  </a:cubicBezTo>
                  <a:cubicBezTo>
                    <a:pt x="621241" y="53836"/>
                    <a:pt x="644743" y="79571"/>
                    <a:pt x="662059" y="111257"/>
                  </a:cubicBezTo>
                  <a:cubicBezTo>
                    <a:pt x="676656" y="138443"/>
                    <a:pt x="687011" y="169050"/>
                    <a:pt x="692380" y="201708"/>
                  </a:cubicBezTo>
                  <a:cubicBezTo>
                    <a:pt x="697749" y="234365"/>
                    <a:pt x="698124" y="269075"/>
                    <a:pt x="693358" y="303673"/>
                  </a:cubicBezTo>
                  <a:lnTo>
                    <a:pt x="693358" y="303673"/>
                  </a:lnTo>
                  <a:cubicBezTo>
                    <a:pt x="689344" y="333734"/>
                    <a:pt x="682288" y="363666"/>
                    <a:pt x="673017" y="393176"/>
                  </a:cubicBezTo>
                  <a:cubicBezTo>
                    <a:pt x="663746" y="422685"/>
                    <a:pt x="652261" y="451769"/>
                    <a:pt x="639807" y="480215"/>
                  </a:cubicBezTo>
                  <a:cubicBezTo>
                    <a:pt x="617005" y="533170"/>
                    <a:pt x="591208" y="584695"/>
                    <a:pt x="572470" y="637473"/>
                  </a:cubicBezTo>
                  <a:cubicBezTo>
                    <a:pt x="567483" y="651216"/>
                    <a:pt x="562905" y="665325"/>
                    <a:pt x="558622" y="679765"/>
                  </a:cubicBezTo>
                  <a:cubicBezTo>
                    <a:pt x="548130" y="715140"/>
                    <a:pt x="539684" y="751431"/>
                    <a:pt x="531337" y="787826"/>
                  </a:cubicBezTo>
                  <a:cubicBezTo>
                    <a:pt x="522988" y="824221"/>
                    <a:pt x="514730" y="860714"/>
                    <a:pt x="505052" y="896525"/>
                  </a:cubicBezTo>
                  <a:cubicBezTo>
                    <a:pt x="492245" y="945992"/>
                    <a:pt x="475549" y="994490"/>
                    <a:pt x="453877" y="1038543"/>
                  </a:cubicBezTo>
                  <a:cubicBezTo>
                    <a:pt x="432206" y="1082590"/>
                    <a:pt x="405566" y="1122170"/>
                    <a:pt x="374456" y="1155320"/>
                  </a:cubicBezTo>
                  <a:cubicBezTo>
                    <a:pt x="346790" y="1184192"/>
                    <a:pt x="316323" y="1206748"/>
                    <a:pt x="285838" y="1223696"/>
                  </a:cubicBezTo>
                  <a:cubicBezTo>
                    <a:pt x="255354" y="1240645"/>
                    <a:pt x="224848" y="1252001"/>
                    <a:pt x="196257" y="1259029"/>
                  </a:cubicBezTo>
                  <a:cubicBezTo>
                    <a:pt x="164849" y="1266730"/>
                    <a:pt x="135950" y="1269218"/>
                    <a:pt x="110952" y="1268869"/>
                  </a:cubicBezTo>
                  <a:cubicBezTo>
                    <a:pt x="85953" y="1268518"/>
                    <a:pt x="64828" y="1265346"/>
                    <a:pt x="48075" y="1261334"/>
                  </a:cubicBezTo>
                  <a:cubicBezTo>
                    <a:pt x="31322" y="1257321"/>
                    <a:pt x="18912" y="1252484"/>
                    <a:pt x="10879" y="1248173"/>
                  </a:cubicBezTo>
                  <a:cubicBezTo>
                    <a:pt x="2847" y="1243863"/>
                    <a:pt x="-831" y="1240092"/>
                    <a:pt x="-184" y="1237374"/>
                  </a:cubicBezTo>
                  <a:cubicBezTo>
                    <a:pt x="463" y="1234655"/>
                    <a:pt x="5397" y="1233089"/>
                    <a:pt x="14074" y="1232100"/>
                  </a:cubicBezTo>
                  <a:cubicBezTo>
                    <a:pt x="22751" y="1231110"/>
                    <a:pt x="35194" y="1230676"/>
                    <a:pt x="50936" y="1229591"/>
                  </a:cubicBezTo>
                  <a:cubicBezTo>
                    <a:pt x="66678" y="1228507"/>
                    <a:pt x="85749" y="1226756"/>
                    <a:pt x="107382" y="1222792"/>
                  </a:cubicBezTo>
                  <a:cubicBezTo>
                    <a:pt x="129015" y="1218829"/>
                    <a:pt x="153239" y="1212641"/>
                    <a:pt x="178568" y="1202567"/>
                  </a:cubicBezTo>
                  <a:lnTo>
                    <a:pt x="178568" y="1202567"/>
                  </a:lnTo>
                  <a:cubicBezTo>
                    <a:pt x="201635" y="1193411"/>
                    <a:pt x="225715" y="1180962"/>
                    <a:pt x="249253" y="1164515"/>
                  </a:cubicBezTo>
                  <a:cubicBezTo>
                    <a:pt x="272791" y="1148068"/>
                    <a:pt x="295794" y="1127614"/>
                    <a:pt x="315998" y="1103000"/>
                  </a:cubicBezTo>
                  <a:cubicBezTo>
                    <a:pt x="339477" y="1075158"/>
                    <a:pt x="359025" y="1041366"/>
                    <a:pt x="375224" y="1002588"/>
                  </a:cubicBezTo>
                  <a:cubicBezTo>
                    <a:pt x="391423" y="963805"/>
                    <a:pt x="404283" y="920030"/>
                    <a:pt x="415811" y="873829"/>
                  </a:cubicBezTo>
                  <a:cubicBezTo>
                    <a:pt x="423847" y="839997"/>
                    <a:pt x="431054" y="804328"/>
                    <a:pt x="439054" y="767291"/>
                  </a:cubicBezTo>
                  <a:cubicBezTo>
                    <a:pt x="447053" y="730250"/>
                    <a:pt x="455852" y="691836"/>
                    <a:pt x="467457" y="652725"/>
                  </a:cubicBezTo>
                  <a:cubicBezTo>
                    <a:pt x="472195" y="636760"/>
                    <a:pt x="477347" y="620879"/>
                    <a:pt x="483022" y="605137"/>
                  </a:cubicBezTo>
                  <a:cubicBezTo>
                    <a:pt x="505091" y="545056"/>
                    <a:pt x="532513" y="492180"/>
                    <a:pt x="555693" y="442526"/>
                  </a:cubicBezTo>
                  <a:cubicBezTo>
                    <a:pt x="567984" y="415750"/>
                    <a:pt x="579362" y="389834"/>
                    <a:pt x="588623" y="364607"/>
                  </a:cubicBezTo>
                  <a:cubicBezTo>
                    <a:pt x="597884" y="339379"/>
                    <a:pt x="605029" y="314840"/>
                    <a:pt x="609273" y="290835"/>
                  </a:cubicBezTo>
                  <a:cubicBezTo>
                    <a:pt x="613964" y="263515"/>
                    <a:pt x="615619" y="236605"/>
                    <a:pt x="613694" y="211680"/>
                  </a:cubicBezTo>
                  <a:cubicBezTo>
                    <a:pt x="611769" y="186755"/>
                    <a:pt x="606264" y="163812"/>
                    <a:pt x="597209" y="143670"/>
                  </a:cubicBezTo>
                  <a:cubicBezTo>
                    <a:pt x="586892" y="120060"/>
                    <a:pt x="572548" y="99895"/>
                    <a:pt x="556100" y="84876"/>
                  </a:cubicBezTo>
                  <a:cubicBezTo>
                    <a:pt x="536660" y="67097"/>
                    <a:pt x="514332" y="55671"/>
                    <a:pt x="493399" y="50414"/>
                  </a:cubicBezTo>
                  <a:cubicBezTo>
                    <a:pt x="476288" y="45956"/>
                    <a:pt x="459549" y="45519"/>
                    <a:pt x="444905" y="46849"/>
                  </a:cubicBezTo>
                  <a:cubicBezTo>
                    <a:pt x="430260" y="48179"/>
                    <a:pt x="417650" y="51283"/>
                    <a:pt x="407393" y="54386"/>
                  </a:cubicBezTo>
                  <a:cubicBezTo>
                    <a:pt x="397136" y="57489"/>
                    <a:pt x="389172" y="60589"/>
                    <a:pt x="383329" y="62349"/>
                  </a:cubicBezTo>
                  <a:cubicBezTo>
                    <a:pt x="377486" y="64109"/>
                    <a:pt x="373717" y="64517"/>
                    <a:pt x="372165" y="627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02CFF428-02C6-5DAC-584A-A600366644E2}"/>
                </a:ext>
              </a:extLst>
            </p:cNvPr>
            <p:cNvSpPr/>
            <p:nvPr/>
          </p:nvSpPr>
          <p:spPr>
            <a:xfrm>
              <a:off x="4004337" y="3758197"/>
              <a:ext cx="250805" cy="250805"/>
            </a:xfrm>
            <a:custGeom>
              <a:avLst/>
              <a:gdLst>
                <a:gd name="connsiteX0" fmla="*/ 248779 w 250805"/>
                <a:gd name="connsiteY0" fmla="*/ 146585 h 250805"/>
                <a:gd name="connsiteX1" fmla="*/ 103808 w 250805"/>
                <a:gd name="connsiteY1" fmla="*/ 248855 h 250805"/>
                <a:gd name="connsiteX2" fmla="*/ 1539 w 250805"/>
                <a:gd name="connsiteY2" fmla="*/ 103885 h 250805"/>
                <a:gd name="connsiteX3" fmla="*/ 146509 w 250805"/>
                <a:gd name="connsiteY3" fmla="*/ 1615 h 250805"/>
                <a:gd name="connsiteX4" fmla="*/ 248779 w 250805"/>
                <a:gd name="connsiteY4" fmla="*/ 146585 h 250805"/>
                <a:gd name="connsiteX5" fmla="*/ 206800 w 250805"/>
                <a:gd name="connsiteY5" fmla="*/ 220485 h 25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805" h="250805">
                  <a:moveTo>
                    <a:pt x="248779" y="146585"/>
                  </a:moveTo>
                  <a:cubicBezTo>
                    <a:pt x="237149" y="213926"/>
                    <a:pt x="171149" y="260485"/>
                    <a:pt x="103808" y="248855"/>
                  </a:cubicBezTo>
                  <a:cubicBezTo>
                    <a:pt x="36468" y="237225"/>
                    <a:pt x="-10091" y="171225"/>
                    <a:pt x="1539" y="103885"/>
                  </a:cubicBezTo>
                  <a:cubicBezTo>
                    <a:pt x="13169" y="36544"/>
                    <a:pt x="79169" y="-10015"/>
                    <a:pt x="146509" y="1615"/>
                  </a:cubicBezTo>
                  <a:cubicBezTo>
                    <a:pt x="213850" y="13245"/>
                    <a:pt x="260409" y="79246"/>
                    <a:pt x="248779" y="146585"/>
                  </a:cubicBezTo>
                  <a:cubicBezTo>
                    <a:pt x="243841" y="175181"/>
                    <a:pt x="228833" y="201600"/>
                    <a:pt x="206800" y="220485"/>
                  </a:cubicBezTo>
                </a:path>
              </a:pathLst>
            </a:custGeom>
            <a:grpFill/>
            <a:ln w="1905" cap="flat">
              <a:solidFill>
                <a:srgbClr val="C712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2" name="图形 13">
              <a:extLst>
                <a:ext uri="{FF2B5EF4-FFF2-40B4-BE49-F238E27FC236}">
                  <a16:creationId xmlns:a16="http://schemas.microsoft.com/office/drawing/2014/main" id="{BD5E6141-B3FE-0A49-E262-1C482B0FD3B4}"/>
                </a:ext>
              </a:extLst>
            </p:cNvPr>
            <p:cNvGrpSpPr/>
            <p:nvPr/>
          </p:nvGrpSpPr>
          <p:grpSpPr>
            <a:xfrm>
              <a:off x="3702746" y="1590680"/>
              <a:ext cx="753752" cy="1631054"/>
              <a:chOff x="3702746" y="1590680"/>
              <a:chExt cx="753752" cy="1631054"/>
            </a:xfrm>
            <a:grpFill/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794433D-4B70-A302-7C55-B238A42334D0}"/>
                  </a:ext>
                </a:extLst>
              </p:cNvPr>
              <p:cNvSpPr/>
              <p:nvPr/>
            </p:nvSpPr>
            <p:spPr>
              <a:xfrm>
                <a:off x="3702746" y="1603694"/>
                <a:ext cx="338335" cy="1618041"/>
              </a:xfrm>
              <a:custGeom>
                <a:avLst/>
                <a:gdLst>
                  <a:gd name="connsiteX0" fmla="*/ 337692 w 338335"/>
                  <a:gd name="connsiteY0" fmla="*/ 1764 h 1618041"/>
                  <a:gd name="connsiteX1" fmla="*/ 314123 w 338335"/>
                  <a:gd name="connsiteY1" fmla="*/ 32908 h 1618041"/>
                  <a:gd name="connsiteX2" fmla="*/ 244763 w 338335"/>
                  <a:gd name="connsiteY2" fmla="*/ 106006 h 1618041"/>
                  <a:gd name="connsiteX3" fmla="*/ 160396 w 338335"/>
                  <a:gd name="connsiteY3" fmla="*/ 232250 h 1618041"/>
                  <a:gd name="connsiteX4" fmla="*/ 100081 w 338335"/>
                  <a:gd name="connsiteY4" fmla="*/ 414035 h 1618041"/>
                  <a:gd name="connsiteX5" fmla="*/ 101191 w 338335"/>
                  <a:gd name="connsiteY5" fmla="*/ 651769 h 1618041"/>
                  <a:gd name="connsiteX6" fmla="*/ 123287 w 338335"/>
                  <a:gd name="connsiteY6" fmla="*/ 762431 h 1618041"/>
                  <a:gd name="connsiteX7" fmla="*/ 157781 w 338335"/>
                  <a:gd name="connsiteY7" fmla="*/ 891999 h 1618041"/>
                  <a:gd name="connsiteX8" fmla="*/ 317411 w 338335"/>
                  <a:gd name="connsiteY8" fmla="*/ 1617766 h 1618041"/>
                  <a:gd name="connsiteX9" fmla="*/ 67332 w 338335"/>
                  <a:gd name="connsiteY9" fmla="*/ 917993 h 1618041"/>
                  <a:gd name="connsiteX10" fmla="*/ 67332 w 338335"/>
                  <a:gd name="connsiteY10" fmla="*/ 917993 h 1618041"/>
                  <a:gd name="connsiteX11" fmla="*/ 30698 w 338335"/>
                  <a:gd name="connsiteY11" fmla="*/ 784767 h 1618041"/>
                  <a:gd name="connsiteX12" fmla="*/ 7721 w 338335"/>
                  <a:gd name="connsiteY12" fmla="*/ 665009 h 1618041"/>
                  <a:gd name="connsiteX13" fmla="*/ 61 w 338335"/>
                  <a:gd name="connsiteY13" fmla="*/ 527382 h 1618041"/>
                  <a:gd name="connsiteX14" fmla="*/ 15267 w 338335"/>
                  <a:gd name="connsiteY14" fmla="*/ 397918 h 1618041"/>
                  <a:gd name="connsiteX15" fmla="*/ 98137 w 338335"/>
                  <a:gd name="connsiteY15" fmla="*/ 196255 h 1618041"/>
                  <a:gd name="connsiteX16" fmla="*/ 208332 w 338335"/>
                  <a:gd name="connsiteY16" fmla="*/ 69325 h 1618041"/>
                  <a:gd name="connsiteX17" fmla="*/ 298673 w 338335"/>
                  <a:gd name="connsiteY17" fmla="*/ 10259 h 1618041"/>
                  <a:gd name="connsiteX18" fmla="*/ 337692 w 338335"/>
                  <a:gd name="connsiteY18" fmla="*/ 1764 h 161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35" h="1618041">
                    <a:moveTo>
                      <a:pt x="337692" y="1764"/>
                    </a:moveTo>
                    <a:cubicBezTo>
                      <a:pt x="340106" y="5882"/>
                      <a:pt x="331076" y="16101"/>
                      <a:pt x="314123" y="32908"/>
                    </a:cubicBezTo>
                    <a:cubicBezTo>
                      <a:pt x="297171" y="49715"/>
                      <a:pt x="272333" y="73347"/>
                      <a:pt x="244763" y="106006"/>
                    </a:cubicBezTo>
                    <a:cubicBezTo>
                      <a:pt x="217194" y="138665"/>
                      <a:pt x="186898" y="180544"/>
                      <a:pt x="160396" y="232250"/>
                    </a:cubicBezTo>
                    <a:cubicBezTo>
                      <a:pt x="133893" y="283960"/>
                      <a:pt x="111201" y="345588"/>
                      <a:pt x="100081" y="414035"/>
                    </a:cubicBezTo>
                    <a:cubicBezTo>
                      <a:pt x="88167" y="486636"/>
                      <a:pt x="88794" y="567644"/>
                      <a:pt x="101191" y="651769"/>
                    </a:cubicBezTo>
                    <a:cubicBezTo>
                      <a:pt x="106514" y="687918"/>
                      <a:pt x="114174" y="724785"/>
                      <a:pt x="123287" y="762431"/>
                    </a:cubicBezTo>
                    <a:cubicBezTo>
                      <a:pt x="133872" y="806150"/>
                      <a:pt x="145978" y="849356"/>
                      <a:pt x="157781" y="891999"/>
                    </a:cubicBezTo>
                    <a:cubicBezTo>
                      <a:pt x="270367" y="1296583"/>
                      <a:pt x="340261" y="1611194"/>
                      <a:pt x="317411" y="1617766"/>
                    </a:cubicBezTo>
                    <a:cubicBezTo>
                      <a:pt x="294558" y="1624334"/>
                      <a:pt x="186747" y="1320624"/>
                      <a:pt x="67332" y="917993"/>
                    </a:cubicBezTo>
                    <a:lnTo>
                      <a:pt x="67332" y="917993"/>
                    </a:lnTo>
                    <a:cubicBezTo>
                      <a:pt x="54636" y="875390"/>
                      <a:pt x="41812" y="831010"/>
                      <a:pt x="30698" y="784767"/>
                    </a:cubicBezTo>
                    <a:cubicBezTo>
                      <a:pt x="21130" y="744949"/>
                      <a:pt x="13171" y="704979"/>
                      <a:pt x="7721" y="665009"/>
                    </a:cubicBezTo>
                    <a:cubicBezTo>
                      <a:pt x="1379" y="618470"/>
                      <a:pt x="-1220" y="572232"/>
                      <a:pt x="61" y="527382"/>
                    </a:cubicBezTo>
                    <a:cubicBezTo>
                      <a:pt x="1342" y="482537"/>
                      <a:pt x="6502" y="439089"/>
                      <a:pt x="15267" y="397918"/>
                    </a:cubicBezTo>
                    <a:cubicBezTo>
                      <a:pt x="32074" y="319413"/>
                      <a:pt x="62963" y="251214"/>
                      <a:pt x="98137" y="196255"/>
                    </a:cubicBezTo>
                    <a:cubicBezTo>
                      <a:pt x="133311" y="141291"/>
                      <a:pt x="172691" y="99443"/>
                      <a:pt x="208332" y="69325"/>
                    </a:cubicBezTo>
                    <a:cubicBezTo>
                      <a:pt x="243973" y="39202"/>
                      <a:pt x="275844" y="20590"/>
                      <a:pt x="298673" y="10259"/>
                    </a:cubicBezTo>
                    <a:cubicBezTo>
                      <a:pt x="321503" y="-71"/>
                      <a:pt x="335278" y="-2354"/>
                      <a:pt x="337692" y="1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9DBA9685-5D56-C551-4A35-2618B63D4B40}"/>
                  </a:ext>
                </a:extLst>
              </p:cNvPr>
              <p:cNvSpPr/>
              <p:nvPr/>
            </p:nvSpPr>
            <p:spPr>
              <a:xfrm>
                <a:off x="4077560" y="1590680"/>
                <a:ext cx="378938" cy="1612775"/>
              </a:xfrm>
              <a:custGeom>
                <a:avLst/>
                <a:gdLst>
                  <a:gd name="connsiteX0" fmla="*/ 26 w 378938"/>
                  <a:gd name="connsiteY0" fmla="*/ 2204 h 1612775"/>
                  <a:gd name="connsiteX1" fmla="*/ 39554 w 378938"/>
                  <a:gd name="connsiteY1" fmla="*/ 7868 h 1612775"/>
                  <a:gd name="connsiteX2" fmla="*/ 133914 w 378938"/>
                  <a:gd name="connsiteY2" fmla="*/ 60276 h 1612775"/>
                  <a:gd name="connsiteX3" fmla="*/ 252968 w 378938"/>
                  <a:gd name="connsiteY3" fmla="*/ 178948 h 1612775"/>
                  <a:gd name="connsiteX4" fmla="*/ 350142 w 378938"/>
                  <a:gd name="connsiteY4" fmla="*/ 374125 h 1612775"/>
                  <a:gd name="connsiteX5" fmla="*/ 374629 w 378938"/>
                  <a:gd name="connsiteY5" fmla="*/ 502151 h 1612775"/>
                  <a:gd name="connsiteX6" fmla="*/ 376897 w 378938"/>
                  <a:gd name="connsiteY6" fmla="*/ 639968 h 1612775"/>
                  <a:gd name="connsiteX7" fmla="*/ 362601 w 378938"/>
                  <a:gd name="connsiteY7" fmla="*/ 761069 h 1612775"/>
                  <a:gd name="connsiteX8" fmla="*/ 335655 w 378938"/>
                  <a:gd name="connsiteY8" fmla="*/ 896591 h 1612775"/>
                  <a:gd name="connsiteX9" fmla="*/ 335655 w 378938"/>
                  <a:gd name="connsiteY9" fmla="*/ 896591 h 1612775"/>
                  <a:gd name="connsiteX10" fmla="*/ 136611 w 378938"/>
                  <a:gd name="connsiteY10" fmla="*/ 1612547 h 1612775"/>
                  <a:gd name="connsiteX11" fmla="*/ 243567 w 378938"/>
                  <a:gd name="connsiteY11" fmla="*/ 877169 h 1612775"/>
                  <a:gd name="connsiteX12" fmla="*/ 243567 w 378938"/>
                  <a:gd name="connsiteY12" fmla="*/ 877169 h 1612775"/>
                  <a:gd name="connsiteX13" fmla="*/ 268643 w 378938"/>
                  <a:gd name="connsiteY13" fmla="*/ 745458 h 1612775"/>
                  <a:gd name="connsiteX14" fmla="*/ 282715 w 378938"/>
                  <a:gd name="connsiteY14" fmla="*/ 633491 h 1612775"/>
                  <a:gd name="connsiteX15" fmla="*/ 266706 w 378938"/>
                  <a:gd name="connsiteY15" fmla="*/ 396290 h 1612775"/>
                  <a:gd name="connsiteX16" fmla="*/ 193459 w 378938"/>
                  <a:gd name="connsiteY16" fmla="*/ 219316 h 1612775"/>
                  <a:gd name="connsiteX17" fmla="*/ 100220 w 378938"/>
                  <a:gd name="connsiteY17" fmla="*/ 99472 h 1612775"/>
                  <a:gd name="connsiteX18" fmla="*/ 25777 w 378938"/>
                  <a:gd name="connsiteY18" fmla="*/ 31558 h 1612775"/>
                  <a:gd name="connsiteX19" fmla="*/ 28 w 378938"/>
                  <a:gd name="connsiteY19" fmla="*/ 2192 h 16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8938" h="1612775">
                    <a:moveTo>
                      <a:pt x="26" y="2204"/>
                    </a:moveTo>
                    <a:cubicBezTo>
                      <a:pt x="2137" y="-2077"/>
                      <a:pt x="16041" y="-792"/>
                      <a:pt x="39554" y="7868"/>
                    </a:cubicBezTo>
                    <a:cubicBezTo>
                      <a:pt x="63069" y="16529"/>
                      <a:pt x="96196" y="32797"/>
                      <a:pt x="133914" y="60276"/>
                    </a:cubicBezTo>
                    <a:cubicBezTo>
                      <a:pt x="171633" y="87755"/>
                      <a:pt x="213923" y="126656"/>
                      <a:pt x="252968" y="178948"/>
                    </a:cubicBezTo>
                    <a:cubicBezTo>
                      <a:pt x="292008" y="231238"/>
                      <a:pt x="327725" y="297040"/>
                      <a:pt x="350142" y="374125"/>
                    </a:cubicBezTo>
                    <a:cubicBezTo>
                      <a:pt x="361847" y="414555"/>
                      <a:pt x="370122" y="457519"/>
                      <a:pt x="374629" y="502151"/>
                    </a:cubicBezTo>
                    <a:cubicBezTo>
                      <a:pt x="379135" y="546787"/>
                      <a:pt x="379871" y="593094"/>
                      <a:pt x="376897" y="639968"/>
                    </a:cubicBezTo>
                    <a:cubicBezTo>
                      <a:pt x="374339" y="680230"/>
                      <a:pt x="369279" y="720671"/>
                      <a:pt x="362601" y="761069"/>
                    </a:cubicBezTo>
                    <a:cubicBezTo>
                      <a:pt x="354846" y="807995"/>
                      <a:pt x="345252" y="853182"/>
                      <a:pt x="335655" y="896591"/>
                    </a:cubicBezTo>
                    <a:lnTo>
                      <a:pt x="335655" y="896591"/>
                    </a:lnTo>
                    <a:cubicBezTo>
                      <a:pt x="245543" y="1306766"/>
                      <a:pt x="159881" y="1617452"/>
                      <a:pt x="136611" y="1612547"/>
                    </a:cubicBezTo>
                    <a:cubicBezTo>
                      <a:pt x="113345" y="1607641"/>
                      <a:pt x="160406" y="1288811"/>
                      <a:pt x="243567" y="877169"/>
                    </a:cubicBezTo>
                    <a:lnTo>
                      <a:pt x="243567" y="877169"/>
                    </a:lnTo>
                    <a:cubicBezTo>
                      <a:pt x="252270" y="833791"/>
                      <a:pt x="261233" y="789825"/>
                      <a:pt x="268643" y="745458"/>
                    </a:cubicBezTo>
                    <a:cubicBezTo>
                      <a:pt x="275023" y="707257"/>
                      <a:pt x="280008" y="669934"/>
                      <a:pt x="282715" y="633491"/>
                    </a:cubicBezTo>
                    <a:cubicBezTo>
                      <a:pt x="289023" y="548693"/>
                      <a:pt x="283816" y="467851"/>
                      <a:pt x="266706" y="396290"/>
                    </a:cubicBezTo>
                    <a:cubicBezTo>
                      <a:pt x="250686" y="328815"/>
                      <a:pt x="223616" y="268979"/>
                      <a:pt x="193459" y="219316"/>
                    </a:cubicBezTo>
                    <a:cubicBezTo>
                      <a:pt x="163302" y="169647"/>
                      <a:pt x="130069" y="130059"/>
                      <a:pt x="100220" y="99472"/>
                    </a:cubicBezTo>
                    <a:cubicBezTo>
                      <a:pt x="70370" y="68883"/>
                      <a:pt x="43896" y="47101"/>
                      <a:pt x="25777" y="31558"/>
                    </a:cubicBezTo>
                    <a:cubicBezTo>
                      <a:pt x="7659" y="16015"/>
                      <a:pt x="-2083" y="6473"/>
                      <a:pt x="28" y="2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3" name="图形 13">
              <a:extLst>
                <a:ext uri="{FF2B5EF4-FFF2-40B4-BE49-F238E27FC236}">
                  <a16:creationId xmlns:a16="http://schemas.microsoft.com/office/drawing/2014/main" id="{21FBDF64-9994-B07C-61E2-D10B70F3AD7E}"/>
                </a:ext>
              </a:extLst>
            </p:cNvPr>
            <p:cNvGrpSpPr/>
            <p:nvPr/>
          </p:nvGrpSpPr>
          <p:grpSpPr>
            <a:xfrm>
              <a:off x="4325029" y="2032693"/>
              <a:ext cx="1713158" cy="1617991"/>
              <a:chOff x="4325029" y="2032693"/>
              <a:chExt cx="1713158" cy="1617991"/>
            </a:xfrm>
            <a:grpFill/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C66E1B8-5B3B-111C-33C8-0709B5AA067A}"/>
                  </a:ext>
                </a:extLst>
              </p:cNvPr>
              <p:cNvSpPr/>
              <p:nvPr/>
            </p:nvSpPr>
            <p:spPr>
              <a:xfrm rot="-320220">
                <a:off x="4382559" y="2106728"/>
                <a:ext cx="1512388" cy="1307530"/>
              </a:xfrm>
              <a:custGeom>
                <a:avLst/>
                <a:gdLst>
                  <a:gd name="connsiteX0" fmla="*/ 1511968 w 1512388"/>
                  <a:gd name="connsiteY0" fmla="*/ 73759 h 1307530"/>
                  <a:gd name="connsiteX1" fmla="*/ 1466366 w 1512388"/>
                  <a:gd name="connsiteY1" fmla="*/ 72580 h 1307530"/>
                  <a:gd name="connsiteX2" fmla="*/ 1346761 w 1512388"/>
                  <a:gd name="connsiteY2" fmla="*/ 60615 h 1307530"/>
                  <a:gd name="connsiteX3" fmla="*/ 1165311 w 1512388"/>
                  <a:gd name="connsiteY3" fmla="*/ 75593 h 1307530"/>
                  <a:gd name="connsiteX4" fmla="*/ 949618 w 1512388"/>
                  <a:gd name="connsiteY4" fmla="*/ 156844 h 1307530"/>
                  <a:gd name="connsiteX5" fmla="*/ 836652 w 1512388"/>
                  <a:gd name="connsiteY5" fmla="*/ 236104 h 1307530"/>
                  <a:gd name="connsiteX6" fmla="*/ 730106 w 1512388"/>
                  <a:gd name="connsiteY6" fmla="*/ 339488 h 1307530"/>
                  <a:gd name="connsiteX7" fmla="*/ 635816 w 1512388"/>
                  <a:gd name="connsiteY7" fmla="*/ 457473 h 1307530"/>
                  <a:gd name="connsiteX8" fmla="*/ 553173 w 1512388"/>
                  <a:gd name="connsiteY8" fmla="*/ 575421 h 1307530"/>
                  <a:gd name="connsiteX9" fmla="*/ 553173 w 1512388"/>
                  <a:gd name="connsiteY9" fmla="*/ 575421 h 1307530"/>
                  <a:gd name="connsiteX10" fmla="*/ 1069 w 1512388"/>
                  <a:gd name="connsiteY10" fmla="*/ 1306947 h 1307530"/>
                  <a:gd name="connsiteX11" fmla="*/ 475031 w 1512388"/>
                  <a:gd name="connsiteY11" fmla="*/ 522529 h 1307530"/>
                  <a:gd name="connsiteX12" fmla="*/ 475031 w 1512388"/>
                  <a:gd name="connsiteY12" fmla="*/ 522529 h 1307530"/>
                  <a:gd name="connsiteX13" fmla="*/ 558895 w 1512388"/>
                  <a:gd name="connsiteY13" fmla="*/ 401266 h 1307530"/>
                  <a:gd name="connsiteX14" fmla="*/ 660288 w 1512388"/>
                  <a:gd name="connsiteY14" fmla="*/ 276223 h 1307530"/>
                  <a:gd name="connsiteX15" fmla="*/ 779455 w 1512388"/>
                  <a:gd name="connsiteY15" fmla="*/ 165257 h 1307530"/>
                  <a:gd name="connsiteX16" fmla="*/ 908308 w 1512388"/>
                  <a:gd name="connsiteY16" fmla="*/ 81498 h 1307530"/>
                  <a:gd name="connsiteX17" fmla="*/ 1153929 w 1512388"/>
                  <a:gd name="connsiteY17" fmla="*/ 5047 h 1307530"/>
                  <a:gd name="connsiteX18" fmla="*/ 1352295 w 1512388"/>
                  <a:gd name="connsiteY18" fmla="*/ 9609 h 1307530"/>
                  <a:gd name="connsiteX19" fmla="*/ 1474253 w 1512388"/>
                  <a:gd name="connsiteY19" fmla="*/ 46558 h 1307530"/>
                  <a:gd name="connsiteX20" fmla="*/ 1511983 w 1512388"/>
                  <a:gd name="connsiteY20" fmla="*/ 73760 h 130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12388" h="1307530">
                    <a:moveTo>
                      <a:pt x="1511968" y="73759"/>
                    </a:moveTo>
                    <a:cubicBezTo>
                      <a:pt x="1510287" y="78183"/>
                      <a:pt x="1494423" y="76577"/>
                      <a:pt x="1466366" y="72580"/>
                    </a:cubicBezTo>
                    <a:cubicBezTo>
                      <a:pt x="1438309" y="68583"/>
                      <a:pt x="1397864" y="62407"/>
                      <a:pt x="1346761" y="60615"/>
                    </a:cubicBezTo>
                    <a:cubicBezTo>
                      <a:pt x="1295654" y="58824"/>
                      <a:pt x="1233700" y="61572"/>
                      <a:pt x="1165311" y="75593"/>
                    </a:cubicBezTo>
                    <a:cubicBezTo>
                      <a:pt x="1096921" y="89615"/>
                      <a:pt x="1022027" y="114996"/>
                      <a:pt x="949618" y="156844"/>
                    </a:cubicBezTo>
                    <a:cubicBezTo>
                      <a:pt x="911289" y="178926"/>
                      <a:pt x="873429" y="205461"/>
                      <a:pt x="836652" y="236104"/>
                    </a:cubicBezTo>
                    <a:cubicBezTo>
                      <a:pt x="799873" y="266746"/>
                      <a:pt x="764174" y="301496"/>
                      <a:pt x="730106" y="339488"/>
                    </a:cubicBezTo>
                    <a:cubicBezTo>
                      <a:pt x="697509" y="375836"/>
                      <a:pt x="666417" y="415529"/>
                      <a:pt x="635816" y="457473"/>
                    </a:cubicBezTo>
                    <a:cubicBezTo>
                      <a:pt x="607315" y="496534"/>
                      <a:pt x="580100" y="536262"/>
                      <a:pt x="553173" y="575421"/>
                    </a:cubicBezTo>
                    <a:lnTo>
                      <a:pt x="553173" y="575421"/>
                    </a:lnTo>
                    <a:cubicBezTo>
                      <a:pt x="260853" y="1001615"/>
                      <a:pt x="21005" y="1320444"/>
                      <a:pt x="1069" y="1306947"/>
                    </a:cubicBezTo>
                    <a:cubicBezTo>
                      <a:pt x="-18865" y="1293455"/>
                      <a:pt x="187996" y="952295"/>
                      <a:pt x="475031" y="522529"/>
                    </a:cubicBezTo>
                    <a:lnTo>
                      <a:pt x="475031" y="522529"/>
                    </a:lnTo>
                    <a:cubicBezTo>
                      <a:pt x="501488" y="482817"/>
                      <a:pt x="529083" y="442003"/>
                      <a:pt x="558895" y="401266"/>
                    </a:cubicBezTo>
                    <a:cubicBezTo>
                      <a:pt x="590905" y="357525"/>
                      <a:pt x="624432" y="315409"/>
                      <a:pt x="660288" y="276223"/>
                    </a:cubicBezTo>
                    <a:cubicBezTo>
                      <a:pt x="697784" y="235246"/>
                      <a:pt x="737801" y="197940"/>
                      <a:pt x="779455" y="165257"/>
                    </a:cubicBezTo>
                    <a:cubicBezTo>
                      <a:pt x="821107" y="132575"/>
                      <a:pt x="864389" y="104519"/>
                      <a:pt x="908308" y="81498"/>
                    </a:cubicBezTo>
                    <a:cubicBezTo>
                      <a:pt x="992227" y="37623"/>
                      <a:pt x="1077481" y="14418"/>
                      <a:pt x="1153929" y="5047"/>
                    </a:cubicBezTo>
                    <a:cubicBezTo>
                      <a:pt x="1230371" y="-4323"/>
                      <a:pt x="1298051" y="-15"/>
                      <a:pt x="1352295" y="9609"/>
                    </a:cubicBezTo>
                    <a:cubicBezTo>
                      <a:pt x="1406539" y="19232"/>
                      <a:pt x="1447520" y="33985"/>
                      <a:pt x="1474253" y="46558"/>
                    </a:cubicBezTo>
                    <a:cubicBezTo>
                      <a:pt x="1500981" y="59131"/>
                      <a:pt x="1513663" y="69337"/>
                      <a:pt x="1511983" y="737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8EDAF3B1-A226-5625-E7D6-65EC19CD0991}"/>
                  </a:ext>
                </a:extLst>
              </p:cNvPr>
              <p:cNvSpPr/>
              <p:nvPr/>
            </p:nvSpPr>
            <p:spPr>
              <a:xfrm rot="-320220">
                <a:off x="4551046" y="2188409"/>
                <a:ext cx="1425848" cy="1384383"/>
              </a:xfrm>
              <a:custGeom>
                <a:avLst/>
                <a:gdLst>
                  <a:gd name="connsiteX0" fmla="*/ 1375580 w 1425848"/>
                  <a:gd name="connsiteY0" fmla="*/ -94 h 1384383"/>
                  <a:gd name="connsiteX1" fmla="*/ 1398946 w 1425848"/>
                  <a:gd name="connsiteY1" fmla="*/ 40124 h 1384383"/>
                  <a:gd name="connsiteX2" fmla="*/ 1423746 w 1425848"/>
                  <a:gd name="connsiteY2" fmla="*/ 165110 h 1384383"/>
                  <a:gd name="connsiteX3" fmla="*/ 1408813 w 1425848"/>
                  <a:gd name="connsiteY3" fmla="*/ 362972 h 1384383"/>
                  <a:gd name="connsiteX4" fmla="*/ 1308620 w 1425848"/>
                  <a:gd name="connsiteY4" fmla="*/ 599896 h 1384383"/>
                  <a:gd name="connsiteX5" fmla="*/ 1212618 w 1425848"/>
                  <a:gd name="connsiteY5" fmla="*/ 719901 h 1384383"/>
                  <a:gd name="connsiteX6" fmla="*/ 1090489 w 1425848"/>
                  <a:gd name="connsiteY6" fmla="*/ 827599 h 1384383"/>
                  <a:gd name="connsiteX7" fmla="*/ 956092 w 1425848"/>
                  <a:gd name="connsiteY7" fmla="*/ 916223 h 1384383"/>
                  <a:gd name="connsiteX8" fmla="*/ 827182 w 1425848"/>
                  <a:gd name="connsiteY8" fmla="*/ 987779 h 1384383"/>
                  <a:gd name="connsiteX9" fmla="*/ 827181 w 1425848"/>
                  <a:gd name="connsiteY9" fmla="*/ 987779 h 1384383"/>
                  <a:gd name="connsiteX10" fmla="*/ 25 w 1425848"/>
                  <a:gd name="connsiteY10" fmla="*/ 1382455 h 1384383"/>
                  <a:gd name="connsiteX11" fmla="*/ 782214 w 1425848"/>
                  <a:gd name="connsiteY11" fmla="*/ 904827 h 1384383"/>
                  <a:gd name="connsiteX12" fmla="*/ 782214 w 1425848"/>
                  <a:gd name="connsiteY12" fmla="*/ 904826 h 1384383"/>
                  <a:gd name="connsiteX13" fmla="*/ 907705 w 1425848"/>
                  <a:gd name="connsiteY13" fmla="*/ 834162 h 1384383"/>
                  <a:gd name="connsiteX14" fmla="*/ 1034368 w 1425848"/>
                  <a:gd name="connsiteY14" fmla="*/ 751908 h 1384383"/>
                  <a:gd name="connsiteX15" fmla="*/ 1147715 w 1425848"/>
                  <a:gd name="connsiteY15" fmla="*/ 656020 h 1384383"/>
                  <a:gd name="connsiteX16" fmla="*/ 1237682 w 1425848"/>
                  <a:gd name="connsiteY16" fmla="*/ 551379 h 1384383"/>
                  <a:gd name="connsiteX17" fmla="*/ 1339713 w 1425848"/>
                  <a:gd name="connsiteY17" fmla="*/ 344707 h 1384383"/>
                  <a:gd name="connsiteX18" fmla="*/ 1372431 w 1425848"/>
                  <a:gd name="connsiteY18" fmla="*/ 165609 h 1384383"/>
                  <a:gd name="connsiteX19" fmla="*/ 1372264 w 1425848"/>
                  <a:gd name="connsiteY19" fmla="*/ 45404 h 1384383"/>
                  <a:gd name="connsiteX20" fmla="*/ 1375567 w 1425848"/>
                  <a:gd name="connsiteY20" fmla="*/ -93 h 138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25848" h="1384383">
                    <a:moveTo>
                      <a:pt x="1375580" y="-94"/>
                    </a:moveTo>
                    <a:cubicBezTo>
                      <a:pt x="1380147" y="-1333"/>
                      <a:pt x="1389058" y="12291"/>
                      <a:pt x="1398946" y="40124"/>
                    </a:cubicBezTo>
                    <a:cubicBezTo>
                      <a:pt x="1408835" y="67957"/>
                      <a:pt x="1419494" y="110188"/>
                      <a:pt x="1423746" y="165110"/>
                    </a:cubicBezTo>
                    <a:cubicBezTo>
                      <a:pt x="1427999" y="220037"/>
                      <a:pt x="1425642" y="287820"/>
                      <a:pt x="1408813" y="362972"/>
                    </a:cubicBezTo>
                    <a:cubicBezTo>
                      <a:pt x="1391984" y="438126"/>
                      <a:pt x="1360524" y="520696"/>
                      <a:pt x="1308620" y="599896"/>
                    </a:cubicBezTo>
                    <a:cubicBezTo>
                      <a:pt x="1281400" y="641343"/>
                      <a:pt x="1249231" y="681663"/>
                      <a:pt x="1212618" y="719901"/>
                    </a:cubicBezTo>
                    <a:cubicBezTo>
                      <a:pt x="1176005" y="758142"/>
                      <a:pt x="1134951" y="794304"/>
                      <a:pt x="1090489" y="827599"/>
                    </a:cubicBezTo>
                    <a:cubicBezTo>
                      <a:pt x="1047972" y="859431"/>
                      <a:pt x="1002769" y="888662"/>
                      <a:pt x="956092" y="916223"/>
                    </a:cubicBezTo>
                    <a:cubicBezTo>
                      <a:pt x="912623" y="941893"/>
                      <a:pt x="869297" y="965348"/>
                      <a:pt x="827182" y="987779"/>
                    </a:cubicBezTo>
                    <a:lnTo>
                      <a:pt x="827181" y="987779"/>
                    </a:lnTo>
                    <a:cubicBezTo>
                      <a:pt x="371317" y="1231247"/>
                      <a:pt x="11493" y="1403620"/>
                      <a:pt x="25" y="1382455"/>
                    </a:cubicBezTo>
                    <a:cubicBezTo>
                      <a:pt x="-11445" y="1361293"/>
                      <a:pt x="329388" y="1153895"/>
                      <a:pt x="782214" y="904827"/>
                    </a:cubicBezTo>
                    <a:cubicBezTo>
                      <a:pt x="782214" y="904827"/>
                      <a:pt x="782214" y="904827"/>
                      <a:pt x="782214" y="904826"/>
                    </a:cubicBezTo>
                    <a:cubicBezTo>
                      <a:pt x="823827" y="881874"/>
                      <a:pt x="866035" y="858691"/>
                      <a:pt x="907705" y="834162"/>
                    </a:cubicBezTo>
                    <a:cubicBezTo>
                      <a:pt x="952446" y="807825"/>
                      <a:pt x="995000" y="780780"/>
                      <a:pt x="1034368" y="751908"/>
                    </a:cubicBezTo>
                    <a:cubicBezTo>
                      <a:pt x="1075524" y="721734"/>
                      <a:pt x="1113609" y="689619"/>
                      <a:pt x="1147715" y="656020"/>
                    </a:cubicBezTo>
                    <a:cubicBezTo>
                      <a:pt x="1181820" y="622427"/>
                      <a:pt x="1211944" y="587355"/>
                      <a:pt x="1237682" y="551379"/>
                    </a:cubicBezTo>
                    <a:cubicBezTo>
                      <a:pt x="1286435" y="483434"/>
                      <a:pt x="1319045" y="411391"/>
                      <a:pt x="1339713" y="344707"/>
                    </a:cubicBezTo>
                    <a:cubicBezTo>
                      <a:pt x="1360381" y="278023"/>
                      <a:pt x="1369197" y="216644"/>
                      <a:pt x="1372431" y="165609"/>
                    </a:cubicBezTo>
                    <a:cubicBezTo>
                      <a:pt x="1375665" y="114573"/>
                      <a:pt x="1373488" y="73717"/>
                      <a:pt x="1372264" y="45404"/>
                    </a:cubicBezTo>
                    <a:cubicBezTo>
                      <a:pt x="1371040" y="17090"/>
                      <a:pt x="1371000" y="1146"/>
                      <a:pt x="1375567" y="-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5468D16-08DF-FAC6-F3F8-3C375C0A88B0}"/>
                </a:ext>
              </a:extLst>
            </p:cNvPr>
            <p:cNvSpPr/>
            <p:nvPr/>
          </p:nvSpPr>
          <p:spPr>
            <a:xfrm>
              <a:off x="3626671" y="4399771"/>
              <a:ext cx="314624" cy="274567"/>
            </a:xfrm>
            <a:custGeom>
              <a:avLst/>
              <a:gdLst>
                <a:gd name="connsiteX0" fmla="*/ 1334 w 314624"/>
                <a:gd name="connsiteY0" fmla="*/ 67854 h 274567"/>
                <a:gd name="connsiteX1" fmla="*/ 2982 w 314624"/>
                <a:gd name="connsiteY1" fmla="*/ 50928 h 274567"/>
                <a:gd name="connsiteX2" fmla="*/ 24849 w 314624"/>
                <a:gd name="connsiteY2" fmla="*/ 27741 h 274567"/>
                <a:gd name="connsiteX3" fmla="*/ 68679 w 314624"/>
                <a:gd name="connsiteY3" fmla="*/ 6767 h 274567"/>
                <a:gd name="connsiteX4" fmla="*/ 132229 w 314624"/>
                <a:gd name="connsiteY4" fmla="*/ 359 h 274567"/>
                <a:gd name="connsiteX5" fmla="*/ 185012 w 314624"/>
                <a:gd name="connsiteY5" fmla="*/ 12050 h 274567"/>
                <a:gd name="connsiteX6" fmla="*/ 236373 w 314624"/>
                <a:gd name="connsiteY6" fmla="*/ 40124 h 274567"/>
                <a:gd name="connsiteX7" fmla="*/ 271645 w 314624"/>
                <a:gd name="connsiteY7" fmla="*/ 74004 h 274567"/>
                <a:gd name="connsiteX8" fmla="*/ 271645 w 314624"/>
                <a:gd name="connsiteY8" fmla="*/ 74004 h 274567"/>
                <a:gd name="connsiteX9" fmla="*/ 310142 w 314624"/>
                <a:gd name="connsiteY9" fmla="*/ 153585 h 274567"/>
                <a:gd name="connsiteX10" fmla="*/ 311424 w 314624"/>
                <a:gd name="connsiteY10" fmla="*/ 222225 h 274567"/>
                <a:gd name="connsiteX11" fmla="*/ 293850 w 314624"/>
                <a:gd name="connsiteY11" fmla="*/ 263744 h 274567"/>
                <a:gd name="connsiteX12" fmla="*/ 274396 w 314624"/>
                <a:gd name="connsiteY12" fmla="*/ 274020 h 274567"/>
                <a:gd name="connsiteX13" fmla="*/ 261204 w 314624"/>
                <a:gd name="connsiteY13" fmla="*/ 257475 h 274567"/>
                <a:gd name="connsiteX14" fmla="*/ 249993 w 314624"/>
                <a:gd name="connsiteY14" fmla="*/ 223422 h 274567"/>
                <a:gd name="connsiteX15" fmla="*/ 231924 w 314624"/>
                <a:gd name="connsiteY15" fmla="*/ 179514 h 274567"/>
                <a:gd name="connsiteX16" fmla="*/ 200734 w 314624"/>
                <a:gd name="connsiteY16" fmla="*/ 135338 h 274567"/>
                <a:gd name="connsiteX17" fmla="*/ 200734 w 314624"/>
                <a:gd name="connsiteY17" fmla="*/ 135338 h 274567"/>
                <a:gd name="connsiteX18" fmla="*/ 179196 w 314624"/>
                <a:gd name="connsiteY18" fmla="*/ 116309 h 274567"/>
                <a:gd name="connsiteX19" fmla="*/ 118781 w 314624"/>
                <a:gd name="connsiteY19" fmla="*/ 86144 h 274567"/>
                <a:gd name="connsiteX20" fmla="*/ 78080 w 314624"/>
                <a:gd name="connsiteY20" fmla="*/ 78563 h 274567"/>
                <a:gd name="connsiteX21" fmla="*/ 42695 w 314624"/>
                <a:gd name="connsiteY21" fmla="*/ 76892 h 274567"/>
                <a:gd name="connsiteX22" fmla="*/ 16128 w 314624"/>
                <a:gd name="connsiteY22" fmla="*/ 75364 h 274567"/>
                <a:gd name="connsiteX23" fmla="*/ 1335 w 314624"/>
                <a:gd name="connsiteY23" fmla="*/ 67853 h 27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4624" h="274567">
                  <a:moveTo>
                    <a:pt x="1334" y="67854"/>
                  </a:moveTo>
                  <a:cubicBezTo>
                    <a:pt x="-1175" y="63731"/>
                    <a:pt x="-782" y="57937"/>
                    <a:pt x="2982" y="50928"/>
                  </a:cubicBezTo>
                  <a:cubicBezTo>
                    <a:pt x="6746" y="43919"/>
                    <a:pt x="13920" y="35709"/>
                    <a:pt x="24849" y="27741"/>
                  </a:cubicBezTo>
                  <a:cubicBezTo>
                    <a:pt x="35780" y="19774"/>
                    <a:pt x="50500" y="12078"/>
                    <a:pt x="68679" y="6767"/>
                  </a:cubicBezTo>
                  <a:cubicBezTo>
                    <a:pt x="86856" y="1456"/>
                    <a:pt x="108509" y="-1429"/>
                    <a:pt x="132229" y="359"/>
                  </a:cubicBezTo>
                  <a:cubicBezTo>
                    <a:pt x="149378" y="1708"/>
                    <a:pt x="167300" y="5483"/>
                    <a:pt x="185012" y="12050"/>
                  </a:cubicBezTo>
                  <a:cubicBezTo>
                    <a:pt x="202725" y="18617"/>
                    <a:pt x="220220" y="27980"/>
                    <a:pt x="236373" y="40124"/>
                  </a:cubicBezTo>
                  <a:cubicBezTo>
                    <a:pt x="249700" y="50142"/>
                    <a:pt x="261547" y="61622"/>
                    <a:pt x="271645" y="74004"/>
                  </a:cubicBezTo>
                  <a:lnTo>
                    <a:pt x="271645" y="74004"/>
                  </a:lnTo>
                  <a:cubicBezTo>
                    <a:pt x="292161" y="99486"/>
                    <a:pt x="304402" y="127614"/>
                    <a:pt x="310142" y="153585"/>
                  </a:cubicBezTo>
                  <a:cubicBezTo>
                    <a:pt x="315882" y="179557"/>
                    <a:pt x="315232" y="203336"/>
                    <a:pt x="311424" y="222225"/>
                  </a:cubicBezTo>
                  <a:cubicBezTo>
                    <a:pt x="307617" y="241113"/>
                    <a:pt x="300765" y="255149"/>
                    <a:pt x="293850" y="263744"/>
                  </a:cubicBezTo>
                  <a:cubicBezTo>
                    <a:pt x="286935" y="272339"/>
                    <a:pt x="280038" y="275577"/>
                    <a:pt x="274396" y="274020"/>
                  </a:cubicBezTo>
                  <a:cubicBezTo>
                    <a:pt x="268755" y="272463"/>
                    <a:pt x="264761" y="266364"/>
                    <a:pt x="261204" y="257475"/>
                  </a:cubicBezTo>
                  <a:cubicBezTo>
                    <a:pt x="257647" y="248586"/>
                    <a:pt x="254430" y="236843"/>
                    <a:pt x="249993" y="223422"/>
                  </a:cubicBezTo>
                  <a:cubicBezTo>
                    <a:pt x="245556" y="210001"/>
                    <a:pt x="239876" y="194849"/>
                    <a:pt x="231924" y="179514"/>
                  </a:cubicBezTo>
                  <a:cubicBezTo>
                    <a:pt x="223972" y="164179"/>
                    <a:pt x="213781" y="148659"/>
                    <a:pt x="200734" y="135338"/>
                  </a:cubicBezTo>
                  <a:lnTo>
                    <a:pt x="200734" y="135338"/>
                  </a:lnTo>
                  <a:cubicBezTo>
                    <a:pt x="194314" y="128622"/>
                    <a:pt x="187101" y="122225"/>
                    <a:pt x="179196" y="116309"/>
                  </a:cubicBezTo>
                  <a:cubicBezTo>
                    <a:pt x="160034" y="101966"/>
                    <a:pt x="138902" y="91978"/>
                    <a:pt x="118781" y="86144"/>
                  </a:cubicBezTo>
                  <a:cubicBezTo>
                    <a:pt x="104885" y="82034"/>
                    <a:pt x="91005" y="79802"/>
                    <a:pt x="78080" y="78563"/>
                  </a:cubicBezTo>
                  <a:cubicBezTo>
                    <a:pt x="65154" y="77324"/>
                    <a:pt x="53174" y="77087"/>
                    <a:pt x="42695" y="76892"/>
                  </a:cubicBezTo>
                  <a:cubicBezTo>
                    <a:pt x="32217" y="76697"/>
                    <a:pt x="23213" y="76537"/>
                    <a:pt x="16128" y="75364"/>
                  </a:cubicBezTo>
                  <a:cubicBezTo>
                    <a:pt x="9044" y="74191"/>
                    <a:pt x="3845" y="71976"/>
                    <a:pt x="1335" y="6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5A5C0D6-11E5-5E64-B966-01889C479B9C}"/>
                </a:ext>
              </a:extLst>
            </p:cNvPr>
            <p:cNvSpPr/>
            <p:nvPr/>
          </p:nvSpPr>
          <p:spPr>
            <a:xfrm>
              <a:off x="3789173" y="4701839"/>
              <a:ext cx="418446" cy="485259"/>
            </a:xfrm>
            <a:custGeom>
              <a:avLst/>
              <a:gdLst>
                <a:gd name="connsiteX0" fmla="*/ 147157 w 418446"/>
                <a:gd name="connsiteY0" fmla="*/ 3148 h 485259"/>
                <a:gd name="connsiteX1" fmla="*/ 145532 w 418446"/>
                <a:gd name="connsiteY1" fmla="*/ 18429 h 485259"/>
                <a:gd name="connsiteX2" fmla="*/ 131185 w 418446"/>
                <a:gd name="connsiteY2" fmla="*/ 44879 h 485259"/>
                <a:gd name="connsiteX3" fmla="*/ 111174 w 418446"/>
                <a:gd name="connsiteY3" fmla="*/ 83351 h 485259"/>
                <a:gd name="connsiteX4" fmla="*/ 93802 w 418446"/>
                <a:gd name="connsiteY4" fmla="*/ 134165 h 485259"/>
                <a:gd name="connsiteX5" fmla="*/ 87731 w 418446"/>
                <a:gd name="connsiteY5" fmla="*/ 192933 h 485259"/>
                <a:gd name="connsiteX6" fmla="*/ 98202 w 418446"/>
                <a:gd name="connsiteY6" fmla="*/ 256947 h 485259"/>
                <a:gd name="connsiteX7" fmla="*/ 124446 w 418446"/>
                <a:gd name="connsiteY7" fmla="*/ 311533 h 485259"/>
                <a:gd name="connsiteX8" fmla="*/ 164438 w 418446"/>
                <a:gd name="connsiteY8" fmla="*/ 357000 h 485259"/>
                <a:gd name="connsiteX9" fmla="*/ 219277 w 418446"/>
                <a:gd name="connsiteY9" fmla="*/ 391640 h 485259"/>
                <a:gd name="connsiteX10" fmla="*/ 275749 w 418446"/>
                <a:gd name="connsiteY10" fmla="*/ 409004 h 485259"/>
                <a:gd name="connsiteX11" fmla="*/ 329318 w 418446"/>
                <a:gd name="connsiteY11" fmla="*/ 412858 h 485259"/>
                <a:gd name="connsiteX12" fmla="*/ 372555 w 418446"/>
                <a:gd name="connsiteY12" fmla="*/ 409460 h 485259"/>
                <a:gd name="connsiteX13" fmla="*/ 402510 w 418446"/>
                <a:gd name="connsiteY13" fmla="*/ 406581 h 485259"/>
                <a:gd name="connsiteX14" fmla="*/ 417214 w 418446"/>
                <a:gd name="connsiteY14" fmla="*/ 411052 h 485259"/>
                <a:gd name="connsiteX15" fmla="*/ 413504 w 418446"/>
                <a:gd name="connsiteY15" fmla="*/ 426322 h 485259"/>
                <a:gd name="connsiteX16" fmla="*/ 388736 w 418446"/>
                <a:gd name="connsiteY16" fmla="*/ 449576 h 485259"/>
                <a:gd name="connsiteX17" fmla="*/ 341019 w 418446"/>
                <a:gd name="connsiteY17" fmla="*/ 473077 h 485259"/>
                <a:gd name="connsiteX18" fmla="*/ 270971 w 418446"/>
                <a:gd name="connsiteY18" fmla="*/ 485048 h 485259"/>
                <a:gd name="connsiteX19" fmla="*/ 189287 w 418446"/>
                <a:gd name="connsiteY19" fmla="*/ 473132 h 485259"/>
                <a:gd name="connsiteX20" fmla="*/ 105872 w 418446"/>
                <a:gd name="connsiteY20" fmla="*/ 429682 h 485259"/>
                <a:gd name="connsiteX21" fmla="*/ 45009 w 418446"/>
                <a:gd name="connsiteY21" fmla="*/ 364125 h 485259"/>
                <a:gd name="connsiteX22" fmla="*/ 8420 w 418446"/>
                <a:gd name="connsiteY22" fmla="*/ 282474 h 485259"/>
                <a:gd name="connsiteX23" fmla="*/ 1001 w 418446"/>
                <a:gd name="connsiteY23" fmla="*/ 188713 h 485259"/>
                <a:gd name="connsiteX24" fmla="*/ 21936 w 418446"/>
                <a:gd name="connsiteY24" fmla="*/ 108864 h 485259"/>
                <a:gd name="connsiteX25" fmla="*/ 60311 w 418446"/>
                <a:gd name="connsiteY25" fmla="*/ 49062 h 485259"/>
                <a:gd name="connsiteX26" fmla="*/ 100577 w 418446"/>
                <a:gd name="connsiteY26" fmla="*/ 14316 h 485259"/>
                <a:gd name="connsiteX27" fmla="*/ 131652 w 418446"/>
                <a:gd name="connsiteY27" fmla="*/ 600 h 485259"/>
                <a:gd name="connsiteX28" fmla="*/ 147157 w 418446"/>
                <a:gd name="connsiteY28" fmla="*/ 3148 h 48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8446" h="485259">
                  <a:moveTo>
                    <a:pt x="147157" y="3148"/>
                  </a:moveTo>
                  <a:cubicBezTo>
                    <a:pt x="149409" y="6324"/>
                    <a:pt x="148552" y="11489"/>
                    <a:pt x="145532" y="18429"/>
                  </a:cubicBezTo>
                  <a:cubicBezTo>
                    <a:pt x="142511" y="25369"/>
                    <a:pt x="137336" y="34121"/>
                    <a:pt x="131185" y="44879"/>
                  </a:cubicBezTo>
                  <a:cubicBezTo>
                    <a:pt x="125034" y="55636"/>
                    <a:pt x="117905" y="68430"/>
                    <a:pt x="111174" y="83351"/>
                  </a:cubicBezTo>
                  <a:cubicBezTo>
                    <a:pt x="104443" y="98272"/>
                    <a:pt x="98106" y="115336"/>
                    <a:pt x="93802" y="134165"/>
                  </a:cubicBezTo>
                  <a:cubicBezTo>
                    <a:pt x="89643" y="152186"/>
                    <a:pt x="87298" y="172064"/>
                    <a:pt x="87731" y="192933"/>
                  </a:cubicBezTo>
                  <a:cubicBezTo>
                    <a:pt x="88165" y="213803"/>
                    <a:pt x="91374" y="235658"/>
                    <a:pt x="98202" y="256947"/>
                  </a:cubicBezTo>
                  <a:cubicBezTo>
                    <a:pt x="104124" y="275588"/>
                    <a:pt x="112934" y="294144"/>
                    <a:pt x="124446" y="311533"/>
                  </a:cubicBezTo>
                  <a:cubicBezTo>
                    <a:pt x="135955" y="328917"/>
                    <a:pt x="149594" y="344270"/>
                    <a:pt x="164438" y="357000"/>
                  </a:cubicBezTo>
                  <a:cubicBezTo>
                    <a:pt x="181369" y="371600"/>
                    <a:pt x="200235" y="383090"/>
                    <a:pt x="219277" y="391640"/>
                  </a:cubicBezTo>
                  <a:cubicBezTo>
                    <a:pt x="238320" y="400191"/>
                    <a:pt x="257535" y="405795"/>
                    <a:pt x="275749" y="409004"/>
                  </a:cubicBezTo>
                  <a:cubicBezTo>
                    <a:pt x="294765" y="412397"/>
                    <a:pt x="312951" y="413227"/>
                    <a:pt x="329318" y="412858"/>
                  </a:cubicBezTo>
                  <a:cubicBezTo>
                    <a:pt x="345684" y="412489"/>
                    <a:pt x="360248" y="410922"/>
                    <a:pt x="372555" y="409460"/>
                  </a:cubicBezTo>
                  <a:cubicBezTo>
                    <a:pt x="384862" y="407999"/>
                    <a:pt x="394940" y="406652"/>
                    <a:pt x="402510" y="406581"/>
                  </a:cubicBezTo>
                  <a:cubicBezTo>
                    <a:pt x="410079" y="406515"/>
                    <a:pt x="415169" y="407739"/>
                    <a:pt x="417214" y="411052"/>
                  </a:cubicBezTo>
                  <a:cubicBezTo>
                    <a:pt x="419258" y="414365"/>
                    <a:pt x="418123" y="419604"/>
                    <a:pt x="413504" y="426322"/>
                  </a:cubicBezTo>
                  <a:cubicBezTo>
                    <a:pt x="408884" y="433040"/>
                    <a:pt x="400750" y="441226"/>
                    <a:pt x="388736" y="449576"/>
                  </a:cubicBezTo>
                  <a:cubicBezTo>
                    <a:pt x="376723" y="457925"/>
                    <a:pt x="360798" y="466421"/>
                    <a:pt x="341019" y="473077"/>
                  </a:cubicBezTo>
                  <a:cubicBezTo>
                    <a:pt x="321241" y="479732"/>
                    <a:pt x="297587" y="484522"/>
                    <a:pt x="270971" y="485048"/>
                  </a:cubicBezTo>
                  <a:cubicBezTo>
                    <a:pt x="245483" y="485512"/>
                    <a:pt x="217597" y="482009"/>
                    <a:pt x="189287" y="473132"/>
                  </a:cubicBezTo>
                  <a:cubicBezTo>
                    <a:pt x="160977" y="464255"/>
                    <a:pt x="132257" y="449985"/>
                    <a:pt x="105872" y="429682"/>
                  </a:cubicBezTo>
                  <a:cubicBezTo>
                    <a:pt x="82826" y="411879"/>
                    <a:pt x="61972" y="389746"/>
                    <a:pt x="45009" y="364125"/>
                  </a:cubicBezTo>
                  <a:cubicBezTo>
                    <a:pt x="28042" y="338497"/>
                    <a:pt x="15808" y="310649"/>
                    <a:pt x="8420" y="282474"/>
                  </a:cubicBezTo>
                  <a:cubicBezTo>
                    <a:pt x="35" y="250254"/>
                    <a:pt x="-1885" y="218243"/>
                    <a:pt x="1001" y="188713"/>
                  </a:cubicBezTo>
                  <a:cubicBezTo>
                    <a:pt x="3887" y="159184"/>
                    <a:pt x="11555" y="132146"/>
                    <a:pt x="21936" y="108864"/>
                  </a:cubicBezTo>
                  <a:cubicBezTo>
                    <a:pt x="32815" y="84570"/>
                    <a:pt x="46461" y="64669"/>
                    <a:pt x="60311" y="49062"/>
                  </a:cubicBezTo>
                  <a:cubicBezTo>
                    <a:pt x="74160" y="33455"/>
                    <a:pt x="88200" y="22114"/>
                    <a:pt x="100577" y="14316"/>
                  </a:cubicBezTo>
                  <a:cubicBezTo>
                    <a:pt x="112954" y="6519"/>
                    <a:pt x="123665" y="2228"/>
                    <a:pt x="131652" y="600"/>
                  </a:cubicBezTo>
                  <a:cubicBezTo>
                    <a:pt x="139639" y="-1029"/>
                    <a:pt x="144905" y="-28"/>
                    <a:pt x="147157" y="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392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F7EC5F3-1798-33C2-4C05-71553AD1F36C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449415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1AB15A6E-6993-05F9-0F48-E381F406FBE4}"/>
              </a:ext>
            </a:extLst>
          </p:cNvPr>
          <p:cNvGrpSpPr/>
          <p:nvPr/>
        </p:nvGrpSpPr>
        <p:grpSpPr>
          <a:xfrm>
            <a:off x="9261770" y="4368596"/>
            <a:ext cx="3145145" cy="2072269"/>
            <a:chOff x="3528250" y="5433460"/>
            <a:chExt cx="893245" cy="5885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96C2D9C-8D7B-E9C6-0CB4-6BF8B3D12065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884961E-B061-7ECC-03C7-78B5E80B1716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8F83E42F-0A62-FD3A-0E84-BAC3C2D28320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0275076-A4E8-70B4-28E3-C111DD9CCF4A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D6A07C6-9014-F7DE-0F26-8AD854D70F52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4E01A54-A948-16A1-8DDC-FC7C65D9E466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75E22A-BD18-876E-94E8-397B0304C8A7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C7C8688-D2F7-EAF0-072B-84AE005C5FB4}"/>
              </a:ext>
            </a:extLst>
          </p:cNvPr>
          <p:cNvSpPr/>
          <p:nvPr/>
        </p:nvSpPr>
        <p:spPr>
          <a:xfrm flipH="1">
            <a:off x="8381055" y="5914772"/>
            <a:ext cx="529791" cy="486573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946530C-CDBD-11B6-B94F-D405FC917297}"/>
              </a:ext>
            </a:extLst>
          </p:cNvPr>
          <p:cNvGrpSpPr/>
          <p:nvPr/>
        </p:nvGrpSpPr>
        <p:grpSpPr>
          <a:xfrm flipH="1">
            <a:off x="8377654" y="5911805"/>
            <a:ext cx="536524" cy="492509"/>
            <a:chOff x="8180676" y="5219051"/>
            <a:chExt cx="1782921" cy="188411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4C19DC-CE06-75FF-3F92-188CE81595BF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983A06F-C1F0-991E-FD12-2658E19B8894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8B6E3BB-8892-B217-AE5A-EEEFDED9F2B9}"/>
              </a:ext>
            </a:extLst>
          </p:cNvPr>
          <p:cNvSpPr/>
          <p:nvPr/>
        </p:nvSpPr>
        <p:spPr>
          <a:xfrm>
            <a:off x="9011696" y="5648845"/>
            <a:ext cx="952379" cy="100693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B13380-290D-FC78-B29D-EB2722E22D9A}"/>
              </a:ext>
            </a:extLst>
          </p:cNvPr>
          <p:cNvGrpSpPr/>
          <p:nvPr/>
        </p:nvGrpSpPr>
        <p:grpSpPr>
          <a:xfrm>
            <a:off x="9005707" y="5642704"/>
            <a:ext cx="964481" cy="1019222"/>
            <a:chOff x="8180676" y="5219051"/>
            <a:chExt cx="1782921" cy="188411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7E06A0-A5FD-F0F3-9F02-ADC661AA1842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D95954E-13EF-3DE8-2956-E66B65826137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C4271EB-AF9B-4954-2020-371BCBEA1F9F}"/>
              </a:ext>
            </a:extLst>
          </p:cNvPr>
          <p:cNvSpPr/>
          <p:nvPr/>
        </p:nvSpPr>
        <p:spPr>
          <a:xfrm>
            <a:off x="2469213" y="1221948"/>
            <a:ext cx="5726546" cy="5833023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5BFFF79-53A9-2CCE-76C9-3296ABCCEC22}"/>
              </a:ext>
            </a:extLst>
          </p:cNvPr>
          <p:cNvSpPr/>
          <p:nvPr/>
        </p:nvSpPr>
        <p:spPr>
          <a:xfrm flipH="1">
            <a:off x="-181611" y="4934681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1F626E-336F-FD05-2B54-989661C09C27}"/>
              </a:ext>
            </a:extLst>
          </p:cNvPr>
          <p:cNvSpPr/>
          <p:nvPr/>
        </p:nvSpPr>
        <p:spPr>
          <a:xfrm flipH="1">
            <a:off x="-181611" y="5927669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3D3593-A056-9ABA-0977-0993D2D87D50}"/>
              </a:ext>
            </a:extLst>
          </p:cNvPr>
          <p:cNvSpPr/>
          <p:nvPr/>
        </p:nvSpPr>
        <p:spPr>
          <a:xfrm flipH="1">
            <a:off x="229918" y="5746350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924CCD-F2D0-4462-F072-EB8BBCDAD60F}"/>
              </a:ext>
            </a:extLst>
          </p:cNvPr>
          <p:cNvSpPr/>
          <p:nvPr/>
        </p:nvSpPr>
        <p:spPr>
          <a:xfrm flipH="1">
            <a:off x="702525" y="6066852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1A475A1-077D-1C17-E1A1-B8B1BD855A0E}"/>
              </a:ext>
            </a:extLst>
          </p:cNvPr>
          <p:cNvSpPr/>
          <p:nvPr/>
        </p:nvSpPr>
        <p:spPr>
          <a:xfrm flipH="1">
            <a:off x="219695" y="5330100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2C2584-BB96-2BCE-386F-F8487EC67509}"/>
              </a:ext>
            </a:extLst>
          </p:cNvPr>
          <p:cNvSpPr/>
          <p:nvPr/>
        </p:nvSpPr>
        <p:spPr>
          <a:xfrm>
            <a:off x="0" y="5677904"/>
            <a:ext cx="12192000" cy="1180096"/>
          </a:xfrm>
          <a:custGeom>
            <a:avLst/>
            <a:gdLst>
              <a:gd name="connsiteX0" fmla="*/ 0 w 12192000"/>
              <a:gd name="connsiteY0" fmla="*/ 0 h 1180096"/>
              <a:gd name="connsiteX1" fmla="*/ 106826 w 12192000"/>
              <a:gd name="connsiteY1" fmla="*/ 33437 h 1180096"/>
              <a:gd name="connsiteX2" fmla="*/ 1231900 w 12192000"/>
              <a:gd name="connsiteY2" fmla="*/ 258481 h 1180096"/>
              <a:gd name="connsiteX3" fmla="*/ 10236200 w 12192000"/>
              <a:gd name="connsiteY3" fmla="*/ 347381 h 1180096"/>
              <a:gd name="connsiteX4" fmla="*/ 12176463 w 12192000"/>
              <a:gd name="connsiteY4" fmla="*/ 24745 h 1180096"/>
              <a:gd name="connsiteX5" fmla="*/ 12192000 w 12192000"/>
              <a:gd name="connsiteY5" fmla="*/ 19794 h 1180096"/>
              <a:gd name="connsiteX6" fmla="*/ 12192000 w 12192000"/>
              <a:gd name="connsiteY6" fmla="*/ 1180096 h 1180096"/>
              <a:gd name="connsiteX7" fmla="*/ 0 w 12192000"/>
              <a:gd name="connsiteY7" fmla="*/ 1180096 h 118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80096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1180096"/>
                </a:lnTo>
                <a:lnTo>
                  <a:pt x="0" y="1180096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图形 4">
            <a:extLst>
              <a:ext uri="{FF2B5EF4-FFF2-40B4-BE49-F238E27FC236}">
                <a16:creationId xmlns:a16="http://schemas.microsoft.com/office/drawing/2014/main" id="{AAA8651D-5930-61F0-7285-D52C4A9A11FE}"/>
              </a:ext>
            </a:extLst>
          </p:cNvPr>
          <p:cNvGrpSpPr/>
          <p:nvPr/>
        </p:nvGrpSpPr>
        <p:grpSpPr>
          <a:xfrm flipH="1">
            <a:off x="1974051" y="5505937"/>
            <a:ext cx="2097590" cy="1321514"/>
            <a:chOff x="3528345" y="5433460"/>
            <a:chExt cx="893150" cy="5845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BCE136-E341-7DC7-3CB4-BF2A14C396E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B2EEDD5-D50F-9FD1-D1D8-8F0683F211F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478ACF3C-5DAE-0846-26F5-845DEBE928BA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DF2BE0-D361-47FB-80CC-FABADA7E5643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2A76F5C-B5A6-9C7D-42CB-BD4179DB979E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C95CDF-00DC-2DBD-FFC4-56958A594FE0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92FF16B9-71B0-BA2F-AF11-4012E5C1E3BF}"/>
              </a:ext>
            </a:extLst>
          </p:cNvPr>
          <p:cNvSpPr txBox="1"/>
          <p:nvPr/>
        </p:nvSpPr>
        <p:spPr>
          <a:xfrm>
            <a:off x="5373788" y="1597399"/>
            <a:ext cx="13628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8800" dirty="0">
              <a:gradFill>
                <a:gsLst>
                  <a:gs pos="0">
                    <a:srgbClr val="C7121B"/>
                  </a:gs>
                  <a:gs pos="100000">
                    <a:srgbClr val="E61B20"/>
                  </a:gs>
                </a:gsLst>
                <a:lin ang="16491064" scaled="1"/>
              </a:gra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12A03-8607-EA10-B18C-90D210C07BFA}"/>
              </a:ext>
            </a:extLst>
          </p:cNvPr>
          <p:cNvGrpSpPr/>
          <p:nvPr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8E2045B3-ECEB-7600-ED71-640B0E6E912E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AF77F9-566F-F4DE-04ED-63B3E89454A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E4E42FD-1631-1514-0D50-67BA954A275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8C9581-3694-AA38-7127-57C39C96396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">
              <a:extLst>
                <a:ext uri="{FF2B5EF4-FFF2-40B4-BE49-F238E27FC236}">
                  <a16:creationId xmlns:a16="http://schemas.microsoft.com/office/drawing/2014/main" id="{749C120B-F6D7-8F60-9B84-6A0F234C3701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D428B-ADAC-A218-389E-CDF4C82745A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EB2673-46D5-3673-305C-4268397F6104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FA045E7-CB89-DF8F-7DE2-6D15998B313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0D7A8F-F7FC-5354-CA55-D37188D75BD4}"/>
              </a:ext>
            </a:extLst>
          </p:cNvPr>
          <p:cNvGrpSpPr/>
          <p:nvPr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F5DD76A-328E-308C-234E-2998831C4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C37852F-225A-13E6-BAA3-6C1F85EB3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7047E98-4FB7-1937-330D-06A3992509BF}"/>
              </a:ext>
            </a:extLst>
          </p:cNvPr>
          <p:cNvGrpSpPr/>
          <p:nvPr/>
        </p:nvGrpSpPr>
        <p:grpSpPr>
          <a:xfrm>
            <a:off x="4435811" y="2044067"/>
            <a:ext cx="3282539" cy="657303"/>
            <a:chOff x="4611322" y="604389"/>
            <a:chExt cx="2143349" cy="429189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0E51802-8BE3-FE43-DAA9-2875DC53E426}"/>
                </a:ext>
              </a:extLst>
            </p:cNvPr>
            <p:cNvSpPr/>
            <p:nvPr/>
          </p:nvSpPr>
          <p:spPr>
            <a:xfrm rot="5400000" flipV="1">
              <a:off x="4668234" y="547477"/>
              <a:ext cx="429185" cy="543010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C6BE7B-263B-924B-FD0A-B63817C4C1CA}"/>
                </a:ext>
              </a:extLst>
            </p:cNvPr>
            <p:cNvSpPr/>
            <p:nvPr/>
          </p:nvSpPr>
          <p:spPr>
            <a:xfrm rot="5400000">
              <a:off x="6268571" y="547479"/>
              <a:ext cx="429185" cy="543014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5094A60-57FA-FC35-046F-9F876C11F5F3}"/>
              </a:ext>
            </a:extLst>
          </p:cNvPr>
          <p:cNvSpPr/>
          <p:nvPr/>
        </p:nvSpPr>
        <p:spPr>
          <a:xfrm>
            <a:off x="9025384" y="5207158"/>
            <a:ext cx="527280" cy="33200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033F5E9-661B-06B1-72EA-A9A3EB1AD716}"/>
              </a:ext>
            </a:extLst>
          </p:cNvPr>
          <p:cNvSpPr/>
          <p:nvPr/>
        </p:nvSpPr>
        <p:spPr>
          <a:xfrm>
            <a:off x="9112409" y="5619245"/>
            <a:ext cx="634228" cy="38985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D94E6BCE-4979-E894-099B-1669B03680D0}"/>
              </a:ext>
            </a:extLst>
          </p:cNvPr>
          <p:cNvSpPr/>
          <p:nvPr/>
        </p:nvSpPr>
        <p:spPr>
          <a:xfrm>
            <a:off x="8674264" y="4328473"/>
            <a:ext cx="1348678" cy="158736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1B71CEE-2497-E13E-F150-6ED7ED94C5E9}"/>
              </a:ext>
            </a:extLst>
          </p:cNvPr>
          <p:cNvSpPr/>
          <p:nvPr/>
        </p:nvSpPr>
        <p:spPr>
          <a:xfrm>
            <a:off x="8668794" y="4322775"/>
            <a:ext cx="1360134" cy="1600098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7F52C27-AE5B-514B-3941-73AB7DCE834A}"/>
              </a:ext>
            </a:extLst>
          </p:cNvPr>
          <p:cNvSpPr/>
          <p:nvPr/>
        </p:nvSpPr>
        <p:spPr>
          <a:xfrm>
            <a:off x="8786491" y="4567698"/>
            <a:ext cx="411965" cy="581362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4D05577-B384-956C-0237-6FEE001959FB}"/>
              </a:ext>
            </a:extLst>
          </p:cNvPr>
          <p:cNvSpPr/>
          <p:nvPr/>
        </p:nvSpPr>
        <p:spPr>
          <a:xfrm>
            <a:off x="9641401" y="4453223"/>
            <a:ext cx="280963" cy="618824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B360B8B0-2E4A-D25B-7559-54522BF9A57E}"/>
              </a:ext>
            </a:extLst>
          </p:cNvPr>
          <p:cNvSpPr/>
          <p:nvPr/>
        </p:nvSpPr>
        <p:spPr>
          <a:xfrm>
            <a:off x="9435130" y="5546839"/>
            <a:ext cx="105651" cy="74533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9C7A7F97-E13B-4620-9A0E-55015C59B02A}"/>
              </a:ext>
            </a:extLst>
          </p:cNvPr>
          <p:cNvSpPr/>
          <p:nvPr/>
        </p:nvSpPr>
        <p:spPr>
          <a:xfrm>
            <a:off x="9487589" y="5614918"/>
            <a:ext cx="15734" cy="40067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9646C54-4120-52C6-50C1-8176662F08D8}"/>
              </a:ext>
            </a:extLst>
          </p:cNvPr>
          <p:cNvSpPr/>
          <p:nvPr/>
        </p:nvSpPr>
        <p:spPr>
          <a:xfrm>
            <a:off x="9355916" y="5609435"/>
            <a:ext cx="263994" cy="78716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31330ED-D4E2-6933-47B8-243F65FAC24D}"/>
              </a:ext>
            </a:extLst>
          </p:cNvPr>
          <p:cNvSpPr/>
          <p:nvPr/>
        </p:nvSpPr>
        <p:spPr>
          <a:xfrm>
            <a:off x="9242932" y="5357133"/>
            <a:ext cx="125214" cy="60920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B8C15DCA-9F4B-68F4-03CF-DFCB5EDFC774}"/>
              </a:ext>
            </a:extLst>
          </p:cNvPr>
          <p:cNvSpPr/>
          <p:nvPr/>
        </p:nvSpPr>
        <p:spPr>
          <a:xfrm>
            <a:off x="9540466" y="5333549"/>
            <a:ext cx="126638" cy="54540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B71C7356-CF05-17EF-981E-359ABA8BD5EA}"/>
              </a:ext>
            </a:extLst>
          </p:cNvPr>
          <p:cNvSpPr/>
          <p:nvPr/>
        </p:nvSpPr>
        <p:spPr>
          <a:xfrm>
            <a:off x="8996387" y="5949734"/>
            <a:ext cx="304541" cy="231268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1D672F3-1282-7700-7BC8-3193C6EEC933}"/>
              </a:ext>
            </a:extLst>
          </p:cNvPr>
          <p:cNvSpPr/>
          <p:nvPr/>
        </p:nvSpPr>
        <p:spPr>
          <a:xfrm>
            <a:off x="8990181" y="5943857"/>
            <a:ext cx="317169" cy="243835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CB4A1B7-A6A7-F7A1-F695-B48191DB7899}"/>
              </a:ext>
            </a:extLst>
          </p:cNvPr>
          <p:cNvSpPr/>
          <p:nvPr/>
        </p:nvSpPr>
        <p:spPr>
          <a:xfrm>
            <a:off x="9696812" y="5949734"/>
            <a:ext cx="304451" cy="231268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91133156-99AD-AC5B-7C97-D9977A7CEE3A}"/>
              </a:ext>
            </a:extLst>
          </p:cNvPr>
          <p:cNvSpPr/>
          <p:nvPr/>
        </p:nvSpPr>
        <p:spPr>
          <a:xfrm>
            <a:off x="9690666" y="5943551"/>
            <a:ext cx="317212" cy="244139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597A717-BCEA-EE17-B6AE-280F84CC2BC3}"/>
              </a:ext>
            </a:extLst>
          </p:cNvPr>
          <p:cNvSpPr/>
          <p:nvPr/>
        </p:nvSpPr>
        <p:spPr>
          <a:xfrm flipH="1">
            <a:off x="8609914" y="5701341"/>
            <a:ext cx="293316" cy="160430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6826A762-34BA-D9D7-FB78-85B3B8A3C847}"/>
              </a:ext>
            </a:extLst>
          </p:cNvPr>
          <p:cNvSpPr/>
          <p:nvPr/>
        </p:nvSpPr>
        <p:spPr>
          <a:xfrm flipH="1">
            <a:off x="8502012" y="5900469"/>
            <a:ext cx="352809" cy="18838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01578259-B9A0-2F31-F232-94092006963B}"/>
              </a:ext>
            </a:extLst>
          </p:cNvPr>
          <p:cNvSpPr/>
          <p:nvPr/>
        </p:nvSpPr>
        <p:spPr>
          <a:xfrm flipH="1">
            <a:off x="8348308" y="5276742"/>
            <a:ext cx="750245" cy="76704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98174B-7B88-087D-57F0-59D3A4407637}"/>
              </a:ext>
            </a:extLst>
          </p:cNvPr>
          <p:cNvSpPr/>
          <p:nvPr/>
        </p:nvSpPr>
        <p:spPr>
          <a:xfrm flipH="1">
            <a:off x="8344978" y="5273989"/>
            <a:ext cx="756618" cy="77320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B1DD58B-3FA0-1380-8331-9035C0C9AAEE}"/>
              </a:ext>
            </a:extLst>
          </p:cNvPr>
          <p:cNvSpPr/>
          <p:nvPr/>
        </p:nvSpPr>
        <p:spPr>
          <a:xfrm flipH="1">
            <a:off x="8806955" y="5392341"/>
            <a:ext cx="229169" cy="280926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D9F7803-A25F-7AC3-F53D-D700DA5B5A0A}"/>
              </a:ext>
            </a:extLst>
          </p:cNvPr>
          <p:cNvSpPr/>
          <p:nvPr/>
        </p:nvSpPr>
        <p:spPr>
          <a:xfrm flipH="1">
            <a:off x="8404258" y="5337024"/>
            <a:ext cx="156295" cy="299028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D802624-C85A-BEAA-B774-CA86E8F9A892}"/>
              </a:ext>
            </a:extLst>
          </p:cNvPr>
          <p:cNvSpPr/>
          <p:nvPr/>
        </p:nvSpPr>
        <p:spPr>
          <a:xfrm flipH="1">
            <a:off x="8616525" y="5865480"/>
            <a:ext cx="58772" cy="36016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CD09B5C5-5169-2329-BA55-6A6F10BF1E51}"/>
              </a:ext>
            </a:extLst>
          </p:cNvPr>
          <p:cNvSpPr/>
          <p:nvPr/>
        </p:nvSpPr>
        <p:spPr>
          <a:xfrm flipH="1">
            <a:off x="8637362" y="5898378"/>
            <a:ext cx="8753" cy="1936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249A19D-D8D7-679F-8297-6E81B2BDE26C}"/>
              </a:ext>
            </a:extLst>
          </p:cNvPr>
          <p:cNvSpPr/>
          <p:nvPr/>
        </p:nvSpPr>
        <p:spPr>
          <a:xfrm flipH="1">
            <a:off x="8572507" y="5895729"/>
            <a:ext cx="146855" cy="38037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7E7E1E5-9AB8-508E-0493-3785CC2A1E18}"/>
              </a:ext>
            </a:extLst>
          </p:cNvPr>
          <p:cNvSpPr/>
          <p:nvPr/>
        </p:nvSpPr>
        <p:spPr>
          <a:xfrm flipH="1">
            <a:off x="8712558" y="5773811"/>
            <a:ext cx="69655" cy="2943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FAF12E1-3825-AAA3-CC62-EF4E9B32DB96}"/>
              </a:ext>
            </a:extLst>
          </p:cNvPr>
          <p:cNvSpPr/>
          <p:nvPr/>
        </p:nvSpPr>
        <p:spPr>
          <a:xfrm flipH="1">
            <a:off x="8546254" y="5762415"/>
            <a:ext cx="70446" cy="26355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0FBCF888-A4DE-364A-A624-B7AE98BDDCB8}"/>
              </a:ext>
            </a:extLst>
          </p:cNvPr>
          <p:cNvSpPr/>
          <p:nvPr/>
        </p:nvSpPr>
        <p:spPr>
          <a:xfrm flipH="1">
            <a:off x="8749951" y="6060168"/>
            <a:ext cx="169411" cy="111753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F1873103-F56D-59CF-5A32-8F372660EF9E}"/>
              </a:ext>
            </a:extLst>
          </p:cNvPr>
          <p:cNvSpPr/>
          <p:nvPr/>
        </p:nvSpPr>
        <p:spPr>
          <a:xfrm flipH="1">
            <a:off x="8746378" y="6057328"/>
            <a:ext cx="176435" cy="117826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FDEEFB8-FE54-5EEA-DF4D-F3F5788DE160}"/>
              </a:ext>
            </a:extLst>
          </p:cNvPr>
          <p:cNvSpPr/>
          <p:nvPr/>
        </p:nvSpPr>
        <p:spPr>
          <a:xfrm flipH="1">
            <a:off x="8360368" y="6060168"/>
            <a:ext cx="169361" cy="111753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83FBCDA7-706C-943C-0CC8-A5309D8CE878}"/>
              </a:ext>
            </a:extLst>
          </p:cNvPr>
          <p:cNvSpPr/>
          <p:nvPr/>
        </p:nvSpPr>
        <p:spPr>
          <a:xfrm flipH="1">
            <a:off x="8356689" y="6057180"/>
            <a:ext cx="176459" cy="117973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26CE202-B127-2A01-7A08-61091C7670F8}"/>
              </a:ext>
            </a:extLst>
          </p:cNvPr>
          <p:cNvSpPr/>
          <p:nvPr/>
        </p:nvSpPr>
        <p:spPr>
          <a:xfrm flipH="1">
            <a:off x="1443745" y="5631986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D8AA05F-6EA7-FA84-95F4-C59A9CC3F350}"/>
              </a:ext>
            </a:extLst>
          </p:cNvPr>
          <p:cNvGrpSpPr/>
          <p:nvPr/>
        </p:nvGrpSpPr>
        <p:grpSpPr>
          <a:xfrm>
            <a:off x="3201819" y="2835991"/>
            <a:ext cx="5788362" cy="523220"/>
            <a:chOff x="826630" y="2306427"/>
            <a:chExt cx="5788362" cy="52322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39D3EE92-9135-EDE3-B315-919D7B5E5C4E}"/>
                </a:ext>
              </a:extLst>
            </p:cNvPr>
            <p:cNvSpPr/>
            <p:nvPr/>
          </p:nvSpPr>
          <p:spPr>
            <a:xfrm>
              <a:off x="826630" y="2306427"/>
              <a:ext cx="578836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1869883" y="2373764"/>
              <a:ext cx="35821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16D2E4A-F146-41B7-A844-79EC82355B5D}"/>
                </a:ext>
              </a:extLst>
            </p:cNvPr>
            <p:cNvSpPr/>
            <p:nvPr/>
          </p:nvSpPr>
          <p:spPr>
            <a:xfrm>
              <a:off x="5877826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06CC5BA-DFD9-E2F9-C205-2D77CE4E4399}"/>
              </a:ext>
            </a:extLst>
          </p:cNvPr>
          <p:cNvSpPr txBox="1"/>
          <p:nvPr/>
        </p:nvSpPr>
        <p:spPr>
          <a:xfrm>
            <a:off x="4015287" y="3698321"/>
            <a:ext cx="40798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41066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7" name="Freeform 276">
            <a:extLst>
              <a:ext uri="{FF2B5EF4-FFF2-40B4-BE49-F238E27FC236}">
                <a16:creationId xmlns:a16="http://schemas.microsoft.com/office/drawing/2014/main" id="{F7A9907F-2D7D-195C-05F1-D72E886144A3}"/>
              </a:ext>
            </a:extLst>
          </p:cNvPr>
          <p:cNvSpPr/>
          <p:nvPr/>
        </p:nvSpPr>
        <p:spPr bwMode="auto">
          <a:xfrm>
            <a:off x="1401678" y="1923890"/>
            <a:ext cx="2062101" cy="229315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9" y="33"/>
              </a:cxn>
              <a:cxn ang="0">
                <a:pos x="298" y="16"/>
              </a:cxn>
              <a:cxn ang="0">
                <a:pos x="289" y="0"/>
              </a:cxn>
            </a:cxnLst>
            <a:rect l="0" t="0" r="r" b="b"/>
            <a:pathLst>
              <a:path w="298" h="33">
                <a:moveTo>
                  <a:pt x="289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9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9" y="0"/>
                </a:cubicBezTo>
                <a:close/>
              </a:path>
            </a:pathLst>
          </a:custGeom>
          <a:solidFill>
            <a:srgbClr val="C7121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Freeform 277">
            <a:extLst>
              <a:ext uri="{FF2B5EF4-FFF2-40B4-BE49-F238E27FC236}">
                <a16:creationId xmlns:a16="http://schemas.microsoft.com/office/drawing/2014/main" id="{01E0CD29-5817-423C-9A76-2F45A6FB40FA}"/>
              </a:ext>
            </a:extLst>
          </p:cNvPr>
          <p:cNvSpPr/>
          <p:nvPr/>
        </p:nvSpPr>
        <p:spPr bwMode="auto">
          <a:xfrm>
            <a:off x="1575401" y="1972533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4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4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C7121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5E863A7D-FFAB-64F5-380E-9A08ED4F85FB}"/>
              </a:ext>
            </a:extLst>
          </p:cNvPr>
          <p:cNvSpPr>
            <a:spLocks noEditPoints="1"/>
          </p:cNvSpPr>
          <p:nvPr/>
        </p:nvSpPr>
        <p:spPr bwMode="auto">
          <a:xfrm>
            <a:off x="2094221" y="2301711"/>
            <a:ext cx="650962" cy="657757"/>
          </a:xfrm>
          <a:custGeom>
            <a:avLst/>
            <a:gdLst>
              <a:gd name="T0" fmla="*/ 138 w 306"/>
              <a:gd name="T1" fmla="*/ 226 h 309"/>
              <a:gd name="T2" fmla="*/ 149 w 306"/>
              <a:gd name="T3" fmla="*/ 229 h 309"/>
              <a:gd name="T4" fmla="*/ 198 w 306"/>
              <a:gd name="T5" fmla="*/ 216 h 309"/>
              <a:gd name="T6" fmla="*/ 226 w 306"/>
              <a:gd name="T7" fmla="*/ 169 h 309"/>
              <a:gd name="T8" fmla="*/ 215 w 306"/>
              <a:gd name="T9" fmla="*/ 147 h 309"/>
              <a:gd name="T10" fmla="*/ 171 w 306"/>
              <a:gd name="T11" fmla="*/ 209 h 309"/>
              <a:gd name="T12" fmla="*/ 138 w 306"/>
              <a:gd name="T13" fmla="*/ 226 h 309"/>
              <a:gd name="T14" fmla="*/ 80 w 306"/>
              <a:gd name="T15" fmla="*/ 107 h 309"/>
              <a:gd name="T16" fmla="*/ 142 w 306"/>
              <a:gd name="T17" fmla="*/ 15 h 309"/>
              <a:gd name="T18" fmla="*/ 164 w 306"/>
              <a:gd name="T19" fmla="*/ 16 h 309"/>
              <a:gd name="T20" fmla="*/ 225 w 306"/>
              <a:gd name="T21" fmla="*/ 107 h 309"/>
              <a:gd name="T22" fmla="*/ 241 w 306"/>
              <a:gd name="T23" fmla="*/ 153 h 309"/>
              <a:gd name="T24" fmla="*/ 193 w 306"/>
              <a:gd name="T25" fmla="*/ 237 h 309"/>
              <a:gd name="T26" fmla="*/ 112 w 306"/>
              <a:gd name="T27" fmla="*/ 237 h 309"/>
              <a:gd name="T28" fmla="*/ 65 w 306"/>
              <a:gd name="T29" fmla="*/ 153 h 309"/>
              <a:gd name="T30" fmla="*/ 80 w 306"/>
              <a:gd name="T31" fmla="*/ 107 h 309"/>
              <a:gd name="T32" fmla="*/ 153 w 306"/>
              <a:gd name="T33" fmla="*/ 277 h 309"/>
              <a:gd name="T34" fmla="*/ 238 w 306"/>
              <a:gd name="T35" fmla="*/ 257 h 309"/>
              <a:gd name="T36" fmla="*/ 237 w 306"/>
              <a:gd name="T37" fmla="*/ 226 h 309"/>
              <a:gd name="T38" fmla="*/ 234 w 306"/>
              <a:gd name="T39" fmla="*/ 224 h 309"/>
              <a:gd name="T40" fmla="*/ 246 w 306"/>
              <a:gd name="T41" fmla="*/ 205 h 309"/>
              <a:gd name="T42" fmla="*/ 295 w 306"/>
              <a:gd name="T43" fmla="*/ 260 h 309"/>
              <a:gd name="T44" fmla="*/ 252 w 306"/>
              <a:gd name="T45" fmla="*/ 294 h 309"/>
              <a:gd name="T46" fmla="*/ 153 w 306"/>
              <a:gd name="T47" fmla="*/ 309 h 309"/>
              <a:gd name="T48" fmla="*/ 53 w 306"/>
              <a:gd name="T49" fmla="*/ 294 h 309"/>
              <a:gd name="T50" fmla="*/ 10 w 306"/>
              <a:gd name="T51" fmla="*/ 260 h 309"/>
              <a:gd name="T52" fmla="*/ 60 w 306"/>
              <a:gd name="T53" fmla="*/ 205 h 309"/>
              <a:gd name="T54" fmla="*/ 71 w 306"/>
              <a:gd name="T55" fmla="*/ 224 h 309"/>
              <a:gd name="T56" fmla="*/ 69 w 306"/>
              <a:gd name="T57" fmla="*/ 226 h 309"/>
              <a:gd name="T58" fmla="*/ 67 w 306"/>
              <a:gd name="T59" fmla="*/ 257 h 309"/>
              <a:gd name="T60" fmla="*/ 153 w 306"/>
              <a:gd name="T61" fmla="*/ 27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6" h="309">
                <a:moveTo>
                  <a:pt x="138" y="226"/>
                </a:moveTo>
                <a:cubicBezTo>
                  <a:pt x="141" y="227"/>
                  <a:pt x="145" y="229"/>
                  <a:pt x="149" y="229"/>
                </a:cubicBezTo>
                <a:cubicBezTo>
                  <a:pt x="164" y="232"/>
                  <a:pt x="182" y="227"/>
                  <a:pt x="198" y="216"/>
                </a:cubicBezTo>
                <a:cubicBezTo>
                  <a:pt x="215" y="204"/>
                  <a:pt x="226" y="186"/>
                  <a:pt x="226" y="169"/>
                </a:cubicBezTo>
                <a:cubicBezTo>
                  <a:pt x="226" y="160"/>
                  <a:pt x="220" y="151"/>
                  <a:pt x="215" y="147"/>
                </a:cubicBezTo>
                <a:cubicBezTo>
                  <a:pt x="210" y="170"/>
                  <a:pt x="193" y="193"/>
                  <a:pt x="171" y="209"/>
                </a:cubicBezTo>
                <a:cubicBezTo>
                  <a:pt x="160" y="216"/>
                  <a:pt x="149" y="222"/>
                  <a:pt x="138" y="226"/>
                </a:cubicBezTo>
                <a:close/>
                <a:moveTo>
                  <a:pt x="80" y="107"/>
                </a:moveTo>
                <a:cubicBezTo>
                  <a:pt x="98" y="76"/>
                  <a:pt x="122" y="47"/>
                  <a:pt x="142" y="15"/>
                </a:cubicBezTo>
                <a:cubicBezTo>
                  <a:pt x="151" y="1"/>
                  <a:pt x="154" y="0"/>
                  <a:pt x="164" y="16"/>
                </a:cubicBezTo>
                <a:cubicBezTo>
                  <a:pt x="183" y="47"/>
                  <a:pt x="207" y="76"/>
                  <a:pt x="225" y="107"/>
                </a:cubicBezTo>
                <a:cubicBezTo>
                  <a:pt x="234" y="122"/>
                  <a:pt x="241" y="138"/>
                  <a:pt x="241" y="153"/>
                </a:cubicBezTo>
                <a:cubicBezTo>
                  <a:pt x="241" y="190"/>
                  <a:pt x="221" y="222"/>
                  <a:pt x="193" y="237"/>
                </a:cubicBezTo>
                <a:cubicBezTo>
                  <a:pt x="167" y="251"/>
                  <a:pt x="137" y="251"/>
                  <a:pt x="112" y="237"/>
                </a:cubicBezTo>
                <a:cubicBezTo>
                  <a:pt x="84" y="221"/>
                  <a:pt x="65" y="190"/>
                  <a:pt x="65" y="153"/>
                </a:cubicBezTo>
                <a:cubicBezTo>
                  <a:pt x="65" y="138"/>
                  <a:pt x="71" y="122"/>
                  <a:pt x="80" y="107"/>
                </a:cubicBezTo>
                <a:close/>
                <a:moveTo>
                  <a:pt x="153" y="277"/>
                </a:moveTo>
                <a:cubicBezTo>
                  <a:pt x="178" y="277"/>
                  <a:pt x="218" y="273"/>
                  <a:pt x="238" y="257"/>
                </a:cubicBezTo>
                <a:cubicBezTo>
                  <a:pt x="251" y="247"/>
                  <a:pt x="250" y="236"/>
                  <a:pt x="237" y="226"/>
                </a:cubicBezTo>
                <a:cubicBezTo>
                  <a:pt x="236" y="226"/>
                  <a:pt x="235" y="225"/>
                  <a:pt x="234" y="224"/>
                </a:cubicBezTo>
                <a:cubicBezTo>
                  <a:pt x="239" y="218"/>
                  <a:pt x="243" y="212"/>
                  <a:pt x="246" y="205"/>
                </a:cubicBezTo>
                <a:cubicBezTo>
                  <a:pt x="267" y="213"/>
                  <a:pt x="306" y="232"/>
                  <a:pt x="295" y="260"/>
                </a:cubicBezTo>
                <a:cubicBezTo>
                  <a:pt x="289" y="277"/>
                  <a:pt x="268" y="288"/>
                  <a:pt x="252" y="294"/>
                </a:cubicBezTo>
                <a:cubicBezTo>
                  <a:pt x="225" y="304"/>
                  <a:pt x="189" y="309"/>
                  <a:pt x="153" y="309"/>
                </a:cubicBezTo>
                <a:cubicBezTo>
                  <a:pt x="116" y="309"/>
                  <a:pt x="80" y="304"/>
                  <a:pt x="53" y="294"/>
                </a:cubicBezTo>
                <a:cubicBezTo>
                  <a:pt x="38" y="288"/>
                  <a:pt x="16" y="277"/>
                  <a:pt x="10" y="260"/>
                </a:cubicBezTo>
                <a:cubicBezTo>
                  <a:pt x="0" y="232"/>
                  <a:pt x="38" y="213"/>
                  <a:pt x="60" y="205"/>
                </a:cubicBezTo>
                <a:cubicBezTo>
                  <a:pt x="63" y="212"/>
                  <a:pt x="67" y="218"/>
                  <a:pt x="71" y="224"/>
                </a:cubicBezTo>
                <a:cubicBezTo>
                  <a:pt x="70" y="225"/>
                  <a:pt x="70" y="226"/>
                  <a:pt x="69" y="226"/>
                </a:cubicBezTo>
                <a:cubicBezTo>
                  <a:pt x="56" y="236"/>
                  <a:pt x="54" y="247"/>
                  <a:pt x="67" y="257"/>
                </a:cubicBezTo>
                <a:cubicBezTo>
                  <a:pt x="88" y="273"/>
                  <a:pt x="128" y="277"/>
                  <a:pt x="153" y="27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Freeform 276">
            <a:extLst>
              <a:ext uri="{FF2B5EF4-FFF2-40B4-BE49-F238E27FC236}">
                <a16:creationId xmlns:a16="http://schemas.microsoft.com/office/drawing/2014/main" id="{408D7354-FA56-BA91-7BD4-C4C0BA0A5765}"/>
              </a:ext>
            </a:extLst>
          </p:cNvPr>
          <p:cNvSpPr/>
          <p:nvPr/>
        </p:nvSpPr>
        <p:spPr bwMode="auto">
          <a:xfrm>
            <a:off x="6297528" y="1923890"/>
            <a:ext cx="2062101" cy="229315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9" y="33"/>
              </a:cxn>
              <a:cxn ang="0">
                <a:pos x="298" y="16"/>
              </a:cxn>
              <a:cxn ang="0">
                <a:pos x="289" y="0"/>
              </a:cxn>
            </a:cxnLst>
            <a:rect l="0" t="0" r="r" b="b"/>
            <a:pathLst>
              <a:path w="298" h="33">
                <a:moveTo>
                  <a:pt x="289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9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9" y="0"/>
                </a:cubicBezTo>
                <a:close/>
              </a:path>
            </a:pathLst>
          </a:custGeom>
          <a:solidFill>
            <a:srgbClr val="C7121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Freeform 277">
            <a:extLst>
              <a:ext uri="{FF2B5EF4-FFF2-40B4-BE49-F238E27FC236}">
                <a16:creationId xmlns:a16="http://schemas.microsoft.com/office/drawing/2014/main" id="{59A2DC48-A594-03A3-8CC8-4D5F046A230B}"/>
              </a:ext>
            </a:extLst>
          </p:cNvPr>
          <p:cNvSpPr/>
          <p:nvPr/>
        </p:nvSpPr>
        <p:spPr bwMode="auto">
          <a:xfrm>
            <a:off x="6471251" y="1972533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4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4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C7121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3" name="Group 38">
            <a:extLst>
              <a:ext uri="{FF2B5EF4-FFF2-40B4-BE49-F238E27FC236}">
                <a16:creationId xmlns:a16="http://schemas.microsoft.com/office/drawing/2014/main" id="{E09E0AA0-F9EB-DB29-BF0B-FB7EBBBDB243}"/>
              </a:ext>
            </a:extLst>
          </p:cNvPr>
          <p:cNvGrpSpPr/>
          <p:nvPr/>
        </p:nvGrpSpPr>
        <p:grpSpPr>
          <a:xfrm>
            <a:off x="7084853" y="2416208"/>
            <a:ext cx="635926" cy="488930"/>
            <a:chOff x="2849564" y="3636963"/>
            <a:chExt cx="315912" cy="242888"/>
          </a:xfrm>
          <a:solidFill>
            <a:srgbClr val="E7E6E6"/>
          </a:solidFill>
        </p:grpSpPr>
        <p:sp>
          <p:nvSpPr>
            <p:cNvPr id="34" name="Freeform 148">
              <a:extLst>
                <a:ext uri="{FF2B5EF4-FFF2-40B4-BE49-F238E27FC236}">
                  <a16:creationId xmlns:a16="http://schemas.microsoft.com/office/drawing/2014/main" id="{E6206CB3-0D5B-AB31-FF49-2D16404F784D}"/>
                </a:ext>
              </a:extLst>
            </p:cNvPr>
            <p:cNvSpPr/>
            <p:nvPr/>
          </p:nvSpPr>
          <p:spPr bwMode="auto">
            <a:xfrm>
              <a:off x="2849564" y="3671888"/>
              <a:ext cx="298450" cy="207963"/>
            </a:xfrm>
            <a:custGeom>
              <a:avLst/>
              <a:gdLst>
                <a:gd name="T0" fmla="*/ 103 w 112"/>
                <a:gd name="T1" fmla="*/ 78 h 78"/>
                <a:gd name="T2" fmla="*/ 9 w 112"/>
                <a:gd name="T3" fmla="*/ 78 h 78"/>
                <a:gd name="T4" fmla="*/ 0 w 112"/>
                <a:gd name="T5" fmla="*/ 69 h 78"/>
                <a:gd name="T6" fmla="*/ 0 w 112"/>
                <a:gd name="T7" fmla="*/ 8 h 78"/>
                <a:gd name="T8" fmla="*/ 9 w 112"/>
                <a:gd name="T9" fmla="*/ 0 h 78"/>
                <a:gd name="T10" fmla="*/ 42 w 112"/>
                <a:gd name="T11" fmla="*/ 0 h 78"/>
                <a:gd name="T12" fmla="*/ 46 w 112"/>
                <a:gd name="T13" fmla="*/ 4 h 78"/>
                <a:gd name="T14" fmla="*/ 42 w 112"/>
                <a:gd name="T15" fmla="*/ 8 h 78"/>
                <a:gd name="T16" fmla="*/ 9 w 112"/>
                <a:gd name="T17" fmla="*/ 8 h 78"/>
                <a:gd name="T18" fmla="*/ 8 w 112"/>
                <a:gd name="T19" fmla="*/ 8 h 78"/>
                <a:gd name="T20" fmla="*/ 8 w 112"/>
                <a:gd name="T21" fmla="*/ 69 h 78"/>
                <a:gd name="T22" fmla="*/ 9 w 112"/>
                <a:gd name="T23" fmla="*/ 70 h 78"/>
                <a:gd name="T24" fmla="*/ 103 w 112"/>
                <a:gd name="T25" fmla="*/ 70 h 78"/>
                <a:gd name="T26" fmla="*/ 104 w 112"/>
                <a:gd name="T27" fmla="*/ 69 h 78"/>
                <a:gd name="T28" fmla="*/ 104 w 112"/>
                <a:gd name="T29" fmla="*/ 43 h 78"/>
                <a:gd name="T30" fmla="*/ 108 w 112"/>
                <a:gd name="T31" fmla="*/ 39 h 78"/>
                <a:gd name="T32" fmla="*/ 112 w 112"/>
                <a:gd name="T33" fmla="*/ 43 h 78"/>
                <a:gd name="T34" fmla="*/ 112 w 112"/>
                <a:gd name="T35" fmla="*/ 69 h 78"/>
                <a:gd name="T36" fmla="*/ 103 w 112"/>
                <a:gd name="T3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8">
                  <a:moveTo>
                    <a:pt x="103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4" y="78"/>
                    <a:pt x="0" y="74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1"/>
                    <a:pt x="46" y="4"/>
                  </a:cubicBezTo>
                  <a:cubicBezTo>
                    <a:pt x="46" y="6"/>
                    <a:pt x="44" y="8"/>
                    <a:pt x="4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0"/>
                    <a:pt x="8" y="70"/>
                    <a:pt x="9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4" y="70"/>
                    <a:pt x="104" y="69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1"/>
                    <a:pt x="105" y="39"/>
                    <a:pt x="108" y="39"/>
                  </a:cubicBezTo>
                  <a:cubicBezTo>
                    <a:pt x="110" y="39"/>
                    <a:pt x="112" y="41"/>
                    <a:pt x="112" y="43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4"/>
                    <a:pt x="108" y="78"/>
                    <a:pt x="103" y="7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149">
              <a:extLst>
                <a:ext uri="{FF2B5EF4-FFF2-40B4-BE49-F238E27FC236}">
                  <a16:creationId xmlns:a16="http://schemas.microsoft.com/office/drawing/2014/main" id="{67127BA7-B745-A4ED-A63D-7512FC8B1C6A}"/>
                </a:ext>
              </a:extLst>
            </p:cNvPr>
            <p:cNvSpPr/>
            <p:nvPr/>
          </p:nvSpPr>
          <p:spPr bwMode="auto">
            <a:xfrm>
              <a:off x="2943226" y="3636963"/>
              <a:ext cx="222250" cy="200025"/>
            </a:xfrm>
            <a:custGeom>
              <a:avLst/>
              <a:gdLst>
                <a:gd name="T0" fmla="*/ 46 w 83"/>
                <a:gd name="T1" fmla="*/ 58 h 75"/>
                <a:gd name="T2" fmla="*/ 83 w 83"/>
                <a:gd name="T3" fmla="*/ 29 h 75"/>
                <a:gd name="T4" fmla="*/ 46 w 83"/>
                <a:gd name="T5" fmla="*/ 0 h 75"/>
                <a:gd name="T6" fmla="*/ 46 w 83"/>
                <a:gd name="T7" fmla="*/ 20 h 75"/>
                <a:gd name="T8" fmla="*/ 0 w 83"/>
                <a:gd name="T9" fmla="*/ 75 h 75"/>
                <a:gd name="T10" fmla="*/ 46 w 83"/>
                <a:gd name="T11" fmla="*/ 40 h 75"/>
                <a:gd name="T12" fmla="*/ 46 w 83"/>
                <a:gd name="T1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5">
                  <a:moveTo>
                    <a:pt x="46" y="58"/>
                  </a:moveTo>
                  <a:cubicBezTo>
                    <a:pt x="83" y="29"/>
                    <a:pt x="83" y="29"/>
                    <a:pt x="83" y="2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10" y="21"/>
                    <a:pt x="0" y="38"/>
                    <a:pt x="0" y="75"/>
                  </a:cubicBezTo>
                  <a:cubicBezTo>
                    <a:pt x="15" y="43"/>
                    <a:pt x="30" y="41"/>
                    <a:pt x="46" y="40"/>
                  </a:cubicBezTo>
                  <a:cubicBezTo>
                    <a:pt x="46" y="58"/>
                    <a:pt x="46" y="58"/>
                    <a:pt x="46" y="5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8" name="Freeform 286">
            <a:extLst>
              <a:ext uri="{FF2B5EF4-FFF2-40B4-BE49-F238E27FC236}">
                <a16:creationId xmlns:a16="http://schemas.microsoft.com/office/drawing/2014/main" id="{1267943E-0DA9-B520-F105-A7FC3A8B33D4}"/>
              </a:ext>
            </a:extLst>
          </p:cNvPr>
          <p:cNvSpPr/>
          <p:nvPr/>
        </p:nvSpPr>
        <p:spPr bwMode="auto">
          <a:xfrm>
            <a:off x="3851183" y="1923890"/>
            <a:ext cx="2062101" cy="229315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Freeform 287">
            <a:extLst>
              <a:ext uri="{FF2B5EF4-FFF2-40B4-BE49-F238E27FC236}">
                <a16:creationId xmlns:a16="http://schemas.microsoft.com/office/drawing/2014/main" id="{71050C0C-5EF8-76E1-0C06-4688A7F9E153}"/>
              </a:ext>
            </a:extLst>
          </p:cNvPr>
          <p:cNvSpPr/>
          <p:nvPr/>
        </p:nvSpPr>
        <p:spPr bwMode="auto">
          <a:xfrm>
            <a:off x="4024907" y="1972533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Freeform 274">
            <a:extLst>
              <a:ext uri="{FF2B5EF4-FFF2-40B4-BE49-F238E27FC236}">
                <a16:creationId xmlns:a16="http://schemas.microsoft.com/office/drawing/2014/main" id="{C31BB757-FD44-3B64-8033-FDB2CE2C0375}"/>
              </a:ext>
            </a:extLst>
          </p:cNvPr>
          <p:cNvSpPr>
            <a:spLocks noEditPoints="1"/>
          </p:cNvSpPr>
          <p:nvPr/>
        </p:nvSpPr>
        <p:spPr bwMode="auto">
          <a:xfrm>
            <a:off x="4597905" y="2344917"/>
            <a:ext cx="534863" cy="551575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3" name="Freeform 286">
            <a:extLst>
              <a:ext uri="{FF2B5EF4-FFF2-40B4-BE49-F238E27FC236}">
                <a16:creationId xmlns:a16="http://schemas.microsoft.com/office/drawing/2014/main" id="{9A28DF90-D0BC-FC4F-EFE8-CA7C85C10102}"/>
              </a:ext>
            </a:extLst>
          </p:cNvPr>
          <p:cNvSpPr/>
          <p:nvPr/>
        </p:nvSpPr>
        <p:spPr bwMode="auto">
          <a:xfrm>
            <a:off x="8747033" y="1923890"/>
            <a:ext cx="2062101" cy="229315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4" name="Freeform 287">
            <a:extLst>
              <a:ext uri="{FF2B5EF4-FFF2-40B4-BE49-F238E27FC236}">
                <a16:creationId xmlns:a16="http://schemas.microsoft.com/office/drawing/2014/main" id="{DEFD4C8D-96AF-93F8-1CAA-99EE3D6FA8C3}"/>
              </a:ext>
            </a:extLst>
          </p:cNvPr>
          <p:cNvSpPr/>
          <p:nvPr/>
        </p:nvSpPr>
        <p:spPr bwMode="auto">
          <a:xfrm>
            <a:off x="8920757" y="1972533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6" name="Group 42">
            <a:extLst>
              <a:ext uri="{FF2B5EF4-FFF2-40B4-BE49-F238E27FC236}">
                <a16:creationId xmlns:a16="http://schemas.microsoft.com/office/drawing/2014/main" id="{954A900B-981C-0451-23C6-16645B3FEF52}"/>
              </a:ext>
            </a:extLst>
          </p:cNvPr>
          <p:cNvGrpSpPr/>
          <p:nvPr/>
        </p:nvGrpSpPr>
        <p:grpSpPr>
          <a:xfrm>
            <a:off x="9494955" y="2373963"/>
            <a:ext cx="566256" cy="508882"/>
            <a:chOff x="5583238" y="3892551"/>
            <a:chExt cx="360363" cy="323850"/>
          </a:xfrm>
          <a:solidFill>
            <a:sysClr val="window" lastClr="FFFFFF"/>
          </a:solidFill>
        </p:grpSpPr>
        <p:sp>
          <p:nvSpPr>
            <p:cNvPr id="77" name="Freeform 5">
              <a:extLst>
                <a:ext uri="{FF2B5EF4-FFF2-40B4-BE49-F238E27FC236}">
                  <a16:creationId xmlns:a16="http://schemas.microsoft.com/office/drawing/2014/main" id="{FEE03B81-CD28-7E46-76C9-803EC1C4025A}"/>
                </a:ext>
              </a:extLst>
            </p:cNvPr>
            <p:cNvSpPr/>
            <p:nvPr/>
          </p:nvSpPr>
          <p:spPr bwMode="auto">
            <a:xfrm>
              <a:off x="5811838" y="3892551"/>
              <a:ext cx="131763" cy="323850"/>
            </a:xfrm>
            <a:custGeom>
              <a:avLst/>
              <a:gdLst>
                <a:gd name="T0" fmla="*/ 17 w 83"/>
                <a:gd name="T1" fmla="*/ 57 h 204"/>
                <a:gd name="T2" fmla="*/ 0 w 83"/>
                <a:gd name="T3" fmla="*/ 57 h 204"/>
                <a:gd name="T4" fmla="*/ 43 w 83"/>
                <a:gd name="T5" fmla="*/ 0 h 204"/>
                <a:gd name="T6" fmla="*/ 83 w 83"/>
                <a:gd name="T7" fmla="*/ 57 h 204"/>
                <a:gd name="T8" fmla="*/ 67 w 83"/>
                <a:gd name="T9" fmla="*/ 57 h 204"/>
                <a:gd name="T10" fmla="*/ 67 w 83"/>
                <a:gd name="T11" fmla="*/ 204 h 204"/>
                <a:gd name="T12" fmla="*/ 17 w 83"/>
                <a:gd name="T13" fmla="*/ 204 h 204"/>
                <a:gd name="T14" fmla="*/ 17 w 83"/>
                <a:gd name="T15" fmla="*/ 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04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7" y="57"/>
                  </a:lnTo>
                  <a:lnTo>
                    <a:pt x="67" y="204"/>
                  </a:lnTo>
                  <a:lnTo>
                    <a:pt x="17" y="204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9" name="Freeform 6">
              <a:extLst>
                <a:ext uri="{FF2B5EF4-FFF2-40B4-BE49-F238E27FC236}">
                  <a16:creationId xmlns:a16="http://schemas.microsoft.com/office/drawing/2014/main" id="{68E6BABB-CA1E-ADC2-BD60-1359E7A29B23}"/>
                </a:ext>
              </a:extLst>
            </p:cNvPr>
            <p:cNvSpPr/>
            <p:nvPr/>
          </p:nvSpPr>
          <p:spPr bwMode="auto">
            <a:xfrm>
              <a:off x="5695951" y="3978276"/>
              <a:ext cx="131763" cy="238125"/>
            </a:xfrm>
            <a:custGeom>
              <a:avLst/>
              <a:gdLst>
                <a:gd name="T0" fmla="*/ 66 w 83"/>
                <a:gd name="T1" fmla="*/ 150 h 150"/>
                <a:gd name="T2" fmla="*/ 19 w 83"/>
                <a:gd name="T3" fmla="*/ 150 h 150"/>
                <a:gd name="T4" fmla="*/ 19 w 83"/>
                <a:gd name="T5" fmla="*/ 60 h 150"/>
                <a:gd name="T6" fmla="*/ 0 w 83"/>
                <a:gd name="T7" fmla="*/ 60 h 150"/>
                <a:gd name="T8" fmla="*/ 43 w 83"/>
                <a:gd name="T9" fmla="*/ 0 h 150"/>
                <a:gd name="T10" fmla="*/ 83 w 83"/>
                <a:gd name="T11" fmla="*/ 60 h 150"/>
                <a:gd name="T12" fmla="*/ 66 w 83"/>
                <a:gd name="T13" fmla="*/ 60 h 150"/>
                <a:gd name="T14" fmla="*/ 66 w 83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50">
                  <a:moveTo>
                    <a:pt x="66" y="150"/>
                  </a:moveTo>
                  <a:lnTo>
                    <a:pt x="19" y="150"/>
                  </a:lnTo>
                  <a:lnTo>
                    <a:pt x="19" y="60"/>
                  </a:lnTo>
                  <a:lnTo>
                    <a:pt x="0" y="60"/>
                  </a:lnTo>
                  <a:lnTo>
                    <a:pt x="43" y="0"/>
                  </a:lnTo>
                  <a:lnTo>
                    <a:pt x="83" y="60"/>
                  </a:lnTo>
                  <a:lnTo>
                    <a:pt x="66" y="60"/>
                  </a:lnTo>
                  <a:lnTo>
                    <a:pt x="66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Freeform 7">
              <a:extLst>
                <a:ext uri="{FF2B5EF4-FFF2-40B4-BE49-F238E27FC236}">
                  <a16:creationId xmlns:a16="http://schemas.microsoft.com/office/drawing/2014/main" id="{97454810-FDAE-5043-E751-B48CEBA99958}"/>
                </a:ext>
              </a:extLst>
            </p:cNvPr>
            <p:cNvSpPr/>
            <p:nvPr/>
          </p:nvSpPr>
          <p:spPr bwMode="auto">
            <a:xfrm>
              <a:off x="5583238" y="4068763"/>
              <a:ext cx="131763" cy="147638"/>
            </a:xfrm>
            <a:custGeom>
              <a:avLst/>
              <a:gdLst>
                <a:gd name="T0" fmla="*/ 17 w 83"/>
                <a:gd name="T1" fmla="*/ 57 h 93"/>
                <a:gd name="T2" fmla="*/ 0 w 83"/>
                <a:gd name="T3" fmla="*/ 57 h 93"/>
                <a:gd name="T4" fmla="*/ 43 w 83"/>
                <a:gd name="T5" fmla="*/ 0 h 93"/>
                <a:gd name="T6" fmla="*/ 83 w 83"/>
                <a:gd name="T7" fmla="*/ 57 h 93"/>
                <a:gd name="T8" fmla="*/ 66 w 83"/>
                <a:gd name="T9" fmla="*/ 57 h 93"/>
                <a:gd name="T10" fmla="*/ 66 w 83"/>
                <a:gd name="T11" fmla="*/ 93 h 93"/>
                <a:gd name="T12" fmla="*/ 17 w 83"/>
                <a:gd name="T13" fmla="*/ 93 h 93"/>
                <a:gd name="T14" fmla="*/ 17 w 83"/>
                <a:gd name="T15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3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6" y="57"/>
                  </a:lnTo>
                  <a:lnTo>
                    <a:pt x="66" y="93"/>
                  </a:lnTo>
                  <a:lnTo>
                    <a:pt x="17" y="93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C87BC6A5-EC10-E68F-74E4-8E87074D7FDC}"/>
              </a:ext>
            </a:extLst>
          </p:cNvPr>
          <p:cNvGrpSpPr/>
          <p:nvPr/>
        </p:nvGrpSpPr>
        <p:grpSpPr>
          <a:xfrm>
            <a:off x="1579252" y="3685309"/>
            <a:ext cx="1721603" cy="1451681"/>
            <a:chOff x="1579252" y="3990109"/>
            <a:chExt cx="1721603" cy="1451681"/>
          </a:xfrm>
        </p:grpSpPr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C476047B-C61C-2CF0-C7D2-EEB733A0AB05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DCB2AC8-644B-770E-1EF2-88141D3D39C4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2D6CBCD-0258-848B-70CF-95824BEE1C05}"/>
              </a:ext>
            </a:extLst>
          </p:cNvPr>
          <p:cNvGrpSpPr/>
          <p:nvPr/>
        </p:nvGrpSpPr>
        <p:grpSpPr>
          <a:xfrm>
            <a:off x="4004534" y="3685309"/>
            <a:ext cx="1721603" cy="1451681"/>
            <a:chOff x="1579252" y="3990109"/>
            <a:chExt cx="1721603" cy="1451681"/>
          </a:xfrm>
        </p:grpSpPr>
        <p:sp>
          <p:nvSpPr>
            <p:cNvPr id="85" name="Rectangle 18">
              <a:extLst>
                <a:ext uri="{FF2B5EF4-FFF2-40B4-BE49-F238E27FC236}">
                  <a16:creationId xmlns:a16="http://schemas.microsoft.com/office/drawing/2014/main" id="{C0E1721A-5D8E-453E-200B-CDC4269B6500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340E46B-507F-8E99-B193-7FF0B9F7AA45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22C8E61-AF19-8641-51B9-1A33F57DECF9}"/>
              </a:ext>
            </a:extLst>
          </p:cNvPr>
          <p:cNvGrpSpPr/>
          <p:nvPr/>
        </p:nvGrpSpPr>
        <p:grpSpPr>
          <a:xfrm>
            <a:off x="6467776" y="3685309"/>
            <a:ext cx="1721603" cy="1451681"/>
            <a:chOff x="1579252" y="3990109"/>
            <a:chExt cx="1721603" cy="1451681"/>
          </a:xfrm>
        </p:grpSpPr>
        <p:sp>
          <p:nvSpPr>
            <p:cNvPr id="89" name="Rectangle 18">
              <a:extLst>
                <a:ext uri="{FF2B5EF4-FFF2-40B4-BE49-F238E27FC236}">
                  <a16:creationId xmlns:a16="http://schemas.microsoft.com/office/drawing/2014/main" id="{E4F49589-61D3-D7A3-6615-8C744A5A5193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042EF46-CADC-CD68-09F5-F0C660DF56F4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840956B-8DE3-40C7-FA78-A0835464E0A0}"/>
              </a:ext>
            </a:extLst>
          </p:cNvPr>
          <p:cNvGrpSpPr/>
          <p:nvPr/>
        </p:nvGrpSpPr>
        <p:grpSpPr>
          <a:xfrm>
            <a:off x="8916366" y="3685309"/>
            <a:ext cx="1721603" cy="1451681"/>
            <a:chOff x="1579252" y="3990109"/>
            <a:chExt cx="1721603" cy="1451681"/>
          </a:xfrm>
        </p:grpSpPr>
        <p:sp>
          <p:nvSpPr>
            <p:cNvPr id="92" name="Rectangle 18">
              <a:extLst>
                <a:ext uri="{FF2B5EF4-FFF2-40B4-BE49-F238E27FC236}">
                  <a16:creationId xmlns:a16="http://schemas.microsoft.com/office/drawing/2014/main" id="{48BF4BC1-A1C1-ECDD-A6F9-15BD40C3C1B0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5A05D374-3F79-E79D-AB56-E3AAFC258128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06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5092878E-EE0C-4DFB-514A-BE295D9F3168}"/>
              </a:ext>
            </a:extLst>
          </p:cNvPr>
          <p:cNvSpPr/>
          <p:nvPr/>
        </p:nvSpPr>
        <p:spPr bwMode="auto">
          <a:xfrm>
            <a:off x="3614332" y="3022780"/>
            <a:ext cx="2422226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FF642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B62F820A-6550-FB36-71E1-838C4CE844B2}"/>
              </a:ext>
            </a:extLst>
          </p:cNvPr>
          <p:cNvSpPr/>
          <p:nvPr/>
        </p:nvSpPr>
        <p:spPr bwMode="auto">
          <a:xfrm>
            <a:off x="4902143" y="1736858"/>
            <a:ext cx="2422226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C712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E0E450B4-55DF-DAE5-E8BD-649439AB59E7}"/>
              </a:ext>
            </a:extLst>
          </p:cNvPr>
          <p:cNvSpPr/>
          <p:nvPr/>
        </p:nvSpPr>
        <p:spPr bwMode="auto">
          <a:xfrm>
            <a:off x="6187576" y="3022780"/>
            <a:ext cx="2425793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TextBox 175">
            <a:extLst>
              <a:ext uri="{FF2B5EF4-FFF2-40B4-BE49-F238E27FC236}">
                <a16:creationId xmlns:a16="http://schemas.microsoft.com/office/drawing/2014/main" id="{5247AC16-28AE-15BA-89D1-F2B1D5DE4091}"/>
              </a:ext>
            </a:extLst>
          </p:cNvPr>
          <p:cNvSpPr txBox="1"/>
          <p:nvPr/>
        </p:nvSpPr>
        <p:spPr>
          <a:xfrm>
            <a:off x="5734400" y="2538888"/>
            <a:ext cx="8418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>
                <a:solidFill>
                  <a:schemeClr val="bg1">
                    <a:lumMod val="50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sp>
        <p:nvSpPr>
          <p:cNvPr id="6" name="TextBox 176">
            <a:extLst>
              <a:ext uri="{FF2B5EF4-FFF2-40B4-BE49-F238E27FC236}">
                <a16:creationId xmlns:a16="http://schemas.microsoft.com/office/drawing/2014/main" id="{B46F3062-526F-7D35-74CD-C37A1F0E7B9D}"/>
              </a:ext>
            </a:extLst>
          </p:cNvPr>
          <p:cNvSpPr txBox="1"/>
          <p:nvPr/>
        </p:nvSpPr>
        <p:spPr>
          <a:xfrm>
            <a:off x="4447777" y="3848725"/>
            <a:ext cx="8418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>
                <a:solidFill>
                  <a:schemeClr val="bg1">
                    <a:lumMod val="50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</a:p>
        </p:txBody>
      </p:sp>
      <p:sp>
        <p:nvSpPr>
          <p:cNvPr id="7" name="TextBox 177">
            <a:extLst>
              <a:ext uri="{FF2B5EF4-FFF2-40B4-BE49-F238E27FC236}">
                <a16:creationId xmlns:a16="http://schemas.microsoft.com/office/drawing/2014/main" id="{3809A640-3D4E-DDC4-776B-E03A7B369D2A}"/>
              </a:ext>
            </a:extLst>
          </p:cNvPr>
          <p:cNvSpPr txBox="1"/>
          <p:nvPr/>
        </p:nvSpPr>
        <p:spPr>
          <a:xfrm>
            <a:off x="7022804" y="3848725"/>
            <a:ext cx="8418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>
                <a:solidFill>
                  <a:schemeClr val="bg1">
                    <a:lumMod val="50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</a:p>
        </p:txBody>
      </p:sp>
      <p:grpSp>
        <p:nvGrpSpPr>
          <p:cNvPr id="8" name="Group 178">
            <a:extLst>
              <a:ext uri="{FF2B5EF4-FFF2-40B4-BE49-F238E27FC236}">
                <a16:creationId xmlns:a16="http://schemas.microsoft.com/office/drawing/2014/main" id="{2A9311B0-1EF1-F207-AB75-1AA3EF3CF3D4}"/>
              </a:ext>
            </a:extLst>
          </p:cNvPr>
          <p:cNvGrpSpPr/>
          <p:nvPr/>
        </p:nvGrpSpPr>
        <p:grpSpPr>
          <a:xfrm>
            <a:off x="5943780" y="1917732"/>
            <a:ext cx="336574" cy="264978"/>
            <a:chOff x="-1587" y="1588"/>
            <a:chExt cx="2171700" cy="1709737"/>
          </a:xfrm>
          <a:solidFill>
            <a:sysClr val="window" lastClr="FFFFFF"/>
          </a:solidFill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2492B0B-621E-5B86-AC93-4CEEB64CBA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413" y="555625"/>
              <a:ext cx="781050" cy="782637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2DA46435-5969-8F7C-3935-DCCD6DF86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" name="Group 181">
            <a:extLst>
              <a:ext uri="{FF2B5EF4-FFF2-40B4-BE49-F238E27FC236}">
                <a16:creationId xmlns:a16="http://schemas.microsoft.com/office/drawing/2014/main" id="{FABBADC5-4758-6137-3D43-AC9E8C2346F3}"/>
              </a:ext>
            </a:extLst>
          </p:cNvPr>
          <p:cNvGrpSpPr/>
          <p:nvPr/>
        </p:nvGrpSpPr>
        <p:grpSpPr>
          <a:xfrm>
            <a:off x="7258538" y="4992114"/>
            <a:ext cx="327866" cy="342215"/>
            <a:chOff x="1190625" y="1587950"/>
            <a:chExt cx="1196975" cy="1249362"/>
          </a:xfrm>
          <a:solidFill>
            <a:sysClr val="window" lastClr="FFFFFF"/>
          </a:solidFill>
        </p:grpSpPr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1C3AA9CE-14C3-1AAB-8C4D-5B1DD73F62D8}"/>
                </a:ext>
              </a:extLst>
            </p:cNvPr>
            <p:cNvSpPr/>
            <p:nvPr/>
          </p:nvSpPr>
          <p:spPr bwMode="auto">
            <a:xfrm>
              <a:off x="1368425" y="1587950"/>
              <a:ext cx="1019175" cy="877887"/>
            </a:xfrm>
            <a:custGeom>
              <a:avLst/>
              <a:gdLst>
                <a:gd name="T0" fmla="*/ 248 w 269"/>
                <a:gd name="T1" fmla="*/ 0 h 232"/>
                <a:gd name="T2" fmla="*/ 0 w 269"/>
                <a:gd name="T3" fmla="*/ 0 h 232"/>
                <a:gd name="T4" fmla="*/ 84 w 269"/>
                <a:gd name="T5" fmla="*/ 42 h 232"/>
                <a:gd name="T6" fmla="*/ 227 w 269"/>
                <a:gd name="T7" fmla="*/ 42 h 232"/>
                <a:gd name="T8" fmla="*/ 227 w 269"/>
                <a:gd name="T9" fmla="*/ 63 h 232"/>
                <a:gd name="T10" fmla="*/ 126 w 269"/>
                <a:gd name="T11" fmla="*/ 63 h 232"/>
                <a:gd name="T12" fmla="*/ 154 w 269"/>
                <a:gd name="T13" fmla="*/ 77 h 232"/>
                <a:gd name="T14" fmla="*/ 180 w 269"/>
                <a:gd name="T15" fmla="*/ 105 h 232"/>
                <a:gd name="T16" fmla="*/ 227 w 269"/>
                <a:gd name="T17" fmla="*/ 105 h 232"/>
                <a:gd name="T18" fmla="*/ 227 w 269"/>
                <a:gd name="T19" fmla="*/ 126 h 232"/>
                <a:gd name="T20" fmla="*/ 185 w 269"/>
                <a:gd name="T21" fmla="*/ 126 h 232"/>
                <a:gd name="T22" fmla="*/ 185 w 269"/>
                <a:gd name="T23" fmla="*/ 232 h 232"/>
                <a:gd name="T24" fmla="*/ 248 w 269"/>
                <a:gd name="T25" fmla="*/ 232 h 232"/>
                <a:gd name="T26" fmla="*/ 269 w 269"/>
                <a:gd name="T27" fmla="*/ 211 h 232"/>
                <a:gd name="T28" fmla="*/ 269 w 269"/>
                <a:gd name="T29" fmla="*/ 21 h 232"/>
                <a:gd name="T30" fmla="*/ 248 w 269"/>
                <a:gd name="T3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232">
                  <a:moveTo>
                    <a:pt x="2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63"/>
                    <a:pt x="227" y="63"/>
                    <a:pt x="2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65" y="83"/>
                    <a:pt x="175" y="93"/>
                    <a:pt x="180" y="105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60" y="232"/>
                    <a:pt x="269" y="222"/>
                    <a:pt x="269" y="211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9"/>
                    <a:pt x="260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D75500BD-E321-D9F0-1F6A-F14E6F74FB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0625" y="1613350"/>
              <a:ext cx="798513" cy="1223962"/>
            </a:xfrm>
            <a:custGeom>
              <a:avLst/>
              <a:gdLst>
                <a:gd name="T0" fmla="*/ 192 w 211"/>
                <a:gd name="T1" fmla="*/ 89 h 323"/>
                <a:gd name="T2" fmla="*/ 19 w 211"/>
                <a:gd name="T3" fmla="*/ 2 h 323"/>
                <a:gd name="T4" fmla="*/ 11 w 211"/>
                <a:gd name="T5" fmla="*/ 0 h 323"/>
                <a:gd name="T6" fmla="*/ 0 w 211"/>
                <a:gd name="T7" fmla="*/ 14 h 323"/>
                <a:gd name="T8" fmla="*/ 0 w 211"/>
                <a:gd name="T9" fmla="*/ 204 h 323"/>
                <a:gd name="T10" fmla="*/ 19 w 211"/>
                <a:gd name="T11" fmla="*/ 234 h 323"/>
                <a:gd name="T12" fmla="*/ 192 w 211"/>
                <a:gd name="T13" fmla="*/ 321 h 323"/>
                <a:gd name="T14" fmla="*/ 199 w 211"/>
                <a:gd name="T15" fmla="*/ 323 h 323"/>
                <a:gd name="T16" fmla="*/ 211 w 211"/>
                <a:gd name="T17" fmla="*/ 309 h 323"/>
                <a:gd name="T18" fmla="*/ 211 w 211"/>
                <a:gd name="T19" fmla="*/ 119 h 323"/>
                <a:gd name="T20" fmla="*/ 192 w 211"/>
                <a:gd name="T21" fmla="*/ 89 h 323"/>
                <a:gd name="T22" fmla="*/ 147 w 211"/>
                <a:gd name="T23" fmla="*/ 225 h 323"/>
                <a:gd name="T24" fmla="*/ 126 w 211"/>
                <a:gd name="T25" fmla="*/ 193 h 323"/>
                <a:gd name="T26" fmla="*/ 147 w 211"/>
                <a:gd name="T27" fmla="*/ 162 h 323"/>
                <a:gd name="T28" fmla="*/ 169 w 211"/>
                <a:gd name="T29" fmla="*/ 193 h 323"/>
                <a:gd name="T30" fmla="*/ 147 w 211"/>
                <a:gd name="T31" fmla="*/ 22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323">
                  <a:moveTo>
                    <a:pt x="192" y="89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9"/>
                    <a:pt x="19" y="234"/>
                  </a:cubicBezTo>
                  <a:cubicBezTo>
                    <a:pt x="192" y="321"/>
                    <a:pt x="192" y="321"/>
                    <a:pt x="192" y="321"/>
                  </a:cubicBezTo>
                  <a:cubicBezTo>
                    <a:pt x="195" y="322"/>
                    <a:pt x="197" y="323"/>
                    <a:pt x="199" y="323"/>
                  </a:cubicBezTo>
                  <a:cubicBezTo>
                    <a:pt x="206" y="323"/>
                    <a:pt x="211" y="318"/>
                    <a:pt x="211" y="30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1" y="108"/>
                    <a:pt x="202" y="94"/>
                    <a:pt x="192" y="89"/>
                  </a:cubicBezTo>
                  <a:close/>
                  <a:moveTo>
                    <a:pt x="147" y="225"/>
                  </a:moveTo>
                  <a:cubicBezTo>
                    <a:pt x="136" y="225"/>
                    <a:pt x="126" y="211"/>
                    <a:pt x="126" y="193"/>
                  </a:cubicBezTo>
                  <a:cubicBezTo>
                    <a:pt x="126" y="176"/>
                    <a:pt x="136" y="162"/>
                    <a:pt x="147" y="162"/>
                  </a:cubicBezTo>
                  <a:cubicBezTo>
                    <a:pt x="159" y="162"/>
                    <a:pt x="169" y="176"/>
                    <a:pt x="169" y="193"/>
                  </a:cubicBezTo>
                  <a:cubicBezTo>
                    <a:pt x="169" y="211"/>
                    <a:pt x="159" y="225"/>
                    <a:pt x="147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6" name="Freeform 21">
            <a:extLst>
              <a:ext uri="{FF2B5EF4-FFF2-40B4-BE49-F238E27FC236}">
                <a16:creationId xmlns:a16="http://schemas.microsoft.com/office/drawing/2014/main" id="{D4924696-9C65-B906-BE3E-677B4DF88201}"/>
              </a:ext>
            </a:extLst>
          </p:cNvPr>
          <p:cNvSpPr>
            <a:spLocks noEditPoints="1"/>
          </p:cNvSpPr>
          <p:nvPr/>
        </p:nvSpPr>
        <p:spPr bwMode="auto">
          <a:xfrm>
            <a:off x="4664313" y="4947190"/>
            <a:ext cx="322262" cy="368089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7" name="Straight Connector 185">
            <a:extLst>
              <a:ext uri="{FF2B5EF4-FFF2-40B4-BE49-F238E27FC236}">
                <a16:creationId xmlns:a16="http://schemas.microsoft.com/office/drawing/2014/main" id="{5615DC7E-75A9-0884-960D-353976D48314}"/>
              </a:ext>
            </a:extLst>
          </p:cNvPr>
          <p:cNvCxnSpPr/>
          <p:nvPr/>
        </p:nvCxnSpPr>
        <p:spPr>
          <a:xfrm>
            <a:off x="4447777" y="2311687"/>
            <a:ext cx="929323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18" name="Straight Connector 188">
            <a:extLst>
              <a:ext uri="{FF2B5EF4-FFF2-40B4-BE49-F238E27FC236}">
                <a16:creationId xmlns:a16="http://schemas.microsoft.com/office/drawing/2014/main" id="{1C8F7C4D-1C1A-71C7-8931-93DFC6445E8C}"/>
              </a:ext>
            </a:extLst>
          </p:cNvPr>
          <p:cNvCxnSpPr/>
          <p:nvPr/>
        </p:nvCxnSpPr>
        <p:spPr>
          <a:xfrm>
            <a:off x="3421830" y="4235737"/>
            <a:ext cx="64082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19" name="Straight Connector 189">
            <a:extLst>
              <a:ext uri="{FF2B5EF4-FFF2-40B4-BE49-F238E27FC236}">
                <a16:creationId xmlns:a16="http://schemas.microsoft.com/office/drawing/2014/main" id="{E6E018E5-7158-2397-D850-4B3B54A53D74}"/>
              </a:ext>
            </a:extLst>
          </p:cNvPr>
          <p:cNvCxnSpPr/>
          <p:nvPr/>
        </p:nvCxnSpPr>
        <p:spPr>
          <a:xfrm flipH="1">
            <a:off x="8260936" y="3644275"/>
            <a:ext cx="276225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  <a:headEnd type="oval"/>
          </a:ln>
          <a:effectLst/>
        </p:spPr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8482869-87EA-CED4-0B44-FDD8B237AB08}"/>
              </a:ext>
            </a:extLst>
          </p:cNvPr>
          <p:cNvGrpSpPr/>
          <p:nvPr/>
        </p:nvGrpSpPr>
        <p:grpSpPr>
          <a:xfrm>
            <a:off x="901700" y="1977319"/>
            <a:ext cx="3468331" cy="897683"/>
            <a:chOff x="-167476" y="3990109"/>
            <a:chExt cx="3468331" cy="897683"/>
          </a:xfrm>
        </p:grpSpPr>
        <p:sp>
          <p:nvSpPr>
            <p:cNvPr id="33" name="Rectangle 18">
              <a:extLst>
                <a:ext uri="{FF2B5EF4-FFF2-40B4-BE49-F238E27FC236}">
                  <a16:creationId xmlns:a16="http://schemas.microsoft.com/office/drawing/2014/main" id="{F42D2E90-FC87-5449-62AF-12F4186C089C}"/>
                </a:ext>
              </a:extLst>
            </p:cNvPr>
            <p:cNvSpPr/>
            <p:nvPr/>
          </p:nvSpPr>
          <p:spPr>
            <a:xfrm>
              <a:off x="-167476" y="4267366"/>
              <a:ext cx="346833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4819D2-0F8E-8C65-D4C9-6DF1D82F097E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2947240-7CF6-F335-0243-B63EC860DC44}"/>
              </a:ext>
            </a:extLst>
          </p:cNvPr>
          <p:cNvGrpSpPr/>
          <p:nvPr/>
        </p:nvGrpSpPr>
        <p:grpSpPr>
          <a:xfrm>
            <a:off x="924095" y="3982999"/>
            <a:ext cx="2422226" cy="1174682"/>
            <a:chOff x="878629" y="3990109"/>
            <a:chExt cx="2422226" cy="1174682"/>
          </a:xfrm>
        </p:grpSpPr>
        <p:sp>
          <p:nvSpPr>
            <p:cNvPr id="37" name="Rectangle 18">
              <a:extLst>
                <a:ext uri="{FF2B5EF4-FFF2-40B4-BE49-F238E27FC236}">
                  <a16:creationId xmlns:a16="http://schemas.microsoft.com/office/drawing/2014/main" id="{791B8FC3-EBFC-A49E-01F7-A02CF8ACAED5}"/>
                </a:ext>
              </a:extLst>
            </p:cNvPr>
            <p:cNvSpPr/>
            <p:nvPr/>
          </p:nvSpPr>
          <p:spPr>
            <a:xfrm>
              <a:off x="878629" y="4267366"/>
              <a:ext cx="2422226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A40F7A9-160D-DE3E-6CF3-EEEDCF562C58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9A78434-8224-51CF-D309-D511866696B0}"/>
              </a:ext>
            </a:extLst>
          </p:cNvPr>
          <p:cNvGrpSpPr/>
          <p:nvPr/>
        </p:nvGrpSpPr>
        <p:grpSpPr>
          <a:xfrm>
            <a:off x="8305386" y="2614861"/>
            <a:ext cx="3351413" cy="897683"/>
            <a:chOff x="-167890" y="3990109"/>
            <a:chExt cx="3351413" cy="897683"/>
          </a:xfrm>
        </p:grpSpPr>
        <p:sp>
          <p:nvSpPr>
            <p:cNvPr id="40" name="Rectangle 18">
              <a:extLst>
                <a:ext uri="{FF2B5EF4-FFF2-40B4-BE49-F238E27FC236}">
                  <a16:creationId xmlns:a16="http://schemas.microsoft.com/office/drawing/2014/main" id="{50844F3B-100B-0C2B-352A-85EF98D1A8AB}"/>
                </a:ext>
              </a:extLst>
            </p:cNvPr>
            <p:cNvSpPr/>
            <p:nvPr/>
          </p:nvSpPr>
          <p:spPr>
            <a:xfrm>
              <a:off x="-167476" y="4267366"/>
              <a:ext cx="3350999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E0E0373-6EC9-1500-04D8-2A53E7402E9E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5319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" name="Shape 396">
            <a:extLst>
              <a:ext uri="{FF2B5EF4-FFF2-40B4-BE49-F238E27FC236}">
                <a16:creationId xmlns:a16="http://schemas.microsoft.com/office/drawing/2014/main" id="{016C9395-C56D-A53B-5291-7CBF2CB96AFD}"/>
              </a:ext>
            </a:extLst>
          </p:cNvPr>
          <p:cNvSpPr/>
          <p:nvPr/>
        </p:nvSpPr>
        <p:spPr bwMode="auto">
          <a:xfrm>
            <a:off x="2641982" y="1841614"/>
            <a:ext cx="1461898" cy="1614862"/>
          </a:xfrm>
          <a:prstGeom prst="rect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400000"/>
          </a:ln>
          <a:effectLst/>
        </p:spPr>
        <p:txBody>
          <a:bodyPr lIns="50800" tIns="50800" rIns="50800" bIns="50800" anchor="ctr"/>
          <a:lstStyle/>
          <a:p>
            <a:pPr eaLnBrk="1" hangingPunct="1"/>
            <a:endParaRPr lang="zh-CN" altLang="en-US" sz="320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AE181D9-2B3B-23A9-FCDD-8811FB941F34}"/>
              </a:ext>
            </a:extLst>
          </p:cNvPr>
          <p:cNvSpPr txBox="1"/>
          <p:nvPr/>
        </p:nvSpPr>
        <p:spPr bwMode="auto">
          <a:xfrm>
            <a:off x="2691596" y="2129713"/>
            <a:ext cx="1330420" cy="4867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en-US" altLang="zh-CN" sz="1900" b="1" dirty="0">
                <a:solidFill>
                  <a:srgbClr val="292929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2020</a:t>
            </a:r>
            <a:endParaRPr lang="en-AU" sz="1900" b="1" dirty="0">
              <a:solidFill>
                <a:srgbClr val="292929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Shape 396">
            <a:extLst>
              <a:ext uri="{FF2B5EF4-FFF2-40B4-BE49-F238E27FC236}">
                <a16:creationId xmlns:a16="http://schemas.microsoft.com/office/drawing/2014/main" id="{CF6BD3FD-27FA-99B5-622D-CEEA3E9DA21E}"/>
              </a:ext>
            </a:extLst>
          </p:cNvPr>
          <p:cNvSpPr/>
          <p:nvPr/>
        </p:nvSpPr>
        <p:spPr bwMode="auto">
          <a:xfrm>
            <a:off x="4464958" y="1841614"/>
            <a:ext cx="1461898" cy="1614862"/>
          </a:xfrm>
          <a:prstGeom prst="rect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400000"/>
          </a:ln>
          <a:effectLst/>
        </p:spPr>
        <p:txBody>
          <a:bodyPr lIns="50800" tIns="50800" rIns="50800" bIns="50800" anchor="ctr"/>
          <a:lstStyle/>
          <a:p>
            <a:pPr eaLnBrk="1" hangingPunct="1"/>
            <a:endParaRPr lang="zh-CN" altLang="en-US" sz="320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79DB0CC-1C45-F88E-5289-AA7D8CC5678C}"/>
              </a:ext>
            </a:extLst>
          </p:cNvPr>
          <p:cNvSpPr txBox="1"/>
          <p:nvPr/>
        </p:nvSpPr>
        <p:spPr bwMode="auto">
          <a:xfrm>
            <a:off x="4555528" y="2129713"/>
            <a:ext cx="1330420" cy="4867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en-US" altLang="zh-CN" sz="1900" b="1" dirty="0">
                <a:solidFill>
                  <a:srgbClr val="292929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2021</a:t>
            </a:r>
            <a:endParaRPr lang="en-AU" sz="1900" b="1" dirty="0">
              <a:solidFill>
                <a:srgbClr val="292929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Shape 396">
            <a:extLst>
              <a:ext uri="{FF2B5EF4-FFF2-40B4-BE49-F238E27FC236}">
                <a16:creationId xmlns:a16="http://schemas.microsoft.com/office/drawing/2014/main" id="{5143BBE9-C0C3-58E3-9D1D-68230404438E}"/>
              </a:ext>
            </a:extLst>
          </p:cNvPr>
          <p:cNvSpPr/>
          <p:nvPr/>
        </p:nvSpPr>
        <p:spPr bwMode="auto">
          <a:xfrm>
            <a:off x="6287934" y="1841614"/>
            <a:ext cx="1461898" cy="1614862"/>
          </a:xfrm>
          <a:prstGeom prst="rect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400000"/>
          </a:ln>
          <a:effectLst/>
        </p:spPr>
        <p:txBody>
          <a:bodyPr lIns="50800" tIns="50800" rIns="50800" bIns="50800" anchor="ctr"/>
          <a:lstStyle/>
          <a:p>
            <a:pPr eaLnBrk="1" hangingPunct="1"/>
            <a:endParaRPr lang="zh-CN" altLang="en-US" sz="320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A8046EC-72E1-ECB0-6219-61015324A368}"/>
              </a:ext>
            </a:extLst>
          </p:cNvPr>
          <p:cNvSpPr txBox="1"/>
          <p:nvPr/>
        </p:nvSpPr>
        <p:spPr bwMode="auto">
          <a:xfrm>
            <a:off x="6353672" y="2129713"/>
            <a:ext cx="1330420" cy="4867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en-US" altLang="zh-CN" sz="1900" b="1" dirty="0">
                <a:solidFill>
                  <a:srgbClr val="292929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2022</a:t>
            </a:r>
            <a:endParaRPr lang="en-AU" sz="1900" b="1" dirty="0">
              <a:solidFill>
                <a:srgbClr val="292929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Shape 396">
            <a:extLst>
              <a:ext uri="{FF2B5EF4-FFF2-40B4-BE49-F238E27FC236}">
                <a16:creationId xmlns:a16="http://schemas.microsoft.com/office/drawing/2014/main" id="{7D4366AE-11A7-4E4C-1B33-28AEA1F310FF}"/>
              </a:ext>
            </a:extLst>
          </p:cNvPr>
          <p:cNvSpPr/>
          <p:nvPr/>
        </p:nvSpPr>
        <p:spPr bwMode="auto">
          <a:xfrm>
            <a:off x="8110910" y="1841614"/>
            <a:ext cx="1461898" cy="1614862"/>
          </a:xfrm>
          <a:prstGeom prst="rect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400000"/>
          </a:ln>
          <a:effectLst/>
        </p:spPr>
        <p:txBody>
          <a:bodyPr lIns="50800" tIns="50800" rIns="50800" bIns="50800" anchor="ctr"/>
          <a:lstStyle/>
          <a:p>
            <a:pPr eaLnBrk="1" hangingPunct="1"/>
            <a:endParaRPr lang="zh-CN" altLang="en-US" sz="320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E3AEB99-249C-4C62-07EF-FC6A58B8F145}"/>
              </a:ext>
            </a:extLst>
          </p:cNvPr>
          <p:cNvSpPr txBox="1"/>
          <p:nvPr/>
        </p:nvSpPr>
        <p:spPr bwMode="auto">
          <a:xfrm>
            <a:off x="8210505" y="2129713"/>
            <a:ext cx="1330420" cy="4867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en-US" altLang="zh-CN" sz="1900" b="1" dirty="0">
                <a:solidFill>
                  <a:srgbClr val="292929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  <a:endParaRPr lang="en-AU" sz="1900" b="1" dirty="0">
              <a:solidFill>
                <a:srgbClr val="292929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8F239EA-3679-77C9-A018-7C8D6690A9D6}"/>
              </a:ext>
            </a:extLst>
          </p:cNvPr>
          <p:cNvSpPr/>
          <p:nvPr/>
        </p:nvSpPr>
        <p:spPr>
          <a:xfrm>
            <a:off x="2773461" y="2829314"/>
            <a:ext cx="1198943" cy="1199371"/>
          </a:xfrm>
          <a:prstGeom prst="ellipse">
            <a:avLst/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AE05EE1-E2B0-BD35-8ADB-6EF9F48F4B3F}"/>
              </a:ext>
            </a:extLst>
          </p:cNvPr>
          <p:cNvGrpSpPr/>
          <p:nvPr/>
        </p:nvGrpSpPr>
        <p:grpSpPr>
          <a:xfrm>
            <a:off x="3073837" y="3137528"/>
            <a:ext cx="611092" cy="531139"/>
            <a:chOff x="2601913" y="584200"/>
            <a:chExt cx="581025" cy="504825"/>
          </a:xfrm>
          <a:solidFill>
            <a:schemeClr val="accent1"/>
          </a:solidFill>
        </p:grpSpPr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8BE3D578-2523-6AC5-F821-A5843DBB56DE}"/>
                </a:ext>
              </a:extLst>
            </p:cNvPr>
            <p:cNvSpPr/>
            <p:nvPr/>
          </p:nvSpPr>
          <p:spPr bwMode="auto">
            <a:xfrm>
              <a:off x="2601913" y="1054100"/>
              <a:ext cx="581025" cy="34925"/>
            </a:xfrm>
            <a:custGeom>
              <a:avLst/>
              <a:gdLst>
                <a:gd name="T0" fmla="*/ 352 w 366"/>
                <a:gd name="T1" fmla="*/ 0 h 22"/>
                <a:gd name="T2" fmla="*/ 14 w 366"/>
                <a:gd name="T3" fmla="*/ 0 h 22"/>
                <a:gd name="T4" fmla="*/ 14 w 366"/>
                <a:gd name="T5" fmla="*/ 0 h 22"/>
                <a:gd name="T6" fmla="*/ 8 w 366"/>
                <a:gd name="T7" fmla="*/ 0 h 22"/>
                <a:gd name="T8" fmla="*/ 4 w 366"/>
                <a:gd name="T9" fmla="*/ 2 h 22"/>
                <a:gd name="T10" fmla="*/ 0 w 366"/>
                <a:gd name="T11" fmla="*/ 6 h 22"/>
                <a:gd name="T12" fmla="*/ 0 w 366"/>
                <a:gd name="T13" fmla="*/ 10 h 22"/>
                <a:gd name="T14" fmla="*/ 0 w 366"/>
                <a:gd name="T15" fmla="*/ 12 h 22"/>
                <a:gd name="T16" fmla="*/ 0 w 366"/>
                <a:gd name="T17" fmla="*/ 12 h 22"/>
                <a:gd name="T18" fmla="*/ 0 w 366"/>
                <a:gd name="T19" fmla="*/ 16 h 22"/>
                <a:gd name="T20" fmla="*/ 4 w 366"/>
                <a:gd name="T21" fmla="*/ 20 h 22"/>
                <a:gd name="T22" fmla="*/ 8 w 366"/>
                <a:gd name="T23" fmla="*/ 22 h 22"/>
                <a:gd name="T24" fmla="*/ 14 w 366"/>
                <a:gd name="T25" fmla="*/ 22 h 22"/>
                <a:gd name="T26" fmla="*/ 352 w 366"/>
                <a:gd name="T27" fmla="*/ 22 h 22"/>
                <a:gd name="T28" fmla="*/ 352 w 366"/>
                <a:gd name="T29" fmla="*/ 22 h 22"/>
                <a:gd name="T30" fmla="*/ 358 w 366"/>
                <a:gd name="T31" fmla="*/ 22 h 22"/>
                <a:gd name="T32" fmla="*/ 362 w 366"/>
                <a:gd name="T33" fmla="*/ 20 h 22"/>
                <a:gd name="T34" fmla="*/ 366 w 366"/>
                <a:gd name="T35" fmla="*/ 16 h 22"/>
                <a:gd name="T36" fmla="*/ 366 w 366"/>
                <a:gd name="T37" fmla="*/ 12 h 22"/>
                <a:gd name="T38" fmla="*/ 366 w 366"/>
                <a:gd name="T39" fmla="*/ 10 h 22"/>
                <a:gd name="T40" fmla="*/ 366 w 366"/>
                <a:gd name="T41" fmla="*/ 10 h 22"/>
                <a:gd name="T42" fmla="*/ 366 w 366"/>
                <a:gd name="T43" fmla="*/ 6 h 22"/>
                <a:gd name="T44" fmla="*/ 362 w 366"/>
                <a:gd name="T45" fmla="*/ 2 h 22"/>
                <a:gd name="T46" fmla="*/ 358 w 366"/>
                <a:gd name="T47" fmla="*/ 0 h 22"/>
                <a:gd name="T48" fmla="*/ 352 w 366"/>
                <a:gd name="T49" fmla="*/ 0 h 22"/>
                <a:gd name="T50" fmla="*/ 352 w 366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6" h="22">
                  <a:moveTo>
                    <a:pt x="352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4" y="22"/>
                  </a:lnTo>
                  <a:lnTo>
                    <a:pt x="352" y="22"/>
                  </a:lnTo>
                  <a:lnTo>
                    <a:pt x="352" y="22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6" y="16"/>
                  </a:lnTo>
                  <a:lnTo>
                    <a:pt x="366" y="12"/>
                  </a:lnTo>
                  <a:lnTo>
                    <a:pt x="366" y="10"/>
                  </a:lnTo>
                  <a:lnTo>
                    <a:pt x="366" y="10"/>
                  </a:lnTo>
                  <a:lnTo>
                    <a:pt x="366" y="6"/>
                  </a:lnTo>
                  <a:lnTo>
                    <a:pt x="362" y="2"/>
                  </a:lnTo>
                  <a:lnTo>
                    <a:pt x="358" y="0"/>
                  </a:lnTo>
                  <a:lnTo>
                    <a:pt x="352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043C6688-1085-6C62-A26C-31B4BC7939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7638" y="752475"/>
              <a:ext cx="409575" cy="206375"/>
            </a:xfrm>
            <a:custGeom>
              <a:avLst/>
              <a:gdLst>
                <a:gd name="T0" fmla="*/ 118 w 258"/>
                <a:gd name="T1" fmla="*/ 0 h 130"/>
                <a:gd name="T2" fmla="*/ 112 w 258"/>
                <a:gd name="T3" fmla="*/ 2 h 130"/>
                <a:gd name="T4" fmla="*/ 104 w 258"/>
                <a:gd name="T5" fmla="*/ 8 h 130"/>
                <a:gd name="T6" fmla="*/ 104 w 258"/>
                <a:gd name="T7" fmla="*/ 116 h 130"/>
                <a:gd name="T8" fmla="*/ 104 w 258"/>
                <a:gd name="T9" fmla="*/ 122 h 130"/>
                <a:gd name="T10" fmla="*/ 112 w 258"/>
                <a:gd name="T11" fmla="*/ 128 h 130"/>
                <a:gd name="T12" fmla="*/ 140 w 258"/>
                <a:gd name="T13" fmla="*/ 130 h 130"/>
                <a:gd name="T14" fmla="*/ 146 w 258"/>
                <a:gd name="T15" fmla="*/ 128 h 130"/>
                <a:gd name="T16" fmla="*/ 154 w 258"/>
                <a:gd name="T17" fmla="*/ 122 h 130"/>
                <a:gd name="T18" fmla="*/ 154 w 258"/>
                <a:gd name="T19" fmla="*/ 14 h 130"/>
                <a:gd name="T20" fmla="*/ 154 w 258"/>
                <a:gd name="T21" fmla="*/ 8 h 130"/>
                <a:gd name="T22" fmla="*/ 146 w 258"/>
                <a:gd name="T23" fmla="*/ 2 h 130"/>
                <a:gd name="T24" fmla="*/ 140 w 258"/>
                <a:gd name="T25" fmla="*/ 0 h 130"/>
                <a:gd name="T26" fmla="*/ 14 w 258"/>
                <a:gd name="T27" fmla="*/ 0 h 130"/>
                <a:gd name="T28" fmla="*/ 8 w 258"/>
                <a:gd name="T29" fmla="*/ 2 h 130"/>
                <a:gd name="T30" fmla="*/ 2 w 258"/>
                <a:gd name="T31" fmla="*/ 8 h 130"/>
                <a:gd name="T32" fmla="*/ 0 w 258"/>
                <a:gd name="T33" fmla="*/ 116 h 130"/>
                <a:gd name="T34" fmla="*/ 2 w 258"/>
                <a:gd name="T35" fmla="*/ 122 h 130"/>
                <a:gd name="T36" fmla="*/ 8 w 258"/>
                <a:gd name="T37" fmla="*/ 128 h 130"/>
                <a:gd name="T38" fmla="*/ 38 w 258"/>
                <a:gd name="T39" fmla="*/ 130 h 130"/>
                <a:gd name="T40" fmla="*/ 42 w 258"/>
                <a:gd name="T41" fmla="*/ 128 h 130"/>
                <a:gd name="T42" fmla="*/ 50 w 258"/>
                <a:gd name="T43" fmla="*/ 122 h 130"/>
                <a:gd name="T44" fmla="*/ 52 w 258"/>
                <a:gd name="T45" fmla="*/ 14 h 130"/>
                <a:gd name="T46" fmla="*/ 50 w 258"/>
                <a:gd name="T47" fmla="*/ 8 h 130"/>
                <a:gd name="T48" fmla="*/ 42 w 258"/>
                <a:gd name="T49" fmla="*/ 2 h 130"/>
                <a:gd name="T50" fmla="*/ 38 w 258"/>
                <a:gd name="T51" fmla="*/ 0 h 130"/>
                <a:gd name="T52" fmla="*/ 220 w 258"/>
                <a:gd name="T53" fmla="*/ 0 h 130"/>
                <a:gd name="T54" fmla="*/ 216 w 258"/>
                <a:gd name="T55" fmla="*/ 2 h 130"/>
                <a:gd name="T56" fmla="*/ 208 w 258"/>
                <a:gd name="T57" fmla="*/ 8 h 130"/>
                <a:gd name="T58" fmla="*/ 206 w 258"/>
                <a:gd name="T59" fmla="*/ 116 h 130"/>
                <a:gd name="T60" fmla="*/ 208 w 258"/>
                <a:gd name="T61" fmla="*/ 122 h 130"/>
                <a:gd name="T62" fmla="*/ 216 w 258"/>
                <a:gd name="T63" fmla="*/ 128 h 130"/>
                <a:gd name="T64" fmla="*/ 244 w 258"/>
                <a:gd name="T65" fmla="*/ 130 h 130"/>
                <a:gd name="T66" fmla="*/ 250 w 258"/>
                <a:gd name="T67" fmla="*/ 128 h 130"/>
                <a:gd name="T68" fmla="*/ 256 w 258"/>
                <a:gd name="T69" fmla="*/ 122 h 130"/>
                <a:gd name="T70" fmla="*/ 258 w 258"/>
                <a:gd name="T71" fmla="*/ 14 h 130"/>
                <a:gd name="T72" fmla="*/ 256 w 258"/>
                <a:gd name="T73" fmla="*/ 8 h 130"/>
                <a:gd name="T74" fmla="*/ 250 w 258"/>
                <a:gd name="T75" fmla="*/ 2 h 130"/>
                <a:gd name="T76" fmla="*/ 244 w 258"/>
                <a:gd name="T7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130">
                  <a:moveTo>
                    <a:pt x="140" y="0"/>
                  </a:moveTo>
                  <a:lnTo>
                    <a:pt x="118" y="0"/>
                  </a:lnTo>
                  <a:lnTo>
                    <a:pt x="118" y="0"/>
                  </a:lnTo>
                  <a:lnTo>
                    <a:pt x="112" y="2"/>
                  </a:lnTo>
                  <a:lnTo>
                    <a:pt x="108" y="4"/>
                  </a:lnTo>
                  <a:lnTo>
                    <a:pt x="104" y="8"/>
                  </a:lnTo>
                  <a:lnTo>
                    <a:pt x="104" y="14"/>
                  </a:lnTo>
                  <a:lnTo>
                    <a:pt x="104" y="116"/>
                  </a:lnTo>
                  <a:lnTo>
                    <a:pt x="104" y="116"/>
                  </a:lnTo>
                  <a:lnTo>
                    <a:pt x="104" y="122"/>
                  </a:lnTo>
                  <a:lnTo>
                    <a:pt x="108" y="126"/>
                  </a:lnTo>
                  <a:lnTo>
                    <a:pt x="112" y="128"/>
                  </a:lnTo>
                  <a:lnTo>
                    <a:pt x="118" y="130"/>
                  </a:lnTo>
                  <a:lnTo>
                    <a:pt x="140" y="130"/>
                  </a:lnTo>
                  <a:lnTo>
                    <a:pt x="140" y="130"/>
                  </a:lnTo>
                  <a:lnTo>
                    <a:pt x="146" y="128"/>
                  </a:lnTo>
                  <a:lnTo>
                    <a:pt x="150" y="126"/>
                  </a:lnTo>
                  <a:lnTo>
                    <a:pt x="154" y="122"/>
                  </a:lnTo>
                  <a:lnTo>
                    <a:pt x="154" y="116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8"/>
                  </a:lnTo>
                  <a:lnTo>
                    <a:pt x="150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  <a:moveTo>
                    <a:pt x="3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2"/>
                  </a:lnTo>
                  <a:lnTo>
                    <a:pt x="4" y="126"/>
                  </a:lnTo>
                  <a:lnTo>
                    <a:pt x="8" y="128"/>
                  </a:lnTo>
                  <a:lnTo>
                    <a:pt x="14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2" y="128"/>
                  </a:lnTo>
                  <a:lnTo>
                    <a:pt x="48" y="126"/>
                  </a:lnTo>
                  <a:lnTo>
                    <a:pt x="50" y="122"/>
                  </a:lnTo>
                  <a:lnTo>
                    <a:pt x="52" y="116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0" y="8"/>
                  </a:lnTo>
                  <a:lnTo>
                    <a:pt x="48" y="4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8" y="0"/>
                  </a:lnTo>
                  <a:close/>
                  <a:moveTo>
                    <a:pt x="244" y="0"/>
                  </a:moveTo>
                  <a:lnTo>
                    <a:pt x="220" y="0"/>
                  </a:lnTo>
                  <a:lnTo>
                    <a:pt x="220" y="0"/>
                  </a:lnTo>
                  <a:lnTo>
                    <a:pt x="216" y="2"/>
                  </a:lnTo>
                  <a:lnTo>
                    <a:pt x="210" y="4"/>
                  </a:lnTo>
                  <a:lnTo>
                    <a:pt x="208" y="8"/>
                  </a:lnTo>
                  <a:lnTo>
                    <a:pt x="206" y="14"/>
                  </a:lnTo>
                  <a:lnTo>
                    <a:pt x="206" y="116"/>
                  </a:lnTo>
                  <a:lnTo>
                    <a:pt x="206" y="116"/>
                  </a:lnTo>
                  <a:lnTo>
                    <a:pt x="208" y="122"/>
                  </a:lnTo>
                  <a:lnTo>
                    <a:pt x="210" y="126"/>
                  </a:lnTo>
                  <a:lnTo>
                    <a:pt x="216" y="128"/>
                  </a:lnTo>
                  <a:lnTo>
                    <a:pt x="220" y="130"/>
                  </a:lnTo>
                  <a:lnTo>
                    <a:pt x="244" y="130"/>
                  </a:lnTo>
                  <a:lnTo>
                    <a:pt x="244" y="130"/>
                  </a:lnTo>
                  <a:lnTo>
                    <a:pt x="250" y="128"/>
                  </a:lnTo>
                  <a:lnTo>
                    <a:pt x="254" y="126"/>
                  </a:lnTo>
                  <a:lnTo>
                    <a:pt x="256" y="122"/>
                  </a:lnTo>
                  <a:lnTo>
                    <a:pt x="258" y="116"/>
                  </a:lnTo>
                  <a:lnTo>
                    <a:pt x="258" y="14"/>
                  </a:lnTo>
                  <a:lnTo>
                    <a:pt x="258" y="14"/>
                  </a:lnTo>
                  <a:lnTo>
                    <a:pt x="256" y="8"/>
                  </a:lnTo>
                  <a:lnTo>
                    <a:pt x="254" y="4"/>
                  </a:lnTo>
                  <a:lnTo>
                    <a:pt x="250" y="2"/>
                  </a:lnTo>
                  <a:lnTo>
                    <a:pt x="244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0FD1E986-D4CD-8F07-0E06-E51AD0B46A98}"/>
                </a:ext>
              </a:extLst>
            </p:cNvPr>
            <p:cNvSpPr/>
            <p:nvPr/>
          </p:nvSpPr>
          <p:spPr bwMode="auto">
            <a:xfrm>
              <a:off x="2601913" y="584200"/>
              <a:ext cx="581025" cy="136525"/>
            </a:xfrm>
            <a:custGeom>
              <a:avLst/>
              <a:gdLst>
                <a:gd name="T0" fmla="*/ 358 w 366"/>
                <a:gd name="T1" fmla="*/ 66 h 86"/>
                <a:gd name="T2" fmla="*/ 186 w 366"/>
                <a:gd name="T3" fmla="*/ 0 h 86"/>
                <a:gd name="T4" fmla="*/ 186 w 366"/>
                <a:gd name="T5" fmla="*/ 0 h 86"/>
                <a:gd name="T6" fmla="*/ 180 w 366"/>
                <a:gd name="T7" fmla="*/ 0 h 86"/>
                <a:gd name="T8" fmla="*/ 8 w 366"/>
                <a:gd name="T9" fmla="*/ 66 h 86"/>
                <a:gd name="T10" fmla="*/ 8 w 366"/>
                <a:gd name="T11" fmla="*/ 66 h 86"/>
                <a:gd name="T12" fmla="*/ 4 w 366"/>
                <a:gd name="T13" fmla="*/ 68 h 86"/>
                <a:gd name="T14" fmla="*/ 2 w 366"/>
                <a:gd name="T15" fmla="*/ 70 h 86"/>
                <a:gd name="T16" fmla="*/ 0 w 366"/>
                <a:gd name="T17" fmla="*/ 74 h 86"/>
                <a:gd name="T18" fmla="*/ 0 w 366"/>
                <a:gd name="T19" fmla="*/ 78 h 86"/>
                <a:gd name="T20" fmla="*/ 0 w 366"/>
                <a:gd name="T21" fmla="*/ 78 h 86"/>
                <a:gd name="T22" fmla="*/ 2 w 366"/>
                <a:gd name="T23" fmla="*/ 80 h 86"/>
                <a:gd name="T24" fmla="*/ 4 w 366"/>
                <a:gd name="T25" fmla="*/ 82 h 86"/>
                <a:gd name="T26" fmla="*/ 6 w 366"/>
                <a:gd name="T27" fmla="*/ 84 h 86"/>
                <a:gd name="T28" fmla="*/ 10 w 366"/>
                <a:gd name="T29" fmla="*/ 86 h 86"/>
                <a:gd name="T30" fmla="*/ 356 w 366"/>
                <a:gd name="T31" fmla="*/ 86 h 86"/>
                <a:gd name="T32" fmla="*/ 356 w 366"/>
                <a:gd name="T33" fmla="*/ 86 h 86"/>
                <a:gd name="T34" fmla="*/ 360 w 366"/>
                <a:gd name="T35" fmla="*/ 84 h 86"/>
                <a:gd name="T36" fmla="*/ 362 w 366"/>
                <a:gd name="T37" fmla="*/ 82 h 86"/>
                <a:gd name="T38" fmla="*/ 364 w 366"/>
                <a:gd name="T39" fmla="*/ 80 h 86"/>
                <a:gd name="T40" fmla="*/ 366 w 366"/>
                <a:gd name="T41" fmla="*/ 78 h 86"/>
                <a:gd name="T42" fmla="*/ 366 w 366"/>
                <a:gd name="T43" fmla="*/ 78 h 86"/>
                <a:gd name="T44" fmla="*/ 366 w 366"/>
                <a:gd name="T45" fmla="*/ 74 h 86"/>
                <a:gd name="T46" fmla="*/ 364 w 366"/>
                <a:gd name="T47" fmla="*/ 70 h 86"/>
                <a:gd name="T48" fmla="*/ 362 w 366"/>
                <a:gd name="T49" fmla="*/ 68 h 86"/>
                <a:gd name="T50" fmla="*/ 358 w 366"/>
                <a:gd name="T51" fmla="*/ 66 h 86"/>
                <a:gd name="T52" fmla="*/ 358 w 366"/>
                <a:gd name="T53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6" h="86">
                  <a:moveTo>
                    <a:pt x="358" y="66"/>
                  </a:moveTo>
                  <a:lnTo>
                    <a:pt x="186" y="0"/>
                  </a:lnTo>
                  <a:lnTo>
                    <a:pt x="186" y="0"/>
                  </a:lnTo>
                  <a:lnTo>
                    <a:pt x="180" y="0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4" y="68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4" y="82"/>
                  </a:lnTo>
                  <a:lnTo>
                    <a:pt x="6" y="84"/>
                  </a:lnTo>
                  <a:lnTo>
                    <a:pt x="10" y="86"/>
                  </a:lnTo>
                  <a:lnTo>
                    <a:pt x="356" y="86"/>
                  </a:lnTo>
                  <a:lnTo>
                    <a:pt x="356" y="86"/>
                  </a:lnTo>
                  <a:lnTo>
                    <a:pt x="360" y="84"/>
                  </a:lnTo>
                  <a:lnTo>
                    <a:pt x="362" y="82"/>
                  </a:lnTo>
                  <a:lnTo>
                    <a:pt x="364" y="80"/>
                  </a:lnTo>
                  <a:lnTo>
                    <a:pt x="366" y="78"/>
                  </a:lnTo>
                  <a:lnTo>
                    <a:pt x="366" y="78"/>
                  </a:lnTo>
                  <a:lnTo>
                    <a:pt x="366" y="74"/>
                  </a:lnTo>
                  <a:lnTo>
                    <a:pt x="364" y="70"/>
                  </a:lnTo>
                  <a:lnTo>
                    <a:pt x="362" y="68"/>
                  </a:lnTo>
                  <a:lnTo>
                    <a:pt x="358" y="66"/>
                  </a:lnTo>
                  <a:lnTo>
                    <a:pt x="358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84">
              <a:extLst>
                <a:ext uri="{FF2B5EF4-FFF2-40B4-BE49-F238E27FC236}">
                  <a16:creationId xmlns:a16="http://schemas.microsoft.com/office/drawing/2014/main" id="{CB6BB02F-0CED-3134-4F9F-CD635BFCB13F}"/>
                </a:ext>
              </a:extLst>
            </p:cNvPr>
            <p:cNvSpPr/>
            <p:nvPr/>
          </p:nvSpPr>
          <p:spPr bwMode="auto">
            <a:xfrm>
              <a:off x="2630488" y="987425"/>
              <a:ext cx="523875" cy="38100"/>
            </a:xfrm>
            <a:custGeom>
              <a:avLst/>
              <a:gdLst>
                <a:gd name="T0" fmla="*/ 330 w 330"/>
                <a:gd name="T1" fmla="*/ 12 h 24"/>
                <a:gd name="T2" fmla="*/ 330 w 330"/>
                <a:gd name="T3" fmla="*/ 12 h 24"/>
                <a:gd name="T4" fmla="*/ 330 w 330"/>
                <a:gd name="T5" fmla="*/ 12 h 24"/>
                <a:gd name="T6" fmla="*/ 330 w 330"/>
                <a:gd name="T7" fmla="*/ 18 h 24"/>
                <a:gd name="T8" fmla="*/ 326 w 330"/>
                <a:gd name="T9" fmla="*/ 20 h 24"/>
                <a:gd name="T10" fmla="*/ 322 w 330"/>
                <a:gd name="T11" fmla="*/ 24 h 24"/>
                <a:gd name="T12" fmla="*/ 316 w 330"/>
                <a:gd name="T13" fmla="*/ 24 h 24"/>
                <a:gd name="T14" fmla="*/ 14 w 330"/>
                <a:gd name="T15" fmla="*/ 24 h 24"/>
                <a:gd name="T16" fmla="*/ 14 w 330"/>
                <a:gd name="T17" fmla="*/ 24 h 24"/>
                <a:gd name="T18" fmla="*/ 8 w 330"/>
                <a:gd name="T19" fmla="*/ 24 h 24"/>
                <a:gd name="T20" fmla="*/ 4 w 330"/>
                <a:gd name="T21" fmla="*/ 20 h 24"/>
                <a:gd name="T22" fmla="*/ 0 w 330"/>
                <a:gd name="T23" fmla="*/ 18 h 24"/>
                <a:gd name="T24" fmla="*/ 0 w 330"/>
                <a:gd name="T25" fmla="*/ 12 h 24"/>
                <a:gd name="T26" fmla="*/ 0 w 330"/>
                <a:gd name="T27" fmla="*/ 12 h 24"/>
                <a:gd name="T28" fmla="*/ 0 w 330"/>
                <a:gd name="T29" fmla="*/ 12 h 24"/>
                <a:gd name="T30" fmla="*/ 0 w 330"/>
                <a:gd name="T31" fmla="*/ 8 h 24"/>
                <a:gd name="T32" fmla="*/ 4 w 330"/>
                <a:gd name="T33" fmla="*/ 4 h 24"/>
                <a:gd name="T34" fmla="*/ 8 w 330"/>
                <a:gd name="T35" fmla="*/ 2 h 24"/>
                <a:gd name="T36" fmla="*/ 14 w 330"/>
                <a:gd name="T37" fmla="*/ 0 h 24"/>
                <a:gd name="T38" fmla="*/ 316 w 330"/>
                <a:gd name="T39" fmla="*/ 0 h 24"/>
                <a:gd name="T40" fmla="*/ 316 w 330"/>
                <a:gd name="T41" fmla="*/ 0 h 24"/>
                <a:gd name="T42" fmla="*/ 322 w 330"/>
                <a:gd name="T43" fmla="*/ 2 h 24"/>
                <a:gd name="T44" fmla="*/ 326 w 330"/>
                <a:gd name="T45" fmla="*/ 4 h 24"/>
                <a:gd name="T46" fmla="*/ 330 w 330"/>
                <a:gd name="T47" fmla="*/ 8 h 24"/>
                <a:gd name="T48" fmla="*/ 330 w 330"/>
                <a:gd name="T49" fmla="*/ 12 h 24"/>
                <a:gd name="T50" fmla="*/ 330 w 330"/>
                <a:gd name="T5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0" h="24">
                  <a:moveTo>
                    <a:pt x="330" y="12"/>
                  </a:moveTo>
                  <a:lnTo>
                    <a:pt x="330" y="12"/>
                  </a:lnTo>
                  <a:lnTo>
                    <a:pt x="330" y="12"/>
                  </a:lnTo>
                  <a:lnTo>
                    <a:pt x="330" y="18"/>
                  </a:lnTo>
                  <a:lnTo>
                    <a:pt x="326" y="20"/>
                  </a:lnTo>
                  <a:lnTo>
                    <a:pt x="322" y="24"/>
                  </a:lnTo>
                  <a:lnTo>
                    <a:pt x="316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4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22" y="2"/>
                  </a:lnTo>
                  <a:lnTo>
                    <a:pt x="326" y="4"/>
                  </a:lnTo>
                  <a:lnTo>
                    <a:pt x="330" y="8"/>
                  </a:lnTo>
                  <a:lnTo>
                    <a:pt x="330" y="12"/>
                  </a:lnTo>
                  <a:lnTo>
                    <a:pt x="33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08CA75FE-6E47-7D58-1808-476BD897DFF4}"/>
              </a:ext>
            </a:extLst>
          </p:cNvPr>
          <p:cNvSpPr/>
          <p:nvPr/>
        </p:nvSpPr>
        <p:spPr>
          <a:xfrm>
            <a:off x="4596437" y="2829314"/>
            <a:ext cx="1198943" cy="119937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9E682B2-C48E-5542-3AB2-B0CBDD9FAB42}"/>
              </a:ext>
            </a:extLst>
          </p:cNvPr>
          <p:cNvGrpSpPr/>
          <p:nvPr/>
        </p:nvGrpSpPr>
        <p:grpSpPr>
          <a:xfrm>
            <a:off x="4943304" y="3149484"/>
            <a:ext cx="540688" cy="559029"/>
            <a:chOff x="2649538" y="2673350"/>
            <a:chExt cx="473075" cy="488950"/>
          </a:xfrm>
          <a:solidFill>
            <a:schemeClr val="accent2"/>
          </a:solidFill>
        </p:grpSpPr>
        <p:sp>
          <p:nvSpPr>
            <p:cNvPr id="28" name="Freeform 64">
              <a:extLst>
                <a:ext uri="{FF2B5EF4-FFF2-40B4-BE49-F238E27FC236}">
                  <a16:creationId xmlns:a16="http://schemas.microsoft.com/office/drawing/2014/main" id="{935198F3-05CC-17EB-4582-BAA8BA798E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663" y="2673350"/>
              <a:ext cx="234950" cy="488950"/>
            </a:xfrm>
            <a:custGeom>
              <a:avLst/>
              <a:gdLst>
                <a:gd name="T0" fmla="*/ 148 w 148"/>
                <a:gd name="T1" fmla="*/ 146 h 308"/>
                <a:gd name="T2" fmla="*/ 146 w 148"/>
                <a:gd name="T3" fmla="*/ 132 h 308"/>
                <a:gd name="T4" fmla="*/ 140 w 148"/>
                <a:gd name="T5" fmla="*/ 102 h 308"/>
                <a:gd name="T6" fmla="*/ 80 w 148"/>
                <a:gd name="T7" fmla="*/ 86 h 308"/>
                <a:gd name="T8" fmla="*/ 86 w 148"/>
                <a:gd name="T9" fmla="*/ 116 h 308"/>
                <a:gd name="T10" fmla="*/ 88 w 148"/>
                <a:gd name="T11" fmla="*/ 146 h 308"/>
                <a:gd name="T12" fmla="*/ 48 w 148"/>
                <a:gd name="T13" fmla="*/ 42 h 308"/>
                <a:gd name="T14" fmla="*/ 26 w 148"/>
                <a:gd name="T15" fmla="*/ 12 h 308"/>
                <a:gd name="T16" fmla="*/ 0 w 148"/>
                <a:gd name="T17" fmla="*/ 0 h 308"/>
                <a:gd name="T18" fmla="*/ 62 w 148"/>
                <a:gd name="T19" fmla="*/ 74 h 308"/>
                <a:gd name="T20" fmla="*/ 56 w 148"/>
                <a:gd name="T21" fmla="*/ 58 h 308"/>
                <a:gd name="T22" fmla="*/ 48 w 148"/>
                <a:gd name="T23" fmla="*/ 42 h 308"/>
                <a:gd name="T24" fmla="*/ 0 w 148"/>
                <a:gd name="T25" fmla="*/ 86 h 308"/>
                <a:gd name="T26" fmla="*/ 72 w 148"/>
                <a:gd name="T27" fmla="*/ 146 h 308"/>
                <a:gd name="T28" fmla="*/ 70 w 148"/>
                <a:gd name="T29" fmla="*/ 116 h 308"/>
                <a:gd name="T30" fmla="*/ 64 w 148"/>
                <a:gd name="T31" fmla="*/ 86 h 308"/>
                <a:gd name="T32" fmla="*/ 126 w 148"/>
                <a:gd name="T33" fmla="*/ 74 h 308"/>
                <a:gd name="T34" fmla="*/ 120 w 148"/>
                <a:gd name="T35" fmla="*/ 64 h 308"/>
                <a:gd name="T36" fmla="*/ 100 w 148"/>
                <a:gd name="T37" fmla="*/ 42 h 308"/>
                <a:gd name="T38" fmla="*/ 80 w 148"/>
                <a:gd name="T39" fmla="*/ 24 h 308"/>
                <a:gd name="T40" fmla="*/ 54 w 148"/>
                <a:gd name="T41" fmla="*/ 12 h 308"/>
                <a:gd name="T42" fmla="*/ 42 w 148"/>
                <a:gd name="T43" fmla="*/ 6 h 308"/>
                <a:gd name="T44" fmla="*/ 62 w 148"/>
                <a:gd name="T45" fmla="*/ 36 h 308"/>
                <a:gd name="T46" fmla="*/ 70 w 148"/>
                <a:gd name="T47" fmla="*/ 54 h 308"/>
                <a:gd name="T48" fmla="*/ 78 w 148"/>
                <a:gd name="T49" fmla="*/ 74 h 308"/>
                <a:gd name="T50" fmla="*/ 62 w 148"/>
                <a:gd name="T51" fmla="*/ 272 h 308"/>
                <a:gd name="T52" fmla="*/ 42 w 148"/>
                <a:gd name="T53" fmla="*/ 302 h 308"/>
                <a:gd name="T54" fmla="*/ 54 w 148"/>
                <a:gd name="T55" fmla="*/ 296 h 308"/>
                <a:gd name="T56" fmla="*/ 80 w 148"/>
                <a:gd name="T57" fmla="*/ 282 h 308"/>
                <a:gd name="T58" fmla="*/ 102 w 148"/>
                <a:gd name="T59" fmla="*/ 264 h 308"/>
                <a:gd name="T60" fmla="*/ 120 w 148"/>
                <a:gd name="T61" fmla="*/ 242 h 308"/>
                <a:gd name="T62" fmla="*/ 78 w 148"/>
                <a:gd name="T63" fmla="*/ 230 h 308"/>
                <a:gd name="T64" fmla="*/ 70 w 148"/>
                <a:gd name="T65" fmla="*/ 252 h 308"/>
                <a:gd name="T66" fmla="*/ 62 w 148"/>
                <a:gd name="T67" fmla="*/ 272 h 308"/>
                <a:gd name="T68" fmla="*/ 88 w 148"/>
                <a:gd name="T69" fmla="*/ 158 h 308"/>
                <a:gd name="T70" fmla="*/ 80 w 148"/>
                <a:gd name="T71" fmla="*/ 218 h 308"/>
                <a:gd name="T72" fmla="*/ 134 w 148"/>
                <a:gd name="T73" fmla="*/ 218 h 308"/>
                <a:gd name="T74" fmla="*/ 144 w 148"/>
                <a:gd name="T75" fmla="*/ 190 h 308"/>
                <a:gd name="T76" fmla="*/ 148 w 148"/>
                <a:gd name="T77" fmla="*/ 158 h 308"/>
                <a:gd name="T78" fmla="*/ 72 w 148"/>
                <a:gd name="T79" fmla="*/ 158 h 308"/>
                <a:gd name="T80" fmla="*/ 0 w 148"/>
                <a:gd name="T81" fmla="*/ 218 h 308"/>
                <a:gd name="T82" fmla="*/ 66 w 148"/>
                <a:gd name="T83" fmla="*/ 218 h 308"/>
                <a:gd name="T84" fmla="*/ 72 w 148"/>
                <a:gd name="T85" fmla="*/ 158 h 308"/>
                <a:gd name="T86" fmla="*/ 62 w 148"/>
                <a:gd name="T87" fmla="*/ 230 h 308"/>
                <a:gd name="T88" fmla="*/ 0 w 148"/>
                <a:gd name="T89" fmla="*/ 308 h 308"/>
                <a:gd name="T90" fmla="*/ 14 w 148"/>
                <a:gd name="T91" fmla="*/ 304 h 308"/>
                <a:gd name="T92" fmla="*/ 38 w 148"/>
                <a:gd name="T93" fmla="*/ 282 h 308"/>
                <a:gd name="T94" fmla="*/ 48 w 148"/>
                <a:gd name="T95" fmla="*/ 266 h 308"/>
                <a:gd name="T96" fmla="*/ 62 w 148"/>
                <a:gd name="T97" fmla="*/ 23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308">
                  <a:moveTo>
                    <a:pt x="88" y="146"/>
                  </a:moveTo>
                  <a:lnTo>
                    <a:pt x="148" y="146"/>
                  </a:lnTo>
                  <a:lnTo>
                    <a:pt x="148" y="146"/>
                  </a:lnTo>
                  <a:lnTo>
                    <a:pt x="146" y="132"/>
                  </a:lnTo>
                  <a:lnTo>
                    <a:pt x="144" y="116"/>
                  </a:lnTo>
                  <a:lnTo>
                    <a:pt x="140" y="102"/>
                  </a:lnTo>
                  <a:lnTo>
                    <a:pt x="134" y="86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86" y="116"/>
                  </a:lnTo>
                  <a:lnTo>
                    <a:pt x="88" y="146"/>
                  </a:lnTo>
                  <a:lnTo>
                    <a:pt x="88" y="146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38" y="26"/>
                  </a:lnTo>
                  <a:lnTo>
                    <a:pt x="26" y="12"/>
                  </a:lnTo>
                  <a:lnTo>
                    <a:pt x="14" y="4"/>
                  </a:lnTo>
                  <a:lnTo>
                    <a:pt x="0" y="0"/>
                  </a:lnTo>
                  <a:lnTo>
                    <a:pt x="0" y="74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56" y="58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64" y="86"/>
                  </a:moveTo>
                  <a:lnTo>
                    <a:pt x="0" y="86"/>
                  </a:lnTo>
                  <a:lnTo>
                    <a:pt x="0" y="146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0" y="116"/>
                  </a:lnTo>
                  <a:lnTo>
                    <a:pt x="64" y="86"/>
                  </a:lnTo>
                  <a:lnTo>
                    <a:pt x="64" y="86"/>
                  </a:lnTo>
                  <a:close/>
                  <a:moveTo>
                    <a:pt x="78" y="74"/>
                  </a:moveTo>
                  <a:lnTo>
                    <a:pt x="126" y="74"/>
                  </a:lnTo>
                  <a:lnTo>
                    <a:pt x="126" y="74"/>
                  </a:lnTo>
                  <a:lnTo>
                    <a:pt x="120" y="64"/>
                  </a:lnTo>
                  <a:lnTo>
                    <a:pt x="110" y="52"/>
                  </a:lnTo>
                  <a:lnTo>
                    <a:pt x="100" y="42"/>
                  </a:lnTo>
                  <a:lnTo>
                    <a:pt x="90" y="32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52" y="20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70" y="54"/>
                  </a:lnTo>
                  <a:lnTo>
                    <a:pt x="78" y="74"/>
                  </a:lnTo>
                  <a:lnTo>
                    <a:pt x="78" y="74"/>
                  </a:lnTo>
                  <a:close/>
                  <a:moveTo>
                    <a:pt x="62" y="272"/>
                  </a:moveTo>
                  <a:lnTo>
                    <a:pt x="62" y="272"/>
                  </a:lnTo>
                  <a:lnTo>
                    <a:pt x="52" y="288"/>
                  </a:lnTo>
                  <a:lnTo>
                    <a:pt x="42" y="302"/>
                  </a:lnTo>
                  <a:lnTo>
                    <a:pt x="42" y="302"/>
                  </a:lnTo>
                  <a:lnTo>
                    <a:pt x="54" y="296"/>
                  </a:lnTo>
                  <a:lnTo>
                    <a:pt x="68" y="290"/>
                  </a:lnTo>
                  <a:lnTo>
                    <a:pt x="80" y="282"/>
                  </a:lnTo>
                  <a:lnTo>
                    <a:pt x="92" y="274"/>
                  </a:lnTo>
                  <a:lnTo>
                    <a:pt x="102" y="264"/>
                  </a:lnTo>
                  <a:lnTo>
                    <a:pt x="112" y="254"/>
                  </a:lnTo>
                  <a:lnTo>
                    <a:pt x="120" y="242"/>
                  </a:lnTo>
                  <a:lnTo>
                    <a:pt x="128" y="230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0" y="252"/>
                  </a:lnTo>
                  <a:lnTo>
                    <a:pt x="62" y="272"/>
                  </a:lnTo>
                  <a:lnTo>
                    <a:pt x="62" y="272"/>
                  </a:lnTo>
                  <a:close/>
                  <a:moveTo>
                    <a:pt x="88" y="158"/>
                  </a:moveTo>
                  <a:lnTo>
                    <a:pt x="88" y="158"/>
                  </a:lnTo>
                  <a:lnTo>
                    <a:pt x="86" y="190"/>
                  </a:lnTo>
                  <a:lnTo>
                    <a:pt x="80" y="218"/>
                  </a:lnTo>
                  <a:lnTo>
                    <a:pt x="134" y="218"/>
                  </a:lnTo>
                  <a:lnTo>
                    <a:pt x="134" y="218"/>
                  </a:lnTo>
                  <a:lnTo>
                    <a:pt x="140" y="204"/>
                  </a:lnTo>
                  <a:lnTo>
                    <a:pt x="144" y="190"/>
                  </a:lnTo>
                  <a:lnTo>
                    <a:pt x="148" y="174"/>
                  </a:lnTo>
                  <a:lnTo>
                    <a:pt x="148" y="158"/>
                  </a:lnTo>
                  <a:lnTo>
                    <a:pt x="88" y="158"/>
                  </a:lnTo>
                  <a:close/>
                  <a:moveTo>
                    <a:pt x="72" y="158"/>
                  </a:moveTo>
                  <a:lnTo>
                    <a:pt x="0" y="158"/>
                  </a:lnTo>
                  <a:lnTo>
                    <a:pt x="0" y="218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70" y="190"/>
                  </a:lnTo>
                  <a:lnTo>
                    <a:pt x="72" y="158"/>
                  </a:lnTo>
                  <a:lnTo>
                    <a:pt x="72" y="158"/>
                  </a:lnTo>
                  <a:close/>
                  <a:moveTo>
                    <a:pt x="62" y="230"/>
                  </a:moveTo>
                  <a:lnTo>
                    <a:pt x="0" y="230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14" y="304"/>
                  </a:lnTo>
                  <a:lnTo>
                    <a:pt x="26" y="296"/>
                  </a:lnTo>
                  <a:lnTo>
                    <a:pt x="38" y="282"/>
                  </a:lnTo>
                  <a:lnTo>
                    <a:pt x="48" y="266"/>
                  </a:lnTo>
                  <a:lnTo>
                    <a:pt x="48" y="266"/>
                  </a:lnTo>
                  <a:lnTo>
                    <a:pt x="56" y="250"/>
                  </a:lnTo>
                  <a:lnTo>
                    <a:pt x="62" y="230"/>
                  </a:lnTo>
                  <a:lnTo>
                    <a:pt x="62" y="2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65">
              <a:extLst>
                <a:ext uri="{FF2B5EF4-FFF2-40B4-BE49-F238E27FC236}">
                  <a16:creationId xmlns:a16="http://schemas.microsoft.com/office/drawing/2014/main" id="{B7E96D17-5D99-84FC-9E81-19BEE17192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9538" y="2673350"/>
              <a:ext cx="203200" cy="488950"/>
            </a:xfrm>
            <a:custGeom>
              <a:avLst/>
              <a:gdLst>
                <a:gd name="T0" fmla="*/ 128 w 128"/>
                <a:gd name="T1" fmla="*/ 308 h 308"/>
                <a:gd name="T2" fmla="*/ 128 w 128"/>
                <a:gd name="T3" fmla="*/ 0 h 308"/>
                <a:gd name="T4" fmla="*/ 102 w 128"/>
                <a:gd name="T5" fmla="*/ 0 h 308"/>
                <a:gd name="T6" fmla="*/ 102 w 128"/>
                <a:gd name="T7" fmla="*/ 14 h 308"/>
                <a:gd name="T8" fmla="*/ 102 w 128"/>
                <a:gd name="T9" fmla="*/ 14 h 308"/>
                <a:gd name="T10" fmla="*/ 80 w 128"/>
                <a:gd name="T11" fmla="*/ 16 h 308"/>
                <a:gd name="T12" fmla="*/ 62 w 128"/>
                <a:gd name="T13" fmla="*/ 22 h 308"/>
                <a:gd name="T14" fmla="*/ 46 w 128"/>
                <a:gd name="T15" fmla="*/ 30 h 308"/>
                <a:gd name="T16" fmla="*/ 34 w 128"/>
                <a:gd name="T17" fmla="*/ 40 h 308"/>
                <a:gd name="T18" fmla="*/ 34 w 128"/>
                <a:gd name="T19" fmla="*/ 40 h 308"/>
                <a:gd name="T20" fmla="*/ 24 w 128"/>
                <a:gd name="T21" fmla="*/ 50 h 308"/>
                <a:gd name="T22" fmla="*/ 16 w 128"/>
                <a:gd name="T23" fmla="*/ 64 h 308"/>
                <a:gd name="T24" fmla="*/ 12 w 128"/>
                <a:gd name="T25" fmla="*/ 78 h 308"/>
                <a:gd name="T26" fmla="*/ 10 w 128"/>
                <a:gd name="T27" fmla="*/ 94 h 308"/>
                <a:gd name="T28" fmla="*/ 10 w 128"/>
                <a:gd name="T29" fmla="*/ 94 h 308"/>
                <a:gd name="T30" fmla="*/ 12 w 128"/>
                <a:gd name="T31" fmla="*/ 106 h 308"/>
                <a:gd name="T32" fmla="*/ 14 w 128"/>
                <a:gd name="T33" fmla="*/ 116 h 308"/>
                <a:gd name="T34" fmla="*/ 18 w 128"/>
                <a:gd name="T35" fmla="*/ 126 h 308"/>
                <a:gd name="T36" fmla="*/ 22 w 128"/>
                <a:gd name="T37" fmla="*/ 134 h 308"/>
                <a:gd name="T38" fmla="*/ 22 w 128"/>
                <a:gd name="T39" fmla="*/ 134 h 308"/>
                <a:gd name="T40" fmla="*/ 34 w 128"/>
                <a:gd name="T41" fmla="*/ 150 h 308"/>
                <a:gd name="T42" fmla="*/ 42 w 128"/>
                <a:gd name="T43" fmla="*/ 154 h 308"/>
                <a:gd name="T44" fmla="*/ 50 w 128"/>
                <a:gd name="T45" fmla="*/ 158 h 308"/>
                <a:gd name="T46" fmla="*/ 50 w 128"/>
                <a:gd name="T47" fmla="*/ 158 h 308"/>
                <a:gd name="T48" fmla="*/ 70 w 128"/>
                <a:gd name="T49" fmla="*/ 168 h 308"/>
                <a:gd name="T50" fmla="*/ 102 w 128"/>
                <a:gd name="T51" fmla="*/ 176 h 308"/>
                <a:gd name="T52" fmla="*/ 102 w 128"/>
                <a:gd name="T53" fmla="*/ 242 h 308"/>
                <a:gd name="T54" fmla="*/ 102 w 128"/>
                <a:gd name="T55" fmla="*/ 242 h 308"/>
                <a:gd name="T56" fmla="*/ 90 w 128"/>
                <a:gd name="T57" fmla="*/ 236 h 308"/>
                <a:gd name="T58" fmla="*/ 84 w 128"/>
                <a:gd name="T59" fmla="*/ 228 h 308"/>
                <a:gd name="T60" fmla="*/ 84 w 128"/>
                <a:gd name="T61" fmla="*/ 228 h 308"/>
                <a:gd name="T62" fmla="*/ 78 w 128"/>
                <a:gd name="T63" fmla="*/ 218 h 308"/>
                <a:gd name="T64" fmla="*/ 74 w 128"/>
                <a:gd name="T65" fmla="*/ 202 h 308"/>
                <a:gd name="T66" fmla="*/ 0 w 128"/>
                <a:gd name="T67" fmla="*/ 210 h 308"/>
                <a:gd name="T68" fmla="*/ 0 w 128"/>
                <a:gd name="T69" fmla="*/ 210 h 308"/>
                <a:gd name="T70" fmla="*/ 4 w 128"/>
                <a:gd name="T71" fmla="*/ 228 h 308"/>
                <a:gd name="T72" fmla="*/ 10 w 128"/>
                <a:gd name="T73" fmla="*/ 242 h 308"/>
                <a:gd name="T74" fmla="*/ 10 w 128"/>
                <a:gd name="T75" fmla="*/ 242 h 308"/>
                <a:gd name="T76" fmla="*/ 18 w 128"/>
                <a:gd name="T77" fmla="*/ 254 h 308"/>
                <a:gd name="T78" fmla="*/ 28 w 128"/>
                <a:gd name="T79" fmla="*/ 266 h 308"/>
                <a:gd name="T80" fmla="*/ 28 w 128"/>
                <a:gd name="T81" fmla="*/ 266 h 308"/>
                <a:gd name="T82" fmla="*/ 42 w 128"/>
                <a:gd name="T83" fmla="*/ 276 h 308"/>
                <a:gd name="T84" fmla="*/ 58 w 128"/>
                <a:gd name="T85" fmla="*/ 284 h 308"/>
                <a:gd name="T86" fmla="*/ 58 w 128"/>
                <a:gd name="T87" fmla="*/ 284 h 308"/>
                <a:gd name="T88" fmla="*/ 78 w 128"/>
                <a:gd name="T89" fmla="*/ 288 h 308"/>
                <a:gd name="T90" fmla="*/ 102 w 128"/>
                <a:gd name="T91" fmla="*/ 292 h 308"/>
                <a:gd name="T92" fmla="*/ 102 w 128"/>
                <a:gd name="T93" fmla="*/ 308 h 308"/>
                <a:gd name="T94" fmla="*/ 128 w 128"/>
                <a:gd name="T95" fmla="*/ 308 h 308"/>
                <a:gd name="T96" fmla="*/ 86 w 128"/>
                <a:gd name="T97" fmla="*/ 100 h 308"/>
                <a:gd name="T98" fmla="*/ 86 w 128"/>
                <a:gd name="T99" fmla="*/ 100 h 308"/>
                <a:gd name="T100" fmla="*/ 82 w 128"/>
                <a:gd name="T101" fmla="*/ 92 h 308"/>
                <a:gd name="T102" fmla="*/ 80 w 128"/>
                <a:gd name="T103" fmla="*/ 86 h 308"/>
                <a:gd name="T104" fmla="*/ 80 w 128"/>
                <a:gd name="T105" fmla="*/ 86 h 308"/>
                <a:gd name="T106" fmla="*/ 82 w 128"/>
                <a:gd name="T107" fmla="*/ 78 h 308"/>
                <a:gd name="T108" fmla="*/ 86 w 128"/>
                <a:gd name="T109" fmla="*/ 72 h 308"/>
                <a:gd name="T110" fmla="*/ 86 w 128"/>
                <a:gd name="T111" fmla="*/ 72 h 308"/>
                <a:gd name="T112" fmla="*/ 92 w 128"/>
                <a:gd name="T113" fmla="*/ 66 h 308"/>
                <a:gd name="T114" fmla="*/ 102 w 128"/>
                <a:gd name="T115" fmla="*/ 62 h 308"/>
                <a:gd name="T116" fmla="*/ 102 w 128"/>
                <a:gd name="T117" fmla="*/ 110 h 308"/>
                <a:gd name="T118" fmla="*/ 102 w 128"/>
                <a:gd name="T119" fmla="*/ 110 h 308"/>
                <a:gd name="T120" fmla="*/ 92 w 128"/>
                <a:gd name="T121" fmla="*/ 106 h 308"/>
                <a:gd name="T122" fmla="*/ 86 w 128"/>
                <a:gd name="T123" fmla="*/ 100 h 308"/>
                <a:gd name="T124" fmla="*/ 86 w 128"/>
                <a:gd name="T125" fmla="*/ 10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308">
                  <a:moveTo>
                    <a:pt x="128" y="308"/>
                  </a:moveTo>
                  <a:lnTo>
                    <a:pt x="128" y="0"/>
                  </a:lnTo>
                  <a:lnTo>
                    <a:pt x="102" y="0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80" y="16"/>
                  </a:lnTo>
                  <a:lnTo>
                    <a:pt x="62" y="22"/>
                  </a:lnTo>
                  <a:lnTo>
                    <a:pt x="46" y="3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4" y="50"/>
                  </a:lnTo>
                  <a:lnTo>
                    <a:pt x="16" y="64"/>
                  </a:lnTo>
                  <a:lnTo>
                    <a:pt x="12" y="78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2" y="106"/>
                  </a:lnTo>
                  <a:lnTo>
                    <a:pt x="14" y="116"/>
                  </a:lnTo>
                  <a:lnTo>
                    <a:pt x="18" y="12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34" y="150"/>
                  </a:lnTo>
                  <a:lnTo>
                    <a:pt x="42" y="154"/>
                  </a:lnTo>
                  <a:lnTo>
                    <a:pt x="50" y="158"/>
                  </a:lnTo>
                  <a:lnTo>
                    <a:pt x="50" y="158"/>
                  </a:lnTo>
                  <a:lnTo>
                    <a:pt x="70" y="168"/>
                  </a:lnTo>
                  <a:lnTo>
                    <a:pt x="102" y="176"/>
                  </a:lnTo>
                  <a:lnTo>
                    <a:pt x="102" y="242"/>
                  </a:lnTo>
                  <a:lnTo>
                    <a:pt x="102" y="242"/>
                  </a:lnTo>
                  <a:lnTo>
                    <a:pt x="90" y="236"/>
                  </a:lnTo>
                  <a:lnTo>
                    <a:pt x="84" y="228"/>
                  </a:lnTo>
                  <a:lnTo>
                    <a:pt x="84" y="228"/>
                  </a:lnTo>
                  <a:lnTo>
                    <a:pt x="78" y="218"/>
                  </a:lnTo>
                  <a:lnTo>
                    <a:pt x="74" y="20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4" y="228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18" y="254"/>
                  </a:lnTo>
                  <a:lnTo>
                    <a:pt x="28" y="266"/>
                  </a:lnTo>
                  <a:lnTo>
                    <a:pt x="28" y="266"/>
                  </a:lnTo>
                  <a:lnTo>
                    <a:pt x="42" y="276"/>
                  </a:lnTo>
                  <a:lnTo>
                    <a:pt x="58" y="284"/>
                  </a:lnTo>
                  <a:lnTo>
                    <a:pt x="58" y="284"/>
                  </a:lnTo>
                  <a:lnTo>
                    <a:pt x="78" y="288"/>
                  </a:lnTo>
                  <a:lnTo>
                    <a:pt x="102" y="292"/>
                  </a:lnTo>
                  <a:lnTo>
                    <a:pt x="102" y="308"/>
                  </a:lnTo>
                  <a:lnTo>
                    <a:pt x="128" y="308"/>
                  </a:lnTo>
                  <a:close/>
                  <a:moveTo>
                    <a:pt x="86" y="100"/>
                  </a:moveTo>
                  <a:lnTo>
                    <a:pt x="86" y="100"/>
                  </a:lnTo>
                  <a:lnTo>
                    <a:pt x="82" y="92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92" y="66"/>
                  </a:lnTo>
                  <a:lnTo>
                    <a:pt x="102" y="62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92" y="106"/>
                  </a:lnTo>
                  <a:lnTo>
                    <a:pt x="86" y="100"/>
                  </a:lnTo>
                  <a:lnTo>
                    <a:pt x="86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DC1A43E0-6E57-92F0-479D-EE2B7B3F5082}"/>
              </a:ext>
            </a:extLst>
          </p:cNvPr>
          <p:cNvSpPr/>
          <p:nvPr/>
        </p:nvSpPr>
        <p:spPr>
          <a:xfrm>
            <a:off x="6419413" y="2829314"/>
            <a:ext cx="1198943" cy="1199371"/>
          </a:xfrm>
          <a:prstGeom prst="ellipse">
            <a:avLst/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9548CA7-41E8-A8F3-B86E-133FBDF51F3A}"/>
              </a:ext>
            </a:extLst>
          </p:cNvPr>
          <p:cNvGrpSpPr/>
          <p:nvPr/>
        </p:nvGrpSpPr>
        <p:grpSpPr>
          <a:xfrm>
            <a:off x="6709965" y="3124639"/>
            <a:ext cx="617836" cy="625370"/>
            <a:chOff x="2627313" y="1546225"/>
            <a:chExt cx="536575" cy="542925"/>
          </a:xfrm>
          <a:solidFill>
            <a:schemeClr val="accent3"/>
          </a:solidFill>
        </p:grpSpPr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B95EC041-8109-5A8F-1A68-2E93E05EEF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7313" y="1616075"/>
              <a:ext cx="536575" cy="473075"/>
            </a:xfrm>
            <a:custGeom>
              <a:avLst/>
              <a:gdLst>
                <a:gd name="T0" fmla="*/ 310 w 338"/>
                <a:gd name="T1" fmla="*/ 134 h 298"/>
                <a:gd name="T2" fmla="*/ 296 w 338"/>
                <a:gd name="T3" fmla="*/ 94 h 298"/>
                <a:gd name="T4" fmla="*/ 270 w 338"/>
                <a:gd name="T5" fmla="*/ 62 h 298"/>
                <a:gd name="T6" fmla="*/ 248 w 338"/>
                <a:gd name="T7" fmla="*/ 46 h 298"/>
                <a:gd name="T8" fmla="*/ 208 w 338"/>
                <a:gd name="T9" fmla="*/ 72 h 298"/>
                <a:gd name="T10" fmla="*/ 182 w 338"/>
                <a:gd name="T11" fmla="*/ 72 h 298"/>
                <a:gd name="T12" fmla="*/ 152 w 338"/>
                <a:gd name="T13" fmla="*/ 60 h 298"/>
                <a:gd name="T14" fmla="*/ 132 w 338"/>
                <a:gd name="T15" fmla="*/ 36 h 298"/>
                <a:gd name="T16" fmla="*/ 94 w 338"/>
                <a:gd name="T17" fmla="*/ 2 h 298"/>
                <a:gd name="T18" fmla="*/ 86 w 338"/>
                <a:gd name="T19" fmla="*/ 2 h 298"/>
                <a:gd name="T20" fmla="*/ 80 w 338"/>
                <a:gd name="T21" fmla="*/ 56 h 298"/>
                <a:gd name="T22" fmla="*/ 48 w 338"/>
                <a:gd name="T23" fmla="*/ 92 h 298"/>
                <a:gd name="T24" fmla="*/ 18 w 338"/>
                <a:gd name="T25" fmla="*/ 108 h 298"/>
                <a:gd name="T26" fmla="*/ 2 w 338"/>
                <a:gd name="T27" fmla="*/ 118 h 298"/>
                <a:gd name="T28" fmla="*/ 0 w 338"/>
                <a:gd name="T29" fmla="*/ 174 h 298"/>
                <a:gd name="T30" fmla="*/ 10 w 338"/>
                <a:gd name="T31" fmla="*/ 188 h 298"/>
                <a:gd name="T32" fmla="*/ 36 w 338"/>
                <a:gd name="T33" fmla="*/ 190 h 298"/>
                <a:gd name="T34" fmla="*/ 74 w 338"/>
                <a:gd name="T35" fmla="*/ 246 h 298"/>
                <a:gd name="T36" fmla="*/ 92 w 338"/>
                <a:gd name="T37" fmla="*/ 290 h 298"/>
                <a:gd name="T38" fmla="*/ 136 w 338"/>
                <a:gd name="T39" fmla="*/ 298 h 298"/>
                <a:gd name="T40" fmla="*/ 144 w 338"/>
                <a:gd name="T41" fmla="*/ 290 h 298"/>
                <a:gd name="T42" fmla="*/ 156 w 338"/>
                <a:gd name="T43" fmla="*/ 280 h 298"/>
                <a:gd name="T44" fmla="*/ 184 w 338"/>
                <a:gd name="T45" fmla="*/ 280 h 298"/>
                <a:gd name="T46" fmla="*/ 198 w 338"/>
                <a:gd name="T47" fmla="*/ 290 h 298"/>
                <a:gd name="T48" fmla="*/ 242 w 338"/>
                <a:gd name="T49" fmla="*/ 298 h 298"/>
                <a:gd name="T50" fmla="*/ 248 w 338"/>
                <a:gd name="T51" fmla="*/ 290 h 298"/>
                <a:gd name="T52" fmla="*/ 262 w 338"/>
                <a:gd name="T53" fmla="*/ 250 h 298"/>
                <a:gd name="T54" fmla="*/ 290 w 338"/>
                <a:gd name="T55" fmla="*/ 220 h 298"/>
                <a:gd name="T56" fmla="*/ 308 w 338"/>
                <a:gd name="T57" fmla="*/ 180 h 298"/>
                <a:gd name="T58" fmla="*/ 322 w 338"/>
                <a:gd name="T59" fmla="*/ 166 h 298"/>
                <a:gd name="T60" fmla="*/ 336 w 338"/>
                <a:gd name="T61" fmla="*/ 156 h 298"/>
                <a:gd name="T62" fmla="*/ 336 w 338"/>
                <a:gd name="T63" fmla="*/ 144 h 298"/>
                <a:gd name="T64" fmla="*/ 322 w 338"/>
                <a:gd name="T65" fmla="*/ 134 h 298"/>
                <a:gd name="T66" fmla="*/ 96 w 338"/>
                <a:gd name="T67" fmla="*/ 120 h 298"/>
                <a:gd name="T68" fmla="*/ 78 w 338"/>
                <a:gd name="T69" fmla="*/ 110 h 298"/>
                <a:gd name="T70" fmla="*/ 80 w 338"/>
                <a:gd name="T71" fmla="*/ 108 h 298"/>
                <a:gd name="T72" fmla="*/ 92 w 338"/>
                <a:gd name="T73" fmla="*/ 108 h 298"/>
                <a:gd name="T74" fmla="*/ 102 w 338"/>
                <a:gd name="T75" fmla="*/ 94 h 298"/>
                <a:gd name="T76" fmla="*/ 98 w 338"/>
                <a:gd name="T77" fmla="*/ 84 h 298"/>
                <a:gd name="T78" fmla="*/ 88 w 338"/>
                <a:gd name="T79" fmla="*/ 80 h 298"/>
                <a:gd name="T80" fmla="*/ 90 w 338"/>
                <a:gd name="T81" fmla="*/ 78 h 298"/>
                <a:gd name="T82" fmla="*/ 104 w 338"/>
                <a:gd name="T83" fmla="*/ 78 h 298"/>
                <a:gd name="T84" fmla="*/ 116 w 338"/>
                <a:gd name="T85" fmla="*/ 98 h 298"/>
                <a:gd name="T86" fmla="*/ 110 w 338"/>
                <a:gd name="T87" fmla="*/ 114 h 298"/>
                <a:gd name="T88" fmla="*/ 96 w 338"/>
                <a:gd name="T89" fmla="*/ 12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8" h="298">
                  <a:moveTo>
                    <a:pt x="322" y="134"/>
                  </a:moveTo>
                  <a:lnTo>
                    <a:pt x="310" y="134"/>
                  </a:lnTo>
                  <a:lnTo>
                    <a:pt x="310" y="134"/>
                  </a:lnTo>
                  <a:lnTo>
                    <a:pt x="306" y="120"/>
                  </a:lnTo>
                  <a:lnTo>
                    <a:pt x="302" y="108"/>
                  </a:lnTo>
                  <a:lnTo>
                    <a:pt x="296" y="94"/>
                  </a:lnTo>
                  <a:lnTo>
                    <a:pt x="288" y="84"/>
                  </a:lnTo>
                  <a:lnTo>
                    <a:pt x="280" y="72"/>
                  </a:lnTo>
                  <a:lnTo>
                    <a:pt x="270" y="62"/>
                  </a:lnTo>
                  <a:lnTo>
                    <a:pt x="260" y="54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36" y="58"/>
                  </a:lnTo>
                  <a:lnTo>
                    <a:pt x="224" y="66"/>
                  </a:lnTo>
                  <a:lnTo>
                    <a:pt x="208" y="72"/>
                  </a:lnTo>
                  <a:lnTo>
                    <a:pt x="192" y="74"/>
                  </a:lnTo>
                  <a:lnTo>
                    <a:pt x="192" y="74"/>
                  </a:lnTo>
                  <a:lnTo>
                    <a:pt x="182" y="72"/>
                  </a:lnTo>
                  <a:lnTo>
                    <a:pt x="172" y="70"/>
                  </a:lnTo>
                  <a:lnTo>
                    <a:pt x="162" y="66"/>
                  </a:lnTo>
                  <a:lnTo>
                    <a:pt x="152" y="60"/>
                  </a:lnTo>
                  <a:lnTo>
                    <a:pt x="144" y="54"/>
                  </a:lnTo>
                  <a:lnTo>
                    <a:pt x="138" y="46"/>
                  </a:lnTo>
                  <a:lnTo>
                    <a:pt x="132" y="36"/>
                  </a:lnTo>
                  <a:lnTo>
                    <a:pt x="128" y="2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6" y="2"/>
                  </a:lnTo>
                  <a:lnTo>
                    <a:pt x="86" y="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68" y="66"/>
                  </a:lnTo>
                  <a:lnTo>
                    <a:pt x="56" y="80"/>
                  </a:lnTo>
                  <a:lnTo>
                    <a:pt x="48" y="92"/>
                  </a:lnTo>
                  <a:lnTo>
                    <a:pt x="40" y="108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0" y="108"/>
                  </a:lnTo>
                  <a:lnTo>
                    <a:pt x="6" y="112"/>
                  </a:lnTo>
                  <a:lnTo>
                    <a:pt x="2" y="118"/>
                  </a:lnTo>
                  <a:lnTo>
                    <a:pt x="0" y="12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80"/>
                  </a:lnTo>
                  <a:lnTo>
                    <a:pt x="6" y="184"/>
                  </a:lnTo>
                  <a:lnTo>
                    <a:pt x="10" y="188"/>
                  </a:lnTo>
                  <a:lnTo>
                    <a:pt x="18" y="190"/>
                  </a:lnTo>
                  <a:lnTo>
                    <a:pt x="36" y="190"/>
                  </a:lnTo>
                  <a:lnTo>
                    <a:pt x="36" y="190"/>
                  </a:lnTo>
                  <a:lnTo>
                    <a:pt x="46" y="210"/>
                  </a:lnTo>
                  <a:lnTo>
                    <a:pt x="58" y="228"/>
                  </a:lnTo>
                  <a:lnTo>
                    <a:pt x="74" y="246"/>
                  </a:lnTo>
                  <a:lnTo>
                    <a:pt x="92" y="258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6" y="296"/>
                  </a:lnTo>
                  <a:lnTo>
                    <a:pt x="100" y="298"/>
                  </a:lnTo>
                  <a:lnTo>
                    <a:pt x="136" y="298"/>
                  </a:lnTo>
                  <a:lnTo>
                    <a:pt x="136" y="298"/>
                  </a:lnTo>
                  <a:lnTo>
                    <a:pt x="142" y="296"/>
                  </a:lnTo>
                  <a:lnTo>
                    <a:pt x="144" y="290"/>
                  </a:lnTo>
                  <a:lnTo>
                    <a:pt x="144" y="278"/>
                  </a:lnTo>
                  <a:lnTo>
                    <a:pt x="144" y="278"/>
                  </a:lnTo>
                  <a:lnTo>
                    <a:pt x="156" y="280"/>
                  </a:lnTo>
                  <a:lnTo>
                    <a:pt x="170" y="280"/>
                  </a:lnTo>
                  <a:lnTo>
                    <a:pt x="170" y="280"/>
                  </a:lnTo>
                  <a:lnTo>
                    <a:pt x="184" y="280"/>
                  </a:lnTo>
                  <a:lnTo>
                    <a:pt x="198" y="278"/>
                  </a:lnTo>
                  <a:lnTo>
                    <a:pt x="198" y="290"/>
                  </a:lnTo>
                  <a:lnTo>
                    <a:pt x="198" y="290"/>
                  </a:lnTo>
                  <a:lnTo>
                    <a:pt x="200" y="296"/>
                  </a:lnTo>
                  <a:lnTo>
                    <a:pt x="206" y="298"/>
                  </a:lnTo>
                  <a:lnTo>
                    <a:pt x="242" y="298"/>
                  </a:lnTo>
                  <a:lnTo>
                    <a:pt x="242" y="298"/>
                  </a:lnTo>
                  <a:lnTo>
                    <a:pt x="246" y="296"/>
                  </a:lnTo>
                  <a:lnTo>
                    <a:pt x="248" y="290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62" y="250"/>
                  </a:lnTo>
                  <a:lnTo>
                    <a:pt x="272" y="242"/>
                  </a:lnTo>
                  <a:lnTo>
                    <a:pt x="282" y="230"/>
                  </a:lnTo>
                  <a:lnTo>
                    <a:pt x="290" y="220"/>
                  </a:lnTo>
                  <a:lnTo>
                    <a:pt x="298" y="208"/>
                  </a:lnTo>
                  <a:lnTo>
                    <a:pt x="304" y="194"/>
                  </a:lnTo>
                  <a:lnTo>
                    <a:pt x="308" y="180"/>
                  </a:lnTo>
                  <a:lnTo>
                    <a:pt x="310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8" y="166"/>
                  </a:lnTo>
                  <a:lnTo>
                    <a:pt x="332" y="162"/>
                  </a:lnTo>
                  <a:lnTo>
                    <a:pt x="336" y="156"/>
                  </a:lnTo>
                  <a:lnTo>
                    <a:pt x="338" y="150"/>
                  </a:lnTo>
                  <a:lnTo>
                    <a:pt x="338" y="150"/>
                  </a:lnTo>
                  <a:lnTo>
                    <a:pt x="336" y="144"/>
                  </a:lnTo>
                  <a:lnTo>
                    <a:pt x="332" y="138"/>
                  </a:lnTo>
                  <a:lnTo>
                    <a:pt x="328" y="136"/>
                  </a:lnTo>
                  <a:lnTo>
                    <a:pt x="322" y="134"/>
                  </a:lnTo>
                  <a:lnTo>
                    <a:pt x="322" y="134"/>
                  </a:lnTo>
                  <a:close/>
                  <a:moveTo>
                    <a:pt x="96" y="120"/>
                  </a:moveTo>
                  <a:lnTo>
                    <a:pt x="96" y="120"/>
                  </a:lnTo>
                  <a:lnTo>
                    <a:pt x="88" y="118"/>
                  </a:lnTo>
                  <a:lnTo>
                    <a:pt x="82" y="114"/>
                  </a:lnTo>
                  <a:lnTo>
                    <a:pt x="78" y="110"/>
                  </a:lnTo>
                  <a:lnTo>
                    <a:pt x="76" y="104"/>
                  </a:lnTo>
                  <a:lnTo>
                    <a:pt x="76" y="104"/>
                  </a:lnTo>
                  <a:lnTo>
                    <a:pt x="80" y="108"/>
                  </a:lnTo>
                  <a:lnTo>
                    <a:pt x="88" y="110"/>
                  </a:lnTo>
                  <a:lnTo>
                    <a:pt x="88" y="110"/>
                  </a:lnTo>
                  <a:lnTo>
                    <a:pt x="92" y="108"/>
                  </a:lnTo>
                  <a:lnTo>
                    <a:pt x="98" y="106"/>
                  </a:lnTo>
                  <a:lnTo>
                    <a:pt x="100" y="100"/>
                  </a:lnTo>
                  <a:lnTo>
                    <a:pt x="102" y="94"/>
                  </a:lnTo>
                  <a:lnTo>
                    <a:pt x="102" y="94"/>
                  </a:lnTo>
                  <a:lnTo>
                    <a:pt x="100" y="88"/>
                  </a:lnTo>
                  <a:lnTo>
                    <a:pt x="98" y="84"/>
                  </a:lnTo>
                  <a:lnTo>
                    <a:pt x="92" y="8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86" y="80"/>
                  </a:lnTo>
                  <a:lnTo>
                    <a:pt x="86" y="80"/>
                  </a:lnTo>
                  <a:lnTo>
                    <a:pt x="90" y="78"/>
                  </a:lnTo>
                  <a:lnTo>
                    <a:pt x="96" y="78"/>
                  </a:lnTo>
                  <a:lnTo>
                    <a:pt x="96" y="78"/>
                  </a:lnTo>
                  <a:lnTo>
                    <a:pt x="104" y="78"/>
                  </a:lnTo>
                  <a:lnTo>
                    <a:pt x="110" y="84"/>
                  </a:lnTo>
                  <a:lnTo>
                    <a:pt x="116" y="90"/>
                  </a:lnTo>
                  <a:lnTo>
                    <a:pt x="116" y="98"/>
                  </a:lnTo>
                  <a:lnTo>
                    <a:pt x="116" y="98"/>
                  </a:lnTo>
                  <a:lnTo>
                    <a:pt x="116" y="106"/>
                  </a:lnTo>
                  <a:lnTo>
                    <a:pt x="110" y="114"/>
                  </a:lnTo>
                  <a:lnTo>
                    <a:pt x="104" y="118"/>
                  </a:lnTo>
                  <a:lnTo>
                    <a:pt x="96" y="120"/>
                  </a:lnTo>
                  <a:lnTo>
                    <a:pt x="96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720DCEE3-11BB-DFD5-E353-B553C1268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5913" y="1546225"/>
              <a:ext cx="155575" cy="155575"/>
            </a:xfrm>
            <a:custGeom>
              <a:avLst/>
              <a:gdLst>
                <a:gd name="T0" fmla="*/ 48 w 98"/>
                <a:gd name="T1" fmla="*/ 0 h 98"/>
                <a:gd name="T2" fmla="*/ 30 w 98"/>
                <a:gd name="T3" fmla="*/ 4 h 98"/>
                <a:gd name="T4" fmla="*/ 14 w 98"/>
                <a:gd name="T5" fmla="*/ 16 h 98"/>
                <a:gd name="T6" fmla="*/ 4 w 98"/>
                <a:gd name="T7" fmla="*/ 30 h 98"/>
                <a:gd name="T8" fmla="*/ 0 w 98"/>
                <a:gd name="T9" fmla="*/ 50 h 98"/>
                <a:gd name="T10" fmla="*/ 0 w 98"/>
                <a:gd name="T11" fmla="*/ 60 h 98"/>
                <a:gd name="T12" fmla="*/ 8 w 98"/>
                <a:gd name="T13" fmla="*/ 78 h 98"/>
                <a:gd name="T14" fmla="*/ 22 w 98"/>
                <a:gd name="T15" fmla="*/ 90 h 98"/>
                <a:gd name="T16" fmla="*/ 38 w 98"/>
                <a:gd name="T17" fmla="*/ 98 h 98"/>
                <a:gd name="T18" fmla="*/ 48 w 98"/>
                <a:gd name="T19" fmla="*/ 98 h 98"/>
                <a:gd name="T20" fmla="*/ 68 w 98"/>
                <a:gd name="T21" fmla="*/ 94 h 98"/>
                <a:gd name="T22" fmla="*/ 84 w 98"/>
                <a:gd name="T23" fmla="*/ 84 h 98"/>
                <a:gd name="T24" fmla="*/ 94 w 98"/>
                <a:gd name="T25" fmla="*/ 68 h 98"/>
                <a:gd name="T26" fmla="*/ 98 w 98"/>
                <a:gd name="T27" fmla="*/ 50 h 98"/>
                <a:gd name="T28" fmla="*/ 96 w 98"/>
                <a:gd name="T29" fmla="*/ 40 h 98"/>
                <a:gd name="T30" fmla="*/ 90 w 98"/>
                <a:gd name="T31" fmla="*/ 22 h 98"/>
                <a:gd name="T32" fmla="*/ 76 w 98"/>
                <a:gd name="T33" fmla="*/ 10 h 98"/>
                <a:gd name="T34" fmla="*/ 58 w 98"/>
                <a:gd name="T35" fmla="*/ 2 h 98"/>
                <a:gd name="T36" fmla="*/ 48 w 98"/>
                <a:gd name="T37" fmla="*/ 0 h 98"/>
                <a:gd name="T38" fmla="*/ 52 w 98"/>
                <a:gd name="T39" fmla="*/ 82 h 98"/>
                <a:gd name="T40" fmla="*/ 42 w 98"/>
                <a:gd name="T41" fmla="*/ 74 h 98"/>
                <a:gd name="T42" fmla="*/ 34 w 98"/>
                <a:gd name="T43" fmla="*/ 74 h 98"/>
                <a:gd name="T44" fmla="*/ 30 w 98"/>
                <a:gd name="T45" fmla="*/ 60 h 98"/>
                <a:gd name="T46" fmla="*/ 36 w 98"/>
                <a:gd name="T47" fmla="*/ 62 h 98"/>
                <a:gd name="T48" fmla="*/ 46 w 98"/>
                <a:gd name="T49" fmla="*/ 64 h 98"/>
                <a:gd name="T50" fmla="*/ 52 w 98"/>
                <a:gd name="T51" fmla="*/ 60 h 98"/>
                <a:gd name="T52" fmla="*/ 50 w 98"/>
                <a:gd name="T53" fmla="*/ 56 h 98"/>
                <a:gd name="T54" fmla="*/ 44 w 98"/>
                <a:gd name="T55" fmla="*/ 54 h 98"/>
                <a:gd name="T56" fmla="*/ 32 w 98"/>
                <a:gd name="T57" fmla="*/ 48 h 98"/>
                <a:gd name="T58" fmla="*/ 28 w 98"/>
                <a:gd name="T59" fmla="*/ 38 h 98"/>
                <a:gd name="T60" fmla="*/ 28 w 98"/>
                <a:gd name="T61" fmla="*/ 34 h 98"/>
                <a:gd name="T62" fmla="*/ 36 w 98"/>
                <a:gd name="T63" fmla="*/ 26 h 98"/>
                <a:gd name="T64" fmla="*/ 42 w 98"/>
                <a:gd name="T65" fmla="*/ 16 h 98"/>
                <a:gd name="T66" fmla="*/ 52 w 98"/>
                <a:gd name="T67" fmla="*/ 22 h 98"/>
                <a:gd name="T68" fmla="*/ 60 w 98"/>
                <a:gd name="T69" fmla="*/ 24 h 98"/>
                <a:gd name="T70" fmla="*/ 64 w 98"/>
                <a:gd name="T71" fmla="*/ 36 h 98"/>
                <a:gd name="T72" fmla="*/ 58 w 98"/>
                <a:gd name="T73" fmla="*/ 34 h 98"/>
                <a:gd name="T74" fmla="*/ 50 w 98"/>
                <a:gd name="T75" fmla="*/ 34 h 98"/>
                <a:gd name="T76" fmla="*/ 44 w 98"/>
                <a:gd name="T77" fmla="*/ 38 h 98"/>
                <a:gd name="T78" fmla="*/ 46 w 98"/>
                <a:gd name="T79" fmla="*/ 40 h 98"/>
                <a:gd name="T80" fmla="*/ 54 w 98"/>
                <a:gd name="T81" fmla="*/ 44 h 98"/>
                <a:gd name="T82" fmla="*/ 66 w 98"/>
                <a:gd name="T83" fmla="*/ 50 h 98"/>
                <a:gd name="T84" fmla="*/ 70 w 98"/>
                <a:gd name="T85" fmla="*/ 58 h 98"/>
                <a:gd name="T86" fmla="*/ 68 w 98"/>
                <a:gd name="T87" fmla="*/ 64 h 98"/>
                <a:gd name="T88" fmla="*/ 60 w 98"/>
                <a:gd name="T89" fmla="*/ 72 h 98"/>
                <a:gd name="T90" fmla="*/ 52 w 98"/>
                <a:gd name="T91" fmla="*/ 7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98">
                  <a:moveTo>
                    <a:pt x="48" y="0"/>
                  </a:moveTo>
                  <a:lnTo>
                    <a:pt x="48" y="0"/>
                  </a:lnTo>
                  <a:lnTo>
                    <a:pt x="38" y="2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60"/>
                  </a:lnTo>
                  <a:lnTo>
                    <a:pt x="4" y="68"/>
                  </a:lnTo>
                  <a:lnTo>
                    <a:pt x="8" y="78"/>
                  </a:lnTo>
                  <a:lnTo>
                    <a:pt x="14" y="84"/>
                  </a:lnTo>
                  <a:lnTo>
                    <a:pt x="22" y="90"/>
                  </a:lnTo>
                  <a:lnTo>
                    <a:pt x="30" y="94"/>
                  </a:lnTo>
                  <a:lnTo>
                    <a:pt x="38" y="98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8" y="98"/>
                  </a:lnTo>
                  <a:lnTo>
                    <a:pt x="68" y="94"/>
                  </a:lnTo>
                  <a:lnTo>
                    <a:pt x="76" y="90"/>
                  </a:lnTo>
                  <a:lnTo>
                    <a:pt x="84" y="84"/>
                  </a:lnTo>
                  <a:lnTo>
                    <a:pt x="90" y="78"/>
                  </a:lnTo>
                  <a:lnTo>
                    <a:pt x="94" y="68"/>
                  </a:lnTo>
                  <a:lnTo>
                    <a:pt x="96" y="6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6" y="40"/>
                  </a:lnTo>
                  <a:lnTo>
                    <a:pt x="94" y="30"/>
                  </a:lnTo>
                  <a:lnTo>
                    <a:pt x="90" y="22"/>
                  </a:lnTo>
                  <a:lnTo>
                    <a:pt x="84" y="16"/>
                  </a:lnTo>
                  <a:lnTo>
                    <a:pt x="76" y="10"/>
                  </a:lnTo>
                  <a:lnTo>
                    <a:pt x="68" y="4"/>
                  </a:lnTo>
                  <a:lnTo>
                    <a:pt x="58" y="2"/>
                  </a:lnTo>
                  <a:lnTo>
                    <a:pt x="48" y="0"/>
                  </a:lnTo>
                  <a:lnTo>
                    <a:pt x="48" y="0"/>
                  </a:lnTo>
                  <a:close/>
                  <a:moveTo>
                    <a:pt x="52" y="74"/>
                  </a:moveTo>
                  <a:lnTo>
                    <a:pt x="52" y="82"/>
                  </a:lnTo>
                  <a:lnTo>
                    <a:pt x="42" y="82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34" y="74"/>
                  </a:lnTo>
                  <a:lnTo>
                    <a:pt x="26" y="72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2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2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50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38" y="52"/>
                  </a:lnTo>
                  <a:lnTo>
                    <a:pt x="32" y="48"/>
                  </a:lnTo>
                  <a:lnTo>
                    <a:pt x="28" y="4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4"/>
                  </a:lnTo>
                  <a:lnTo>
                    <a:pt x="32" y="28"/>
                  </a:lnTo>
                  <a:lnTo>
                    <a:pt x="36" y="26"/>
                  </a:lnTo>
                  <a:lnTo>
                    <a:pt x="42" y="24"/>
                  </a:lnTo>
                  <a:lnTo>
                    <a:pt x="42" y="16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60" y="24"/>
                  </a:lnTo>
                  <a:lnTo>
                    <a:pt x="66" y="2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58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4" y="3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6" y="40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60" y="46"/>
                  </a:lnTo>
                  <a:lnTo>
                    <a:pt x="66" y="50"/>
                  </a:lnTo>
                  <a:lnTo>
                    <a:pt x="68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68" y="64"/>
                  </a:lnTo>
                  <a:lnTo>
                    <a:pt x="64" y="68"/>
                  </a:lnTo>
                  <a:lnTo>
                    <a:pt x="60" y="72"/>
                  </a:lnTo>
                  <a:lnTo>
                    <a:pt x="52" y="74"/>
                  </a:lnTo>
                  <a:lnTo>
                    <a:pt x="52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id="{88A83988-387F-A502-832C-A6BEB78C49DA}"/>
              </a:ext>
            </a:extLst>
          </p:cNvPr>
          <p:cNvSpPr/>
          <p:nvPr/>
        </p:nvSpPr>
        <p:spPr>
          <a:xfrm>
            <a:off x="8242389" y="2829314"/>
            <a:ext cx="1198943" cy="119937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6B07237-5977-2940-A867-B0196656A951}"/>
              </a:ext>
            </a:extLst>
          </p:cNvPr>
          <p:cNvGrpSpPr/>
          <p:nvPr/>
        </p:nvGrpSpPr>
        <p:grpSpPr>
          <a:xfrm>
            <a:off x="8484049" y="3171801"/>
            <a:ext cx="715621" cy="609556"/>
            <a:chOff x="2570163" y="3632200"/>
            <a:chExt cx="641350" cy="546100"/>
          </a:xfrm>
          <a:solidFill>
            <a:schemeClr val="accent4"/>
          </a:solidFill>
        </p:grpSpPr>
        <p:sp>
          <p:nvSpPr>
            <p:cNvPr id="43" name="Freeform 80">
              <a:extLst>
                <a:ext uri="{FF2B5EF4-FFF2-40B4-BE49-F238E27FC236}">
                  <a16:creationId xmlns:a16="http://schemas.microsoft.com/office/drawing/2014/main" id="{A7383A73-24B4-0786-BE9F-AA25E7E282B1}"/>
                </a:ext>
              </a:extLst>
            </p:cNvPr>
            <p:cNvSpPr/>
            <p:nvPr/>
          </p:nvSpPr>
          <p:spPr bwMode="auto">
            <a:xfrm>
              <a:off x="2970213" y="3632200"/>
              <a:ext cx="241300" cy="241300"/>
            </a:xfrm>
            <a:custGeom>
              <a:avLst/>
              <a:gdLst>
                <a:gd name="T0" fmla="*/ 122 w 152"/>
                <a:gd name="T1" fmla="*/ 148 h 152"/>
                <a:gd name="T2" fmla="*/ 122 w 152"/>
                <a:gd name="T3" fmla="*/ 148 h 152"/>
                <a:gd name="T4" fmla="*/ 120 w 152"/>
                <a:gd name="T5" fmla="*/ 150 h 152"/>
                <a:gd name="T6" fmla="*/ 116 w 152"/>
                <a:gd name="T7" fmla="*/ 152 h 152"/>
                <a:gd name="T8" fmla="*/ 112 w 152"/>
                <a:gd name="T9" fmla="*/ 150 h 152"/>
                <a:gd name="T10" fmla="*/ 108 w 152"/>
                <a:gd name="T11" fmla="*/ 148 h 152"/>
                <a:gd name="T12" fmla="*/ 2 w 152"/>
                <a:gd name="T13" fmla="*/ 42 h 152"/>
                <a:gd name="T14" fmla="*/ 2 w 152"/>
                <a:gd name="T15" fmla="*/ 42 h 152"/>
                <a:gd name="T16" fmla="*/ 0 w 152"/>
                <a:gd name="T17" fmla="*/ 40 h 152"/>
                <a:gd name="T18" fmla="*/ 0 w 152"/>
                <a:gd name="T19" fmla="*/ 36 h 152"/>
                <a:gd name="T20" fmla="*/ 0 w 152"/>
                <a:gd name="T21" fmla="*/ 32 h 152"/>
                <a:gd name="T22" fmla="*/ 2 w 152"/>
                <a:gd name="T23" fmla="*/ 28 h 152"/>
                <a:gd name="T24" fmla="*/ 28 w 152"/>
                <a:gd name="T25" fmla="*/ 2 h 152"/>
                <a:gd name="T26" fmla="*/ 28 w 152"/>
                <a:gd name="T27" fmla="*/ 2 h 152"/>
                <a:gd name="T28" fmla="*/ 32 w 152"/>
                <a:gd name="T29" fmla="*/ 0 h 152"/>
                <a:gd name="T30" fmla="*/ 36 w 152"/>
                <a:gd name="T31" fmla="*/ 0 h 152"/>
                <a:gd name="T32" fmla="*/ 40 w 152"/>
                <a:gd name="T33" fmla="*/ 0 h 152"/>
                <a:gd name="T34" fmla="*/ 42 w 152"/>
                <a:gd name="T35" fmla="*/ 2 h 152"/>
                <a:gd name="T36" fmla="*/ 148 w 152"/>
                <a:gd name="T37" fmla="*/ 108 h 152"/>
                <a:gd name="T38" fmla="*/ 148 w 152"/>
                <a:gd name="T39" fmla="*/ 108 h 152"/>
                <a:gd name="T40" fmla="*/ 152 w 152"/>
                <a:gd name="T41" fmla="*/ 112 h 152"/>
                <a:gd name="T42" fmla="*/ 152 w 152"/>
                <a:gd name="T43" fmla="*/ 116 h 152"/>
                <a:gd name="T44" fmla="*/ 152 w 152"/>
                <a:gd name="T45" fmla="*/ 118 h 152"/>
                <a:gd name="T46" fmla="*/ 148 w 152"/>
                <a:gd name="T47" fmla="*/ 122 h 152"/>
                <a:gd name="T48" fmla="*/ 122 w 152"/>
                <a:gd name="T49" fmla="*/ 14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52">
                  <a:moveTo>
                    <a:pt x="122" y="148"/>
                  </a:moveTo>
                  <a:lnTo>
                    <a:pt x="122" y="148"/>
                  </a:lnTo>
                  <a:lnTo>
                    <a:pt x="120" y="150"/>
                  </a:lnTo>
                  <a:lnTo>
                    <a:pt x="116" y="152"/>
                  </a:lnTo>
                  <a:lnTo>
                    <a:pt x="112" y="150"/>
                  </a:lnTo>
                  <a:lnTo>
                    <a:pt x="108" y="148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2" y="118"/>
                  </a:lnTo>
                  <a:lnTo>
                    <a:pt x="148" y="122"/>
                  </a:lnTo>
                  <a:lnTo>
                    <a:pt x="122" y="1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81">
              <a:extLst>
                <a:ext uri="{FF2B5EF4-FFF2-40B4-BE49-F238E27FC236}">
                  <a16:creationId xmlns:a16="http://schemas.microsoft.com/office/drawing/2014/main" id="{53122741-FAAB-510C-6E03-CD5E7678F443}"/>
                </a:ext>
              </a:extLst>
            </p:cNvPr>
            <p:cNvSpPr/>
            <p:nvPr/>
          </p:nvSpPr>
          <p:spPr bwMode="auto">
            <a:xfrm>
              <a:off x="2671763" y="3794125"/>
              <a:ext cx="428625" cy="384175"/>
            </a:xfrm>
            <a:custGeom>
              <a:avLst/>
              <a:gdLst>
                <a:gd name="T0" fmla="*/ 168 w 270"/>
                <a:gd name="T1" fmla="*/ 24 h 242"/>
                <a:gd name="T2" fmla="*/ 136 w 270"/>
                <a:gd name="T3" fmla="*/ 54 h 242"/>
                <a:gd name="T4" fmla="*/ 134 w 270"/>
                <a:gd name="T5" fmla="*/ 60 h 242"/>
                <a:gd name="T6" fmla="*/ 124 w 270"/>
                <a:gd name="T7" fmla="*/ 70 h 242"/>
                <a:gd name="T8" fmla="*/ 118 w 270"/>
                <a:gd name="T9" fmla="*/ 74 h 242"/>
                <a:gd name="T10" fmla="*/ 106 w 270"/>
                <a:gd name="T11" fmla="*/ 78 h 242"/>
                <a:gd name="T12" fmla="*/ 92 w 270"/>
                <a:gd name="T13" fmla="*/ 76 h 242"/>
                <a:gd name="T14" fmla="*/ 84 w 270"/>
                <a:gd name="T15" fmla="*/ 72 h 242"/>
                <a:gd name="T16" fmla="*/ 78 w 270"/>
                <a:gd name="T17" fmla="*/ 68 h 242"/>
                <a:gd name="T18" fmla="*/ 70 w 270"/>
                <a:gd name="T19" fmla="*/ 50 h 242"/>
                <a:gd name="T20" fmla="*/ 70 w 270"/>
                <a:gd name="T21" fmla="*/ 32 h 242"/>
                <a:gd name="T22" fmla="*/ 4 w 270"/>
                <a:gd name="T23" fmla="*/ 78 h 242"/>
                <a:gd name="T24" fmla="*/ 2 w 270"/>
                <a:gd name="T25" fmla="*/ 80 h 242"/>
                <a:gd name="T26" fmla="*/ 2 w 270"/>
                <a:gd name="T27" fmla="*/ 86 h 242"/>
                <a:gd name="T28" fmla="*/ 10 w 270"/>
                <a:gd name="T29" fmla="*/ 98 h 242"/>
                <a:gd name="T30" fmla="*/ 26 w 270"/>
                <a:gd name="T31" fmla="*/ 82 h 242"/>
                <a:gd name="T32" fmla="*/ 42 w 270"/>
                <a:gd name="T33" fmla="*/ 76 h 242"/>
                <a:gd name="T34" fmla="*/ 60 w 270"/>
                <a:gd name="T35" fmla="*/ 82 h 242"/>
                <a:gd name="T36" fmla="*/ 66 w 270"/>
                <a:gd name="T37" fmla="*/ 90 h 242"/>
                <a:gd name="T38" fmla="*/ 66 w 270"/>
                <a:gd name="T39" fmla="*/ 100 h 242"/>
                <a:gd name="T40" fmla="*/ 84 w 270"/>
                <a:gd name="T41" fmla="*/ 108 h 242"/>
                <a:gd name="T42" fmla="*/ 90 w 270"/>
                <a:gd name="T43" fmla="*/ 116 h 242"/>
                <a:gd name="T44" fmla="*/ 92 w 270"/>
                <a:gd name="T45" fmla="*/ 124 h 242"/>
                <a:gd name="T46" fmla="*/ 108 w 270"/>
                <a:gd name="T47" fmla="*/ 132 h 242"/>
                <a:gd name="T48" fmla="*/ 114 w 270"/>
                <a:gd name="T49" fmla="*/ 140 h 242"/>
                <a:gd name="T50" fmla="*/ 116 w 270"/>
                <a:gd name="T51" fmla="*/ 148 h 242"/>
                <a:gd name="T52" fmla="*/ 132 w 270"/>
                <a:gd name="T53" fmla="*/ 156 h 242"/>
                <a:gd name="T54" fmla="*/ 138 w 270"/>
                <a:gd name="T55" fmla="*/ 164 h 242"/>
                <a:gd name="T56" fmla="*/ 138 w 270"/>
                <a:gd name="T57" fmla="*/ 182 h 242"/>
                <a:gd name="T58" fmla="*/ 118 w 270"/>
                <a:gd name="T59" fmla="*/ 204 h 242"/>
                <a:gd name="T60" fmla="*/ 150 w 270"/>
                <a:gd name="T61" fmla="*/ 236 h 242"/>
                <a:gd name="T62" fmla="*/ 162 w 270"/>
                <a:gd name="T63" fmla="*/ 242 h 242"/>
                <a:gd name="T64" fmla="*/ 172 w 270"/>
                <a:gd name="T65" fmla="*/ 236 h 242"/>
                <a:gd name="T66" fmla="*/ 176 w 270"/>
                <a:gd name="T67" fmla="*/ 232 h 242"/>
                <a:gd name="T68" fmla="*/ 176 w 270"/>
                <a:gd name="T69" fmla="*/ 218 h 242"/>
                <a:gd name="T70" fmla="*/ 148 w 270"/>
                <a:gd name="T71" fmla="*/ 188 h 242"/>
                <a:gd name="T72" fmla="*/ 146 w 270"/>
                <a:gd name="T73" fmla="*/ 184 h 242"/>
                <a:gd name="T74" fmla="*/ 148 w 270"/>
                <a:gd name="T75" fmla="*/ 180 h 242"/>
                <a:gd name="T76" fmla="*/ 156 w 270"/>
                <a:gd name="T77" fmla="*/ 180 h 242"/>
                <a:gd name="T78" fmla="*/ 180 w 270"/>
                <a:gd name="T79" fmla="*/ 206 h 242"/>
                <a:gd name="T80" fmla="*/ 192 w 270"/>
                <a:gd name="T81" fmla="*/ 210 h 242"/>
                <a:gd name="T82" fmla="*/ 204 w 270"/>
                <a:gd name="T83" fmla="*/ 206 h 242"/>
                <a:gd name="T84" fmla="*/ 208 w 270"/>
                <a:gd name="T85" fmla="*/ 200 h 242"/>
                <a:gd name="T86" fmla="*/ 208 w 270"/>
                <a:gd name="T87" fmla="*/ 188 h 242"/>
                <a:gd name="T88" fmla="*/ 178 w 270"/>
                <a:gd name="T89" fmla="*/ 158 h 242"/>
                <a:gd name="T90" fmla="*/ 176 w 270"/>
                <a:gd name="T91" fmla="*/ 154 h 242"/>
                <a:gd name="T92" fmla="*/ 178 w 270"/>
                <a:gd name="T93" fmla="*/ 150 h 242"/>
                <a:gd name="T94" fmla="*/ 186 w 270"/>
                <a:gd name="T95" fmla="*/ 150 h 242"/>
                <a:gd name="T96" fmla="*/ 212 w 270"/>
                <a:gd name="T97" fmla="*/ 174 h 242"/>
                <a:gd name="T98" fmla="*/ 224 w 270"/>
                <a:gd name="T99" fmla="*/ 180 h 242"/>
                <a:gd name="T100" fmla="*/ 234 w 270"/>
                <a:gd name="T101" fmla="*/ 174 h 242"/>
                <a:gd name="T102" fmla="*/ 238 w 270"/>
                <a:gd name="T103" fmla="*/ 170 h 242"/>
                <a:gd name="T104" fmla="*/ 238 w 270"/>
                <a:gd name="T105" fmla="*/ 158 h 242"/>
                <a:gd name="T106" fmla="*/ 210 w 270"/>
                <a:gd name="T107" fmla="*/ 126 h 242"/>
                <a:gd name="T108" fmla="*/ 208 w 270"/>
                <a:gd name="T109" fmla="*/ 122 h 242"/>
                <a:gd name="T110" fmla="*/ 210 w 270"/>
                <a:gd name="T111" fmla="*/ 118 h 242"/>
                <a:gd name="T112" fmla="*/ 218 w 270"/>
                <a:gd name="T113" fmla="*/ 118 h 242"/>
                <a:gd name="T114" fmla="*/ 242 w 270"/>
                <a:gd name="T115" fmla="*/ 144 h 242"/>
                <a:gd name="T116" fmla="*/ 254 w 270"/>
                <a:gd name="T117" fmla="*/ 148 h 242"/>
                <a:gd name="T118" fmla="*/ 266 w 270"/>
                <a:gd name="T119" fmla="*/ 144 h 242"/>
                <a:gd name="T120" fmla="*/ 270 w 270"/>
                <a:gd name="T121" fmla="*/ 138 h 242"/>
                <a:gd name="T122" fmla="*/ 270 w 270"/>
                <a:gd name="T123" fmla="*/ 126 h 242"/>
                <a:gd name="T124" fmla="*/ 266 w 270"/>
                <a:gd name="T125" fmla="*/ 12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0" h="242">
                  <a:moveTo>
                    <a:pt x="266" y="120"/>
                  </a:moveTo>
                  <a:lnTo>
                    <a:pt x="168" y="24"/>
                  </a:lnTo>
                  <a:lnTo>
                    <a:pt x="144" y="34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4" y="60"/>
                  </a:lnTo>
                  <a:lnTo>
                    <a:pt x="130" y="66"/>
                  </a:lnTo>
                  <a:lnTo>
                    <a:pt x="124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2" y="76"/>
                  </a:lnTo>
                  <a:lnTo>
                    <a:pt x="106" y="78"/>
                  </a:lnTo>
                  <a:lnTo>
                    <a:pt x="98" y="78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4" y="72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2" y="60"/>
                  </a:lnTo>
                  <a:lnTo>
                    <a:pt x="70" y="50"/>
                  </a:lnTo>
                  <a:lnTo>
                    <a:pt x="68" y="42"/>
                  </a:lnTo>
                  <a:lnTo>
                    <a:pt x="70" y="32"/>
                  </a:lnTo>
                  <a:lnTo>
                    <a:pt x="82" y="0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10" y="98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34" y="78"/>
                  </a:lnTo>
                  <a:lnTo>
                    <a:pt x="42" y="76"/>
                  </a:lnTo>
                  <a:lnTo>
                    <a:pt x="52" y="78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6" y="90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6" y="102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90" y="11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100" y="126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14" y="140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24" y="150"/>
                  </a:lnTo>
                  <a:lnTo>
                    <a:pt x="132" y="156"/>
                  </a:lnTo>
                  <a:lnTo>
                    <a:pt x="132" y="156"/>
                  </a:lnTo>
                  <a:lnTo>
                    <a:pt x="138" y="164"/>
                  </a:lnTo>
                  <a:lnTo>
                    <a:pt x="140" y="174"/>
                  </a:lnTo>
                  <a:lnTo>
                    <a:pt x="138" y="182"/>
                  </a:lnTo>
                  <a:lnTo>
                    <a:pt x="132" y="190"/>
                  </a:lnTo>
                  <a:lnTo>
                    <a:pt x="118" y="204"/>
                  </a:lnTo>
                  <a:lnTo>
                    <a:pt x="150" y="236"/>
                  </a:lnTo>
                  <a:lnTo>
                    <a:pt x="150" y="236"/>
                  </a:lnTo>
                  <a:lnTo>
                    <a:pt x="156" y="240"/>
                  </a:lnTo>
                  <a:lnTo>
                    <a:pt x="162" y="242"/>
                  </a:lnTo>
                  <a:lnTo>
                    <a:pt x="168" y="240"/>
                  </a:lnTo>
                  <a:lnTo>
                    <a:pt x="172" y="236"/>
                  </a:lnTo>
                  <a:lnTo>
                    <a:pt x="172" y="236"/>
                  </a:lnTo>
                  <a:lnTo>
                    <a:pt x="176" y="232"/>
                  </a:lnTo>
                  <a:lnTo>
                    <a:pt x="178" y="224"/>
                  </a:lnTo>
                  <a:lnTo>
                    <a:pt x="176" y="218"/>
                  </a:lnTo>
                  <a:lnTo>
                    <a:pt x="172" y="214"/>
                  </a:lnTo>
                  <a:lnTo>
                    <a:pt x="148" y="188"/>
                  </a:lnTo>
                  <a:lnTo>
                    <a:pt x="148" y="188"/>
                  </a:lnTo>
                  <a:lnTo>
                    <a:pt x="146" y="184"/>
                  </a:lnTo>
                  <a:lnTo>
                    <a:pt x="148" y="180"/>
                  </a:lnTo>
                  <a:lnTo>
                    <a:pt x="148" y="180"/>
                  </a:lnTo>
                  <a:lnTo>
                    <a:pt x="152" y="178"/>
                  </a:lnTo>
                  <a:lnTo>
                    <a:pt x="156" y="180"/>
                  </a:lnTo>
                  <a:lnTo>
                    <a:pt x="180" y="206"/>
                  </a:lnTo>
                  <a:lnTo>
                    <a:pt x="180" y="206"/>
                  </a:lnTo>
                  <a:lnTo>
                    <a:pt x="186" y="210"/>
                  </a:lnTo>
                  <a:lnTo>
                    <a:pt x="192" y="210"/>
                  </a:lnTo>
                  <a:lnTo>
                    <a:pt x="198" y="210"/>
                  </a:lnTo>
                  <a:lnTo>
                    <a:pt x="204" y="206"/>
                  </a:lnTo>
                  <a:lnTo>
                    <a:pt x="204" y="206"/>
                  </a:lnTo>
                  <a:lnTo>
                    <a:pt x="208" y="200"/>
                  </a:lnTo>
                  <a:lnTo>
                    <a:pt x="208" y="194"/>
                  </a:lnTo>
                  <a:lnTo>
                    <a:pt x="208" y="188"/>
                  </a:lnTo>
                  <a:lnTo>
                    <a:pt x="204" y="182"/>
                  </a:lnTo>
                  <a:lnTo>
                    <a:pt x="178" y="158"/>
                  </a:lnTo>
                  <a:lnTo>
                    <a:pt x="178" y="158"/>
                  </a:lnTo>
                  <a:lnTo>
                    <a:pt x="176" y="154"/>
                  </a:lnTo>
                  <a:lnTo>
                    <a:pt x="178" y="150"/>
                  </a:lnTo>
                  <a:lnTo>
                    <a:pt x="178" y="150"/>
                  </a:lnTo>
                  <a:lnTo>
                    <a:pt x="182" y="148"/>
                  </a:lnTo>
                  <a:lnTo>
                    <a:pt x="186" y="150"/>
                  </a:lnTo>
                  <a:lnTo>
                    <a:pt x="212" y="174"/>
                  </a:lnTo>
                  <a:lnTo>
                    <a:pt x="212" y="174"/>
                  </a:lnTo>
                  <a:lnTo>
                    <a:pt x="218" y="178"/>
                  </a:lnTo>
                  <a:lnTo>
                    <a:pt x="224" y="180"/>
                  </a:lnTo>
                  <a:lnTo>
                    <a:pt x="230" y="178"/>
                  </a:lnTo>
                  <a:lnTo>
                    <a:pt x="234" y="174"/>
                  </a:lnTo>
                  <a:lnTo>
                    <a:pt x="234" y="174"/>
                  </a:lnTo>
                  <a:lnTo>
                    <a:pt x="238" y="170"/>
                  </a:lnTo>
                  <a:lnTo>
                    <a:pt x="240" y="164"/>
                  </a:lnTo>
                  <a:lnTo>
                    <a:pt x="238" y="158"/>
                  </a:lnTo>
                  <a:lnTo>
                    <a:pt x="234" y="152"/>
                  </a:lnTo>
                  <a:lnTo>
                    <a:pt x="210" y="126"/>
                  </a:lnTo>
                  <a:lnTo>
                    <a:pt x="210" y="126"/>
                  </a:lnTo>
                  <a:lnTo>
                    <a:pt x="208" y="122"/>
                  </a:lnTo>
                  <a:lnTo>
                    <a:pt x="210" y="118"/>
                  </a:lnTo>
                  <a:lnTo>
                    <a:pt x="210" y="118"/>
                  </a:lnTo>
                  <a:lnTo>
                    <a:pt x="214" y="116"/>
                  </a:lnTo>
                  <a:lnTo>
                    <a:pt x="218" y="118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8" y="148"/>
                  </a:lnTo>
                  <a:lnTo>
                    <a:pt x="254" y="148"/>
                  </a:lnTo>
                  <a:lnTo>
                    <a:pt x="260" y="148"/>
                  </a:lnTo>
                  <a:lnTo>
                    <a:pt x="266" y="144"/>
                  </a:lnTo>
                  <a:lnTo>
                    <a:pt x="266" y="144"/>
                  </a:lnTo>
                  <a:lnTo>
                    <a:pt x="270" y="138"/>
                  </a:lnTo>
                  <a:lnTo>
                    <a:pt x="270" y="132"/>
                  </a:lnTo>
                  <a:lnTo>
                    <a:pt x="270" y="126"/>
                  </a:lnTo>
                  <a:lnTo>
                    <a:pt x="266" y="120"/>
                  </a:lnTo>
                  <a:lnTo>
                    <a:pt x="266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82">
              <a:extLst>
                <a:ext uri="{FF2B5EF4-FFF2-40B4-BE49-F238E27FC236}">
                  <a16:creationId xmlns:a16="http://schemas.microsoft.com/office/drawing/2014/main" id="{8CF5685C-0ACF-BE24-831C-C2352FAF8B71}"/>
                </a:ext>
              </a:extLst>
            </p:cNvPr>
            <p:cNvSpPr/>
            <p:nvPr/>
          </p:nvSpPr>
          <p:spPr bwMode="auto">
            <a:xfrm>
              <a:off x="2570163" y="3663950"/>
              <a:ext cx="260350" cy="260350"/>
            </a:xfrm>
            <a:custGeom>
              <a:avLst/>
              <a:gdLst>
                <a:gd name="T0" fmla="*/ 160 w 164"/>
                <a:gd name="T1" fmla="*/ 32 h 164"/>
                <a:gd name="T2" fmla="*/ 160 w 164"/>
                <a:gd name="T3" fmla="*/ 32 h 164"/>
                <a:gd name="T4" fmla="*/ 162 w 164"/>
                <a:gd name="T5" fmla="*/ 34 h 164"/>
                <a:gd name="T6" fmla="*/ 164 w 164"/>
                <a:gd name="T7" fmla="*/ 38 h 164"/>
                <a:gd name="T8" fmla="*/ 162 w 164"/>
                <a:gd name="T9" fmla="*/ 42 h 164"/>
                <a:gd name="T10" fmla="*/ 160 w 164"/>
                <a:gd name="T11" fmla="*/ 46 h 164"/>
                <a:gd name="T12" fmla="*/ 44 w 164"/>
                <a:gd name="T13" fmla="*/ 162 h 164"/>
                <a:gd name="T14" fmla="*/ 44 w 164"/>
                <a:gd name="T15" fmla="*/ 162 h 164"/>
                <a:gd name="T16" fmla="*/ 42 w 164"/>
                <a:gd name="T17" fmla="*/ 164 h 164"/>
                <a:gd name="T18" fmla="*/ 38 w 164"/>
                <a:gd name="T19" fmla="*/ 164 h 164"/>
                <a:gd name="T20" fmla="*/ 34 w 164"/>
                <a:gd name="T21" fmla="*/ 164 h 164"/>
                <a:gd name="T22" fmla="*/ 30 w 164"/>
                <a:gd name="T23" fmla="*/ 162 h 164"/>
                <a:gd name="T24" fmla="*/ 2 w 164"/>
                <a:gd name="T25" fmla="*/ 132 h 164"/>
                <a:gd name="T26" fmla="*/ 2 w 164"/>
                <a:gd name="T27" fmla="*/ 132 h 164"/>
                <a:gd name="T28" fmla="*/ 0 w 164"/>
                <a:gd name="T29" fmla="*/ 130 h 164"/>
                <a:gd name="T30" fmla="*/ 0 w 164"/>
                <a:gd name="T31" fmla="*/ 126 h 164"/>
                <a:gd name="T32" fmla="*/ 0 w 164"/>
                <a:gd name="T33" fmla="*/ 122 h 164"/>
                <a:gd name="T34" fmla="*/ 2 w 164"/>
                <a:gd name="T35" fmla="*/ 118 h 164"/>
                <a:gd name="T36" fmla="*/ 118 w 164"/>
                <a:gd name="T37" fmla="*/ 2 h 164"/>
                <a:gd name="T38" fmla="*/ 118 w 164"/>
                <a:gd name="T39" fmla="*/ 2 h 164"/>
                <a:gd name="T40" fmla="*/ 122 w 164"/>
                <a:gd name="T41" fmla="*/ 0 h 164"/>
                <a:gd name="T42" fmla="*/ 124 w 164"/>
                <a:gd name="T43" fmla="*/ 0 h 164"/>
                <a:gd name="T44" fmla="*/ 128 w 164"/>
                <a:gd name="T45" fmla="*/ 0 h 164"/>
                <a:gd name="T46" fmla="*/ 132 w 164"/>
                <a:gd name="T47" fmla="*/ 2 h 164"/>
                <a:gd name="T48" fmla="*/ 160 w 164"/>
                <a:gd name="T49" fmla="*/ 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164">
                  <a:moveTo>
                    <a:pt x="160" y="32"/>
                  </a:moveTo>
                  <a:lnTo>
                    <a:pt x="160" y="32"/>
                  </a:lnTo>
                  <a:lnTo>
                    <a:pt x="162" y="34"/>
                  </a:lnTo>
                  <a:lnTo>
                    <a:pt x="164" y="38"/>
                  </a:lnTo>
                  <a:lnTo>
                    <a:pt x="162" y="42"/>
                  </a:lnTo>
                  <a:lnTo>
                    <a:pt x="160" y="46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2" y="164"/>
                  </a:lnTo>
                  <a:lnTo>
                    <a:pt x="38" y="164"/>
                  </a:lnTo>
                  <a:lnTo>
                    <a:pt x="34" y="164"/>
                  </a:lnTo>
                  <a:lnTo>
                    <a:pt x="30" y="162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0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2" y="118"/>
                  </a:lnTo>
                  <a:lnTo>
                    <a:pt x="118" y="2"/>
                  </a:lnTo>
                  <a:lnTo>
                    <a:pt x="118" y="2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2" y="2"/>
                  </a:lnTo>
                  <a:lnTo>
                    <a:pt x="16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Freeform 83">
              <a:extLst>
                <a:ext uri="{FF2B5EF4-FFF2-40B4-BE49-F238E27FC236}">
                  <a16:creationId xmlns:a16="http://schemas.microsoft.com/office/drawing/2014/main" id="{3EB7A015-800E-CA83-AA23-D396CDC7B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7638" y="3724275"/>
              <a:ext cx="406400" cy="396875"/>
            </a:xfrm>
            <a:custGeom>
              <a:avLst/>
              <a:gdLst>
                <a:gd name="T0" fmla="*/ 186 w 256"/>
                <a:gd name="T1" fmla="*/ 8 h 250"/>
                <a:gd name="T2" fmla="*/ 166 w 256"/>
                <a:gd name="T3" fmla="*/ 0 h 250"/>
                <a:gd name="T4" fmla="*/ 100 w 256"/>
                <a:gd name="T5" fmla="*/ 30 h 250"/>
                <a:gd name="T6" fmla="*/ 86 w 256"/>
                <a:gd name="T7" fmla="*/ 44 h 250"/>
                <a:gd name="T8" fmla="*/ 72 w 256"/>
                <a:gd name="T9" fmla="*/ 86 h 250"/>
                <a:gd name="T10" fmla="*/ 80 w 256"/>
                <a:gd name="T11" fmla="*/ 104 h 250"/>
                <a:gd name="T12" fmla="*/ 88 w 256"/>
                <a:gd name="T13" fmla="*/ 108 h 250"/>
                <a:gd name="T14" fmla="*/ 112 w 256"/>
                <a:gd name="T15" fmla="*/ 102 h 250"/>
                <a:gd name="T16" fmla="*/ 162 w 256"/>
                <a:gd name="T17" fmla="*/ 56 h 250"/>
                <a:gd name="T18" fmla="*/ 250 w 256"/>
                <a:gd name="T19" fmla="*/ 106 h 250"/>
                <a:gd name="T20" fmla="*/ 254 w 256"/>
                <a:gd name="T21" fmla="*/ 78 h 250"/>
                <a:gd name="T22" fmla="*/ 42 w 256"/>
                <a:gd name="T23" fmla="*/ 136 h 250"/>
                <a:gd name="T24" fmla="*/ 32 w 256"/>
                <a:gd name="T25" fmla="*/ 132 h 250"/>
                <a:gd name="T26" fmla="*/ 4 w 256"/>
                <a:gd name="T27" fmla="*/ 156 h 250"/>
                <a:gd name="T28" fmla="*/ 0 w 256"/>
                <a:gd name="T29" fmla="*/ 164 h 250"/>
                <a:gd name="T30" fmla="*/ 4 w 256"/>
                <a:gd name="T31" fmla="*/ 174 h 250"/>
                <a:gd name="T32" fmla="*/ 18 w 256"/>
                <a:gd name="T33" fmla="*/ 176 h 250"/>
                <a:gd name="T34" fmla="*/ 42 w 256"/>
                <a:gd name="T35" fmla="*/ 154 h 250"/>
                <a:gd name="T36" fmla="*/ 44 w 256"/>
                <a:gd name="T37" fmla="*/ 140 h 250"/>
                <a:gd name="T38" fmla="*/ 66 w 256"/>
                <a:gd name="T39" fmla="*/ 160 h 250"/>
                <a:gd name="T40" fmla="*/ 56 w 256"/>
                <a:gd name="T41" fmla="*/ 156 h 250"/>
                <a:gd name="T42" fmla="*/ 28 w 256"/>
                <a:gd name="T43" fmla="*/ 180 h 250"/>
                <a:gd name="T44" fmla="*/ 24 w 256"/>
                <a:gd name="T45" fmla="*/ 188 h 250"/>
                <a:gd name="T46" fmla="*/ 28 w 256"/>
                <a:gd name="T47" fmla="*/ 198 h 250"/>
                <a:gd name="T48" fmla="*/ 42 w 256"/>
                <a:gd name="T49" fmla="*/ 200 h 250"/>
                <a:gd name="T50" fmla="*/ 66 w 256"/>
                <a:gd name="T51" fmla="*/ 178 h 250"/>
                <a:gd name="T52" fmla="*/ 68 w 256"/>
                <a:gd name="T53" fmla="*/ 164 h 250"/>
                <a:gd name="T54" fmla="*/ 96 w 256"/>
                <a:gd name="T55" fmla="*/ 208 h 250"/>
                <a:gd name="T56" fmla="*/ 74 w 256"/>
                <a:gd name="T57" fmla="*/ 232 h 250"/>
                <a:gd name="T58" fmla="*/ 76 w 256"/>
                <a:gd name="T59" fmla="*/ 246 h 250"/>
                <a:gd name="T60" fmla="*/ 86 w 256"/>
                <a:gd name="T61" fmla="*/ 250 h 250"/>
                <a:gd name="T62" fmla="*/ 114 w 256"/>
                <a:gd name="T63" fmla="*/ 226 h 250"/>
                <a:gd name="T64" fmla="*/ 118 w 256"/>
                <a:gd name="T65" fmla="*/ 218 h 250"/>
                <a:gd name="T66" fmla="*/ 114 w 256"/>
                <a:gd name="T67" fmla="*/ 208 h 250"/>
                <a:gd name="T68" fmla="*/ 100 w 256"/>
                <a:gd name="T69" fmla="*/ 206 h 250"/>
                <a:gd name="T70" fmla="*/ 90 w 256"/>
                <a:gd name="T71" fmla="*/ 184 h 250"/>
                <a:gd name="T72" fmla="*/ 82 w 256"/>
                <a:gd name="T73" fmla="*/ 180 h 250"/>
                <a:gd name="T74" fmla="*/ 52 w 256"/>
                <a:gd name="T75" fmla="*/ 204 h 250"/>
                <a:gd name="T76" fmla="*/ 48 w 256"/>
                <a:gd name="T77" fmla="*/ 212 h 250"/>
                <a:gd name="T78" fmla="*/ 52 w 256"/>
                <a:gd name="T79" fmla="*/ 222 h 250"/>
                <a:gd name="T80" fmla="*/ 66 w 256"/>
                <a:gd name="T81" fmla="*/ 224 h 250"/>
                <a:gd name="T82" fmla="*/ 90 w 256"/>
                <a:gd name="T83" fmla="*/ 202 h 250"/>
                <a:gd name="T84" fmla="*/ 92 w 256"/>
                <a:gd name="T85" fmla="*/ 18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6" h="250">
                  <a:moveTo>
                    <a:pt x="250" y="70"/>
                  </a:moveTo>
                  <a:lnTo>
                    <a:pt x="186" y="8"/>
                  </a:lnTo>
                  <a:lnTo>
                    <a:pt x="186" y="8"/>
                  </a:lnTo>
                  <a:lnTo>
                    <a:pt x="180" y="4"/>
                  </a:lnTo>
                  <a:lnTo>
                    <a:pt x="174" y="0"/>
                  </a:lnTo>
                  <a:lnTo>
                    <a:pt x="166" y="0"/>
                  </a:lnTo>
                  <a:lnTo>
                    <a:pt x="158" y="4"/>
                  </a:lnTo>
                  <a:lnTo>
                    <a:pt x="158" y="4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92" y="36"/>
                  </a:lnTo>
                  <a:lnTo>
                    <a:pt x="86" y="44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2" y="86"/>
                  </a:lnTo>
                  <a:lnTo>
                    <a:pt x="74" y="92"/>
                  </a:lnTo>
                  <a:lnTo>
                    <a:pt x="76" y="98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8" y="10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4" y="108"/>
                  </a:lnTo>
                  <a:lnTo>
                    <a:pt x="112" y="102"/>
                  </a:lnTo>
                  <a:lnTo>
                    <a:pt x="116" y="94"/>
                  </a:lnTo>
                  <a:lnTo>
                    <a:pt x="126" y="68"/>
                  </a:lnTo>
                  <a:lnTo>
                    <a:pt x="162" y="56"/>
                  </a:lnTo>
                  <a:lnTo>
                    <a:pt x="232" y="124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54" y="98"/>
                  </a:lnTo>
                  <a:lnTo>
                    <a:pt x="256" y="88"/>
                  </a:lnTo>
                  <a:lnTo>
                    <a:pt x="254" y="78"/>
                  </a:lnTo>
                  <a:lnTo>
                    <a:pt x="250" y="70"/>
                  </a:lnTo>
                  <a:lnTo>
                    <a:pt x="250" y="70"/>
                  </a:lnTo>
                  <a:close/>
                  <a:moveTo>
                    <a:pt x="42" y="136"/>
                  </a:moveTo>
                  <a:lnTo>
                    <a:pt x="42" y="136"/>
                  </a:lnTo>
                  <a:lnTo>
                    <a:pt x="38" y="132"/>
                  </a:lnTo>
                  <a:lnTo>
                    <a:pt x="32" y="132"/>
                  </a:lnTo>
                  <a:lnTo>
                    <a:pt x="28" y="132"/>
                  </a:lnTo>
                  <a:lnTo>
                    <a:pt x="24" y="13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0" y="164"/>
                  </a:lnTo>
                  <a:lnTo>
                    <a:pt x="0" y="170"/>
                  </a:lnTo>
                  <a:lnTo>
                    <a:pt x="4" y="174"/>
                  </a:lnTo>
                  <a:lnTo>
                    <a:pt x="4" y="174"/>
                  </a:lnTo>
                  <a:lnTo>
                    <a:pt x="8" y="176"/>
                  </a:lnTo>
                  <a:lnTo>
                    <a:pt x="12" y="178"/>
                  </a:lnTo>
                  <a:lnTo>
                    <a:pt x="18" y="176"/>
                  </a:lnTo>
                  <a:lnTo>
                    <a:pt x="22" y="174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0"/>
                  </a:lnTo>
                  <a:lnTo>
                    <a:pt x="46" y="144"/>
                  </a:lnTo>
                  <a:lnTo>
                    <a:pt x="44" y="140"/>
                  </a:lnTo>
                  <a:lnTo>
                    <a:pt x="42" y="136"/>
                  </a:lnTo>
                  <a:lnTo>
                    <a:pt x="42" y="136"/>
                  </a:lnTo>
                  <a:close/>
                  <a:moveTo>
                    <a:pt x="66" y="160"/>
                  </a:moveTo>
                  <a:lnTo>
                    <a:pt x="66" y="160"/>
                  </a:lnTo>
                  <a:lnTo>
                    <a:pt x="62" y="156"/>
                  </a:lnTo>
                  <a:lnTo>
                    <a:pt x="56" y="156"/>
                  </a:lnTo>
                  <a:lnTo>
                    <a:pt x="52" y="156"/>
                  </a:lnTo>
                  <a:lnTo>
                    <a:pt x="48" y="160"/>
                  </a:lnTo>
                  <a:lnTo>
                    <a:pt x="28" y="180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4" y="188"/>
                  </a:lnTo>
                  <a:lnTo>
                    <a:pt x="24" y="194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2" y="200"/>
                  </a:lnTo>
                  <a:lnTo>
                    <a:pt x="36" y="202"/>
                  </a:lnTo>
                  <a:lnTo>
                    <a:pt x="42" y="200"/>
                  </a:lnTo>
                  <a:lnTo>
                    <a:pt x="46" y="19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8" y="174"/>
                  </a:lnTo>
                  <a:lnTo>
                    <a:pt x="70" y="168"/>
                  </a:lnTo>
                  <a:lnTo>
                    <a:pt x="68" y="164"/>
                  </a:lnTo>
                  <a:lnTo>
                    <a:pt x="66" y="160"/>
                  </a:lnTo>
                  <a:lnTo>
                    <a:pt x="66" y="160"/>
                  </a:lnTo>
                  <a:close/>
                  <a:moveTo>
                    <a:pt x="96" y="208"/>
                  </a:moveTo>
                  <a:lnTo>
                    <a:pt x="76" y="228"/>
                  </a:lnTo>
                  <a:lnTo>
                    <a:pt x="76" y="228"/>
                  </a:lnTo>
                  <a:lnTo>
                    <a:pt x="74" y="232"/>
                  </a:lnTo>
                  <a:lnTo>
                    <a:pt x="72" y="238"/>
                  </a:lnTo>
                  <a:lnTo>
                    <a:pt x="74" y="242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80" y="250"/>
                  </a:lnTo>
                  <a:lnTo>
                    <a:pt x="86" y="250"/>
                  </a:lnTo>
                  <a:lnTo>
                    <a:pt x="90" y="250"/>
                  </a:lnTo>
                  <a:lnTo>
                    <a:pt x="94" y="246"/>
                  </a:lnTo>
                  <a:lnTo>
                    <a:pt x="114" y="226"/>
                  </a:lnTo>
                  <a:lnTo>
                    <a:pt x="114" y="226"/>
                  </a:lnTo>
                  <a:lnTo>
                    <a:pt x="118" y="222"/>
                  </a:lnTo>
                  <a:lnTo>
                    <a:pt x="118" y="218"/>
                  </a:lnTo>
                  <a:lnTo>
                    <a:pt x="118" y="212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0" y="206"/>
                  </a:lnTo>
                  <a:lnTo>
                    <a:pt x="106" y="204"/>
                  </a:lnTo>
                  <a:lnTo>
                    <a:pt x="100" y="206"/>
                  </a:lnTo>
                  <a:lnTo>
                    <a:pt x="96" y="208"/>
                  </a:lnTo>
                  <a:lnTo>
                    <a:pt x="96" y="208"/>
                  </a:lnTo>
                  <a:close/>
                  <a:moveTo>
                    <a:pt x="90" y="184"/>
                  </a:moveTo>
                  <a:lnTo>
                    <a:pt x="90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6" y="180"/>
                  </a:lnTo>
                  <a:lnTo>
                    <a:pt x="72" y="184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50" y="208"/>
                  </a:lnTo>
                  <a:lnTo>
                    <a:pt x="48" y="212"/>
                  </a:lnTo>
                  <a:lnTo>
                    <a:pt x="50" y="218"/>
                  </a:lnTo>
                  <a:lnTo>
                    <a:pt x="52" y="222"/>
                  </a:lnTo>
                  <a:lnTo>
                    <a:pt x="52" y="222"/>
                  </a:lnTo>
                  <a:lnTo>
                    <a:pt x="56" y="224"/>
                  </a:lnTo>
                  <a:lnTo>
                    <a:pt x="60" y="226"/>
                  </a:lnTo>
                  <a:lnTo>
                    <a:pt x="66" y="224"/>
                  </a:lnTo>
                  <a:lnTo>
                    <a:pt x="70" y="22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2" y="198"/>
                  </a:lnTo>
                  <a:lnTo>
                    <a:pt x="94" y="192"/>
                  </a:lnTo>
                  <a:lnTo>
                    <a:pt x="92" y="188"/>
                  </a:lnTo>
                  <a:lnTo>
                    <a:pt x="90" y="184"/>
                  </a:lnTo>
                  <a:lnTo>
                    <a:pt x="90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4E96121-51E7-5141-0220-B2483B0C1C38}"/>
              </a:ext>
            </a:extLst>
          </p:cNvPr>
          <p:cNvGrpSpPr/>
          <p:nvPr/>
        </p:nvGrpSpPr>
        <p:grpSpPr>
          <a:xfrm>
            <a:off x="2518581" y="4159703"/>
            <a:ext cx="1721603" cy="1451681"/>
            <a:chOff x="1579252" y="3990109"/>
            <a:chExt cx="1721603" cy="1451681"/>
          </a:xfrm>
        </p:grpSpPr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61EE4B6E-69A6-EC32-8C8A-6B6A6882A91C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8BDD4BD-1B22-6DB7-BABF-25B1A381BB41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9EF427C-DDF3-038E-6CD0-D8DD225C9D94}"/>
              </a:ext>
            </a:extLst>
          </p:cNvPr>
          <p:cNvGrpSpPr/>
          <p:nvPr/>
        </p:nvGrpSpPr>
        <p:grpSpPr>
          <a:xfrm>
            <a:off x="4335105" y="4159703"/>
            <a:ext cx="1721603" cy="1451681"/>
            <a:chOff x="1579252" y="3990109"/>
            <a:chExt cx="1721603" cy="1451681"/>
          </a:xfrm>
        </p:grpSpPr>
        <p:sp>
          <p:nvSpPr>
            <p:cNvPr id="53" name="Rectangle 18">
              <a:extLst>
                <a:ext uri="{FF2B5EF4-FFF2-40B4-BE49-F238E27FC236}">
                  <a16:creationId xmlns:a16="http://schemas.microsoft.com/office/drawing/2014/main" id="{DC648AAD-2146-EBF7-24CA-1230264A6591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76D6B48-4786-FBC8-4D35-F3C7D3150E04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864BE0A-662F-C8C1-BE51-3B14A67B25FC}"/>
              </a:ext>
            </a:extLst>
          </p:cNvPr>
          <p:cNvGrpSpPr/>
          <p:nvPr/>
        </p:nvGrpSpPr>
        <p:grpSpPr>
          <a:xfrm>
            <a:off x="6201951" y="4159703"/>
            <a:ext cx="1721603" cy="1451681"/>
            <a:chOff x="1579252" y="3990109"/>
            <a:chExt cx="1721603" cy="1451681"/>
          </a:xfrm>
        </p:grpSpPr>
        <p:sp>
          <p:nvSpPr>
            <p:cNvPr id="57" name="Rectangle 18">
              <a:extLst>
                <a:ext uri="{FF2B5EF4-FFF2-40B4-BE49-F238E27FC236}">
                  <a16:creationId xmlns:a16="http://schemas.microsoft.com/office/drawing/2014/main" id="{AB652CB7-9D9B-1D04-9461-4EAC3BA1F6AC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AC3AB38-A5D2-2CCF-F607-513C4FDDDBA2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B920B74-9206-61FA-DE6E-C013D62B5317}"/>
              </a:ext>
            </a:extLst>
          </p:cNvPr>
          <p:cNvGrpSpPr/>
          <p:nvPr/>
        </p:nvGrpSpPr>
        <p:grpSpPr>
          <a:xfrm>
            <a:off x="8014913" y="4159703"/>
            <a:ext cx="1721603" cy="1451681"/>
            <a:chOff x="1579252" y="3990109"/>
            <a:chExt cx="1721603" cy="1451681"/>
          </a:xfrm>
        </p:grpSpPr>
        <p:sp>
          <p:nvSpPr>
            <p:cNvPr id="60" name="Rectangle 18">
              <a:extLst>
                <a:ext uri="{FF2B5EF4-FFF2-40B4-BE49-F238E27FC236}">
                  <a16:creationId xmlns:a16="http://schemas.microsoft.com/office/drawing/2014/main" id="{93ED165D-BA54-79FA-51E7-5F6B533EF023}"/>
                </a:ext>
              </a:extLst>
            </p:cNvPr>
            <p:cNvSpPr/>
            <p:nvPr/>
          </p:nvSpPr>
          <p:spPr>
            <a:xfrm>
              <a:off x="1579252" y="4267366"/>
              <a:ext cx="1721603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01E06B3-D2CE-B64C-FED1-0783E25FEB09}"/>
                </a:ext>
              </a:extLst>
            </p:cNvPr>
            <p:cNvSpPr txBox="1"/>
            <p:nvPr/>
          </p:nvSpPr>
          <p:spPr>
            <a:xfrm>
              <a:off x="1701567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2463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8B1D03-88E9-491F-2CA8-6B6EE487F5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4400" y="1990444"/>
            <a:ext cx="5283200" cy="421677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AD815D58-6D90-D49D-20F4-A7890D5AB954}"/>
              </a:ext>
            </a:extLst>
          </p:cNvPr>
          <p:cNvSpPr/>
          <p:nvPr/>
        </p:nvSpPr>
        <p:spPr>
          <a:xfrm>
            <a:off x="3710130" y="2273300"/>
            <a:ext cx="546100" cy="546100"/>
          </a:xfrm>
          <a:prstGeom prst="ellipse">
            <a:avLst/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E530223-7166-D6CE-219E-ED43C4E61306}"/>
              </a:ext>
            </a:extLst>
          </p:cNvPr>
          <p:cNvGrpSpPr/>
          <p:nvPr/>
        </p:nvGrpSpPr>
        <p:grpSpPr>
          <a:xfrm>
            <a:off x="1092200" y="2232059"/>
            <a:ext cx="2490065" cy="1174682"/>
            <a:chOff x="810790" y="3990109"/>
            <a:chExt cx="2490065" cy="1174682"/>
          </a:xfrm>
        </p:grpSpPr>
        <p:sp>
          <p:nvSpPr>
            <p:cNvPr id="6" name="Rectangle 18">
              <a:extLst>
                <a:ext uri="{FF2B5EF4-FFF2-40B4-BE49-F238E27FC236}">
                  <a16:creationId xmlns:a16="http://schemas.microsoft.com/office/drawing/2014/main" id="{2E5AA0F3-531A-FFE8-F8ED-94EA6CE2D584}"/>
                </a:ext>
              </a:extLst>
            </p:cNvPr>
            <p:cNvSpPr/>
            <p:nvPr/>
          </p:nvSpPr>
          <p:spPr>
            <a:xfrm>
              <a:off x="810790" y="4267366"/>
              <a:ext cx="2490065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6440D31-A6FA-2389-0AB4-81E8DACBB40B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BAC5CA7-2C9E-FAE0-A5EF-7608C2EC562E}"/>
              </a:ext>
            </a:extLst>
          </p:cNvPr>
          <p:cNvSpPr txBox="1"/>
          <p:nvPr/>
        </p:nvSpPr>
        <p:spPr>
          <a:xfrm>
            <a:off x="3757798" y="2361684"/>
            <a:ext cx="45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阿里巴巴普惠体 2.0 55 Regular" panose="00020600040101010101" pitchFamily="18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F168868-F4D9-9E81-FD6B-2F12F223ECCE}"/>
              </a:ext>
            </a:extLst>
          </p:cNvPr>
          <p:cNvSpPr/>
          <p:nvPr/>
        </p:nvSpPr>
        <p:spPr>
          <a:xfrm>
            <a:off x="3710130" y="4079842"/>
            <a:ext cx="546100" cy="546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AB27F78-EB9A-3103-2F4F-BC19FD5747AB}"/>
              </a:ext>
            </a:extLst>
          </p:cNvPr>
          <p:cNvGrpSpPr/>
          <p:nvPr/>
        </p:nvGrpSpPr>
        <p:grpSpPr>
          <a:xfrm>
            <a:off x="1092200" y="4038601"/>
            <a:ext cx="2490065" cy="1174682"/>
            <a:chOff x="810790" y="3990109"/>
            <a:chExt cx="2490065" cy="1174682"/>
          </a:xfrm>
        </p:grpSpPr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8D371438-106F-DD0B-DBD7-2120AE3521EF}"/>
                </a:ext>
              </a:extLst>
            </p:cNvPr>
            <p:cNvSpPr/>
            <p:nvPr/>
          </p:nvSpPr>
          <p:spPr>
            <a:xfrm>
              <a:off x="810790" y="4267366"/>
              <a:ext cx="2490065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52BCFDF-B876-29E4-B504-E63FB829DBF5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FC79FA3-13BC-56EE-9039-A6A2F8DDA0A1}"/>
              </a:ext>
            </a:extLst>
          </p:cNvPr>
          <p:cNvSpPr txBox="1"/>
          <p:nvPr/>
        </p:nvSpPr>
        <p:spPr>
          <a:xfrm>
            <a:off x="3757798" y="4168226"/>
            <a:ext cx="45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阿里巴巴普惠体 2.0 55 Regular" panose="00020600040101010101" pitchFamily="18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4E6914D-9D0A-2954-9956-E599CED2B85E}"/>
              </a:ext>
            </a:extLst>
          </p:cNvPr>
          <p:cNvSpPr/>
          <p:nvPr/>
        </p:nvSpPr>
        <p:spPr>
          <a:xfrm>
            <a:off x="7888104" y="2273300"/>
            <a:ext cx="546100" cy="546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ECAF69-D938-E7C6-3F1B-055375219802}"/>
              </a:ext>
            </a:extLst>
          </p:cNvPr>
          <p:cNvSpPr txBox="1"/>
          <p:nvPr/>
        </p:nvSpPr>
        <p:spPr>
          <a:xfrm>
            <a:off x="7935772" y="2361684"/>
            <a:ext cx="45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阿里巴巴普惠体 2.0 55 Regular" panose="00020600040101010101" pitchFamily="18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70AC553-03C4-BB77-F8A3-5C095B91C7E1}"/>
              </a:ext>
            </a:extLst>
          </p:cNvPr>
          <p:cNvSpPr/>
          <p:nvPr/>
        </p:nvSpPr>
        <p:spPr>
          <a:xfrm>
            <a:off x="7888104" y="4079842"/>
            <a:ext cx="546100" cy="546100"/>
          </a:xfrm>
          <a:prstGeom prst="ellipse">
            <a:avLst/>
          </a:pr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D9DF59-5F01-FA32-85AD-D339BDD07A4E}"/>
              </a:ext>
            </a:extLst>
          </p:cNvPr>
          <p:cNvSpPr txBox="1"/>
          <p:nvPr/>
        </p:nvSpPr>
        <p:spPr>
          <a:xfrm>
            <a:off x="7935772" y="4168226"/>
            <a:ext cx="45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阿里巴巴普惠体 2.0 55 Regular" panose="00020600040101010101" pitchFamily="18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D837C67-B3E7-9772-BE89-08C1C13AE70D}"/>
              </a:ext>
            </a:extLst>
          </p:cNvPr>
          <p:cNvGrpSpPr/>
          <p:nvPr/>
        </p:nvGrpSpPr>
        <p:grpSpPr>
          <a:xfrm>
            <a:off x="8623300" y="2232059"/>
            <a:ext cx="2490065" cy="1174682"/>
            <a:chOff x="810790" y="3990109"/>
            <a:chExt cx="2490065" cy="1174682"/>
          </a:xfrm>
        </p:grpSpPr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id="{79920733-973F-055B-4C99-D03B2EB77FE5}"/>
                </a:ext>
              </a:extLst>
            </p:cNvPr>
            <p:cNvSpPr/>
            <p:nvPr/>
          </p:nvSpPr>
          <p:spPr>
            <a:xfrm>
              <a:off x="810790" y="4267366"/>
              <a:ext cx="2490065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5A1615A-4997-27D8-E522-733425546D6A}"/>
                </a:ext>
              </a:extLst>
            </p:cNvPr>
            <p:cNvSpPr txBox="1"/>
            <p:nvPr/>
          </p:nvSpPr>
          <p:spPr>
            <a:xfrm>
              <a:off x="8107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EB39872-581E-3237-206C-29463A0A299D}"/>
              </a:ext>
            </a:extLst>
          </p:cNvPr>
          <p:cNvGrpSpPr/>
          <p:nvPr/>
        </p:nvGrpSpPr>
        <p:grpSpPr>
          <a:xfrm>
            <a:off x="8623300" y="4038601"/>
            <a:ext cx="2490065" cy="1174682"/>
            <a:chOff x="810790" y="3990109"/>
            <a:chExt cx="2490065" cy="1174682"/>
          </a:xfrm>
        </p:grpSpPr>
        <p:sp>
          <p:nvSpPr>
            <p:cNvPr id="24" name="Rectangle 18">
              <a:extLst>
                <a:ext uri="{FF2B5EF4-FFF2-40B4-BE49-F238E27FC236}">
                  <a16:creationId xmlns:a16="http://schemas.microsoft.com/office/drawing/2014/main" id="{0123E464-3906-987D-FD57-D5A373243886}"/>
                </a:ext>
              </a:extLst>
            </p:cNvPr>
            <p:cNvSpPr/>
            <p:nvPr/>
          </p:nvSpPr>
          <p:spPr>
            <a:xfrm>
              <a:off x="810790" y="4267366"/>
              <a:ext cx="2490065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549EE48-1D5F-1126-7D94-1B5033E62863}"/>
                </a:ext>
              </a:extLst>
            </p:cNvPr>
            <p:cNvSpPr txBox="1"/>
            <p:nvPr/>
          </p:nvSpPr>
          <p:spPr>
            <a:xfrm>
              <a:off x="818961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9268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1AB15A6E-6993-05F9-0F48-E381F406FBE4}"/>
              </a:ext>
            </a:extLst>
          </p:cNvPr>
          <p:cNvGrpSpPr/>
          <p:nvPr/>
        </p:nvGrpSpPr>
        <p:grpSpPr>
          <a:xfrm>
            <a:off x="9261770" y="4368596"/>
            <a:ext cx="3145145" cy="2072269"/>
            <a:chOff x="3528250" y="5433460"/>
            <a:chExt cx="893245" cy="5885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96C2D9C-8D7B-E9C6-0CB4-6BF8B3D12065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884961E-B061-7ECC-03C7-78B5E80B1716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8F83E42F-0A62-FD3A-0E84-BAC3C2D28320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0275076-A4E8-70B4-28E3-C111DD9CCF4A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D6A07C6-9014-F7DE-0F26-8AD854D70F52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4E01A54-A948-16A1-8DDC-FC7C65D9E466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75E22A-BD18-876E-94E8-397B0304C8A7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C7C8688-D2F7-EAF0-072B-84AE005C5FB4}"/>
              </a:ext>
            </a:extLst>
          </p:cNvPr>
          <p:cNvSpPr/>
          <p:nvPr/>
        </p:nvSpPr>
        <p:spPr>
          <a:xfrm flipH="1">
            <a:off x="8381055" y="5914772"/>
            <a:ext cx="529791" cy="486573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946530C-CDBD-11B6-B94F-D405FC917297}"/>
              </a:ext>
            </a:extLst>
          </p:cNvPr>
          <p:cNvGrpSpPr/>
          <p:nvPr/>
        </p:nvGrpSpPr>
        <p:grpSpPr>
          <a:xfrm flipH="1">
            <a:off x="8377654" y="5911805"/>
            <a:ext cx="536524" cy="492509"/>
            <a:chOff x="8180676" y="5219051"/>
            <a:chExt cx="1782921" cy="188411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4C19DC-CE06-75FF-3F92-188CE81595BF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983A06F-C1F0-991E-FD12-2658E19B8894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8B6E3BB-8892-B217-AE5A-EEEFDED9F2B9}"/>
              </a:ext>
            </a:extLst>
          </p:cNvPr>
          <p:cNvSpPr/>
          <p:nvPr/>
        </p:nvSpPr>
        <p:spPr>
          <a:xfrm>
            <a:off x="9011696" y="5648845"/>
            <a:ext cx="952379" cy="1006939"/>
          </a:xfrm>
          <a:custGeom>
            <a:avLst/>
            <a:gdLst>
              <a:gd name="connsiteX0" fmla="*/ 753321 w 753320"/>
              <a:gd name="connsiteY0" fmla="*/ 398238 h 796476"/>
              <a:gd name="connsiteX1" fmla="*/ 376660 w 753320"/>
              <a:gd name="connsiteY1" fmla="*/ 796477 h 796476"/>
              <a:gd name="connsiteX2" fmla="*/ 0 w 753320"/>
              <a:gd name="connsiteY2" fmla="*/ 398238 h 796476"/>
              <a:gd name="connsiteX3" fmla="*/ 376660 w 753320"/>
              <a:gd name="connsiteY3" fmla="*/ 0 h 796476"/>
              <a:gd name="connsiteX4" fmla="*/ 753321 w 753320"/>
              <a:gd name="connsiteY4" fmla="*/ 398238 h 7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320" h="796476">
                <a:moveTo>
                  <a:pt x="753321" y="398238"/>
                </a:moveTo>
                <a:cubicBezTo>
                  <a:pt x="753321" y="618179"/>
                  <a:pt x="584684" y="796477"/>
                  <a:pt x="376660" y="796477"/>
                </a:cubicBezTo>
                <a:cubicBezTo>
                  <a:pt x="168637" y="796477"/>
                  <a:pt x="0" y="618179"/>
                  <a:pt x="0" y="398238"/>
                </a:cubicBezTo>
                <a:cubicBezTo>
                  <a:pt x="0" y="178297"/>
                  <a:pt x="168637" y="0"/>
                  <a:pt x="376660" y="0"/>
                </a:cubicBezTo>
                <a:cubicBezTo>
                  <a:pt x="584684" y="0"/>
                  <a:pt x="753321" y="178297"/>
                  <a:pt x="753321" y="39823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B13380-290D-FC78-B29D-EB2722E22D9A}"/>
              </a:ext>
            </a:extLst>
          </p:cNvPr>
          <p:cNvGrpSpPr/>
          <p:nvPr/>
        </p:nvGrpSpPr>
        <p:grpSpPr>
          <a:xfrm>
            <a:off x="9005707" y="5642704"/>
            <a:ext cx="964481" cy="1019222"/>
            <a:chOff x="8180676" y="5219051"/>
            <a:chExt cx="1782921" cy="188411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7E06A0-A5FD-F0F3-9F02-ADC661AA1842}"/>
                </a:ext>
              </a:extLst>
            </p:cNvPr>
            <p:cNvSpPr/>
            <p:nvPr/>
          </p:nvSpPr>
          <p:spPr>
            <a:xfrm>
              <a:off x="8180676" y="5219051"/>
              <a:ext cx="1782921" cy="1884115"/>
            </a:xfrm>
            <a:custGeom>
              <a:avLst/>
              <a:gdLst>
                <a:gd name="connsiteX0" fmla="*/ 381398 w 762892"/>
                <a:gd name="connsiteY0" fmla="*/ 806192 h 806192"/>
                <a:gd name="connsiteX1" fmla="*/ 0 w 762892"/>
                <a:gd name="connsiteY1" fmla="*/ 403096 h 806192"/>
                <a:gd name="connsiteX2" fmla="*/ 381398 w 762892"/>
                <a:gd name="connsiteY2" fmla="*/ 0 h 806192"/>
                <a:gd name="connsiteX3" fmla="*/ 762892 w 762892"/>
                <a:gd name="connsiteY3" fmla="*/ 403096 h 806192"/>
                <a:gd name="connsiteX4" fmla="*/ 381398 w 762892"/>
                <a:gd name="connsiteY4" fmla="*/ 806192 h 806192"/>
                <a:gd name="connsiteX5" fmla="*/ 381398 w 762892"/>
                <a:gd name="connsiteY5" fmla="*/ 9521 h 806192"/>
                <a:gd name="connsiteX6" fmla="*/ 9668 w 762892"/>
                <a:gd name="connsiteY6" fmla="*/ 402902 h 806192"/>
                <a:gd name="connsiteX7" fmla="*/ 381398 w 762892"/>
                <a:gd name="connsiteY7" fmla="*/ 796282 h 806192"/>
                <a:gd name="connsiteX8" fmla="*/ 753224 w 762892"/>
                <a:gd name="connsiteY8" fmla="*/ 402902 h 806192"/>
                <a:gd name="connsiteX9" fmla="*/ 381398 w 762892"/>
                <a:gd name="connsiteY9" fmla="*/ 9716 h 80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892" h="806192">
                  <a:moveTo>
                    <a:pt x="381398" y="806192"/>
                  </a:moveTo>
                  <a:cubicBezTo>
                    <a:pt x="171121" y="806192"/>
                    <a:pt x="0" y="625387"/>
                    <a:pt x="0" y="403096"/>
                  </a:cubicBezTo>
                  <a:cubicBezTo>
                    <a:pt x="0" y="180805"/>
                    <a:pt x="171121" y="0"/>
                    <a:pt x="381398" y="0"/>
                  </a:cubicBezTo>
                  <a:cubicBezTo>
                    <a:pt x="591674" y="0"/>
                    <a:pt x="762892" y="180805"/>
                    <a:pt x="762892" y="403096"/>
                  </a:cubicBezTo>
                  <a:cubicBezTo>
                    <a:pt x="762892" y="625387"/>
                    <a:pt x="591771" y="806192"/>
                    <a:pt x="381398" y="806192"/>
                  </a:cubicBezTo>
                  <a:close/>
                  <a:moveTo>
                    <a:pt x="381398" y="9521"/>
                  </a:moveTo>
                  <a:cubicBezTo>
                    <a:pt x="176439" y="9521"/>
                    <a:pt x="9668" y="186052"/>
                    <a:pt x="9668" y="402902"/>
                  </a:cubicBezTo>
                  <a:cubicBezTo>
                    <a:pt x="9668" y="619752"/>
                    <a:pt x="176439" y="796282"/>
                    <a:pt x="381398" y="796282"/>
                  </a:cubicBezTo>
                  <a:cubicBezTo>
                    <a:pt x="586357" y="796282"/>
                    <a:pt x="753224" y="619849"/>
                    <a:pt x="753224" y="402902"/>
                  </a:cubicBezTo>
                  <a:cubicBezTo>
                    <a:pt x="753224" y="185955"/>
                    <a:pt x="586453" y="9716"/>
                    <a:pt x="381398" y="9716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D95954E-13EF-3DE8-2956-E66B65826137}"/>
                </a:ext>
              </a:extLst>
            </p:cNvPr>
            <p:cNvSpPr/>
            <p:nvPr/>
          </p:nvSpPr>
          <p:spPr>
            <a:xfrm>
              <a:off x="8475984" y="5530800"/>
              <a:ext cx="1192078" cy="1260617"/>
            </a:xfrm>
            <a:custGeom>
              <a:avLst/>
              <a:gdLst>
                <a:gd name="connsiteX0" fmla="*/ 510077 w 510077"/>
                <a:gd name="connsiteY0" fmla="*/ 269702 h 539404"/>
                <a:gd name="connsiteX1" fmla="*/ 255039 w 510077"/>
                <a:gd name="connsiteY1" fmla="*/ 539404 h 539404"/>
                <a:gd name="connsiteX2" fmla="*/ 0 w 510077"/>
                <a:gd name="connsiteY2" fmla="*/ 269702 h 539404"/>
                <a:gd name="connsiteX3" fmla="*/ 255039 w 510077"/>
                <a:gd name="connsiteY3" fmla="*/ 0 h 539404"/>
                <a:gd name="connsiteX4" fmla="*/ 510077 w 510077"/>
                <a:gd name="connsiteY4" fmla="*/ 269702 h 53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077" h="539404">
                  <a:moveTo>
                    <a:pt x="510077" y="269702"/>
                  </a:moveTo>
                  <a:cubicBezTo>
                    <a:pt x="510077" y="418655"/>
                    <a:pt x="395892" y="539404"/>
                    <a:pt x="255039" y="539404"/>
                  </a:cubicBezTo>
                  <a:cubicBezTo>
                    <a:pt x="114185" y="539404"/>
                    <a:pt x="0" y="418655"/>
                    <a:pt x="0" y="269702"/>
                  </a:cubicBezTo>
                  <a:cubicBezTo>
                    <a:pt x="0" y="120750"/>
                    <a:pt x="114185" y="0"/>
                    <a:pt x="255039" y="0"/>
                  </a:cubicBezTo>
                  <a:cubicBezTo>
                    <a:pt x="395892" y="0"/>
                    <a:pt x="510077" y="120750"/>
                    <a:pt x="510077" y="26970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C4271EB-AF9B-4954-2020-371BCBEA1F9F}"/>
              </a:ext>
            </a:extLst>
          </p:cNvPr>
          <p:cNvSpPr/>
          <p:nvPr/>
        </p:nvSpPr>
        <p:spPr>
          <a:xfrm>
            <a:off x="2469213" y="1221948"/>
            <a:ext cx="5726546" cy="5833023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C7121B">
              <a:alpha val="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5BFFF79-53A9-2CCE-76C9-3296ABCCEC22}"/>
              </a:ext>
            </a:extLst>
          </p:cNvPr>
          <p:cNvSpPr/>
          <p:nvPr/>
        </p:nvSpPr>
        <p:spPr>
          <a:xfrm flipH="1">
            <a:off x="-181611" y="4934681"/>
            <a:ext cx="3266769" cy="2057442"/>
          </a:xfrm>
          <a:custGeom>
            <a:avLst/>
            <a:gdLst>
              <a:gd name="connsiteX0" fmla="*/ 892874 w 893150"/>
              <a:gd name="connsiteY0" fmla="*/ 371170 h 584329"/>
              <a:gd name="connsiteX1" fmla="*/ 854202 w 893150"/>
              <a:gd name="connsiteY1" fmla="*/ 279825 h 584329"/>
              <a:gd name="connsiteX2" fmla="*/ 778383 w 893150"/>
              <a:gd name="connsiteY2" fmla="*/ 233248 h 584329"/>
              <a:gd name="connsiteX3" fmla="*/ 723995 w 893150"/>
              <a:gd name="connsiteY3" fmla="*/ 240772 h 584329"/>
              <a:gd name="connsiteX4" fmla="*/ 723710 w 893150"/>
              <a:gd name="connsiteY4" fmla="*/ 240487 h 584329"/>
              <a:gd name="connsiteX5" fmla="*/ 783431 w 893150"/>
              <a:gd name="connsiteY5" fmla="*/ 175907 h 584329"/>
              <a:gd name="connsiteX6" fmla="*/ 778193 w 893150"/>
              <a:gd name="connsiteY6" fmla="*/ 73895 h 584329"/>
              <a:gd name="connsiteX7" fmla="*/ 611696 w 893150"/>
              <a:gd name="connsiteY7" fmla="*/ 5410 h 584329"/>
              <a:gd name="connsiteX8" fmla="*/ 528638 w 893150"/>
              <a:gd name="connsiteY8" fmla="*/ 86563 h 584329"/>
              <a:gd name="connsiteX9" fmla="*/ 326993 w 893150"/>
              <a:gd name="connsiteY9" fmla="*/ 201815 h 584329"/>
              <a:gd name="connsiteX10" fmla="*/ 268224 w 893150"/>
              <a:gd name="connsiteY10" fmla="*/ 226104 h 584329"/>
              <a:gd name="connsiteX11" fmla="*/ 234220 w 893150"/>
              <a:gd name="connsiteY11" fmla="*/ 265347 h 584329"/>
              <a:gd name="connsiteX12" fmla="*/ 105918 w 893150"/>
              <a:gd name="connsiteY12" fmla="*/ 355549 h 584329"/>
              <a:gd name="connsiteX13" fmla="*/ 0 w 893150"/>
              <a:gd name="connsiteY13" fmla="*/ 321354 h 584329"/>
              <a:gd name="connsiteX14" fmla="*/ 1238 w 893150"/>
              <a:gd name="connsiteY14" fmla="*/ 325831 h 584329"/>
              <a:gd name="connsiteX15" fmla="*/ 177070 w 893150"/>
              <a:gd name="connsiteY15" fmla="*/ 492042 h 584329"/>
              <a:gd name="connsiteX16" fmla="*/ 422148 w 893150"/>
              <a:gd name="connsiteY16" fmla="*/ 486422 h 584329"/>
              <a:gd name="connsiteX17" fmla="*/ 458724 w 893150"/>
              <a:gd name="connsiteY17" fmla="*/ 559574 h 584329"/>
              <a:gd name="connsiteX18" fmla="*/ 539115 w 893150"/>
              <a:gd name="connsiteY18" fmla="*/ 584244 h 584329"/>
              <a:gd name="connsiteX19" fmla="*/ 587883 w 893150"/>
              <a:gd name="connsiteY19" fmla="*/ 577767 h 584329"/>
              <a:gd name="connsiteX20" fmla="*/ 649891 w 893150"/>
              <a:gd name="connsiteY20" fmla="*/ 471563 h 584329"/>
              <a:gd name="connsiteX21" fmla="*/ 723138 w 893150"/>
              <a:gd name="connsiteY21" fmla="*/ 512521 h 584329"/>
              <a:gd name="connsiteX22" fmla="*/ 807434 w 893150"/>
              <a:gd name="connsiteY22" fmla="*/ 498996 h 584329"/>
              <a:gd name="connsiteX23" fmla="*/ 861346 w 893150"/>
              <a:gd name="connsiteY23" fmla="*/ 463753 h 584329"/>
              <a:gd name="connsiteX24" fmla="*/ 892874 w 893150"/>
              <a:gd name="connsiteY24" fmla="*/ 371170 h 5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93150" h="584329">
                <a:moveTo>
                  <a:pt x="892874" y="371170"/>
                </a:moveTo>
                <a:cubicBezTo>
                  <a:pt x="890683" y="337642"/>
                  <a:pt x="876014" y="305447"/>
                  <a:pt x="854202" y="279825"/>
                </a:cubicBezTo>
                <a:cubicBezTo>
                  <a:pt x="834580" y="256775"/>
                  <a:pt x="808292" y="238391"/>
                  <a:pt x="778383" y="233248"/>
                </a:cubicBezTo>
                <a:cubicBezTo>
                  <a:pt x="760095" y="230104"/>
                  <a:pt x="740569" y="232772"/>
                  <a:pt x="723995" y="240772"/>
                </a:cubicBezTo>
                <a:lnTo>
                  <a:pt x="723710" y="240487"/>
                </a:lnTo>
                <a:cubicBezTo>
                  <a:pt x="750284" y="226390"/>
                  <a:pt x="772382" y="203530"/>
                  <a:pt x="783431" y="175907"/>
                </a:cubicBezTo>
                <a:cubicBezTo>
                  <a:pt x="798576" y="141713"/>
                  <a:pt x="794290" y="105232"/>
                  <a:pt x="778193" y="73895"/>
                </a:cubicBezTo>
                <a:cubicBezTo>
                  <a:pt x="747332" y="13887"/>
                  <a:pt x="676751" y="-12212"/>
                  <a:pt x="611696" y="5410"/>
                </a:cubicBezTo>
                <a:cubicBezTo>
                  <a:pt x="570262" y="16649"/>
                  <a:pt x="534734" y="42462"/>
                  <a:pt x="528638" y="86563"/>
                </a:cubicBezTo>
                <a:cubicBezTo>
                  <a:pt x="513302" y="71799"/>
                  <a:pt x="337471" y="58750"/>
                  <a:pt x="326993" y="201815"/>
                </a:cubicBezTo>
                <a:cubicBezTo>
                  <a:pt x="305467" y="203911"/>
                  <a:pt x="284607" y="212103"/>
                  <a:pt x="268224" y="226104"/>
                </a:cubicBezTo>
                <a:cubicBezTo>
                  <a:pt x="255079" y="237343"/>
                  <a:pt x="244793" y="251631"/>
                  <a:pt x="234220" y="265347"/>
                </a:cubicBezTo>
                <a:cubicBezTo>
                  <a:pt x="201359" y="307733"/>
                  <a:pt x="158972" y="347834"/>
                  <a:pt x="105918" y="355549"/>
                </a:cubicBezTo>
                <a:cubicBezTo>
                  <a:pt x="67913" y="361073"/>
                  <a:pt x="27622" y="348119"/>
                  <a:pt x="0" y="321354"/>
                </a:cubicBezTo>
                <a:lnTo>
                  <a:pt x="1238" y="325831"/>
                </a:lnTo>
                <a:cubicBezTo>
                  <a:pt x="30289" y="403936"/>
                  <a:pt x="98298" y="464705"/>
                  <a:pt x="177070" y="492042"/>
                </a:cubicBezTo>
                <a:cubicBezTo>
                  <a:pt x="255746" y="519379"/>
                  <a:pt x="343757" y="514711"/>
                  <a:pt x="422148" y="486422"/>
                </a:cubicBezTo>
                <a:cubicBezTo>
                  <a:pt x="419862" y="514807"/>
                  <a:pt x="435769" y="542715"/>
                  <a:pt x="458724" y="559574"/>
                </a:cubicBezTo>
                <a:cubicBezTo>
                  <a:pt x="481679" y="576434"/>
                  <a:pt x="510730" y="583387"/>
                  <a:pt x="539115" y="584244"/>
                </a:cubicBezTo>
                <a:cubicBezTo>
                  <a:pt x="555593" y="584721"/>
                  <a:pt x="572357" y="583292"/>
                  <a:pt x="587883" y="577767"/>
                </a:cubicBezTo>
                <a:cubicBezTo>
                  <a:pt x="629793" y="562813"/>
                  <a:pt x="657511" y="515474"/>
                  <a:pt x="649891" y="471563"/>
                </a:cubicBezTo>
                <a:cubicBezTo>
                  <a:pt x="666750" y="494900"/>
                  <a:pt x="694563" y="508901"/>
                  <a:pt x="723138" y="512521"/>
                </a:cubicBezTo>
                <a:cubicBezTo>
                  <a:pt x="751713" y="516140"/>
                  <a:pt x="780860" y="509949"/>
                  <a:pt x="807434" y="498996"/>
                </a:cubicBezTo>
                <a:cubicBezTo>
                  <a:pt x="827437" y="490709"/>
                  <a:pt x="846582" y="479564"/>
                  <a:pt x="861346" y="463753"/>
                </a:cubicBezTo>
                <a:cubicBezTo>
                  <a:pt x="884206" y="439464"/>
                  <a:pt x="895064" y="404698"/>
                  <a:pt x="892874" y="371170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21F626E-336F-FD05-2B54-989661C09C27}"/>
              </a:ext>
            </a:extLst>
          </p:cNvPr>
          <p:cNvSpPr/>
          <p:nvPr/>
        </p:nvSpPr>
        <p:spPr>
          <a:xfrm flipH="1">
            <a:off x="-181611" y="5927669"/>
            <a:ext cx="3265722" cy="1065127"/>
          </a:xfrm>
          <a:custGeom>
            <a:avLst/>
            <a:gdLst>
              <a:gd name="connsiteX0" fmla="*/ 892588 w 892864"/>
              <a:gd name="connsiteY0" fmla="*/ 89154 h 302504"/>
              <a:gd name="connsiteX1" fmla="*/ 855631 w 892864"/>
              <a:gd name="connsiteY1" fmla="*/ 0 h 302504"/>
              <a:gd name="connsiteX2" fmla="*/ 795528 w 892864"/>
              <a:gd name="connsiteY2" fmla="*/ 43149 h 302504"/>
              <a:gd name="connsiteX3" fmla="*/ 602266 w 892864"/>
              <a:gd name="connsiteY3" fmla="*/ 53530 h 302504"/>
              <a:gd name="connsiteX4" fmla="*/ 565118 w 892864"/>
              <a:gd name="connsiteY4" fmla="*/ 104299 h 302504"/>
              <a:gd name="connsiteX5" fmla="*/ 502444 w 892864"/>
              <a:gd name="connsiteY5" fmla="*/ 120205 h 302504"/>
              <a:gd name="connsiteX6" fmla="*/ 423672 w 892864"/>
              <a:gd name="connsiteY6" fmla="*/ 108871 h 302504"/>
              <a:gd name="connsiteX7" fmla="*/ 369189 w 892864"/>
              <a:gd name="connsiteY7" fmla="*/ 53054 h 302504"/>
              <a:gd name="connsiteX8" fmla="*/ 165163 w 892864"/>
              <a:gd name="connsiteY8" fmla="*/ 111919 h 302504"/>
              <a:gd name="connsiteX9" fmla="*/ 0 w 892864"/>
              <a:gd name="connsiteY9" fmla="*/ 40767 h 302504"/>
              <a:gd name="connsiteX10" fmla="*/ 857 w 892864"/>
              <a:gd name="connsiteY10" fmla="*/ 44005 h 302504"/>
              <a:gd name="connsiteX11" fmla="*/ 176689 w 892864"/>
              <a:gd name="connsiteY11" fmla="*/ 210217 h 302504"/>
              <a:gd name="connsiteX12" fmla="*/ 421767 w 892864"/>
              <a:gd name="connsiteY12" fmla="*/ 204597 h 302504"/>
              <a:gd name="connsiteX13" fmla="*/ 458343 w 892864"/>
              <a:gd name="connsiteY13" fmla="*/ 277749 h 302504"/>
              <a:gd name="connsiteX14" fmla="*/ 538734 w 892864"/>
              <a:gd name="connsiteY14" fmla="*/ 302419 h 302504"/>
              <a:gd name="connsiteX15" fmla="*/ 587502 w 892864"/>
              <a:gd name="connsiteY15" fmla="*/ 295942 h 302504"/>
              <a:gd name="connsiteX16" fmla="*/ 649510 w 892864"/>
              <a:gd name="connsiteY16" fmla="*/ 189738 h 302504"/>
              <a:gd name="connsiteX17" fmla="*/ 722757 w 892864"/>
              <a:gd name="connsiteY17" fmla="*/ 230696 h 302504"/>
              <a:gd name="connsiteX18" fmla="*/ 807053 w 892864"/>
              <a:gd name="connsiteY18" fmla="*/ 217170 h 302504"/>
              <a:gd name="connsiteX19" fmla="*/ 860965 w 892864"/>
              <a:gd name="connsiteY19" fmla="*/ 181928 h 302504"/>
              <a:gd name="connsiteX20" fmla="*/ 892588 w 892864"/>
              <a:gd name="connsiteY20" fmla="*/ 89154 h 3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92864" h="302504">
                <a:moveTo>
                  <a:pt x="892588" y="89154"/>
                </a:moveTo>
                <a:cubicBezTo>
                  <a:pt x="890397" y="56579"/>
                  <a:pt x="876491" y="25241"/>
                  <a:pt x="855631" y="0"/>
                </a:cubicBezTo>
                <a:cubicBezTo>
                  <a:pt x="839629" y="18574"/>
                  <a:pt x="817817" y="32195"/>
                  <a:pt x="795528" y="43149"/>
                </a:cubicBezTo>
                <a:cubicBezTo>
                  <a:pt x="735235" y="72676"/>
                  <a:pt x="660654" y="86773"/>
                  <a:pt x="602266" y="53530"/>
                </a:cubicBezTo>
                <a:cubicBezTo>
                  <a:pt x="599409" y="75057"/>
                  <a:pt x="583978" y="93536"/>
                  <a:pt x="565118" y="104299"/>
                </a:cubicBezTo>
                <a:cubicBezTo>
                  <a:pt x="546259" y="115062"/>
                  <a:pt x="524161" y="118967"/>
                  <a:pt x="502444" y="120205"/>
                </a:cubicBezTo>
                <a:cubicBezTo>
                  <a:pt x="475679" y="121730"/>
                  <a:pt x="448246" y="119444"/>
                  <a:pt x="423672" y="108871"/>
                </a:cubicBezTo>
                <a:cubicBezTo>
                  <a:pt x="399097" y="98203"/>
                  <a:pt x="377666" y="78486"/>
                  <a:pt x="369189" y="53054"/>
                </a:cubicBezTo>
                <a:cubicBezTo>
                  <a:pt x="309372" y="93250"/>
                  <a:pt x="237077" y="116396"/>
                  <a:pt x="165163" y="111919"/>
                </a:cubicBezTo>
                <a:cubicBezTo>
                  <a:pt x="104013" y="108109"/>
                  <a:pt x="43720" y="83154"/>
                  <a:pt x="0" y="40767"/>
                </a:cubicBezTo>
                <a:lnTo>
                  <a:pt x="857" y="44005"/>
                </a:lnTo>
                <a:cubicBezTo>
                  <a:pt x="29909" y="122111"/>
                  <a:pt x="97917" y="182880"/>
                  <a:pt x="176689" y="210217"/>
                </a:cubicBezTo>
                <a:cubicBezTo>
                  <a:pt x="255365" y="237554"/>
                  <a:pt x="343376" y="232886"/>
                  <a:pt x="421767" y="204597"/>
                </a:cubicBezTo>
                <a:cubicBezTo>
                  <a:pt x="419481" y="232982"/>
                  <a:pt x="435388" y="260890"/>
                  <a:pt x="458343" y="277749"/>
                </a:cubicBezTo>
                <a:cubicBezTo>
                  <a:pt x="481298" y="294608"/>
                  <a:pt x="510350" y="301562"/>
                  <a:pt x="538734" y="302419"/>
                </a:cubicBezTo>
                <a:cubicBezTo>
                  <a:pt x="555212" y="302895"/>
                  <a:pt x="571976" y="301466"/>
                  <a:pt x="587502" y="295942"/>
                </a:cubicBezTo>
                <a:cubicBezTo>
                  <a:pt x="629412" y="280988"/>
                  <a:pt x="657130" y="233649"/>
                  <a:pt x="649510" y="189738"/>
                </a:cubicBezTo>
                <a:cubicBezTo>
                  <a:pt x="666369" y="213074"/>
                  <a:pt x="694182" y="227076"/>
                  <a:pt x="722757" y="230696"/>
                </a:cubicBezTo>
                <a:cubicBezTo>
                  <a:pt x="751332" y="234315"/>
                  <a:pt x="780479" y="228124"/>
                  <a:pt x="807053" y="217170"/>
                </a:cubicBezTo>
                <a:cubicBezTo>
                  <a:pt x="827056" y="208883"/>
                  <a:pt x="846201" y="197739"/>
                  <a:pt x="860965" y="181928"/>
                </a:cubicBezTo>
                <a:cubicBezTo>
                  <a:pt x="883920" y="157449"/>
                  <a:pt x="894779" y="122682"/>
                  <a:pt x="892588" y="89154"/>
                </a:cubicBezTo>
                <a:close/>
              </a:path>
            </a:pathLst>
          </a:custGeom>
          <a:solidFill>
            <a:srgbClr val="C7121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3D3593-A056-9ABA-0977-0993D2D87D50}"/>
              </a:ext>
            </a:extLst>
          </p:cNvPr>
          <p:cNvSpPr/>
          <p:nvPr/>
        </p:nvSpPr>
        <p:spPr>
          <a:xfrm flipH="1">
            <a:off x="229918" y="5746350"/>
            <a:ext cx="382027" cy="538056"/>
          </a:xfrm>
          <a:custGeom>
            <a:avLst/>
            <a:gdLst>
              <a:gd name="connsiteX0" fmla="*/ 102195 w 104448"/>
              <a:gd name="connsiteY0" fmla="*/ 2727 h 152812"/>
              <a:gd name="connsiteX1" fmla="*/ 32568 w 104448"/>
              <a:gd name="connsiteY1" fmla="*/ 25968 h 152812"/>
              <a:gd name="connsiteX2" fmla="*/ 12565 w 104448"/>
              <a:gd name="connsiteY2" fmla="*/ 93120 h 152812"/>
              <a:gd name="connsiteX3" fmla="*/ 26472 w 104448"/>
              <a:gd name="connsiteY3" fmla="*/ 125695 h 152812"/>
              <a:gd name="connsiteX4" fmla="*/ 56190 w 104448"/>
              <a:gd name="connsiteY4" fmla="*/ 143602 h 152812"/>
              <a:gd name="connsiteX5" fmla="*/ 89432 w 104448"/>
              <a:gd name="connsiteY5" fmla="*/ 135030 h 152812"/>
              <a:gd name="connsiteX6" fmla="*/ 102672 w 104448"/>
              <a:gd name="connsiteY6" fmla="*/ 101502 h 152812"/>
              <a:gd name="connsiteX7" fmla="*/ 93433 w 104448"/>
              <a:gd name="connsiteY7" fmla="*/ 139125 h 152812"/>
              <a:gd name="connsiteX8" fmla="*/ 54856 w 104448"/>
              <a:gd name="connsiteY8" fmla="*/ 152461 h 152812"/>
              <a:gd name="connsiteX9" fmla="*/ 18090 w 104448"/>
              <a:gd name="connsiteY9" fmla="*/ 132839 h 152812"/>
              <a:gd name="connsiteX10" fmla="*/ 1040 w 104448"/>
              <a:gd name="connsiteY10" fmla="*/ 94929 h 152812"/>
              <a:gd name="connsiteX11" fmla="*/ 26472 w 104448"/>
              <a:gd name="connsiteY11" fmla="*/ 19301 h 152812"/>
              <a:gd name="connsiteX12" fmla="*/ 62857 w 104448"/>
              <a:gd name="connsiteY12" fmla="*/ 1680 h 152812"/>
              <a:gd name="connsiteX13" fmla="*/ 102195 w 104448"/>
              <a:gd name="connsiteY13" fmla="*/ 2727 h 1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48" h="152812">
                <a:moveTo>
                  <a:pt x="102195" y="2727"/>
                </a:moveTo>
                <a:cubicBezTo>
                  <a:pt x="76383" y="918"/>
                  <a:pt x="49999" y="8728"/>
                  <a:pt x="32568" y="25968"/>
                </a:cubicBezTo>
                <a:cubicBezTo>
                  <a:pt x="15232" y="43113"/>
                  <a:pt x="8755" y="69307"/>
                  <a:pt x="12565" y="93120"/>
                </a:cubicBezTo>
                <a:cubicBezTo>
                  <a:pt x="14375" y="105026"/>
                  <a:pt x="18947" y="116551"/>
                  <a:pt x="26472" y="125695"/>
                </a:cubicBezTo>
                <a:cubicBezTo>
                  <a:pt x="33806" y="134839"/>
                  <a:pt x="44569" y="141126"/>
                  <a:pt x="56190" y="143602"/>
                </a:cubicBezTo>
                <a:cubicBezTo>
                  <a:pt x="67810" y="145983"/>
                  <a:pt x="80383" y="143412"/>
                  <a:pt x="89432" y="135030"/>
                </a:cubicBezTo>
                <a:cubicBezTo>
                  <a:pt x="98671" y="127219"/>
                  <a:pt x="104577" y="114551"/>
                  <a:pt x="102672" y="101502"/>
                </a:cubicBezTo>
                <a:cubicBezTo>
                  <a:pt x="107244" y="114075"/>
                  <a:pt x="102576" y="128838"/>
                  <a:pt x="93433" y="139125"/>
                </a:cubicBezTo>
                <a:cubicBezTo>
                  <a:pt x="84003" y="149603"/>
                  <a:pt x="68763" y="154175"/>
                  <a:pt x="54856" y="152461"/>
                </a:cubicBezTo>
                <a:cubicBezTo>
                  <a:pt x="40664" y="151032"/>
                  <a:pt x="27519" y="143507"/>
                  <a:pt x="18090" y="132839"/>
                </a:cubicBezTo>
                <a:cubicBezTo>
                  <a:pt x="8755" y="122076"/>
                  <a:pt x="3326" y="108550"/>
                  <a:pt x="1040" y="94929"/>
                </a:cubicBezTo>
                <a:cubicBezTo>
                  <a:pt x="-3056" y="67783"/>
                  <a:pt x="4850" y="37589"/>
                  <a:pt x="26472" y="19301"/>
                </a:cubicBezTo>
                <a:cubicBezTo>
                  <a:pt x="36949" y="10252"/>
                  <a:pt x="49808" y="4537"/>
                  <a:pt x="62857" y="1680"/>
                </a:cubicBezTo>
                <a:cubicBezTo>
                  <a:pt x="76002" y="-797"/>
                  <a:pt x="89527" y="-606"/>
                  <a:pt x="102195" y="27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924CCD-F2D0-4462-F072-EB8BBCDAD60F}"/>
              </a:ext>
            </a:extLst>
          </p:cNvPr>
          <p:cNvSpPr/>
          <p:nvPr/>
        </p:nvSpPr>
        <p:spPr>
          <a:xfrm flipH="1">
            <a:off x="702525" y="6066852"/>
            <a:ext cx="2382980" cy="940098"/>
          </a:xfrm>
          <a:custGeom>
            <a:avLst/>
            <a:gdLst>
              <a:gd name="connsiteX0" fmla="*/ 0 w 651518"/>
              <a:gd name="connsiteY0" fmla="*/ 0 h 266995"/>
              <a:gd name="connsiteX1" fmla="*/ 1333 w 651518"/>
              <a:gd name="connsiteY1" fmla="*/ 4476 h 266995"/>
              <a:gd name="connsiteX2" fmla="*/ 1333 w 651518"/>
              <a:gd name="connsiteY2" fmla="*/ 4476 h 266995"/>
              <a:gd name="connsiteX3" fmla="*/ 178689 w 651518"/>
              <a:gd name="connsiteY3" fmla="*/ 166021 h 266995"/>
              <a:gd name="connsiteX4" fmla="*/ 299752 w 651518"/>
              <a:gd name="connsiteY4" fmla="*/ 183166 h 266995"/>
              <a:gd name="connsiteX5" fmla="*/ 420148 w 651518"/>
              <a:gd name="connsiteY5" fmla="*/ 159925 h 266995"/>
              <a:gd name="connsiteX6" fmla="*/ 428149 w 651518"/>
              <a:gd name="connsiteY6" fmla="*/ 157067 h 266995"/>
              <a:gd name="connsiteX7" fmla="*/ 427482 w 651518"/>
              <a:gd name="connsiteY7" fmla="*/ 165545 h 266995"/>
              <a:gd name="connsiteX8" fmla="*/ 463867 w 651518"/>
              <a:gd name="connsiteY8" fmla="*/ 235839 h 266995"/>
              <a:gd name="connsiteX9" fmla="*/ 544830 w 651518"/>
              <a:gd name="connsiteY9" fmla="*/ 259175 h 266995"/>
              <a:gd name="connsiteX10" fmla="*/ 587121 w 651518"/>
              <a:gd name="connsiteY10" fmla="*/ 253269 h 266995"/>
              <a:gd name="connsiteX11" fmla="*/ 622649 w 651518"/>
              <a:gd name="connsiteY11" fmla="*/ 230124 h 266995"/>
              <a:gd name="connsiteX12" fmla="*/ 649796 w 651518"/>
              <a:gd name="connsiteY12" fmla="*/ 150304 h 266995"/>
              <a:gd name="connsiteX13" fmla="*/ 626173 w 651518"/>
              <a:gd name="connsiteY13" fmla="*/ 233363 h 266995"/>
              <a:gd name="connsiteX14" fmla="*/ 589407 w 651518"/>
              <a:gd name="connsiteY14" fmla="*/ 259366 h 266995"/>
              <a:gd name="connsiteX15" fmla="*/ 544925 w 651518"/>
              <a:gd name="connsiteY15" fmla="*/ 266985 h 266995"/>
              <a:gd name="connsiteX16" fmla="*/ 458248 w 651518"/>
              <a:gd name="connsiteY16" fmla="*/ 244126 h 266995"/>
              <a:gd name="connsiteX17" fmla="*/ 416623 w 651518"/>
              <a:gd name="connsiteY17" fmla="*/ 164687 h 266995"/>
              <a:gd name="connsiteX18" fmla="*/ 423958 w 651518"/>
              <a:gd name="connsiteY18" fmla="*/ 170307 h 266995"/>
              <a:gd name="connsiteX19" fmla="*/ 300133 w 651518"/>
              <a:gd name="connsiteY19" fmla="*/ 194405 h 266995"/>
              <a:gd name="connsiteX20" fmla="*/ 175450 w 651518"/>
              <a:gd name="connsiteY20" fmla="*/ 175546 h 266995"/>
              <a:gd name="connsiteX21" fmla="*/ 68580 w 651518"/>
              <a:gd name="connsiteY21" fmla="*/ 109347 h 266995"/>
              <a:gd name="connsiteX22" fmla="*/ 1048 w 651518"/>
              <a:gd name="connsiteY22" fmla="*/ 4667 h 266995"/>
              <a:gd name="connsiteX23" fmla="*/ 1048 w 651518"/>
              <a:gd name="connsiteY23" fmla="*/ 4667 h 266995"/>
              <a:gd name="connsiteX24" fmla="*/ 0 w 651518"/>
              <a:gd name="connsiteY24" fmla="*/ 0 h 26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1518" h="266995">
                <a:moveTo>
                  <a:pt x="0" y="0"/>
                </a:moveTo>
                <a:lnTo>
                  <a:pt x="1333" y="4476"/>
                </a:lnTo>
                <a:lnTo>
                  <a:pt x="1333" y="4476"/>
                </a:lnTo>
                <a:cubicBezTo>
                  <a:pt x="33147" y="81819"/>
                  <a:pt x="101251" y="140208"/>
                  <a:pt x="178689" y="166021"/>
                </a:cubicBezTo>
                <a:cubicBezTo>
                  <a:pt x="217456" y="179261"/>
                  <a:pt x="258794" y="184690"/>
                  <a:pt x="299752" y="183166"/>
                </a:cubicBezTo>
                <a:cubicBezTo>
                  <a:pt x="340709" y="181451"/>
                  <a:pt x="381476" y="173641"/>
                  <a:pt x="420148" y="159925"/>
                </a:cubicBezTo>
                <a:lnTo>
                  <a:pt x="428149" y="157067"/>
                </a:lnTo>
                <a:lnTo>
                  <a:pt x="427482" y="165545"/>
                </a:lnTo>
                <a:cubicBezTo>
                  <a:pt x="425196" y="192786"/>
                  <a:pt x="441103" y="220027"/>
                  <a:pt x="463867" y="235839"/>
                </a:cubicBezTo>
                <a:cubicBezTo>
                  <a:pt x="487013" y="251841"/>
                  <a:pt x="516064" y="258699"/>
                  <a:pt x="544830" y="259175"/>
                </a:cubicBezTo>
                <a:cubicBezTo>
                  <a:pt x="559213" y="259461"/>
                  <a:pt x="573691" y="257937"/>
                  <a:pt x="587121" y="253269"/>
                </a:cubicBezTo>
                <a:cubicBezTo>
                  <a:pt x="600361" y="248412"/>
                  <a:pt x="612743" y="240602"/>
                  <a:pt x="622649" y="230124"/>
                </a:cubicBezTo>
                <a:cubicBezTo>
                  <a:pt x="642747" y="209550"/>
                  <a:pt x="653510" y="179546"/>
                  <a:pt x="649796" y="150304"/>
                </a:cubicBezTo>
                <a:cubicBezTo>
                  <a:pt x="655701" y="179356"/>
                  <a:pt x="646081" y="210884"/>
                  <a:pt x="626173" y="233363"/>
                </a:cubicBezTo>
                <a:cubicBezTo>
                  <a:pt x="616458" y="244887"/>
                  <a:pt x="603599" y="253841"/>
                  <a:pt x="589407" y="259366"/>
                </a:cubicBezTo>
                <a:cubicBezTo>
                  <a:pt x="575119" y="264795"/>
                  <a:pt x="559880" y="266795"/>
                  <a:pt x="544925" y="266985"/>
                </a:cubicBezTo>
                <a:cubicBezTo>
                  <a:pt x="515207" y="267271"/>
                  <a:pt x="483870" y="261747"/>
                  <a:pt x="458248" y="244126"/>
                </a:cubicBezTo>
                <a:cubicBezTo>
                  <a:pt x="433006" y="226790"/>
                  <a:pt x="414433" y="196977"/>
                  <a:pt x="416623" y="164687"/>
                </a:cubicBezTo>
                <a:lnTo>
                  <a:pt x="423958" y="170307"/>
                </a:lnTo>
                <a:cubicBezTo>
                  <a:pt x="384334" y="184880"/>
                  <a:pt x="342424" y="193453"/>
                  <a:pt x="300133" y="194405"/>
                </a:cubicBezTo>
                <a:cubicBezTo>
                  <a:pt x="257937" y="195548"/>
                  <a:pt x="215360" y="189547"/>
                  <a:pt x="175450" y="175546"/>
                </a:cubicBezTo>
                <a:cubicBezTo>
                  <a:pt x="135636" y="161258"/>
                  <a:pt x="99060" y="138398"/>
                  <a:pt x="68580" y="109347"/>
                </a:cubicBezTo>
                <a:cubicBezTo>
                  <a:pt x="38290" y="80200"/>
                  <a:pt x="14383" y="44196"/>
                  <a:pt x="1048" y="4667"/>
                </a:cubicBezTo>
                <a:lnTo>
                  <a:pt x="1048" y="46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530">
                <a:srgbClr val="6E3A00"/>
              </a:gs>
              <a:gs pos="100000">
                <a:srgbClr val="FFD25C"/>
              </a:gs>
            </a:gsLst>
            <a:lin ang="16491066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1A475A1-077D-1C17-E1A1-B8B1BD855A0E}"/>
              </a:ext>
            </a:extLst>
          </p:cNvPr>
          <p:cNvSpPr/>
          <p:nvPr/>
        </p:nvSpPr>
        <p:spPr>
          <a:xfrm flipH="1">
            <a:off x="219695" y="5330100"/>
            <a:ext cx="790279" cy="523961"/>
          </a:xfrm>
          <a:custGeom>
            <a:avLst/>
            <a:gdLst>
              <a:gd name="connsiteX0" fmla="*/ 97385 w 216066"/>
              <a:gd name="connsiteY0" fmla="*/ 42269 h 148809"/>
              <a:gd name="connsiteX1" fmla="*/ 82335 w 216066"/>
              <a:gd name="connsiteY1" fmla="*/ 20076 h 148809"/>
              <a:gd name="connsiteX2" fmla="*/ 60713 w 216066"/>
              <a:gd name="connsiteY2" fmla="*/ 6836 h 148809"/>
              <a:gd name="connsiteX3" fmla="*/ 20137 w 216066"/>
              <a:gd name="connsiteY3" fmla="*/ 29791 h 148809"/>
              <a:gd name="connsiteX4" fmla="*/ 11946 w 216066"/>
              <a:gd name="connsiteY4" fmla="*/ 78369 h 148809"/>
              <a:gd name="connsiteX5" fmla="*/ 39378 w 216066"/>
              <a:gd name="connsiteY5" fmla="*/ 118850 h 148809"/>
              <a:gd name="connsiteX6" fmla="*/ 137580 w 216066"/>
              <a:gd name="connsiteY6" fmla="*/ 131518 h 148809"/>
              <a:gd name="connsiteX7" fmla="*/ 183205 w 216066"/>
              <a:gd name="connsiteY7" fmla="*/ 105515 h 148809"/>
              <a:gd name="connsiteX8" fmla="*/ 216066 w 216066"/>
              <a:gd name="connsiteY8" fmla="*/ 63605 h 148809"/>
              <a:gd name="connsiteX9" fmla="*/ 187110 w 216066"/>
              <a:gd name="connsiteY9" fmla="*/ 109801 h 148809"/>
              <a:gd name="connsiteX10" fmla="*/ 140723 w 216066"/>
              <a:gd name="connsiteY10" fmla="*/ 139995 h 148809"/>
              <a:gd name="connsiteX11" fmla="*/ 85288 w 216066"/>
              <a:gd name="connsiteY11" fmla="*/ 148377 h 148809"/>
              <a:gd name="connsiteX12" fmla="*/ 32424 w 216066"/>
              <a:gd name="connsiteY12" fmla="*/ 128184 h 148809"/>
              <a:gd name="connsiteX13" fmla="*/ 1182 w 216066"/>
              <a:gd name="connsiteY13" fmla="*/ 80464 h 148809"/>
              <a:gd name="connsiteX14" fmla="*/ 12612 w 216066"/>
              <a:gd name="connsiteY14" fmla="*/ 24933 h 148809"/>
              <a:gd name="connsiteX15" fmla="*/ 33472 w 216066"/>
              <a:gd name="connsiteY15" fmla="*/ 5121 h 148809"/>
              <a:gd name="connsiteX16" fmla="*/ 62142 w 216066"/>
              <a:gd name="connsiteY16" fmla="*/ 1216 h 148809"/>
              <a:gd name="connsiteX17" fmla="*/ 84717 w 216066"/>
              <a:gd name="connsiteY17" fmla="*/ 17980 h 148809"/>
              <a:gd name="connsiteX18" fmla="*/ 97385 w 216066"/>
              <a:gd name="connsiteY18" fmla="*/ 42269 h 14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6066" h="148809">
                <a:moveTo>
                  <a:pt x="97385" y="42269"/>
                </a:moveTo>
                <a:cubicBezTo>
                  <a:pt x="93003" y="34363"/>
                  <a:pt x="88336" y="26553"/>
                  <a:pt x="82335" y="20076"/>
                </a:cubicBezTo>
                <a:cubicBezTo>
                  <a:pt x="76335" y="13694"/>
                  <a:pt x="68905" y="8550"/>
                  <a:pt x="60713" y="6836"/>
                </a:cubicBezTo>
                <a:cubicBezTo>
                  <a:pt x="44045" y="3407"/>
                  <a:pt x="28233" y="15313"/>
                  <a:pt x="20137" y="29791"/>
                </a:cubicBezTo>
                <a:cubicBezTo>
                  <a:pt x="11755" y="44460"/>
                  <a:pt x="8421" y="62081"/>
                  <a:pt x="11946" y="78369"/>
                </a:cubicBezTo>
                <a:cubicBezTo>
                  <a:pt x="15279" y="94751"/>
                  <a:pt x="25566" y="109039"/>
                  <a:pt x="39378" y="118850"/>
                </a:cubicBezTo>
                <a:cubicBezTo>
                  <a:pt x="66619" y="140091"/>
                  <a:pt x="104719" y="142757"/>
                  <a:pt x="137580" y="131518"/>
                </a:cubicBezTo>
                <a:cubicBezTo>
                  <a:pt x="154154" y="125994"/>
                  <a:pt x="169775" y="117136"/>
                  <a:pt x="183205" y="105515"/>
                </a:cubicBezTo>
                <a:cubicBezTo>
                  <a:pt x="196921" y="94180"/>
                  <a:pt x="208065" y="79797"/>
                  <a:pt x="216066" y="63605"/>
                </a:cubicBezTo>
                <a:cubicBezTo>
                  <a:pt x="210542" y="80940"/>
                  <a:pt x="199969" y="96561"/>
                  <a:pt x="187110" y="109801"/>
                </a:cubicBezTo>
                <a:cubicBezTo>
                  <a:pt x="173966" y="122755"/>
                  <a:pt x="158059" y="133042"/>
                  <a:pt x="140723" y="139995"/>
                </a:cubicBezTo>
                <a:cubicBezTo>
                  <a:pt x="123388" y="147044"/>
                  <a:pt x="104243" y="149996"/>
                  <a:pt x="85288" y="148377"/>
                </a:cubicBezTo>
                <a:cubicBezTo>
                  <a:pt x="66333" y="146663"/>
                  <a:pt x="47664" y="139805"/>
                  <a:pt x="32424" y="128184"/>
                </a:cubicBezTo>
                <a:cubicBezTo>
                  <a:pt x="16994" y="116850"/>
                  <a:pt x="4706" y="99895"/>
                  <a:pt x="1182" y="80464"/>
                </a:cubicBezTo>
                <a:cubicBezTo>
                  <a:pt x="-2247" y="61223"/>
                  <a:pt x="1849" y="40936"/>
                  <a:pt x="12612" y="24933"/>
                </a:cubicBezTo>
                <a:cubicBezTo>
                  <a:pt x="17946" y="16932"/>
                  <a:pt x="24899" y="9789"/>
                  <a:pt x="33472" y="5121"/>
                </a:cubicBezTo>
                <a:cubicBezTo>
                  <a:pt x="42045" y="454"/>
                  <a:pt x="52522" y="-1451"/>
                  <a:pt x="62142" y="1216"/>
                </a:cubicBezTo>
                <a:cubicBezTo>
                  <a:pt x="71667" y="4169"/>
                  <a:pt x="79097" y="10741"/>
                  <a:pt x="84717" y="17980"/>
                </a:cubicBezTo>
                <a:cubicBezTo>
                  <a:pt x="90431" y="25410"/>
                  <a:pt x="94146" y="33887"/>
                  <a:pt x="97385" y="422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2C2584-BB96-2BCE-386F-F8487EC67509}"/>
              </a:ext>
            </a:extLst>
          </p:cNvPr>
          <p:cNvSpPr/>
          <p:nvPr/>
        </p:nvSpPr>
        <p:spPr>
          <a:xfrm>
            <a:off x="0" y="5677904"/>
            <a:ext cx="12192000" cy="1180096"/>
          </a:xfrm>
          <a:custGeom>
            <a:avLst/>
            <a:gdLst>
              <a:gd name="connsiteX0" fmla="*/ 0 w 12192000"/>
              <a:gd name="connsiteY0" fmla="*/ 0 h 1180096"/>
              <a:gd name="connsiteX1" fmla="*/ 106826 w 12192000"/>
              <a:gd name="connsiteY1" fmla="*/ 33437 h 1180096"/>
              <a:gd name="connsiteX2" fmla="*/ 1231900 w 12192000"/>
              <a:gd name="connsiteY2" fmla="*/ 258481 h 1180096"/>
              <a:gd name="connsiteX3" fmla="*/ 10236200 w 12192000"/>
              <a:gd name="connsiteY3" fmla="*/ 347381 h 1180096"/>
              <a:gd name="connsiteX4" fmla="*/ 12176463 w 12192000"/>
              <a:gd name="connsiteY4" fmla="*/ 24745 h 1180096"/>
              <a:gd name="connsiteX5" fmla="*/ 12192000 w 12192000"/>
              <a:gd name="connsiteY5" fmla="*/ 19794 h 1180096"/>
              <a:gd name="connsiteX6" fmla="*/ 12192000 w 12192000"/>
              <a:gd name="connsiteY6" fmla="*/ 1180096 h 1180096"/>
              <a:gd name="connsiteX7" fmla="*/ 0 w 12192000"/>
              <a:gd name="connsiteY7" fmla="*/ 1180096 h 118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80096">
                <a:moveTo>
                  <a:pt x="0" y="0"/>
                </a:moveTo>
                <a:lnTo>
                  <a:pt x="106826" y="33437"/>
                </a:lnTo>
                <a:cubicBezTo>
                  <a:pt x="395470" y="118900"/>
                  <a:pt x="819646" y="216313"/>
                  <a:pt x="1231900" y="258481"/>
                </a:cubicBezTo>
                <a:cubicBezTo>
                  <a:pt x="2990850" y="438398"/>
                  <a:pt x="8331200" y="592914"/>
                  <a:pt x="10236200" y="347381"/>
                </a:cubicBezTo>
                <a:cubicBezTo>
                  <a:pt x="10905927" y="261061"/>
                  <a:pt x="11642587" y="180371"/>
                  <a:pt x="12176463" y="24745"/>
                </a:cubicBezTo>
                <a:lnTo>
                  <a:pt x="12192000" y="19794"/>
                </a:lnTo>
                <a:lnTo>
                  <a:pt x="12192000" y="1180096"/>
                </a:lnTo>
                <a:lnTo>
                  <a:pt x="0" y="1180096"/>
                </a:lnTo>
                <a:close/>
              </a:path>
            </a:pathLst>
          </a:custGeom>
          <a:solidFill>
            <a:srgbClr val="C7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图形 4">
            <a:extLst>
              <a:ext uri="{FF2B5EF4-FFF2-40B4-BE49-F238E27FC236}">
                <a16:creationId xmlns:a16="http://schemas.microsoft.com/office/drawing/2014/main" id="{AAA8651D-5930-61F0-7285-D52C4A9A11FE}"/>
              </a:ext>
            </a:extLst>
          </p:cNvPr>
          <p:cNvGrpSpPr/>
          <p:nvPr/>
        </p:nvGrpSpPr>
        <p:grpSpPr>
          <a:xfrm flipH="1">
            <a:off x="1974051" y="5505937"/>
            <a:ext cx="2097590" cy="1321514"/>
            <a:chOff x="3528345" y="5433460"/>
            <a:chExt cx="893150" cy="5845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BCE136-E341-7DC7-3CB4-BF2A14C396E7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B2EEDD5-D50F-9FD1-D1D8-8F0683F211F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478ACF3C-5DAE-0846-26F5-845DEBE928BA}"/>
                </a:ext>
              </a:extLst>
            </p:cNvPr>
            <p:cNvGrpSpPr/>
            <p:nvPr/>
          </p:nvGrpSpPr>
          <p:grpSpPr>
            <a:xfrm>
              <a:off x="3796474" y="5545762"/>
              <a:ext cx="515302" cy="271030"/>
              <a:chOff x="3796474" y="5545762"/>
              <a:chExt cx="515302" cy="271030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DF2BE0-D361-47FB-80CC-FABADA7E5643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2A76F5C-B5A6-9C7D-42CB-BD4179DB979E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C95CDF-00DC-2DBD-FFC4-56958A594FE0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92FF16B9-71B0-BA2F-AF11-4012E5C1E3BF}"/>
              </a:ext>
            </a:extLst>
          </p:cNvPr>
          <p:cNvSpPr txBox="1"/>
          <p:nvPr/>
        </p:nvSpPr>
        <p:spPr>
          <a:xfrm>
            <a:off x="5284232" y="1622930"/>
            <a:ext cx="15856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8800" dirty="0">
              <a:gradFill>
                <a:gsLst>
                  <a:gs pos="0">
                    <a:srgbClr val="C7121B"/>
                  </a:gs>
                  <a:gs pos="100000">
                    <a:srgbClr val="E61B20"/>
                  </a:gs>
                </a:gsLst>
                <a:lin ang="16491064" scaled="1"/>
              </a:gra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12A03-8607-EA10-B18C-90D210C07BFA}"/>
              </a:ext>
            </a:extLst>
          </p:cNvPr>
          <p:cNvGrpSpPr/>
          <p:nvPr/>
        </p:nvGrpSpPr>
        <p:grpSpPr>
          <a:xfrm>
            <a:off x="967193" y="236854"/>
            <a:ext cx="10254591" cy="1629560"/>
            <a:chOff x="1005224" y="236854"/>
            <a:chExt cx="10254591" cy="1629560"/>
          </a:xfrm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8E2045B3-ECEB-7600-ED71-640B0E6E912E}"/>
                </a:ext>
              </a:extLst>
            </p:cNvPr>
            <p:cNvGrpSpPr/>
            <p:nvPr/>
          </p:nvGrpSpPr>
          <p:grpSpPr>
            <a:xfrm>
              <a:off x="1005224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AF77F9-566F-F4DE-04ED-63B3E89454A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E4E42FD-1631-1514-0D50-67BA954A275E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8C9581-3694-AA38-7127-57C39C96396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">
              <a:extLst>
                <a:ext uri="{FF2B5EF4-FFF2-40B4-BE49-F238E27FC236}">
                  <a16:creationId xmlns:a16="http://schemas.microsoft.com/office/drawing/2014/main" id="{749C120B-F6D7-8F60-9B84-6A0F234C3701}"/>
                </a:ext>
              </a:extLst>
            </p:cNvPr>
            <p:cNvGrpSpPr/>
            <p:nvPr/>
          </p:nvGrpSpPr>
          <p:grpSpPr>
            <a:xfrm>
              <a:off x="10608025" y="236854"/>
              <a:ext cx="651790" cy="1629560"/>
              <a:chOff x="2039016" y="828293"/>
              <a:chExt cx="1490091" cy="3725417"/>
            </a:xfrm>
            <a:gradFill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16491064" scaled="1"/>
            </a:gra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D428B-ADAC-A218-389E-CDF4C82745A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EB2673-46D5-3673-305C-4268397F6104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FA045E7-CB89-DF8F-7DE2-6D15998B313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0D7A8F-F7FC-5354-CA55-D37188D75BD4}"/>
              </a:ext>
            </a:extLst>
          </p:cNvPr>
          <p:cNvGrpSpPr/>
          <p:nvPr/>
        </p:nvGrpSpPr>
        <p:grpSpPr>
          <a:xfrm>
            <a:off x="0" y="-87866"/>
            <a:ext cx="12192000" cy="582887"/>
            <a:chOff x="0" y="-87866"/>
            <a:chExt cx="12192000" cy="58288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F5DD76A-328E-308C-234E-2998831C4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7866"/>
              <a:ext cx="6858000" cy="58288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C37852F-225A-13E6-BAA3-6C1F85EB3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-87866"/>
              <a:ext cx="5334000" cy="58288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7047E98-4FB7-1937-330D-06A3992509BF}"/>
              </a:ext>
            </a:extLst>
          </p:cNvPr>
          <p:cNvGrpSpPr/>
          <p:nvPr/>
        </p:nvGrpSpPr>
        <p:grpSpPr>
          <a:xfrm>
            <a:off x="4435811" y="2044067"/>
            <a:ext cx="3282539" cy="657303"/>
            <a:chOff x="4611322" y="604389"/>
            <a:chExt cx="2143349" cy="429189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0E51802-8BE3-FE43-DAA9-2875DC53E426}"/>
                </a:ext>
              </a:extLst>
            </p:cNvPr>
            <p:cNvSpPr/>
            <p:nvPr/>
          </p:nvSpPr>
          <p:spPr>
            <a:xfrm rot="5400000" flipV="1">
              <a:off x="4668234" y="547477"/>
              <a:ext cx="429185" cy="543010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C6BE7B-263B-924B-FD0A-B63817C4C1CA}"/>
                </a:ext>
              </a:extLst>
            </p:cNvPr>
            <p:cNvSpPr/>
            <p:nvPr/>
          </p:nvSpPr>
          <p:spPr>
            <a:xfrm rot="5400000">
              <a:off x="6268571" y="547479"/>
              <a:ext cx="429185" cy="543014"/>
            </a:xfrm>
            <a:custGeom>
              <a:avLst/>
              <a:gdLst>
                <a:gd name="connsiteX0" fmla="*/ 62484 w 180641"/>
                <a:gd name="connsiteY0" fmla="*/ 107026 h 181039"/>
                <a:gd name="connsiteX1" fmla="*/ 51054 w 180641"/>
                <a:gd name="connsiteY1" fmla="*/ 130362 h 181039"/>
                <a:gd name="connsiteX2" fmla="*/ 62960 w 180641"/>
                <a:gd name="connsiteY2" fmla="*/ 154270 h 181039"/>
                <a:gd name="connsiteX3" fmla="*/ 112681 w 180641"/>
                <a:gd name="connsiteY3" fmla="*/ 172177 h 181039"/>
                <a:gd name="connsiteX4" fmla="*/ 138779 w 180641"/>
                <a:gd name="connsiteY4" fmla="*/ 166176 h 181039"/>
                <a:gd name="connsiteX5" fmla="*/ 158877 w 180641"/>
                <a:gd name="connsiteY5" fmla="*/ 150651 h 181039"/>
                <a:gd name="connsiteX6" fmla="*/ 167735 w 180641"/>
                <a:gd name="connsiteY6" fmla="*/ 126076 h 181039"/>
                <a:gd name="connsiteX7" fmla="*/ 168307 w 180641"/>
                <a:gd name="connsiteY7" fmla="*/ 99025 h 181039"/>
                <a:gd name="connsiteX8" fmla="*/ 106775 w 180641"/>
                <a:gd name="connsiteY8" fmla="*/ 14729 h 181039"/>
                <a:gd name="connsiteX9" fmla="*/ 0 w 180641"/>
                <a:gd name="connsiteY9" fmla="*/ 28159 h 181039"/>
                <a:gd name="connsiteX10" fmla="*/ 51340 w 180641"/>
                <a:gd name="connsiteY10" fmla="*/ 1966 h 181039"/>
                <a:gd name="connsiteX11" fmla="*/ 110014 w 180641"/>
                <a:gd name="connsiteY11" fmla="*/ 6347 h 181039"/>
                <a:gd name="connsiteX12" fmla="*/ 157734 w 180641"/>
                <a:gd name="connsiteY12" fmla="*/ 42066 h 181039"/>
                <a:gd name="connsiteX13" fmla="*/ 179927 w 180641"/>
                <a:gd name="connsiteY13" fmla="*/ 97596 h 181039"/>
                <a:gd name="connsiteX14" fmla="*/ 179070 w 180641"/>
                <a:gd name="connsiteY14" fmla="*/ 127886 h 181039"/>
                <a:gd name="connsiteX15" fmla="*/ 168021 w 180641"/>
                <a:gd name="connsiteY15" fmla="*/ 156842 h 181039"/>
                <a:gd name="connsiteX16" fmla="*/ 142780 w 180641"/>
                <a:gd name="connsiteY16" fmla="*/ 175511 h 181039"/>
                <a:gd name="connsiteX17" fmla="*/ 112871 w 180641"/>
                <a:gd name="connsiteY17" fmla="*/ 181035 h 181039"/>
                <a:gd name="connsiteX18" fmla="*/ 58674 w 180641"/>
                <a:gd name="connsiteY18" fmla="*/ 157985 h 181039"/>
                <a:gd name="connsiteX19" fmla="*/ 47911 w 180641"/>
                <a:gd name="connsiteY19" fmla="*/ 130362 h 181039"/>
                <a:gd name="connsiteX20" fmla="*/ 51245 w 180641"/>
                <a:gd name="connsiteY20" fmla="*/ 115885 h 181039"/>
                <a:gd name="connsiteX21" fmla="*/ 62484 w 180641"/>
                <a:gd name="connsiteY21" fmla="*/ 107026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41" h="181039">
                  <a:moveTo>
                    <a:pt x="62484" y="107026"/>
                  </a:moveTo>
                  <a:cubicBezTo>
                    <a:pt x="53150" y="110836"/>
                    <a:pt x="50197" y="121504"/>
                    <a:pt x="51054" y="130362"/>
                  </a:cubicBezTo>
                  <a:cubicBezTo>
                    <a:pt x="51816" y="139697"/>
                    <a:pt x="56483" y="147889"/>
                    <a:pt x="62960" y="154270"/>
                  </a:cubicBezTo>
                  <a:cubicBezTo>
                    <a:pt x="75724" y="167415"/>
                    <a:pt x="94774" y="173130"/>
                    <a:pt x="112681" y="172177"/>
                  </a:cubicBezTo>
                  <a:cubicBezTo>
                    <a:pt x="121729" y="171701"/>
                    <a:pt x="130588" y="169701"/>
                    <a:pt x="138779" y="166176"/>
                  </a:cubicBezTo>
                  <a:cubicBezTo>
                    <a:pt x="147066" y="162557"/>
                    <a:pt x="154305" y="157604"/>
                    <a:pt x="158877" y="150651"/>
                  </a:cubicBezTo>
                  <a:cubicBezTo>
                    <a:pt x="163544" y="143602"/>
                    <a:pt x="166402" y="135030"/>
                    <a:pt x="167735" y="126076"/>
                  </a:cubicBezTo>
                  <a:cubicBezTo>
                    <a:pt x="169259" y="117218"/>
                    <a:pt x="169450" y="108074"/>
                    <a:pt x="168307" y="99025"/>
                  </a:cubicBezTo>
                  <a:cubicBezTo>
                    <a:pt x="164306" y="62926"/>
                    <a:pt x="140779" y="28921"/>
                    <a:pt x="106775" y="14729"/>
                  </a:cubicBezTo>
                  <a:cubicBezTo>
                    <a:pt x="72866" y="632"/>
                    <a:pt x="30861" y="5204"/>
                    <a:pt x="0" y="28159"/>
                  </a:cubicBezTo>
                  <a:cubicBezTo>
                    <a:pt x="13811" y="14729"/>
                    <a:pt x="32195" y="6061"/>
                    <a:pt x="51340" y="1966"/>
                  </a:cubicBezTo>
                  <a:cubicBezTo>
                    <a:pt x="70676" y="-1654"/>
                    <a:pt x="91154" y="-320"/>
                    <a:pt x="110014" y="6347"/>
                  </a:cubicBezTo>
                  <a:cubicBezTo>
                    <a:pt x="129064" y="12920"/>
                    <a:pt x="145542" y="26159"/>
                    <a:pt x="157734" y="42066"/>
                  </a:cubicBezTo>
                  <a:cubicBezTo>
                    <a:pt x="169831" y="58163"/>
                    <a:pt x="177451" y="77594"/>
                    <a:pt x="179927" y="97596"/>
                  </a:cubicBezTo>
                  <a:cubicBezTo>
                    <a:pt x="181070" y="107598"/>
                    <a:pt x="180880" y="117885"/>
                    <a:pt x="179070" y="127886"/>
                  </a:cubicBezTo>
                  <a:cubicBezTo>
                    <a:pt x="177356" y="137792"/>
                    <a:pt x="174212" y="147984"/>
                    <a:pt x="168021" y="156842"/>
                  </a:cubicBezTo>
                  <a:cubicBezTo>
                    <a:pt x="161735" y="165891"/>
                    <a:pt x="152210" y="171796"/>
                    <a:pt x="142780" y="175511"/>
                  </a:cubicBezTo>
                  <a:cubicBezTo>
                    <a:pt x="133255" y="179416"/>
                    <a:pt x="122968" y="181131"/>
                    <a:pt x="112871" y="181035"/>
                  </a:cubicBezTo>
                  <a:cubicBezTo>
                    <a:pt x="92774" y="180940"/>
                    <a:pt x="72009" y="173511"/>
                    <a:pt x="58674" y="157985"/>
                  </a:cubicBezTo>
                  <a:cubicBezTo>
                    <a:pt x="52197" y="150365"/>
                    <a:pt x="47720" y="140459"/>
                    <a:pt x="47911" y="130362"/>
                  </a:cubicBezTo>
                  <a:cubicBezTo>
                    <a:pt x="47911" y="125410"/>
                    <a:pt x="48863" y="120361"/>
                    <a:pt x="51245" y="115885"/>
                  </a:cubicBezTo>
                  <a:cubicBezTo>
                    <a:pt x="53721" y="111598"/>
                    <a:pt x="57912" y="108264"/>
                    <a:pt x="62484" y="107026"/>
                  </a:cubicBezTo>
                  <a:close/>
                </a:path>
              </a:pathLst>
            </a:custGeom>
            <a:solidFill>
              <a:srgbClr val="C712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5094A60-57FA-FC35-046F-9F876C11F5F3}"/>
              </a:ext>
            </a:extLst>
          </p:cNvPr>
          <p:cNvSpPr/>
          <p:nvPr/>
        </p:nvSpPr>
        <p:spPr>
          <a:xfrm>
            <a:off x="9025384" y="5207158"/>
            <a:ext cx="527280" cy="332002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033F5E9-661B-06B1-72EA-A9A3EB1AD716}"/>
              </a:ext>
            </a:extLst>
          </p:cNvPr>
          <p:cNvSpPr/>
          <p:nvPr/>
        </p:nvSpPr>
        <p:spPr>
          <a:xfrm>
            <a:off x="9112409" y="5619245"/>
            <a:ext cx="634228" cy="38985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D94E6BCE-4979-E894-099B-1669B03680D0}"/>
              </a:ext>
            </a:extLst>
          </p:cNvPr>
          <p:cNvSpPr/>
          <p:nvPr/>
        </p:nvSpPr>
        <p:spPr>
          <a:xfrm>
            <a:off x="8674264" y="4328473"/>
            <a:ext cx="1348678" cy="158736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1B71CEE-2497-E13E-F150-6ED7ED94C5E9}"/>
              </a:ext>
            </a:extLst>
          </p:cNvPr>
          <p:cNvSpPr/>
          <p:nvPr/>
        </p:nvSpPr>
        <p:spPr>
          <a:xfrm>
            <a:off x="8668794" y="4322775"/>
            <a:ext cx="1360134" cy="1600098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7F52C27-AE5B-514B-3941-73AB7DCE834A}"/>
              </a:ext>
            </a:extLst>
          </p:cNvPr>
          <p:cNvSpPr/>
          <p:nvPr/>
        </p:nvSpPr>
        <p:spPr>
          <a:xfrm>
            <a:off x="8786491" y="4567698"/>
            <a:ext cx="411965" cy="581362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4D05577-B384-956C-0237-6FEE001959FB}"/>
              </a:ext>
            </a:extLst>
          </p:cNvPr>
          <p:cNvSpPr/>
          <p:nvPr/>
        </p:nvSpPr>
        <p:spPr>
          <a:xfrm>
            <a:off x="9641401" y="4453223"/>
            <a:ext cx="280963" cy="618824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B360B8B0-2E4A-D25B-7559-54522BF9A57E}"/>
              </a:ext>
            </a:extLst>
          </p:cNvPr>
          <p:cNvSpPr/>
          <p:nvPr/>
        </p:nvSpPr>
        <p:spPr>
          <a:xfrm>
            <a:off x="9435130" y="5546839"/>
            <a:ext cx="105651" cy="74533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9C7A7F97-E13B-4620-9A0E-55015C59B02A}"/>
              </a:ext>
            </a:extLst>
          </p:cNvPr>
          <p:cNvSpPr/>
          <p:nvPr/>
        </p:nvSpPr>
        <p:spPr>
          <a:xfrm>
            <a:off x="9487589" y="5614918"/>
            <a:ext cx="15734" cy="40067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9646C54-4120-52C6-50C1-8176662F08D8}"/>
              </a:ext>
            </a:extLst>
          </p:cNvPr>
          <p:cNvSpPr/>
          <p:nvPr/>
        </p:nvSpPr>
        <p:spPr>
          <a:xfrm>
            <a:off x="9355916" y="5609435"/>
            <a:ext cx="263994" cy="78716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31330ED-D4E2-6933-47B8-243F65FAC24D}"/>
              </a:ext>
            </a:extLst>
          </p:cNvPr>
          <p:cNvSpPr/>
          <p:nvPr/>
        </p:nvSpPr>
        <p:spPr>
          <a:xfrm>
            <a:off x="9242932" y="5357133"/>
            <a:ext cx="125214" cy="60920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B8C15DCA-9F4B-68F4-03CF-DFCB5EDFC774}"/>
              </a:ext>
            </a:extLst>
          </p:cNvPr>
          <p:cNvSpPr/>
          <p:nvPr/>
        </p:nvSpPr>
        <p:spPr>
          <a:xfrm>
            <a:off x="9540466" y="5333549"/>
            <a:ext cx="126638" cy="54540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B71C7356-CF05-17EF-981E-359ABA8BD5EA}"/>
              </a:ext>
            </a:extLst>
          </p:cNvPr>
          <p:cNvSpPr/>
          <p:nvPr/>
        </p:nvSpPr>
        <p:spPr>
          <a:xfrm>
            <a:off x="8996387" y="5949734"/>
            <a:ext cx="304541" cy="231268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1D672F3-1282-7700-7BC8-3193C6EEC933}"/>
              </a:ext>
            </a:extLst>
          </p:cNvPr>
          <p:cNvSpPr/>
          <p:nvPr/>
        </p:nvSpPr>
        <p:spPr>
          <a:xfrm>
            <a:off x="8990181" y="5943857"/>
            <a:ext cx="317169" cy="243835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CB4A1B7-A6A7-F7A1-F695-B48191DB7899}"/>
              </a:ext>
            </a:extLst>
          </p:cNvPr>
          <p:cNvSpPr/>
          <p:nvPr/>
        </p:nvSpPr>
        <p:spPr>
          <a:xfrm>
            <a:off x="9696812" y="5949734"/>
            <a:ext cx="304451" cy="231268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91133156-99AD-AC5B-7C97-D9977A7CEE3A}"/>
              </a:ext>
            </a:extLst>
          </p:cNvPr>
          <p:cNvSpPr/>
          <p:nvPr/>
        </p:nvSpPr>
        <p:spPr>
          <a:xfrm>
            <a:off x="9690666" y="5943551"/>
            <a:ext cx="317212" cy="244139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597A717-BCEA-EE17-B6AE-280F84CC2BC3}"/>
              </a:ext>
            </a:extLst>
          </p:cNvPr>
          <p:cNvSpPr/>
          <p:nvPr/>
        </p:nvSpPr>
        <p:spPr>
          <a:xfrm flipH="1">
            <a:off x="8609914" y="5701341"/>
            <a:ext cx="293316" cy="160430"/>
          </a:xfrm>
          <a:custGeom>
            <a:avLst/>
            <a:gdLst>
              <a:gd name="connsiteX0" fmla="*/ 417072 w 417072"/>
              <a:gd name="connsiteY0" fmla="*/ 42360 h 262609"/>
              <a:gd name="connsiteX1" fmla="*/ 0 w 417072"/>
              <a:gd name="connsiteY1" fmla="*/ 262610 h 262609"/>
              <a:gd name="connsiteX2" fmla="*/ 29004 w 417072"/>
              <a:gd name="connsiteY2" fmla="*/ 167009 h 262609"/>
              <a:gd name="connsiteX3" fmla="*/ 358968 w 417072"/>
              <a:gd name="connsiteY3" fmla="*/ 0 h 262609"/>
              <a:gd name="connsiteX4" fmla="*/ 417072 w 417072"/>
              <a:gd name="connsiteY4" fmla="*/ 42360 h 2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72" h="262609">
                <a:moveTo>
                  <a:pt x="417072" y="42360"/>
                </a:moveTo>
                <a:cubicBezTo>
                  <a:pt x="270024" y="97932"/>
                  <a:pt x="124329" y="166329"/>
                  <a:pt x="0" y="262610"/>
                </a:cubicBezTo>
                <a:cubicBezTo>
                  <a:pt x="6599" y="229883"/>
                  <a:pt x="16312" y="197870"/>
                  <a:pt x="29004" y="167009"/>
                </a:cubicBezTo>
                <a:cubicBezTo>
                  <a:pt x="131676" y="98127"/>
                  <a:pt x="243630" y="45177"/>
                  <a:pt x="358968" y="0"/>
                </a:cubicBezTo>
                <a:cubicBezTo>
                  <a:pt x="379911" y="11800"/>
                  <a:pt x="399410" y="26016"/>
                  <a:pt x="417072" y="42360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6826A762-34BA-D9D7-FB78-85B3B8A3C847}"/>
              </a:ext>
            </a:extLst>
          </p:cNvPr>
          <p:cNvSpPr/>
          <p:nvPr/>
        </p:nvSpPr>
        <p:spPr>
          <a:xfrm flipH="1">
            <a:off x="8502012" y="5900469"/>
            <a:ext cx="352809" cy="188385"/>
          </a:xfrm>
          <a:custGeom>
            <a:avLst/>
            <a:gdLst>
              <a:gd name="connsiteX0" fmla="*/ 499732 w 501666"/>
              <a:gd name="connsiteY0" fmla="*/ 26426 h 308370"/>
              <a:gd name="connsiteX1" fmla="*/ 501666 w 501666"/>
              <a:gd name="connsiteY1" fmla="*/ 62276 h 308370"/>
              <a:gd name="connsiteX2" fmla="*/ 47276 w 501666"/>
              <a:gd name="connsiteY2" fmla="*/ 308370 h 308370"/>
              <a:gd name="connsiteX3" fmla="*/ 0 w 501666"/>
              <a:gd name="connsiteY3" fmla="*/ 269314 h 308370"/>
              <a:gd name="connsiteX4" fmla="*/ 23300 w 501666"/>
              <a:gd name="connsiteY4" fmla="*/ 249883 h 308370"/>
              <a:gd name="connsiteX5" fmla="*/ 496252 w 501666"/>
              <a:gd name="connsiteY5" fmla="*/ 0 h 308370"/>
              <a:gd name="connsiteX6" fmla="*/ 499732 w 501666"/>
              <a:gd name="connsiteY6" fmla="*/ 26426 h 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666" h="308370">
                <a:moveTo>
                  <a:pt x="499732" y="26426"/>
                </a:moveTo>
                <a:cubicBezTo>
                  <a:pt x="500893" y="38668"/>
                  <a:pt x="501569" y="50618"/>
                  <a:pt x="501666" y="62276"/>
                </a:cubicBezTo>
                <a:cubicBezTo>
                  <a:pt x="340309" y="122707"/>
                  <a:pt x="180016" y="198293"/>
                  <a:pt x="47276" y="308370"/>
                </a:cubicBezTo>
                <a:cubicBezTo>
                  <a:pt x="29943" y="297405"/>
                  <a:pt x="14058" y="284282"/>
                  <a:pt x="0" y="269314"/>
                </a:cubicBezTo>
                <a:cubicBezTo>
                  <a:pt x="7638" y="262804"/>
                  <a:pt x="15469" y="256295"/>
                  <a:pt x="23300" y="249883"/>
                </a:cubicBezTo>
                <a:cubicBezTo>
                  <a:pt x="164064" y="136697"/>
                  <a:pt x="327838" y="61985"/>
                  <a:pt x="496252" y="0"/>
                </a:cubicBezTo>
                <a:cubicBezTo>
                  <a:pt x="497606" y="9035"/>
                  <a:pt x="498766" y="17876"/>
                  <a:pt x="499732" y="26426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01578259-B9A0-2F31-F232-94092006963B}"/>
              </a:ext>
            </a:extLst>
          </p:cNvPr>
          <p:cNvSpPr/>
          <p:nvPr/>
        </p:nvSpPr>
        <p:spPr>
          <a:xfrm flipH="1">
            <a:off x="8348308" y="5276742"/>
            <a:ext cx="750245" cy="767049"/>
          </a:xfrm>
          <a:custGeom>
            <a:avLst/>
            <a:gdLst>
              <a:gd name="connsiteX0" fmla="*/ 1054256 w 1066787"/>
              <a:gd name="connsiteY0" fmla="*/ 259678 h 1255589"/>
              <a:gd name="connsiteX1" fmla="*/ 889902 w 1066787"/>
              <a:gd name="connsiteY1" fmla="*/ 18345 h 1255589"/>
              <a:gd name="connsiteX2" fmla="*/ 714623 w 1066787"/>
              <a:gd name="connsiteY2" fmla="*/ 504120 h 1255589"/>
              <a:gd name="connsiteX3" fmla="*/ 456684 w 1066787"/>
              <a:gd name="connsiteY3" fmla="*/ 537930 h 1255589"/>
              <a:gd name="connsiteX4" fmla="*/ 163361 w 1066787"/>
              <a:gd name="connsiteY4" fmla="*/ 113265 h 1255589"/>
              <a:gd name="connsiteX5" fmla="*/ 42029 w 1066787"/>
              <a:gd name="connsiteY5" fmla="*/ 366548 h 1255589"/>
              <a:gd name="connsiteX6" fmla="*/ 319787 w 1066787"/>
              <a:gd name="connsiteY6" fmla="*/ 701636 h 1255589"/>
              <a:gd name="connsiteX7" fmla="*/ 277829 w 1066787"/>
              <a:gd name="connsiteY7" fmla="*/ 976293 h 1255589"/>
              <a:gd name="connsiteX8" fmla="*/ 680206 w 1066787"/>
              <a:gd name="connsiteY8" fmla="*/ 1250562 h 1255589"/>
              <a:gd name="connsiteX9" fmla="*/ 999245 w 1066787"/>
              <a:gd name="connsiteY9" fmla="*/ 881373 h 1255589"/>
              <a:gd name="connsiteX10" fmla="*/ 876560 w 1066787"/>
              <a:gd name="connsiteY10" fmla="*/ 606715 h 1255589"/>
              <a:gd name="connsiteX11" fmla="*/ 1054256 w 1066787"/>
              <a:gd name="connsiteY11" fmla="*/ 259678 h 125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787" h="1255589">
                <a:moveTo>
                  <a:pt x="1054256" y="259678"/>
                </a:moveTo>
                <a:cubicBezTo>
                  <a:pt x="1092057" y="84799"/>
                  <a:pt x="1046328" y="-50635"/>
                  <a:pt x="889902" y="18345"/>
                </a:cubicBezTo>
                <a:cubicBezTo>
                  <a:pt x="771180" y="70808"/>
                  <a:pt x="728352" y="365965"/>
                  <a:pt x="714623" y="504120"/>
                </a:cubicBezTo>
                <a:cubicBezTo>
                  <a:pt x="627924" y="476219"/>
                  <a:pt x="533361" y="488614"/>
                  <a:pt x="456684" y="537930"/>
                </a:cubicBezTo>
                <a:cubicBezTo>
                  <a:pt x="408345" y="407645"/>
                  <a:pt x="291460" y="133473"/>
                  <a:pt x="163361" y="113265"/>
                </a:cubicBezTo>
                <a:cubicBezTo>
                  <a:pt x="-5150" y="86839"/>
                  <a:pt x="-38988" y="207214"/>
                  <a:pt x="42029" y="366548"/>
                </a:cubicBezTo>
                <a:cubicBezTo>
                  <a:pt x="91819" y="464480"/>
                  <a:pt x="263907" y="661025"/>
                  <a:pt x="319787" y="701636"/>
                </a:cubicBezTo>
                <a:cubicBezTo>
                  <a:pt x="280732" y="787508"/>
                  <a:pt x="266205" y="882602"/>
                  <a:pt x="277829" y="976293"/>
                </a:cubicBezTo>
                <a:cubicBezTo>
                  <a:pt x="304995" y="1185759"/>
                  <a:pt x="462195" y="1279125"/>
                  <a:pt x="680206" y="1250562"/>
                </a:cubicBezTo>
                <a:cubicBezTo>
                  <a:pt x="898216" y="1221998"/>
                  <a:pt x="1026412" y="1091325"/>
                  <a:pt x="999245" y="881373"/>
                </a:cubicBezTo>
                <a:cubicBezTo>
                  <a:pt x="987451" y="789755"/>
                  <a:pt x="935631" y="678318"/>
                  <a:pt x="876560" y="606715"/>
                </a:cubicBezTo>
                <a:cubicBezTo>
                  <a:pt x="920646" y="553863"/>
                  <a:pt x="1031053" y="367325"/>
                  <a:pt x="1054256" y="259678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98174B-7B88-087D-57F0-59D3A4407637}"/>
              </a:ext>
            </a:extLst>
          </p:cNvPr>
          <p:cNvSpPr/>
          <p:nvPr/>
        </p:nvSpPr>
        <p:spPr>
          <a:xfrm flipH="1">
            <a:off x="8344978" y="5273989"/>
            <a:ext cx="756618" cy="773200"/>
          </a:xfrm>
          <a:custGeom>
            <a:avLst/>
            <a:gdLst>
              <a:gd name="connsiteX0" fmla="*/ 610766 w 1075849"/>
              <a:gd name="connsiteY0" fmla="*/ 1265658 h 1265657"/>
              <a:gd name="connsiteX1" fmla="*/ 277708 w 1075849"/>
              <a:gd name="connsiteY1" fmla="*/ 982160 h 1265657"/>
              <a:gd name="connsiteX2" fmla="*/ 318507 w 1075849"/>
              <a:gd name="connsiteY2" fmla="*/ 708377 h 1265657"/>
              <a:gd name="connsiteX3" fmla="*/ 42392 w 1075849"/>
              <a:gd name="connsiteY3" fmla="*/ 373872 h 1265657"/>
              <a:gd name="connsiteX4" fmla="*/ 20446 w 1075849"/>
              <a:gd name="connsiteY4" fmla="*/ 153719 h 1265657"/>
              <a:gd name="connsiteX5" fmla="*/ 168848 w 1075849"/>
              <a:gd name="connsiteY5" fmla="*/ 113691 h 1265657"/>
              <a:gd name="connsiteX6" fmla="*/ 463815 w 1075849"/>
              <a:gd name="connsiteY6" fmla="*/ 535829 h 1265657"/>
              <a:gd name="connsiteX7" fmla="*/ 715180 w 1075849"/>
              <a:gd name="connsiteY7" fmla="*/ 502991 h 1265657"/>
              <a:gd name="connsiteX8" fmla="*/ 892682 w 1075849"/>
              <a:gd name="connsiteY8" fmla="*/ 18868 h 1265657"/>
              <a:gd name="connsiteX9" fmla="*/ 1029192 w 1075849"/>
              <a:gd name="connsiteY9" fmla="*/ 20422 h 1265657"/>
              <a:gd name="connsiteX10" fmla="*/ 1063320 w 1075849"/>
              <a:gd name="connsiteY10" fmla="*/ 265739 h 1265657"/>
              <a:gd name="connsiteX11" fmla="*/ 887461 w 1075849"/>
              <a:gd name="connsiteY11" fmla="*/ 612388 h 1265657"/>
              <a:gd name="connsiteX12" fmla="*/ 1008793 w 1075849"/>
              <a:gd name="connsiteY12" fmla="*/ 886365 h 1265657"/>
              <a:gd name="connsiteX13" fmla="*/ 685596 w 1075849"/>
              <a:gd name="connsiteY13" fmla="*/ 1260606 h 1265657"/>
              <a:gd name="connsiteX14" fmla="*/ 610766 w 1075849"/>
              <a:gd name="connsiteY14" fmla="*/ 1265658 h 1265657"/>
              <a:gd name="connsiteX15" fmla="*/ 124569 w 1075849"/>
              <a:gd name="connsiteY15" fmla="*/ 119229 h 1265657"/>
              <a:gd name="connsiteX16" fmla="*/ 27890 w 1075849"/>
              <a:gd name="connsiteY16" fmla="*/ 158868 h 1265657"/>
              <a:gd name="connsiteX17" fmla="*/ 50706 w 1075849"/>
              <a:gd name="connsiteY17" fmla="*/ 369014 h 1265657"/>
              <a:gd name="connsiteX18" fmla="*/ 327014 w 1075849"/>
              <a:gd name="connsiteY18" fmla="*/ 702353 h 1265657"/>
              <a:gd name="connsiteX19" fmla="*/ 328561 w 1075849"/>
              <a:gd name="connsiteY19" fmla="*/ 708377 h 1265657"/>
              <a:gd name="connsiteX20" fmla="*/ 286989 w 1075849"/>
              <a:gd name="connsiteY20" fmla="*/ 980411 h 1265657"/>
              <a:gd name="connsiteX21" fmla="*/ 684049 w 1075849"/>
              <a:gd name="connsiteY21" fmla="*/ 1250502 h 1265657"/>
              <a:gd name="connsiteX22" fmla="*/ 998932 w 1075849"/>
              <a:gd name="connsiteY22" fmla="*/ 887142 h 1265657"/>
              <a:gd name="connsiteX23" fmla="*/ 877310 w 1075849"/>
              <a:gd name="connsiteY23" fmla="*/ 615108 h 1265657"/>
              <a:gd name="connsiteX24" fmla="*/ 877310 w 1075849"/>
              <a:gd name="connsiteY24" fmla="*/ 608987 h 1265657"/>
              <a:gd name="connsiteX25" fmla="*/ 1053748 w 1075849"/>
              <a:gd name="connsiteY25" fmla="*/ 263310 h 1265657"/>
              <a:gd name="connsiteX26" fmla="*/ 1022908 w 1075849"/>
              <a:gd name="connsiteY26" fmla="*/ 27514 h 1265657"/>
              <a:gd name="connsiteX27" fmla="*/ 896355 w 1075849"/>
              <a:gd name="connsiteY27" fmla="*/ 27514 h 1265657"/>
              <a:gd name="connsiteX28" fmla="*/ 723977 w 1075849"/>
              <a:gd name="connsiteY28" fmla="*/ 509500 h 1265657"/>
              <a:gd name="connsiteX29" fmla="*/ 721754 w 1075849"/>
              <a:gd name="connsiteY29" fmla="*/ 513095 h 1265657"/>
              <a:gd name="connsiteX30" fmla="*/ 717693 w 1075849"/>
              <a:gd name="connsiteY30" fmla="*/ 513678 h 1265657"/>
              <a:gd name="connsiteX31" fmla="*/ 463911 w 1075849"/>
              <a:gd name="connsiteY31" fmla="*/ 546711 h 1265657"/>
              <a:gd name="connsiteX32" fmla="*/ 459851 w 1075849"/>
              <a:gd name="connsiteY32" fmla="*/ 546711 h 1265657"/>
              <a:gd name="connsiteX33" fmla="*/ 456854 w 1075849"/>
              <a:gd name="connsiteY33" fmla="*/ 543796 h 1265657"/>
              <a:gd name="connsiteX34" fmla="*/ 167301 w 1075849"/>
              <a:gd name="connsiteY34" fmla="*/ 122338 h 1265657"/>
              <a:gd name="connsiteX35" fmla="*/ 124569 w 1075849"/>
              <a:gd name="connsiteY35" fmla="*/ 119229 h 1265657"/>
              <a:gd name="connsiteX36" fmla="*/ 1058679 w 1075849"/>
              <a:gd name="connsiteY36" fmla="*/ 264184 h 1265657"/>
              <a:gd name="connsiteX37" fmla="*/ 1058679 w 1075849"/>
              <a:gd name="connsiteY37" fmla="*/ 264184 h 126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5849" h="1265657">
                <a:moveTo>
                  <a:pt x="610766" y="1265658"/>
                </a:moveTo>
                <a:cubicBezTo>
                  <a:pt x="423693" y="1265658"/>
                  <a:pt x="301394" y="1163257"/>
                  <a:pt x="277708" y="982160"/>
                </a:cubicBezTo>
                <a:cubicBezTo>
                  <a:pt x="266028" y="888865"/>
                  <a:pt x="280144" y="794140"/>
                  <a:pt x="318507" y="708377"/>
                </a:cubicBezTo>
                <a:cubicBezTo>
                  <a:pt x="257696" y="661742"/>
                  <a:pt x="91312" y="470056"/>
                  <a:pt x="42392" y="373872"/>
                </a:cubicBezTo>
                <a:cubicBezTo>
                  <a:pt x="-5077" y="280506"/>
                  <a:pt x="-13102" y="200256"/>
                  <a:pt x="20446" y="153719"/>
                </a:cubicBezTo>
                <a:cubicBezTo>
                  <a:pt x="47226" y="116508"/>
                  <a:pt x="98562" y="102712"/>
                  <a:pt x="168848" y="113691"/>
                </a:cubicBezTo>
                <a:cubicBezTo>
                  <a:pt x="223181" y="122241"/>
                  <a:pt x="333202" y="188500"/>
                  <a:pt x="463815" y="535829"/>
                </a:cubicBezTo>
                <a:cubicBezTo>
                  <a:pt x="539158" y="489499"/>
                  <a:pt x="630553" y="477559"/>
                  <a:pt x="715180" y="502991"/>
                </a:cubicBezTo>
                <a:cubicBezTo>
                  <a:pt x="752594" y="133802"/>
                  <a:pt x="842312" y="41213"/>
                  <a:pt x="892682" y="18868"/>
                </a:cubicBezTo>
                <a:cubicBezTo>
                  <a:pt x="950689" y="-6781"/>
                  <a:pt x="996708" y="-6295"/>
                  <a:pt x="1029192" y="20422"/>
                </a:cubicBezTo>
                <a:cubicBezTo>
                  <a:pt x="1075501" y="58507"/>
                  <a:pt x="1088263" y="150124"/>
                  <a:pt x="1063320" y="265739"/>
                </a:cubicBezTo>
                <a:cubicBezTo>
                  <a:pt x="1039923" y="374455"/>
                  <a:pt x="931933" y="556038"/>
                  <a:pt x="887461" y="612388"/>
                </a:cubicBezTo>
                <a:cubicBezTo>
                  <a:pt x="947692" y="686808"/>
                  <a:pt x="997385" y="798828"/>
                  <a:pt x="1008793" y="886365"/>
                </a:cubicBezTo>
                <a:cubicBezTo>
                  <a:pt x="1035283" y="1090390"/>
                  <a:pt x="914434" y="1230585"/>
                  <a:pt x="685596" y="1260606"/>
                </a:cubicBezTo>
                <a:cubicBezTo>
                  <a:pt x="660787" y="1263910"/>
                  <a:pt x="635792" y="1265598"/>
                  <a:pt x="610766" y="1265658"/>
                </a:cubicBezTo>
                <a:close/>
                <a:moveTo>
                  <a:pt x="124569" y="119229"/>
                </a:moveTo>
                <a:cubicBezTo>
                  <a:pt x="80000" y="119229"/>
                  <a:pt x="47226" y="132636"/>
                  <a:pt x="27890" y="158868"/>
                </a:cubicBezTo>
                <a:cubicBezTo>
                  <a:pt x="-3434" y="202393"/>
                  <a:pt x="4881" y="278952"/>
                  <a:pt x="50706" y="369014"/>
                </a:cubicBezTo>
                <a:cubicBezTo>
                  <a:pt x="100013" y="466169"/>
                  <a:pt x="269684" y="660479"/>
                  <a:pt x="327014" y="702353"/>
                </a:cubicBezTo>
                <a:cubicBezTo>
                  <a:pt x="328876" y="703745"/>
                  <a:pt x="329520" y="706253"/>
                  <a:pt x="328561" y="708377"/>
                </a:cubicBezTo>
                <a:cubicBezTo>
                  <a:pt x="289756" y="793392"/>
                  <a:pt x="275358" y="887612"/>
                  <a:pt x="286989" y="980411"/>
                </a:cubicBezTo>
                <a:cubicBezTo>
                  <a:pt x="312706" y="1178704"/>
                  <a:pt x="461011" y="1279551"/>
                  <a:pt x="684049" y="1250502"/>
                </a:cubicBezTo>
                <a:cubicBezTo>
                  <a:pt x="907087" y="1221452"/>
                  <a:pt x="1024648" y="1085338"/>
                  <a:pt x="998932" y="887142"/>
                </a:cubicBezTo>
                <a:cubicBezTo>
                  <a:pt x="987620" y="799702"/>
                  <a:pt x="937637" y="688071"/>
                  <a:pt x="877310" y="615108"/>
                </a:cubicBezTo>
                <a:cubicBezTo>
                  <a:pt x="875832" y="613338"/>
                  <a:pt x="875832" y="610757"/>
                  <a:pt x="877310" y="608987"/>
                </a:cubicBezTo>
                <a:cubicBezTo>
                  <a:pt x="918495" y="558564"/>
                  <a:pt x="1030546" y="370860"/>
                  <a:pt x="1053748" y="263310"/>
                </a:cubicBezTo>
                <a:cubicBezTo>
                  <a:pt x="1077918" y="151387"/>
                  <a:pt x="1066317" y="63170"/>
                  <a:pt x="1022908" y="27514"/>
                </a:cubicBezTo>
                <a:cubicBezTo>
                  <a:pt x="993904" y="3323"/>
                  <a:pt x="950786" y="3226"/>
                  <a:pt x="896355" y="27514"/>
                </a:cubicBezTo>
                <a:cubicBezTo>
                  <a:pt x="778697" y="79492"/>
                  <a:pt x="736545" y="381936"/>
                  <a:pt x="723977" y="509500"/>
                </a:cubicBezTo>
                <a:cubicBezTo>
                  <a:pt x="723808" y="510973"/>
                  <a:pt x="722992" y="512291"/>
                  <a:pt x="721754" y="513095"/>
                </a:cubicBezTo>
                <a:cubicBezTo>
                  <a:pt x="720544" y="513861"/>
                  <a:pt x="719068" y="514073"/>
                  <a:pt x="717693" y="513678"/>
                </a:cubicBezTo>
                <a:cubicBezTo>
                  <a:pt x="632418" y="486241"/>
                  <a:pt x="539417" y="498346"/>
                  <a:pt x="463911" y="546711"/>
                </a:cubicBezTo>
                <a:cubicBezTo>
                  <a:pt x="462630" y="547337"/>
                  <a:pt x="461133" y="547337"/>
                  <a:pt x="459851" y="546711"/>
                </a:cubicBezTo>
                <a:cubicBezTo>
                  <a:pt x="458457" y="546257"/>
                  <a:pt x="457351" y="545181"/>
                  <a:pt x="456854" y="543796"/>
                </a:cubicBezTo>
                <a:cubicBezTo>
                  <a:pt x="412092" y="423713"/>
                  <a:pt x="294337" y="142255"/>
                  <a:pt x="167301" y="122338"/>
                </a:cubicBezTo>
                <a:cubicBezTo>
                  <a:pt x="153160" y="120181"/>
                  <a:pt x="138872" y="119141"/>
                  <a:pt x="124569" y="119229"/>
                </a:cubicBezTo>
                <a:close/>
                <a:moveTo>
                  <a:pt x="1058679" y="264184"/>
                </a:moveTo>
                <a:lnTo>
                  <a:pt x="1058679" y="264184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B1DD58B-3FA0-1380-8331-9035C0C9AAEE}"/>
              </a:ext>
            </a:extLst>
          </p:cNvPr>
          <p:cNvSpPr/>
          <p:nvPr/>
        </p:nvSpPr>
        <p:spPr>
          <a:xfrm flipH="1">
            <a:off x="8806955" y="5392341"/>
            <a:ext cx="229169" cy="280926"/>
          </a:xfrm>
          <a:custGeom>
            <a:avLst/>
            <a:gdLst>
              <a:gd name="connsiteX0" fmla="*/ 325859 w 325859"/>
              <a:gd name="connsiteY0" fmla="*/ 386013 h 459850"/>
              <a:gd name="connsiteX1" fmla="*/ 65503 w 325859"/>
              <a:gd name="connsiteY1" fmla="*/ 502 h 459850"/>
              <a:gd name="connsiteX2" fmla="*/ 33503 w 325859"/>
              <a:gd name="connsiteY2" fmla="*/ 158670 h 459850"/>
              <a:gd name="connsiteX3" fmla="*/ 273653 w 325859"/>
              <a:gd name="connsiteY3" fmla="*/ 459851 h 459850"/>
              <a:gd name="connsiteX4" fmla="*/ 325859 w 325859"/>
              <a:gd name="connsiteY4" fmla="*/ 386013 h 45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859" h="459850">
                <a:moveTo>
                  <a:pt x="325859" y="386013"/>
                </a:moveTo>
                <a:cubicBezTo>
                  <a:pt x="325859" y="386013"/>
                  <a:pt x="159185" y="8468"/>
                  <a:pt x="65503" y="502"/>
                </a:cubicBezTo>
                <a:cubicBezTo>
                  <a:pt x="-28178" y="-7465"/>
                  <a:pt x="-4685" y="80946"/>
                  <a:pt x="33503" y="158670"/>
                </a:cubicBezTo>
                <a:cubicBezTo>
                  <a:pt x="71691" y="236394"/>
                  <a:pt x="273653" y="459851"/>
                  <a:pt x="273653" y="459851"/>
                </a:cubicBezTo>
                <a:cubicBezTo>
                  <a:pt x="273653" y="459851"/>
                  <a:pt x="297436" y="392425"/>
                  <a:pt x="325859" y="386013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D9F7803-A25F-7AC3-F53D-D700DA5B5A0A}"/>
              </a:ext>
            </a:extLst>
          </p:cNvPr>
          <p:cNvSpPr/>
          <p:nvPr/>
        </p:nvSpPr>
        <p:spPr>
          <a:xfrm flipH="1">
            <a:off x="8404258" y="5337024"/>
            <a:ext cx="156295" cy="299028"/>
          </a:xfrm>
          <a:custGeom>
            <a:avLst/>
            <a:gdLst>
              <a:gd name="connsiteX0" fmla="*/ 0 w 222238"/>
              <a:gd name="connsiteY0" fmla="*/ 433812 h 489482"/>
              <a:gd name="connsiteX1" fmla="*/ 142215 w 222238"/>
              <a:gd name="connsiteY1" fmla="*/ 6330 h 489482"/>
              <a:gd name="connsiteX2" fmla="*/ 213273 w 222238"/>
              <a:gd name="connsiteY2" fmla="*/ 150703 h 489482"/>
              <a:gd name="connsiteX3" fmla="*/ 69802 w 222238"/>
              <a:gd name="connsiteY3" fmla="*/ 489482 h 489482"/>
              <a:gd name="connsiteX4" fmla="*/ 0 w 222238"/>
              <a:gd name="connsiteY4" fmla="*/ 433812 h 4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38" h="489482">
                <a:moveTo>
                  <a:pt x="0" y="433812"/>
                </a:moveTo>
                <a:cubicBezTo>
                  <a:pt x="0" y="433812"/>
                  <a:pt x="53753" y="37614"/>
                  <a:pt x="142215" y="6330"/>
                </a:cubicBezTo>
                <a:cubicBezTo>
                  <a:pt x="230676" y="-24954"/>
                  <a:pt x="230482" y="65498"/>
                  <a:pt x="213273" y="150703"/>
                </a:cubicBezTo>
                <a:cubicBezTo>
                  <a:pt x="196065" y="235908"/>
                  <a:pt x="69802" y="489482"/>
                  <a:pt x="69802" y="489482"/>
                </a:cubicBezTo>
                <a:cubicBezTo>
                  <a:pt x="69802" y="489482"/>
                  <a:pt x="29004" y="432646"/>
                  <a:pt x="0" y="433812"/>
                </a:cubicBezTo>
                <a:close/>
              </a:path>
            </a:pathLst>
          </a:custGeom>
          <a:solidFill>
            <a:srgbClr val="E6E7E8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D802624-C85A-BEAA-B774-CA86E8F9A892}"/>
              </a:ext>
            </a:extLst>
          </p:cNvPr>
          <p:cNvSpPr/>
          <p:nvPr/>
        </p:nvSpPr>
        <p:spPr>
          <a:xfrm flipH="1">
            <a:off x="8616525" y="5865480"/>
            <a:ext cx="58772" cy="36016"/>
          </a:xfrm>
          <a:custGeom>
            <a:avLst/>
            <a:gdLst>
              <a:gd name="connsiteX0" fmla="*/ 83398 w 83569"/>
              <a:gd name="connsiteY0" fmla="*/ 17535 h 58955"/>
              <a:gd name="connsiteX1" fmla="*/ 46273 w 83569"/>
              <a:gd name="connsiteY1" fmla="*/ 58632 h 58955"/>
              <a:gd name="connsiteX2" fmla="*/ 157 w 83569"/>
              <a:gd name="connsiteY2" fmla="*/ 28319 h 58955"/>
              <a:gd name="connsiteX3" fmla="*/ 38829 w 83569"/>
              <a:gd name="connsiteY3" fmla="*/ 922 h 58955"/>
              <a:gd name="connsiteX4" fmla="*/ 83398 w 83569"/>
              <a:gd name="connsiteY4" fmla="*/ 17535 h 5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69" h="58955">
                <a:moveTo>
                  <a:pt x="83398" y="17535"/>
                </a:moveTo>
                <a:cubicBezTo>
                  <a:pt x="85428" y="33566"/>
                  <a:pt x="69283" y="55717"/>
                  <a:pt x="46273" y="58632"/>
                </a:cubicBezTo>
                <a:cubicBezTo>
                  <a:pt x="23263" y="61546"/>
                  <a:pt x="2188" y="44253"/>
                  <a:pt x="157" y="28319"/>
                </a:cubicBezTo>
                <a:cubicBezTo>
                  <a:pt x="-1873" y="12386"/>
                  <a:pt x="16013" y="3836"/>
                  <a:pt x="38829" y="922"/>
                </a:cubicBezTo>
                <a:cubicBezTo>
                  <a:pt x="61645" y="-1993"/>
                  <a:pt x="81174" y="1602"/>
                  <a:pt x="83398" y="175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CD09B5C5-5169-2329-BA55-6A6F10BF1E51}"/>
              </a:ext>
            </a:extLst>
          </p:cNvPr>
          <p:cNvSpPr/>
          <p:nvPr/>
        </p:nvSpPr>
        <p:spPr>
          <a:xfrm flipH="1">
            <a:off x="8637362" y="5898378"/>
            <a:ext cx="8753" cy="19361"/>
          </a:xfrm>
          <a:custGeom>
            <a:avLst/>
            <a:gdLst>
              <a:gd name="connsiteX0" fmla="*/ 7582 w 12445"/>
              <a:gd name="connsiteY0" fmla="*/ 31694 h 31693"/>
              <a:gd name="connsiteX1" fmla="*/ 2844 w 12445"/>
              <a:gd name="connsiteY1" fmla="*/ 27516 h 31693"/>
              <a:gd name="connsiteX2" fmla="*/ 41 w 12445"/>
              <a:gd name="connsiteY2" fmla="*/ 5462 h 31693"/>
              <a:gd name="connsiteX3" fmla="*/ 4198 w 12445"/>
              <a:gd name="connsiteY3" fmla="*/ 21 h 31693"/>
              <a:gd name="connsiteX4" fmla="*/ 9612 w 12445"/>
              <a:gd name="connsiteY4" fmla="*/ 4199 h 31693"/>
              <a:gd name="connsiteX5" fmla="*/ 12416 w 12445"/>
              <a:gd name="connsiteY5" fmla="*/ 26253 h 31693"/>
              <a:gd name="connsiteX6" fmla="*/ 8258 w 12445"/>
              <a:gd name="connsiteY6" fmla="*/ 31694 h 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45" h="31693">
                <a:moveTo>
                  <a:pt x="7582" y="31694"/>
                </a:moveTo>
                <a:cubicBezTo>
                  <a:pt x="5192" y="31669"/>
                  <a:pt x="3179" y="29894"/>
                  <a:pt x="2844" y="27516"/>
                </a:cubicBezTo>
                <a:lnTo>
                  <a:pt x="41" y="5462"/>
                </a:lnTo>
                <a:cubicBezTo>
                  <a:pt x="-302" y="2807"/>
                  <a:pt x="1557" y="374"/>
                  <a:pt x="4198" y="21"/>
                </a:cubicBezTo>
                <a:cubicBezTo>
                  <a:pt x="6811" y="-219"/>
                  <a:pt x="9169" y="1600"/>
                  <a:pt x="9612" y="4199"/>
                </a:cubicBezTo>
                <a:lnTo>
                  <a:pt x="12416" y="26253"/>
                </a:lnTo>
                <a:cubicBezTo>
                  <a:pt x="12705" y="28893"/>
                  <a:pt x="10871" y="31293"/>
                  <a:pt x="8258" y="31694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249A19D-D8D7-679F-8297-6E81B2BDE26C}"/>
              </a:ext>
            </a:extLst>
          </p:cNvPr>
          <p:cNvSpPr/>
          <p:nvPr/>
        </p:nvSpPr>
        <p:spPr>
          <a:xfrm flipH="1">
            <a:off x="8572507" y="5895729"/>
            <a:ext cx="146855" cy="38037"/>
          </a:xfrm>
          <a:custGeom>
            <a:avLst/>
            <a:gdLst>
              <a:gd name="connsiteX0" fmla="*/ 56144 w 208816"/>
              <a:gd name="connsiteY0" fmla="*/ 62263 h 62263"/>
              <a:gd name="connsiteX1" fmla="*/ 44445 w 208816"/>
              <a:gd name="connsiteY1" fmla="*/ 61097 h 62263"/>
              <a:gd name="connsiteX2" fmla="*/ 650 w 208816"/>
              <a:gd name="connsiteY2" fmla="*/ 29230 h 62263"/>
              <a:gd name="connsiteX3" fmla="*/ 2274 w 208816"/>
              <a:gd name="connsiteY3" fmla="*/ 22840 h 62263"/>
              <a:gd name="connsiteX4" fmla="*/ 2487 w 208816"/>
              <a:gd name="connsiteY4" fmla="*/ 22721 h 62263"/>
              <a:gd name="connsiteX5" fmla="*/ 9061 w 208816"/>
              <a:gd name="connsiteY5" fmla="*/ 24567 h 62263"/>
              <a:gd name="connsiteX6" fmla="*/ 46379 w 208816"/>
              <a:gd name="connsiteY6" fmla="*/ 51673 h 62263"/>
              <a:gd name="connsiteX7" fmla="*/ 112507 w 208816"/>
              <a:gd name="connsiteY7" fmla="*/ 27773 h 62263"/>
              <a:gd name="connsiteX8" fmla="*/ 117631 w 208816"/>
              <a:gd name="connsiteY8" fmla="*/ 27190 h 62263"/>
              <a:gd name="connsiteX9" fmla="*/ 171868 w 208816"/>
              <a:gd name="connsiteY9" fmla="*/ 32048 h 62263"/>
              <a:gd name="connsiteX10" fmla="*/ 199615 w 208816"/>
              <a:gd name="connsiteY10" fmla="*/ 2901 h 62263"/>
              <a:gd name="connsiteX11" fmla="*/ 205899 w 208816"/>
              <a:gd name="connsiteY11" fmla="*/ 375 h 62263"/>
              <a:gd name="connsiteX12" fmla="*/ 208451 w 208816"/>
              <a:gd name="connsiteY12" fmla="*/ 6600 h 62263"/>
              <a:gd name="connsiteX13" fmla="*/ 208413 w 208816"/>
              <a:gd name="connsiteY13" fmla="*/ 6690 h 62263"/>
              <a:gd name="connsiteX14" fmla="*/ 175155 w 208816"/>
              <a:gd name="connsiteY14" fmla="*/ 40889 h 62263"/>
              <a:gd name="connsiteX15" fmla="*/ 116278 w 208816"/>
              <a:gd name="connsiteY15" fmla="*/ 36906 h 62263"/>
              <a:gd name="connsiteX16" fmla="*/ 56143 w 208816"/>
              <a:gd name="connsiteY16" fmla="*/ 62263 h 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16" h="62263">
                <a:moveTo>
                  <a:pt x="56144" y="62263"/>
                </a:moveTo>
                <a:cubicBezTo>
                  <a:pt x="52215" y="62265"/>
                  <a:pt x="48297" y="61874"/>
                  <a:pt x="44445" y="61097"/>
                </a:cubicBezTo>
                <a:cubicBezTo>
                  <a:pt x="26104" y="56986"/>
                  <a:pt x="10261" y="45458"/>
                  <a:pt x="650" y="29230"/>
                </a:cubicBezTo>
                <a:cubicBezTo>
                  <a:pt x="-657" y="27015"/>
                  <a:pt x="70" y="24154"/>
                  <a:pt x="2274" y="22840"/>
                </a:cubicBezTo>
                <a:cubicBezTo>
                  <a:pt x="2344" y="22799"/>
                  <a:pt x="2415" y="22759"/>
                  <a:pt x="2487" y="22721"/>
                </a:cubicBezTo>
                <a:cubicBezTo>
                  <a:pt x="4810" y="21411"/>
                  <a:pt x="7750" y="22236"/>
                  <a:pt x="9061" y="24567"/>
                </a:cubicBezTo>
                <a:cubicBezTo>
                  <a:pt x="17397" y="38250"/>
                  <a:pt x="30836" y="48011"/>
                  <a:pt x="46379" y="51673"/>
                </a:cubicBezTo>
                <a:cubicBezTo>
                  <a:pt x="66198" y="55462"/>
                  <a:pt x="88434" y="47398"/>
                  <a:pt x="112507" y="27773"/>
                </a:cubicBezTo>
                <a:cubicBezTo>
                  <a:pt x="113930" y="26529"/>
                  <a:pt x="115968" y="26297"/>
                  <a:pt x="117631" y="27190"/>
                </a:cubicBezTo>
                <a:cubicBezTo>
                  <a:pt x="117631" y="27190"/>
                  <a:pt x="146635" y="41375"/>
                  <a:pt x="171868" y="32048"/>
                </a:cubicBezTo>
                <a:cubicBezTo>
                  <a:pt x="184798" y="26706"/>
                  <a:pt x="194877" y="16118"/>
                  <a:pt x="199615" y="2901"/>
                </a:cubicBezTo>
                <a:cubicBezTo>
                  <a:pt x="200676" y="480"/>
                  <a:pt x="203469" y="-643"/>
                  <a:pt x="205899" y="375"/>
                </a:cubicBezTo>
                <a:cubicBezTo>
                  <a:pt x="208314" y="1386"/>
                  <a:pt x="209457" y="4173"/>
                  <a:pt x="208451" y="6600"/>
                </a:cubicBezTo>
                <a:cubicBezTo>
                  <a:pt x="208438" y="6630"/>
                  <a:pt x="208426" y="6660"/>
                  <a:pt x="208413" y="6690"/>
                </a:cubicBezTo>
                <a:cubicBezTo>
                  <a:pt x="202704" y="22345"/>
                  <a:pt x="190597" y="34794"/>
                  <a:pt x="175155" y="40889"/>
                </a:cubicBezTo>
                <a:cubicBezTo>
                  <a:pt x="155690" y="46706"/>
                  <a:pt x="134791" y="45292"/>
                  <a:pt x="116278" y="36906"/>
                </a:cubicBezTo>
                <a:cubicBezTo>
                  <a:pt x="99621" y="51882"/>
                  <a:pt x="78447" y="60811"/>
                  <a:pt x="56143" y="62263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7E7E1E5-9AB8-508E-0493-3785CC2A1E18}"/>
              </a:ext>
            </a:extLst>
          </p:cNvPr>
          <p:cNvSpPr/>
          <p:nvPr/>
        </p:nvSpPr>
        <p:spPr>
          <a:xfrm flipH="1">
            <a:off x="8712558" y="5773811"/>
            <a:ext cx="69655" cy="29438"/>
          </a:xfrm>
          <a:custGeom>
            <a:avLst/>
            <a:gdLst>
              <a:gd name="connsiteX0" fmla="*/ 4845 w 99043"/>
              <a:gd name="connsiteY0" fmla="*/ 48187 h 48187"/>
              <a:gd name="connsiteX1" fmla="*/ 2524 w 99043"/>
              <a:gd name="connsiteY1" fmla="*/ 47604 h 48187"/>
              <a:gd name="connsiteX2" fmla="*/ 550 w 99043"/>
              <a:gd name="connsiteY2" fmla="*/ 41171 h 48187"/>
              <a:gd name="connsiteX3" fmla="*/ 591 w 99043"/>
              <a:gd name="connsiteY3" fmla="*/ 41095 h 48187"/>
              <a:gd name="connsiteX4" fmla="*/ 51347 w 99043"/>
              <a:gd name="connsiteY4" fmla="*/ 95 h 48187"/>
              <a:gd name="connsiteX5" fmla="*/ 98043 w 99043"/>
              <a:gd name="connsiteY5" fmla="*/ 28465 h 48187"/>
              <a:gd name="connsiteX6" fmla="*/ 97281 w 99043"/>
              <a:gd name="connsiteY6" fmla="*/ 35015 h 48187"/>
              <a:gd name="connsiteX7" fmla="*/ 97076 w 99043"/>
              <a:gd name="connsiteY7" fmla="*/ 35168 h 48187"/>
              <a:gd name="connsiteX8" fmla="*/ 90309 w 99043"/>
              <a:gd name="connsiteY8" fmla="*/ 34197 h 48187"/>
              <a:gd name="connsiteX9" fmla="*/ 52121 w 99043"/>
              <a:gd name="connsiteY9" fmla="*/ 9811 h 48187"/>
              <a:gd name="connsiteX10" fmla="*/ 9099 w 99043"/>
              <a:gd name="connsiteY10" fmla="*/ 45661 h 48187"/>
              <a:gd name="connsiteX11" fmla="*/ 4845 w 99043"/>
              <a:gd name="connsiteY11" fmla="*/ 48187 h 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043" h="48187">
                <a:moveTo>
                  <a:pt x="4845" y="48187"/>
                </a:moveTo>
                <a:cubicBezTo>
                  <a:pt x="4036" y="48179"/>
                  <a:pt x="3241" y="47980"/>
                  <a:pt x="2524" y="47604"/>
                </a:cubicBezTo>
                <a:cubicBezTo>
                  <a:pt x="211" y="46376"/>
                  <a:pt x="-673" y="43495"/>
                  <a:pt x="550" y="41171"/>
                </a:cubicBezTo>
                <a:cubicBezTo>
                  <a:pt x="563" y="41145"/>
                  <a:pt x="577" y="41120"/>
                  <a:pt x="591" y="41095"/>
                </a:cubicBezTo>
                <a:cubicBezTo>
                  <a:pt x="1461" y="39540"/>
                  <a:pt x="21474" y="2233"/>
                  <a:pt x="51347" y="95"/>
                </a:cubicBezTo>
                <a:cubicBezTo>
                  <a:pt x="67879" y="-1070"/>
                  <a:pt x="83541" y="8451"/>
                  <a:pt x="98043" y="28465"/>
                </a:cubicBezTo>
                <a:cubicBezTo>
                  <a:pt x="99632" y="30485"/>
                  <a:pt x="99291" y="33418"/>
                  <a:pt x="97281" y="35015"/>
                </a:cubicBezTo>
                <a:cubicBezTo>
                  <a:pt x="97214" y="35068"/>
                  <a:pt x="97146" y="35119"/>
                  <a:pt x="97076" y="35168"/>
                </a:cubicBezTo>
                <a:cubicBezTo>
                  <a:pt x="94941" y="36778"/>
                  <a:pt x="91911" y="36343"/>
                  <a:pt x="90309" y="34197"/>
                </a:cubicBezTo>
                <a:cubicBezTo>
                  <a:pt x="77837" y="17098"/>
                  <a:pt x="65172" y="8839"/>
                  <a:pt x="52121" y="9811"/>
                </a:cubicBezTo>
                <a:cubicBezTo>
                  <a:pt x="27468" y="11560"/>
                  <a:pt x="9292" y="45273"/>
                  <a:pt x="9099" y="45661"/>
                </a:cubicBezTo>
                <a:cubicBezTo>
                  <a:pt x="8265" y="47238"/>
                  <a:pt x="6622" y="48214"/>
                  <a:pt x="4845" y="48187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FAF12E1-3825-AAA3-CC62-EF4E9B32DB96}"/>
              </a:ext>
            </a:extLst>
          </p:cNvPr>
          <p:cNvSpPr/>
          <p:nvPr/>
        </p:nvSpPr>
        <p:spPr>
          <a:xfrm flipH="1">
            <a:off x="8546254" y="5762415"/>
            <a:ext cx="70446" cy="26355"/>
          </a:xfrm>
          <a:custGeom>
            <a:avLst/>
            <a:gdLst>
              <a:gd name="connsiteX0" fmla="*/ 4815 w 100169"/>
              <a:gd name="connsiteY0" fmla="*/ 43136 h 43140"/>
              <a:gd name="connsiteX1" fmla="*/ 2688 w 100169"/>
              <a:gd name="connsiteY1" fmla="*/ 42650 h 43140"/>
              <a:gd name="connsiteX2" fmla="*/ 464 w 100169"/>
              <a:gd name="connsiteY2" fmla="*/ 36140 h 43140"/>
              <a:gd name="connsiteX3" fmla="*/ 41650 w 100169"/>
              <a:gd name="connsiteY3" fmla="*/ 193 h 43140"/>
              <a:gd name="connsiteX4" fmla="*/ 98690 w 100169"/>
              <a:gd name="connsiteY4" fmla="*/ 31866 h 43140"/>
              <a:gd name="connsiteX5" fmla="*/ 98816 w 100169"/>
              <a:gd name="connsiteY5" fmla="*/ 38734 h 43140"/>
              <a:gd name="connsiteX6" fmla="*/ 91981 w 100169"/>
              <a:gd name="connsiteY6" fmla="*/ 38861 h 43140"/>
              <a:gd name="connsiteX7" fmla="*/ 91149 w 100169"/>
              <a:gd name="connsiteY7" fmla="*/ 37792 h 43140"/>
              <a:gd name="connsiteX8" fmla="*/ 42810 w 100169"/>
              <a:gd name="connsiteY8" fmla="*/ 9811 h 43140"/>
              <a:gd name="connsiteX9" fmla="*/ 9262 w 100169"/>
              <a:gd name="connsiteY9" fmla="*/ 40415 h 43140"/>
              <a:gd name="connsiteX10" fmla="*/ 4815 w 100169"/>
              <a:gd name="connsiteY10" fmla="*/ 43135 h 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69" h="43140">
                <a:moveTo>
                  <a:pt x="4815" y="43136"/>
                </a:moveTo>
                <a:cubicBezTo>
                  <a:pt x="4080" y="43126"/>
                  <a:pt x="3355" y="42960"/>
                  <a:pt x="2688" y="42650"/>
                </a:cubicBezTo>
                <a:cubicBezTo>
                  <a:pt x="324" y="41436"/>
                  <a:pt x="-659" y="38558"/>
                  <a:pt x="464" y="36140"/>
                </a:cubicBezTo>
                <a:cubicBezTo>
                  <a:pt x="11486" y="13989"/>
                  <a:pt x="25311" y="1845"/>
                  <a:pt x="41650" y="193"/>
                </a:cubicBezTo>
                <a:cubicBezTo>
                  <a:pt x="71523" y="-2819"/>
                  <a:pt x="97627" y="30408"/>
                  <a:pt x="98690" y="31866"/>
                </a:cubicBezTo>
                <a:cubicBezTo>
                  <a:pt x="100612" y="33727"/>
                  <a:pt x="100668" y="36803"/>
                  <a:pt x="98816" y="38734"/>
                </a:cubicBezTo>
                <a:cubicBezTo>
                  <a:pt x="96963" y="40666"/>
                  <a:pt x="93903" y="40723"/>
                  <a:pt x="91981" y="38861"/>
                </a:cubicBezTo>
                <a:cubicBezTo>
                  <a:pt x="91655" y="38545"/>
                  <a:pt x="91375" y="38186"/>
                  <a:pt x="91149" y="37792"/>
                </a:cubicBezTo>
                <a:cubicBezTo>
                  <a:pt x="91149" y="37792"/>
                  <a:pt x="66979" y="7285"/>
                  <a:pt x="42810" y="9811"/>
                </a:cubicBezTo>
                <a:cubicBezTo>
                  <a:pt x="29951" y="11171"/>
                  <a:pt x="18640" y="21470"/>
                  <a:pt x="9262" y="40415"/>
                </a:cubicBezTo>
                <a:cubicBezTo>
                  <a:pt x="8473" y="42151"/>
                  <a:pt x="6711" y="43228"/>
                  <a:pt x="4815" y="43135"/>
                </a:cubicBezTo>
                <a:close/>
              </a:path>
            </a:pathLst>
          </a:custGeom>
          <a:solidFill>
            <a:srgbClr val="231F20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0FBCF888-A4DE-364A-A624-B7AE98BDDCB8}"/>
              </a:ext>
            </a:extLst>
          </p:cNvPr>
          <p:cNvSpPr/>
          <p:nvPr/>
        </p:nvSpPr>
        <p:spPr>
          <a:xfrm flipH="1">
            <a:off x="8749951" y="6060168"/>
            <a:ext cx="169411" cy="111753"/>
          </a:xfrm>
          <a:custGeom>
            <a:avLst/>
            <a:gdLst>
              <a:gd name="connsiteX0" fmla="*/ 136728 w 240888"/>
              <a:gd name="connsiteY0" fmla="*/ 10524 h 182930"/>
              <a:gd name="connsiteX1" fmla="*/ 40049 w 240888"/>
              <a:gd name="connsiteY1" fmla="*/ 10524 h 182930"/>
              <a:gd name="connsiteX2" fmla="*/ 7759 w 240888"/>
              <a:gd name="connsiteY2" fmla="*/ 61433 h 182930"/>
              <a:gd name="connsiteX3" fmla="*/ 5922 w 240888"/>
              <a:gd name="connsiteY3" fmla="*/ 137602 h 182930"/>
              <a:gd name="connsiteX4" fmla="*/ 36227 w 240888"/>
              <a:gd name="connsiteY4" fmla="*/ 147909 h 182930"/>
              <a:gd name="connsiteX5" fmla="*/ 40340 w 240888"/>
              <a:gd name="connsiteY5" fmla="*/ 145278 h 182930"/>
              <a:gd name="connsiteX6" fmla="*/ 58128 w 240888"/>
              <a:gd name="connsiteY6" fmla="*/ 96020 h 182930"/>
              <a:gd name="connsiteX7" fmla="*/ 69343 w 240888"/>
              <a:gd name="connsiteY7" fmla="*/ 154313 h 182930"/>
              <a:gd name="connsiteX8" fmla="*/ 105402 w 240888"/>
              <a:gd name="connsiteY8" fmla="*/ 162260 h 182930"/>
              <a:gd name="connsiteX9" fmla="*/ 108691 w 240888"/>
              <a:gd name="connsiteY9" fmla="*/ 159754 h 182930"/>
              <a:gd name="connsiteX10" fmla="*/ 123387 w 240888"/>
              <a:gd name="connsiteY10" fmla="*/ 130607 h 182930"/>
              <a:gd name="connsiteX11" fmla="*/ 126384 w 240888"/>
              <a:gd name="connsiteY11" fmla="*/ 158199 h 182930"/>
              <a:gd name="connsiteX12" fmla="*/ 142432 w 240888"/>
              <a:gd name="connsiteY12" fmla="*/ 180059 h 182930"/>
              <a:gd name="connsiteX13" fmla="*/ 183424 w 240888"/>
              <a:gd name="connsiteY13" fmla="*/ 137699 h 182930"/>
              <a:gd name="connsiteX14" fmla="*/ 190578 w 240888"/>
              <a:gd name="connsiteY14" fmla="*/ 170926 h 182930"/>
              <a:gd name="connsiteX15" fmla="*/ 227220 w 240888"/>
              <a:gd name="connsiteY15" fmla="*/ 154313 h 182930"/>
              <a:gd name="connsiteX16" fmla="*/ 233407 w 240888"/>
              <a:gd name="connsiteY16" fmla="*/ 49968 h 182930"/>
              <a:gd name="connsiteX17" fmla="*/ 136728 w 240888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88" h="182930">
                <a:moveTo>
                  <a:pt x="136728" y="10524"/>
                </a:moveTo>
                <a:cubicBezTo>
                  <a:pt x="105018" y="808"/>
                  <a:pt x="68183" y="-7256"/>
                  <a:pt x="40049" y="10524"/>
                </a:cubicBezTo>
                <a:cubicBezTo>
                  <a:pt x="23221" y="22735"/>
                  <a:pt x="11670" y="40946"/>
                  <a:pt x="7759" y="61433"/>
                </a:cubicBezTo>
                <a:cubicBezTo>
                  <a:pt x="2925" y="82515"/>
                  <a:pt x="-5970" y="117103"/>
                  <a:pt x="5922" y="137602"/>
                </a:cubicBezTo>
                <a:cubicBezTo>
                  <a:pt x="11458" y="148858"/>
                  <a:pt x="25026" y="153473"/>
                  <a:pt x="36227" y="147909"/>
                </a:cubicBezTo>
                <a:cubicBezTo>
                  <a:pt x="37688" y="147184"/>
                  <a:pt x="39067" y="146301"/>
                  <a:pt x="40340" y="145278"/>
                </a:cubicBezTo>
                <a:cubicBezTo>
                  <a:pt x="55615" y="134105"/>
                  <a:pt x="58515" y="113605"/>
                  <a:pt x="58128" y="96020"/>
                </a:cubicBezTo>
                <a:cubicBezTo>
                  <a:pt x="62382" y="115451"/>
                  <a:pt x="58128" y="138088"/>
                  <a:pt x="69343" y="154313"/>
                </a:cubicBezTo>
                <a:cubicBezTo>
                  <a:pt x="77117" y="166514"/>
                  <a:pt x="93261" y="170072"/>
                  <a:pt x="105402" y="162260"/>
                </a:cubicBezTo>
                <a:cubicBezTo>
                  <a:pt x="106562" y="161513"/>
                  <a:pt x="107662" y="160675"/>
                  <a:pt x="108691" y="159754"/>
                </a:cubicBezTo>
                <a:cubicBezTo>
                  <a:pt x="117378" y="152489"/>
                  <a:pt x="122696" y="141943"/>
                  <a:pt x="123387" y="130607"/>
                </a:cubicBezTo>
                <a:cubicBezTo>
                  <a:pt x="123171" y="139897"/>
                  <a:pt x="124179" y="149175"/>
                  <a:pt x="126384" y="158199"/>
                </a:cubicBezTo>
                <a:cubicBezTo>
                  <a:pt x="128682" y="167315"/>
                  <a:pt x="134443" y="175162"/>
                  <a:pt x="142432" y="180059"/>
                </a:cubicBezTo>
                <a:cubicBezTo>
                  <a:pt x="167182" y="193564"/>
                  <a:pt x="181104" y="156062"/>
                  <a:pt x="183424" y="137699"/>
                </a:cubicBezTo>
                <a:cubicBezTo>
                  <a:pt x="181684" y="149552"/>
                  <a:pt x="181007" y="163931"/>
                  <a:pt x="190578" y="170926"/>
                </a:cubicBezTo>
                <a:cubicBezTo>
                  <a:pt x="202953" y="179865"/>
                  <a:pt x="220259" y="167915"/>
                  <a:pt x="227220" y="154313"/>
                </a:cubicBezTo>
                <a:cubicBezTo>
                  <a:pt x="238338" y="132550"/>
                  <a:pt x="248199" y="71440"/>
                  <a:pt x="233407" y="49968"/>
                </a:cubicBezTo>
                <a:cubicBezTo>
                  <a:pt x="218615" y="28497"/>
                  <a:pt x="160705" y="18199"/>
                  <a:pt x="136728" y="10524"/>
                </a:cubicBezTo>
                <a:close/>
              </a:path>
            </a:pathLst>
          </a:custGeom>
          <a:solidFill>
            <a:srgbClr val="FFFFFF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F1873103-F56D-59CF-5A32-8F372660EF9E}"/>
              </a:ext>
            </a:extLst>
          </p:cNvPr>
          <p:cNvSpPr/>
          <p:nvPr/>
        </p:nvSpPr>
        <p:spPr>
          <a:xfrm flipH="1">
            <a:off x="8746378" y="6057328"/>
            <a:ext cx="176435" cy="117826"/>
          </a:xfrm>
          <a:custGeom>
            <a:avLst/>
            <a:gdLst>
              <a:gd name="connsiteX0" fmla="*/ 157879 w 250877"/>
              <a:gd name="connsiteY0" fmla="*/ 192868 h 192870"/>
              <a:gd name="connsiteX1" fmla="*/ 145311 w 250877"/>
              <a:gd name="connsiteY1" fmla="*/ 189467 h 192870"/>
              <a:gd name="connsiteX2" fmla="*/ 126942 w 250877"/>
              <a:gd name="connsiteY2" fmla="*/ 164693 h 192870"/>
              <a:gd name="connsiteX3" fmla="*/ 125685 w 250877"/>
              <a:gd name="connsiteY3" fmla="*/ 159446 h 192870"/>
              <a:gd name="connsiteX4" fmla="*/ 116887 w 250877"/>
              <a:gd name="connsiteY4" fmla="*/ 169162 h 192870"/>
              <a:gd name="connsiteX5" fmla="*/ 91460 w 250877"/>
              <a:gd name="connsiteY5" fmla="*/ 176449 h 192870"/>
              <a:gd name="connsiteX6" fmla="*/ 70578 w 250877"/>
              <a:gd name="connsiteY6" fmla="*/ 162653 h 192870"/>
              <a:gd name="connsiteX7" fmla="*/ 61973 w 250877"/>
              <a:gd name="connsiteY7" fmla="*/ 137684 h 192870"/>
              <a:gd name="connsiteX8" fmla="*/ 48438 w 250877"/>
              <a:gd name="connsiteY8" fmla="*/ 154491 h 192870"/>
              <a:gd name="connsiteX9" fmla="*/ 25912 w 250877"/>
              <a:gd name="connsiteY9" fmla="*/ 159835 h 192870"/>
              <a:gd name="connsiteX10" fmla="*/ 6576 w 250877"/>
              <a:gd name="connsiteY10" fmla="*/ 145359 h 192870"/>
              <a:gd name="connsiteX11" fmla="*/ 7157 w 250877"/>
              <a:gd name="connsiteY11" fmla="*/ 68801 h 192870"/>
              <a:gd name="connsiteX12" fmla="*/ 7930 w 250877"/>
              <a:gd name="connsiteY12" fmla="*/ 65595 h 192870"/>
              <a:gd name="connsiteX13" fmla="*/ 42154 w 250877"/>
              <a:gd name="connsiteY13" fmla="*/ 11674 h 192870"/>
              <a:gd name="connsiteX14" fmla="*/ 142700 w 250877"/>
              <a:gd name="connsiteY14" fmla="*/ 10605 h 192870"/>
              <a:gd name="connsiteX15" fmla="*/ 162036 w 250877"/>
              <a:gd name="connsiteY15" fmla="*/ 15851 h 192870"/>
              <a:gd name="connsiteX16" fmla="*/ 242569 w 250877"/>
              <a:gd name="connsiteY16" fmla="*/ 52479 h 192870"/>
              <a:gd name="connsiteX17" fmla="*/ 236672 w 250877"/>
              <a:gd name="connsiteY17" fmla="*/ 161778 h 192870"/>
              <a:gd name="connsiteX18" fmla="*/ 211149 w 250877"/>
              <a:gd name="connsiteY18" fmla="*/ 183347 h 192870"/>
              <a:gd name="connsiteX19" fmla="*/ 192973 w 250877"/>
              <a:gd name="connsiteY19" fmla="*/ 180043 h 192870"/>
              <a:gd name="connsiteX20" fmla="*/ 185336 w 250877"/>
              <a:gd name="connsiteY20" fmla="*/ 170328 h 192870"/>
              <a:gd name="connsiteX21" fmla="*/ 167837 w 250877"/>
              <a:gd name="connsiteY21" fmla="*/ 190730 h 192870"/>
              <a:gd name="connsiteX22" fmla="*/ 157879 w 250877"/>
              <a:gd name="connsiteY22" fmla="*/ 192868 h 192870"/>
              <a:gd name="connsiteX23" fmla="*/ 128875 w 250877"/>
              <a:gd name="connsiteY23" fmla="*/ 130883 h 192870"/>
              <a:gd name="connsiteX24" fmla="*/ 128875 w 250877"/>
              <a:gd name="connsiteY24" fmla="*/ 130883 h 192870"/>
              <a:gd name="connsiteX25" fmla="*/ 133612 w 250877"/>
              <a:gd name="connsiteY25" fmla="*/ 135643 h 192870"/>
              <a:gd name="connsiteX26" fmla="*/ 136416 w 250877"/>
              <a:gd name="connsiteY26" fmla="*/ 161973 h 192870"/>
              <a:gd name="connsiteX27" fmla="*/ 150144 w 250877"/>
              <a:gd name="connsiteY27" fmla="*/ 181404 h 192870"/>
              <a:gd name="connsiteX28" fmla="*/ 163679 w 250877"/>
              <a:gd name="connsiteY28" fmla="*/ 182278 h 192870"/>
              <a:gd name="connsiteX29" fmla="*/ 183982 w 250877"/>
              <a:gd name="connsiteY29" fmla="*/ 142639 h 192870"/>
              <a:gd name="connsiteX30" fmla="*/ 183982 w 250877"/>
              <a:gd name="connsiteY30" fmla="*/ 142639 h 192870"/>
              <a:gd name="connsiteX31" fmla="*/ 189493 w 250877"/>
              <a:gd name="connsiteY31" fmla="*/ 138461 h 192870"/>
              <a:gd name="connsiteX32" fmla="*/ 193553 w 250877"/>
              <a:gd name="connsiteY32" fmla="*/ 143999 h 192870"/>
              <a:gd name="connsiteX33" fmla="*/ 193553 w 250877"/>
              <a:gd name="connsiteY33" fmla="*/ 143999 h 192870"/>
              <a:gd name="connsiteX34" fmla="*/ 198871 w 250877"/>
              <a:gd name="connsiteY34" fmla="*/ 172562 h 192870"/>
              <a:gd name="connsiteX35" fmla="*/ 209119 w 250877"/>
              <a:gd name="connsiteY35" fmla="*/ 174311 h 192870"/>
              <a:gd name="connsiteX36" fmla="*/ 228454 w 250877"/>
              <a:gd name="connsiteY36" fmla="*/ 157698 h 192870"/>
              <a:gd name="connsiteX37" fmla="*/ 235028 w 250877"/>
              <a:gd name="connsiteY37" fmla="*/ 58405 h 192870"/>
              <a:gd name="connsiteX38" fmla="*/ 159909 w 250877"/>
              <a:gd name="connsiteY38" fmla="*/ 25664 h 192870"/>
              <a:gd name="connsiteX39" fmla="*/ 140573 w 250877"/>
              <a:gd name="connsiteY39" fmla="*/ 20321 h 192870"/>
              <a:gd name="connsiteX40" fmla="*/ 140573 w 250877"/>
              <a:gd name="connsiteY40" fmla="*/ 20321 h 192870"/>
              <a:gd name="connsiteX41" fmla="*/ 48245 w 250877"/>
              <a:gd name="connsiteY41" fmla="*/ 20321 h 192870"/>
              <a:gd name="connsiteX42" fmla="*/ 18081 w 250877"/>
              <a:gd name="connsiteY42" fmla="*/ 68218 h 192870"/>
              <a:gd name="connsiteX43" fmla="*/ 17405 w 250877"/>
              <a:gd name="connsiteY43" fmla="*/ 70841 h 192870"/>
              <a:gd name="connsiteX44" fmla="*/ 15761 w 250877"/>
              <a:gd name="connsiteY44" fmla="*/ 140210 h 192870"/>
              <a:gd name="connsiteX45" fmla="*/ 28329 w 250877"/>
              <a:gd name="connsiteY45" fmla="*/ 149925 h 192870"/>
              <a:gd name="connsiteX46" fmla="*/ 43218 w 250877"/>
              <a:gd name="connsiteY46" fmla="*/ 146233 h 192870"/>
              <a:gd name="connsiteX47" fmla="*/ 58976 w 250877"/>
              <a:gd name="connsiteY47" fmla="*/ 101056 h 192870"/>
              <a:gd name="connsiteX48" fmla="*/ 63230 w 250877"/>
              <a:gd name="connsiteY48" fmla="*/ 96101 h 192870"/>
              <a:gd name="connsiteX49" fmla="*/ 68548 w 250877"/>
              <a:gd name="connsiteY49" fmla="*/ 99890 h 192870"/>
              <a:gd name="connsiteX50" fmla="*/ 70965 w 250877"/>
              <a:gd name="connsiteY50" fmla="*/ 122139 h 192870"/>
              <a:gd name="connsiteX51" fmla="*/ 78989 w 250877"/>
              <a:gd name="connsiteY51" fmla="*/ 156726 h 192870"/>
              <a:gd name="connsiteX52" fmla="*/ 93491 w 250877"/>
              <a:gd name="connsiteY52" fmla="*/ 166442 h 192870"/>
              <a:gd name="connsiteX53" fmla="*/ 111376 w 250877"/>
              <a:gd name="connsiteY53" fmla="*/ 161001 h 192870"/>
              <a:gd name="connsiteX54" fmla="*/ 124235 w 250877"/>
              <a:gd name="connsiteY54" fmla="*/ 135061 h 192870"/>
              <a:gd name="connsiteX55" fmla="*/ 128585 w 250877"/>
              <a:gd name="connsiteY55" fmla="*/ 130883 h 19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877" h="192870">
                <a:moveTo>
                  <a:pt x="157879" y="192868"/>
                </a:moveTo>
                <a:cubicBezTo>
                  <a:pt x="153470" y="192827"/>
                  <a:pt x="149144" y="191657"/>
                  <a:pt x="145311" y="189467"/>
                </a:cubicBezTo>
                <a:cubicBezTo>
                  <a:pt x="136150" y="183996"/>
                  <a:pt x="129538" y="175079"/>
                  <a:pt x="126942" y="164693"/>
                </a:cubicBezTo>
                <a:cubicBezTo>
                  <a:pt x="126458" y="162944"/>
                  <a:pt x="126072" y="161195"/>
                  <a:pt x="125685" y="159446"/>
                </a:cubicBezTo>
                <a:cubicBezTo>
                  <a:pt x="123334" y="163173"/>
                  <a:pt x="120357" y="166460"/>
                  <a:pt x="116887" y="169162"/>
                </a:cubicBezTo>
                <a:cubicBezTo>
                  <a:pt x="109823" y="175104"/>
                  <a:pt x="100581" y="177753"/>
                  <a:pt x="91460" y="176449"/>
                </a:cubicBezTo>
                <a:cubicBezTo>
                  <a:pt x="82901" y="174949"/>
                  <a:pt x="75341" y="169955"/>
                  <a:pt x="70578" y="162653"/>
                </a:cubicBezTo>
                <a:cubicBezTo>
                  <a:pt x="65774" y="155136"/>
                  <a:pt x="62824" y="146576"/>
                  <a:pt x="61973" y="137684"/>
                </a:cubicBezTo>
                <a:cubicBezTo>
                  <a:pt x="58962" y="144355"/>
                  <a:pt x="54303" y="150141"/>
                  <a:pt x="48438" y="154491"/>
                </a:cubicBezTo>
                <a:cubicBezTo>
                  <a:pt x="41993" y="159337"/>
                  <a:pt x="33833" y="161272"/>
                  <a:pt x="25912" y="159835"/>
                </a:cubicBezTo>
                <a:cubicBezTo>
                  <a:pt x="17682" y="158058"/>
                  <a:pt x="10626" y="152775"/>
                  <a:pt x="6576" y="145359"/>
                </a:cubicBezTo>
                <a:cubicBezTo>
                  <a:pt x="-5702" y="124179"/>
                  <a:pt x="2033" y="90855"/>
                  <a:pt x="7157" y="68801"/>
                </a:cubicBezTo>
                <a:lnTo>
                  <a:pt x="7930" y="65595"/>
                </a:lnTo>
                <a:cubicBezTo>
                  <a:pt x="11967" y="43848"/>
                  <a:pt x="24234" y="24521"/>
                  <a:pt x="42154" y="11674"/>
                </a:cubicBezTo>
                <a:cubicBezTo>
                  <a:pt x="72221" y="-7757"/>
                  <a:pt x="111666" y="792"/>
                  <a:pt x="142700" y="10605"/>
                </a:cubicBezTo>
                <a:cubicBezTo>
                  <a:pt x="147728" y="12257"/>
                  <a:pt x="154302" y="14005"/>
                  <a:pt x="162036" y="15851"/>
                </a:cubicBezTo>
                <a:cubicBezTo>
                  <a:pt x="190556" y="23429"/>
                  <a:pt x="229711" y="33728"/>
                  <a:pt x="242569" y="52479"/>
                </a:cubicBezTo>
                <a:cubicBezTo>
                  <a:pt x="258811" y="76087"/>
                  <a:pt x="248177" y="139141"/>
                  <a:pt x="236672" y="161778"/>
                </a:cubicBezTo>
                <a:cubicBezTo>
                  <a:pt x="231495" y="172202"/>
                  <a:pt x="222256" y="180009"/>
                  <a:pt x="211149" y="183347"/>
                </a:cubicBezTo>
                <a:cubicBezTo>
                  <a:pt x="204905" y="185056"/>
                  <a:pt x="198226" y="183842"/>
                  <a:pt x="192973" y="180043"/>
                </a:cubicBezTo>
                <a:cubicBezTo>
                  <a:pt x="189553" y="177608"/>
                  <a:pt x="186901" y="174236"/>
                  <a:pt x="185336" y="170328"/>
                </a:cubicBezTo>
                <a:cubicBezTo>
                  <a:pt x="181796" y="178817"/>
                  <a:pt x="175670" y="185960"/>
                  <a:pt x="167837" y="190730"/>
                </a:cubicBezTo>
                <a:cubicBezTo>
                  <a:pt x="164721" y="192191"/>
                  <a:pt x="161316" y="192922"/>
                  <a:pt x="157879" y="192868"/>
                </a:cubicBezTo>
                <a:close/>
                <a:moveTo>
                  <a:pt x="128875" y="130883"/>
                </a:moveTo>
                <a:lnTo>
                  <a:pt x="128875" y="130883"/>
                </a:lnTo>
                <a:cubicBezTo>
                  <a:pt x="131470" y="130934"/>
                  <a:pt x="133561" y="133036"/>
                  <a:pt x="133612" y="135643"/>
                </a:cubicBezTo>
                <a:cubicBezTo>
                  <a:pt x="133418" y="144504"/>
                  <a:pt x="134360" y="153354"/>
                  <a:pt x="136416" y="161973"/>
                </a:cubicBezTo>
                <a:cubicBezTo>
                  <a:pt x="138252" y="170020"/>
                  <a:pt x="143189" y="177008"/>
                  <a:pt x="150144" y="181404"/>
                </a:cubicBezTo>
                <a:cubicBezTo>
                  <a:pt x="154188" y="184071"/>
                  <a:pt x="159330" y="184403"/>
                  <a:pt x="163679" y="182278"/>
                </a:cubicBezTo>
                <a:cubicBezTo>
                  <a:pt x="175088" y="176546"/>
                  <a:pt x="182242" y="154880"/>
                  <a:pt x="183982" y="142639"/>
                </a:cubicBezTo>
                <a:lnTo>
                  <a:pt x="183982" y="142639"/>
                </a:lnTo>
                <a:cubicBezTo>
                  <a:pt x="184381" y="139971"/>
                  <a:pt x="186830" y="138114"/>
                  <a:pt x="189493" y="138461"/>
                </a:cubicBezTo>
                <a:cubicBezTo>
                  <a:pt x="192109" y="138908"/>
                  <a:pt x="193903" y="141356"/>
                  <a:pt x="193553" y="143999"/>
                </a:cubicBezTo>
                <a:lnTo>
                  <a:pt x="193553" y="143999"/>
                </a:lnTo>
                <a:cubicBezTo>
                  <a:pt x="192103" y="154492"/>
                  <a:pt x="191330" y="167122"/>
                  <a:pt x="198871" y="172562"/>
                </a:cubicBezTo>
                <a:cubicBezTo>
                  <a:pt x="201833" y="174708"/>
                  <a:pt x="205617" y="175354"/>
                  <a:pt x="209119" y="174311"/>
                </a:cubicBezTo>
                <a:cubicBezTo>
                  <a:pt x="217532" y="171625"/>
                  <a:pt x="224507" y="165633"/>
                  <a:pt x="228454" y="157698"/>
                </a:cubicBezTo>
                <a:cubicBezTo>
                  <a:pt x="238992" y="137101"/>
                  <a:pt x="248660" y="78128"/>
                  <a:pt x="235028" y="58405"/>
                </a:cubicBezTo>
                <a:cubicBezTo>
                  <a:pt x="224200" y="42569"/>
                  <a:pt x="185529" y="32368"/>
                  <a:pt x="159909" y="25664"/>
                </a:cubicBezTo>
                <a:cubicBezTo>
                  <a:pt x="152368" y="23721"/>
                  <a:pt x="145697" y="21972"/>
                  <a:pt x="140573" y="20321"/>
                </a:cubicBezTo>
                <a:lnTo>
                  <a:pt x="140573" y="20321"/>
                </a:lnTo>
                <a:cubicBezTo>
                  <a:pt x="111570" y="11091"/>
                  <a:pt x="74928" y="2735"/>
                  <a:pt x="48245" y="20321"/>
                </a:cubicBezTo>
                <a:cubicBezTo>
                  <a:pt x="32426" y="31785"/>
                  <a:pt x="21620" y="48943"/>
                  <a:pt x="18081" y="68218"/>
                </a:cubicBezTo>
                <a:lnTo>
                  <a:pt x="17405" y="70841"/>
                </a:lnTo>
                <a:cubicBezTo>
                  <a:pt x="12667" y="91341"/>
                  <a:pt x="5513" y="122430"/>
                  <a:pt x="15761" y="140210"/>
                </a:cubicBezTo>
                <a:cubicBezTo>
                  <a:pt x="18376" y="145105"/>
                  <a:pt x="22950" y="148641"/>
                  <a:pt x="28329" y="149925"/>
                </a:cubicBezTo>
                <a:cubicBezTo>
                  <a:pt x="33589" y="150883"/>
                  <a:pt x="39005" y="149540"/>
                  <a:pt x="43218" y="146233"/>
                </a:cubicBezTo>
                <a:cubicBezTo>
                  <a:pt x="54336" y="138072"/>
                  <a:pt x="59460" y="123305"/>
                  <a:pt x="58976" y="101056"/>
                </a:cubicBezTo>
                <a:cubicBezTo>
                  <a:pt x="58861" y="98532"/>
                  <a:pt x="60728" y="96357"/>
                  <a:pt x="63230" y="96101"/>
                </a:cubicBezTo>
                <a:cubicBezTo>
                  <a:pt x="65711" y="95793"/>
                  <a:pt x="68017" y="97436"/>
                  <a:pt x="68548" y="99890"/>
                </a:cubicBezTo>
                <a:cubicBezTo>
                  <a:pt x="69930" y="107232"/>
                  <a:pt x="70739" y="114671"/>
                  <a:pt x="70965" y="122139"/>
                </a:cubicBezTo>
                <a:cubicBezTo>
                  <a:pt x="70482" y="134185"/>
                  <a:pt x="73255" y="146137"/>
                  <a:pt x="78989" y="156726"/>
                </a:cubicBezTo>
                <a:cubicBezTo>
                  <a:pt x="82273" y="161846"/>
                  <a:pt x="87525" y="165365"/>
                  <a:pt x="93491" y="166442"/>
                </a:cubicBezTo>
                <a:cubicBezTo>
                  <a:pt x="99947" y="167215"/>
                  <a:pt x="106431" y="165243"/>
                  <a:pt x="111376" y="161001"/>
                </a:cubicBezTo>
                <a:cubicBezTo>
                  <a:pt x="119134" y="154581"/>
                  <a:pt x="123808" y="145150"/>
                  <a:pt x="124235" y="135061"/>
                </a:cubicBezTo>
                <a:cubicBezTo>
                  <a:pt x="124506" y="132802"/>
                  <a:pt x="126328" y="131052"/>
                  <a:pt x="128585" y="130883"/>
                </a:cubicBez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FDEEFB8-FE54-5EEA-DF4D-F3F5788DE160}"/>
              </a:ext>
            </a:extLst>
          </p:cNvPr>
          <p:cNvSpPr/>
          <p:nvPr/>
        </p:nvSpPr>
        <p:spPr>
          <a:xfrm flipH="1">
            <a:off x="8360368" y="6060168"/>
            <a:ext cx="169361" cy="111753"/>
          </a:xfrm>
          <a:custGeom>
            <a:avLst/>
            <a:gdLst>
              <a:gd name="connsiteX0" fmla="*/ 104186 w 240817"/>
              <a:gd name="connsiteY0" fmla="*/ 10524 h 182930"/>
              <a:gd name="connsiteX1" fmla="*/ 200865 w 240817"/>
              <a:gd name="connsiteY1" fmla="*/ 10524 h 182930"/>
              <a:gd name="connsiteX2" fmla="*/ 233059 w 240817"/>
              <a:gd name="connsiteY2" fmla="*/ 61433 h 182930"/>
              <a:gd name="connsiteX3" fmla="*/ 234895 w 240817"/>
              <a:gd name="connsiteY3" fmla="*/ 137602 h 182930"/>
              <a:gd name="connsiteX4" fmla="*/ 204591 w 240817"/>
              <a:gd name="connsiteY4" fmla="*/ 147909 h 182930"/>
              <a:gd name="connsiteX5" fmla="*/ 200478 w 240817"/>
              <a:gd name="connsiteY5" fmla="*/ 145278 h 182930"/>
              <a:gd name="connsiteX6" fmla="*/ 182786 w 240817"/>
              <a:gd name="connsiteY6" fmla="*/ 96020 h 182930"/>
              <a:gd name="connsiteX7" fmla="*/ 171571 w 240817"/>
              <a:gd name="connsiteY7" fmla="*/ 154313 h 182930"/>
              <a:gd name="connsiteX8" fmla="*/ 135364 w 240817"/>
              <a:gd name="connsiteY8" fmla="*/ 162222 h 182930"/>
              <a:gd name="connsiteX9" fmla="*/ 132126 w 240817"/>
              <a:gd name="connsiteY9" fmla="*/ 159754 h 182930"/>
              <a:gd name="connsiteX10" fmla="*/ 117527 w 240817"/>
              <a:gd name="connsiteY10" fmla="*/ 130607 h 182930"/>
              <a:gd name="connsiteX11" fmla="*/ 114434 w 240817"/>
              <a:gd name="connsiteY11" fmla="*/ 158199 h 182930"/>
              <a:gd name="connsiteX12" fmla="*/ 98385 w 240817"/>
              <a:gd name="connsiteY12" fmla="*/ 180059 h 182930"/>
              <a:gd name="connsiteX13" fmla="*/ 57490 w 240817"/>
              <a:gd name="connsiteY13" fmla="*/ 137699 h 182930"/>
              <a:gd name="connsiteX14" fmla="*/ 50239 w 240817"/>
              <a:gd name="connsiteY14" fmla="*/ 170926 h 182930"/>
              <a:gd name="connsiteX15" fmla="*/ 13694 w 240817"/>
              <a:gd name="connsiteY15" fmla="*/ 154313 h 182930"/>
              <a:gd name="connsiteX16" fmla="*/ 7410 w 240817"/>
              <a:gd name="connsiteY16" fmla="*/ 49968 h 182930"/>
              <a:gd name="connsiteX17" fmla="*/ 104186 w 240817"/>
              <a:gd name="connsiteY17" fmla="*/ 10524 h 1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817" h="182930">
                <a:moveTo>
                  <a:pt x="104186" y="10524"/>
                </a:moveTo>
                <a:cubicBezTo>
                  <a:pt x="135897" y="808"/>
                  <a:pt x="172731" y="-7256"/>
                  <a:pt x="200865" y="10524"/>
                </a:cubicBezTo>
                <a:cubicBezTo>
                  <a:pt x="217701" y="22711"/>
                  <a:pt x="229228" y="40939"/>
                  <a:pt x="233059" y="61433"/>
                </a:cubicBezTo>
                <a:cubicBezTo>
                  <a:pt x="237893" y="82515"/>
                  <a:pt x="246787" y="117103"/>
                  <a:pt x="234895" y="137602"/>
                </a:cubicBezTo>
                <a:cubicBezTo>
                  <a:pt x="229359" y="148858"/>
                  <a:pt x="215791" y="153473"/>
                  <a:pt x="204591" y="147909"/>
                </a:cubicBezTo>
                <a:cubicBezTo>
                  <a:pt x="203129" y="147184"/>
                  <a:pt x="201750" y="146301"/>
                  <a:pt x="200478" y="145278"/>
                </a:cubicBezTo>
                <a:cubicBezTo>
                  <a:pt x="185203" y="134105"/>
                  <a:pt x="182399" y="113605"/>
                  <a:pt x="182786" y="96020"/>
                </a:cubicBezTo>
                <a:cubicBezTo>
                  <a:pt x="178532" y="115451"/>
                  <a:pt x="182786" y="138088"/>
                  <a:pt x="171571" y="154313"/>
                </a:cubicBezTo>
                <a:cubicBezTo>
                  <a:pt x="163746" y="166545"/>
                  <a:pt x="147536" y="170086"/>
                  <a:pt x="135364" y="162222"/>
                </a:cubicBezTo>
                <a:cubicBezTo>
                  <a:pt x="134223" y="161485"/>
                  <a:pt x="133140" y="160660"/>
                  <a:pt x="132126" y="159754"/>
                </a:cubicBezTo>
                <a:cubicBezTo>
                  <a:pt x="123428" y="152509"/>
                  <a:pt x="118136" y="141943"/>
                  <a:pt x="117527" y="130607"/>
                </a:cubicBezTo>
                <a:cubicBezTo>
                  <a:pt x="117710" y="139902"/>
                  <a:pt x="116670" y="149179"/>
                  <a:pt x="114434" y="158199"/>
                </a:cubicBezTo>
                <a:cubicBezTo>
                  <a:pt x="112135" y="167315"/>
                  <a:pt x="106374" y="175163"/>
                  <a:pt x="98385" y="180059"/>
                </a:cubicBezTo>
                <a:cubicBezTo>
                  <a:pt x="73635" y="193564"/>
                  <a:pt x="59714" y="156062"/>
                  <a:pt x="57490" y="137699"/>
                </a:cubicBezTo>
                <a:cubicBezTo>
                  <a:pt x="59134" y="149552"/>
                  <a:pt x="59907" y="163931"/>
                  <a:pt x="50239" y="170926"/>
                </a:cubicBezTo>
                <a:cubicBezTo>
                  <a:pt x="37864" y="179865"/>
                  <a:pt x="20655" y="167915"/>
                  <a:pt x="13694" y="154313"/>
                </a:cubicBezTo>
                <a:cubicBezTo>
                  <a:pt x="2576" y="132550"/>
                  <a:pt x="-7285" y="71440"/>
                  <a:pt x="7410" y="49968"/>
                </a:cubicBezTo>
                <a:cubicBezTo>
                  <a:pt x="22106" y="28497"/>
                  <a:pt x="80209" y="18199"/>
                  <a:pt x="104186" y="10524"/>
                </a:cubicBezTo>
                <a:close/>
              </a:path>
            </a:pathLst>
          </a:custGeom>
          <a:solidFill>
            <a:schemeClr val="bg1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83FBCDA7-706C-943C-0CC8-A5309D8CE878}"/>
              </a:ext>
            </a:extLst>
          </p:cNvPr>
          <p:cNvSpPr/>
          <p:nvPr/>
        </p:nvSpPr>
        <p:spPr>
          <a:xfrm flipH="1">
            <a:off x="8356689" y="6057180"/>
            <a:ext cx="176459" cy="117973"/>
          </a:xfrm>
          <a:custGeom>
            <a:avLst/>
            <a:gdLst>
              <a:gd name="connsiteX0" fmla="*/ 92805 w 250910"/>
              <a:gd name="connsiteY0" fmla="*/ 193111 h 193111"/>
              <a:gd name="connsiteX1" fmla="*/ 83137 w 250910"/>
              <a:gd name="connsiteY1" fmla="*/ 190779 h 193111"/>
              <a:gd name="connsiteX2" fmla="*/ 65639 w 250910"/>
              <a:gd name="connsiteY2" fmla="*/ 170377 h 193111"/>
              <a:gd name="connsiteX3" fmla="*/ 57904 w 250910"/>
              <a:gd name="connsiteY3" fmla="*/ 180092 h 193111"/>
              <a:gd name="connsiteX4" fmla="*/ 39729 w 250910"/>
              <a:gd name="connsiteY4" fmla="*/ 183493 h 193111"/>
              <a:gd name="connsiteX5" fmla="*/ 14205 w 250910"/>
              <a:gd name="connsiteY5" fmla="*/ 161827 h 193111"/>
              <a:gd name="connsiteX6" fmla="*/ 8308 w 250910"/>
              <a:gd name="connsiteY6" fmla="*/ 52528 h 193111"/>
              <a:gd name="connsiteX7" fmla="*/ 88938 w 250910"/>
              <a:gd name="connsiteY7" fmla="*/ 15901 h 193111"/>
              <a:gd name="connsiteX8" fmla="*/ 108274 w 250910"/>
              <a:gd name="connsiteY8" fmla="*/ 10654 h 193111"/>
              <a:gd name="connsiteX9" fmla="*/ 108274 w 250910"/>
              <a:gd name="connsiteY9" fmla="*/ 10654 h 193111"/>
              <a:gd name="connsiteX10" fmla="*/ 208723 w 250910"/>
              <a:gd name="connsiteY10" fmla="*/ 11723 h 193111"/>
              <a:gd name="connsiteX11" fmla="*/ 243044 w 250910"/>
              <a:gd name="connsiteY11" fmla="*/ 65644 h 193111"/>
              <a:gd name="connsiteX12" fmla="*/ 243817 w 250910"/>
              <a:gd name="connsiteY12" fmla="*/ 68947 h 193111"/>
              <a:gd name="connsiteX13" fmla="*/ 244301 w 250910"/>
              <a:gd name="connsiteY13" fmla="*/ 145408 h 193111"/>
              <a:gd name="connsiteX14" fmla="*/ 224965 w 250910"/>
              <a:gd name="connsiteY14" fmla="*/ 159884 h 193111"/>
              <a:gd name="connsiteX15" fmla="*/ 202439 w 250910"/>
              <a:gd name="connsiteY15" fmla="*/ 154541 h 193111"/>
              <a:gd name="connsiteX16" fmla="*/ 188807 w 250910"/>
              <a:gd name="connsiteY16" fmla="*/ 137733 h 193111"/>
              <a:gd name="connsiteX17" fmla="*/ 180299 w 250910"/>
              <a:gd name="connsiteY17" fmla="*/ 162702 h 193111"/>
              <a:gd name="connsiteX18" fmla="*/ 159320 w 250910"/>
              <a:gd name="connsiteY18" fmla="*/ 176498 h 193111"/>
              <a:gd name="connsiteX19" fmla="*/ 133990 w 250910"/>
              <a:gd name="connsiteY19" fmla="*/ 169211 h 193111"/>
              <a:gd name="connsiteX20" fmla="*/ 125193 w 250910"/>
              <a:gd name="connsiteY20" fmla="*/ 159496 h 193111"/>
              <a:gd name="connsiteX21" fmla="*/ 123839 w 250910"/>
              <a:gd name="connsiteY21" fmla="*/ 164742 h 193111"/>
              <a:gd name="connsiteX22" fmla="*/ 105470 w 250910"/>
              <a:gd name="connsiteY22" fmla="*/ 189517 h 193111"/>
              <a:gd name="connsiteX23" fmla="*/ 92805 w 250910"/>
              <a:gd name="connsiteY23" fmla="*/ 193111 h 193111"/>
              <a:gd name="connsiteX24" fmla="*/ 66799 w 250910"/>
              <a:gd name="connsiteY24" fmla="*/ 142396 h 193111"/>
              <a:gd name="connsiteX25" fmla="*/ 87198 w 250910"/>
              <a:gd name="connsiteY25" fmla="*/ 182036 h 193111"/>
              <a:gd name="connsiteX26" fmla="*/ 100636 w 250910"/>
              <a:gd name="connsiteY26" fmla="*/ 181161 h 193111"/>
              <a:gd name="connsiteX27" fmla="*/ 114365 w 250910"/>
              <a:gd name="connsiteY27" fmla="*/ 161730 h 193111"/>
              <a:gd name="connsiteX28" fmla="*/ 117265 w 250910"/>
              <a:gd name="connsiteY28" fmla="*/ 135401 h 193111"/>
              <a:gd name="connsiteX29" fmla="*/ 122002 w 250910"/>
              <a:gd name="connsiteY29" fmla="*/ 130640 h 193111"/>
              <a:gd name="connsiteX30" fmla="*/ 122002 w 250910"/>
              <a:gd name="connsiteY30" fmla="*/ 130641 h 193111"/>
              <a:gd name="connsiteX31" fmla="*/ 126836 w 250910"/>
              <a:gd name="connsiteY31" fmla="*/ 135207 h 193111"/>
              <a:gd name="connsiteX32" fmla="*/ 139598 w 250910"/>
              <a:gd name="connsiteY32" fmla="*/ 161147 h 193111"/>
              <a:gd name="connsiteX33" fmla="*/ 157580 w 250910"/>
              <a:gd name="connsiteY33" fmla="*/ 166588 h 193111"/>
              <a:gd name="connsiteX34" fmla="*/ 171985 w 250910"/>
              <a:gd name="connsiteY34" fmla="*/ 156872 h 193111"/>
              <a:gd name="connsiteX35" fmla="*/ 180106 w 250910"/>
              <a:gd name="connsiteY35" fmla="*/ 122188 h 193111"/>
              <a:gd name="connsiteX36" fmla="*/ 182523 w 250910"/>
              <a:gd name="connsiteY36" fmla="*/ 100037 h 193111"/>
              <a:gd name="connsiteX37" fmla="*/ 187841 w 250910"/>
              <a:gd name="connsiteY37" fmla="*/ 96248 h 193111"/>
              <a:gd name="connsiteX38" fmla="*/ 192095 w 250910"/>
              <a:gd name="connsiteY38" fmla="*/ 101203 h 193111"/>
              <a:gd name="connsiteX39" fmla="*/ 207853 w 250910"/>
              <a:gd name="connsiteY39" fmla="*/ 146380 h 193111"/>
              <a:gd name="connsiteX40" fmla="*/ 222645 w 250910"/>
              <a:gd name="connsiteY40" fmla="*/ 150072 h 193111"/>
              <a:gd name="connsiteX41" fmla="*/ 235213 w 250910"/>
              <a:gd name="connsiteY41" fmla="*/ 140356 h 193111"/>
              <a:gd name="connsiteX42" fmla="*/ 233666 w 250910"/>
              <a:gd name="connsiteY42" fmla="*/ 71085 h 193111"/>
              <a:gd name="connsiteX43" fmla="*/ 232893 w 250910"/>
              <a:gd name="connsiteY43" fmla="*/ 67684 h 193111"/>
              <a:gd name="connsiteX44" fmla="*/ 202729 w 250910"/>
              <a:gd name="connsiteY44" fmla="*/ 19787 h 193111"/>
              <a:gd name="connsiteX45" fmla="*/ 110401 w 250910"/>
              <a:gd name="connsiteY45" fmla="*/ 19787 h 193111"/>
              <a:gd name="connsiteX46" fmla="*/ 110401 w 250910"/>
              <a:gd name="connsiteY46" fmla="*/ 19787 h 193111"/>
              <a:gd name="connsiteX47" fmla="*/ 91065 w 250910"/>
              <a:gd name="connsiteY47" fmla="*/ 25130 h 193111"/>
              <a:gd name="connsiteX48" fmla="*/ 15946 w 250910"/>
              <a:gd name="connsiteY48" fmla="*/ 57871 h 193111"/>
              <a:gd name="connsiteX49" fmla="*/ 22520 w 250910"/>
              <a:gd name="connsiteY49" fmla="*/ 157164 h 193111"/>
              <a:gd name="connsiteX50" fmla="*/ 41856 w 250910"/>
              <a:gd name="connsiteY50" fmla="*/ 173777 h 193111"/>
              <a:gd name="connsiteX51" fmla="*/ 52103 w 250910"/>
              <a:gd name="connsiteY51" fmla="*/ 172029 h 193111"/>
              <a:gd name="connsiteX52" fmla="*/ 57324 w 250910"/>
              <a:gd name="connsiteY52" fmla="*/ 143465 h 193111"/>
              <a:gd name="connsiteX53" fmla="*/ 57324 w 250910"/>
              <a:gd name="connsiteY53" fmla="*/ 143465 h 193111"/>
              <a:gd name="connsiteX54" fmla="*/ 61385 w 250910"/>
              <a:gd name="connsiteY54" fmla="*/ 137927 h 193111"/>
              <a:gd name="connsiteX55" fmla="*/ 66895 w 250910"/>
              <a:gd name="connsiteY55" fmla="*/ 142105 h 193111"/>
              <a:gd name="connsiteX56" fmla="*/ 109047 w 250910"/>
              <a:gd name="connsiteY56" fmla="*/ 15415 h 193111"/>
              <a:gd name="connsiteX57" fmla="*/ 109047 w 250910"/>
              <a:gd name="connsiteY57" fmla="*/ 15415 h 1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910" h="193111">
                <a:moveTo>
                  <a:pt x="92805" y="193111"/>
                </a:moveTo>
                <a:cubicBezTo>
                  <a:pt x="89450" y="193071"/>
                  <a:pt x="86146" y="192274"/>
                  <a:pt x="83137" y="190779"/>
                </a:cubicBezTo>
                <a:cubicBezTo>
                  <a:pt x="75305" y="186009"/>
                  <a:pt x="69178" y="178866"/>
                  <a:pt x="65639" y="170377"/>
                </a:cubicBezTo>
                <a:cubicBezTo>
                  <a:pt x="64032" y="174289"/>
                  <a:pt x="61349" y="177659"/>
                  <a:pt x="57904" y="180092"/>
                </a:cubicBezTo>
                <a:cubicBezTo>
                  <a:pt x="52656" y="183898"/>
                  <a:pt x="45988" y="185146"/>
                  <a:pt x="39729" y="183493"/>
                </a:cubicBezTo>
                <a:cubicBezTo>
                  <a:pt x="28659" y="180031"/>
                  <a:pt x="19453" y="172217"/>
                  <a:pt x="14205" y="161827"/>
                </a:cubicBezTo>
                <a:cubicBezTo>
                  <a:pt x="2701" y="139190"/>
                  <a:pt x="-7934" y="76137"/>
                  <a:pt x="8308" y="52528"/>
                </a:cubicBezTo>
                <a:cubicBezTo>
                  <a:pt x="21263" y="33777"/>
                  <a:pt x="60321" y="23381"/>
                  <a:pt x="88938" y="15901"/>
                </a:cubicBezTo>
                <a:cubicBezTo>
                  <a:pt x="96286" y="14055"/>
                  <a:pt x="102860" y="12306"/>
                  <a:pt x="108274" y="10654"/>
                </a:cubicBezTo>
                <a:lnTo>
                  <a:pt x="108274" y="10654"/>
                </a:lnTo>
                <a:cubicBezTo>
                  <a:pt x="139211" y="939"/>
                  <a:pt x="178656" y="-7902"/>
                  <a:pt x="208723" y="11723"/>
                </a:cubicBezTo>
                <a:cubicBezTo>
                  <a:pt x="226643" y="24588"/>
                  <a:pt x="238936" y="43901"/>
                  <a:pt x="243044" y="65644"/>
                </a:cubicBezTo>
                <a:lnTo>
                  <a:pt x="243817" y="68947"/>
                </a:lnTo>
                <a:cubicBezTo>
                  <a:pt x="248941" y="91001"/>
                  <a:pt x="256579" y="124228"/>
                  <a:pt x="244301" y="145408"/>
                </a:cubicBezTo>
                <a:cubicBezTo>
                  <a:pt x="240252" y="152825"/>
                  <a:pt x="233195" y="158107"/>
                  <a:pt x="224965" y="159884"/>
                </a:cubicBezTo>
                <a:cubicBezTo>
                  <a:pt x="217041" y="161446"/>
                  <a:pt x="208832" y="159499"/>
                  <a:pt x="202439" y="154541"/>
                </a:cubicBezTo>
                <a:cubicBezTo>
                  <a:pt x="196571" y="150168"/>
                  <a:pt x="191885" y="144390"/>
                  <a:pt x="188807" y="137733"/>
                </a:cubicBezTo>
                <a:cubicBezTo>
                  <a:pt x="188038" y="146628"/>
                  <a:pt x="185117" y="155200"/>
                  <a:pt x="180299" y="162702"/>
                </a:cubicBezTo>
                <a:cubicBezTo>
                  <a:pt x="175514" y="170027"/>
                  <a:pt x="167915" y="175024"/>
                  <a:pt x="159320" y="176498"/>
                </a:cubicBezTo>
                <a:cubicBezTo>
                  <a:pt x="150234" y="177749"/>
                  <a:pt x="141042" y="175105"/>
                  <a:pt x="133990" y="169211"/>
                </a:cubicBezTo>
                <a:cubicBezTo>
                  <a:pt x="130520" y="166509"/>
                  <a:pt x="127543" y="163222"/>
                  <a:pt x="125193" y="159496"/>
                </a:cubicBezTo>
                <a:cubicBezTo>
                  <a:pt x="124832" y="161267"/>
                  <a:pt x="124381" y="163018"/>
                  <a:pt x="123839" y="164742"/>
                </a:cubicBezTo>
                <a:cubicBezTo>
                  <a:pt x="121282" y="175147"/>
                  <a:pt x="114660" y="184078"/>
                  <a:pt x="105470" y="189517"/>
                </a:cubicBezTo>
                <a:cubicBezTo>
                  <a:pt x="101634" y="191807"/>
                  <a:pt x="97267" y="193046"/>
                  <a:pt x="92805" y="193111"/>
                </a:cubicBezTo>
                <a:close/>
                <a:moveTo>
                  <a:pt x="66799" y="142396"/>
                </a:moveTo>
                <a:cubicBezTo>
                  <a:pt x="68636" y="154638"/>
                  <a:pt x="75693" y="176303"/>
                  <a:pt x="87198" y="182036"/>
                </a:cubicBezTo>
                <a:cubicBezTo>
                  <a:pt x="91514" y="184163"/>
                  <a:pt x="96629" y="183830"/>
                  <a:pt x="100636" y="181161"/>
                </a:cubicBezTo>
                <a:cubicBezTo>
                  <a:pt x="107614" y="176790"/>
                  <a:pt x="112558" y="169792"/>
                  <a:pt x="114365" y="161730"/>
                </a:cubicBezTo>
                <a:cubicBezTo>
                  <a:pt x="116500" y="153124"/>
                  <a:pt x="117475" y="144268"/>
                  <a:pt x="117265" y="135401"/>
                </a:cubicBezTo>
                <a:cubicBezTo>
                  <a:pt x="117316" y="132794"/>
                  <a:pt x="119408" y="130692"/>
                  <a:pt x="122002" y="130640"/>
                </a:cubicBezTo>
                <a:lnTo>
                  <a:pt x="122002" y="130641"/>
                </a:lnTo>
                <a:cubicBezTo>
                  <a:pt x="124563" y="130636"/>
                  <a:pt x="126683" y="132639"/>
                  <a:pt x="126836" y="135207"/>
                </a:cubicBezTo>
                <a:cubicBezTo>
                  <a:pt x="127274" y="145272"/>
                  <a:pt x="131906" y="154687"/>
                  <a:pt x="139598" y="161147"/>
                </a:cubicBezTo>
                <a:cubicBezTo>
                  <a:pt x="144579" y="165394"/>
                  <a:pt x="151094" y="167366"/>
                  <a:pt x="157580" y="166588"/>
                </a:cubicBezTo>
                <a:cubicBezTo>
                  <a:pt x="163528" y="165531"/>
                  <a:pt x="168758" y="162004"/>
                  <a:pt x="171985" y="156872"/>
                </a:cubicBezTo>
                <a:cubicBezTo>
                  <a:pt x="177761" y="146261"/>
                  <a:pt x="180567" y="134275"/>
                  <a:pt x="180106" y="122188"/>
                </a:cubicBezTo>
                <a:cubicBezTo>
                  <a:pt x="180338" y="114752"/>
                  <a:pt x="181146" y="107346"/>
                  <a:pt x="182523" y="100037"/>
                </a:cubicBezTo>
                <a:cubicBezTo>
                  <a:pt x="183054" y="97582"/>
                  <a:pt x="185360" y="95939"/>
                  <a:pt x="187841" y="96248"/>
                </a:cubicBezTo>
                <a:cubicBezTo>
                  <a:pt x="190297" y="96590"/>
                  <a:pt x="192118" y="98711"/>
                  <a:pt x="192095" y="101203"/>
                </a:cubicBezTo>
                <a:cubicBezTo>
                  <a:pt x="192094" y="123451"/>
                  <a:pt x="196735" y="138316"/>
                  <a:pt x="207853" y="146380"/>
                </a:cubicBezTo>
                <a:cubicBezTo>
                  <a:pt x="212030" y="149682"/>
                  <a:pt x="217416" y="151026"/>
                  <a:pt x="222645" y="150072"/>
                </a:cubicBezTo>
                <a:cubicBezTo>
                  <a:pt x="228024" y="148788"/>
                  <a:pt x="232598" y="145251"/>
                  <a:pt x="235213" y="140356"/>
                </a:cubicBezTo>
                <a:cubicBezTo>
                  <a:pt x="245558" y="122577"/>
                  <a:pt x="238403" y="91779"/>
                  <a:pt x="233666" y="71085"/>
                </a:cubicBezTo>
                <a:lnTo>
                  <a:pt x="232893" y="67684"/>
                </a:lnTo>
                <a:cubicBezTo>
                  <a:pt x="229316" y="48424"/>
                  <a:pt x="218519" y="31279"/>
                  <a:pt x="202729" y="19787"/>
                </a:cubicBezTo>
                <a:cubicBezTo>
                  <a:pt x="176046" y="2299"/>
                  <a:pt x="139404" y="10654"/>
                  <a:pt x="110401" y="19787"/>
                </a:cubicBezTo>
                <a:lnTo>
                  <a:pt x="110401" y="19787"/>
                </a:lnTo>
                <a:cubicBezTo>
                  <a:pt x="105277" y="21438"/>
                  <a:pt x="98509" y="23187"/>
                  <a:pt x="91065" y="25130"/>
                </a:cubicBezTo>
                <a:cubicBezTo>
                  <a:pt x="65542" y="31834"/>
                  <a:pt x="26870" y="42035"/>
                  <a:pt x="15946" y="57871"/>
                </a:cubicBezTo>
                <a:cubicBezTo>
                  <a:pt x="2411" y="77302"/>
                  <a:pt x="12078" y="136567"/>
                  <a:pt x="22520" y="157164"/>
                </a:cubicBezTo>
                <a:cubicBezTo>
                  <a:pt x="26476" y="165092"/>
                  <a:pt x="33447" y="171082"/>
                  <a:pt x="41856" y="173777"/>
                </a:cubicBezTo>
                <a:cubicBezTo>
                  <a:pt x="45357" y="174820"/>
                  <a:pt x="49141" y="174174"/>
                  <a:pt x="52103" y="172029"/>
                </a:cubicBezTo>
                <a:cubicBezTo>
                  <a:pt x="59644" y="166588"/>
                  <a:pt x="58871" y="153861"/>
                  <a:pt x="57324" y="143465"/>
                </a:cubicBezTo>
                <a:lnTo>
                  <a:pt x="57324" y="143465"/>
                </a:lnTo>
                <a:cubicBezTo>
                  <a:pt x="56974" y="140822"/>
                  <a:pt x="58769" y="138375"/>
                  <a:pt x="61385" y="137927"/>
                </a:cubicBezTo>
                <a:cubicBezTo>
                  <a:pt x="64047" y="137580"/>
                  <a:pt x="66497" y="139437"/>
                  <a:pt x="66895" y="142105"/>
                </a:cubicBezTo>
                <a:close/>
                <a:moveTo>
                  <a:pt x="109047" y="15415"/>
                </a:moveTo>
                <a:lnTo>
                  <a:pt x="109047" y="15415"/>
                </a:lnTo>
                <a:close/>
              </a:path>
            </a:pathLst>
          </a:custGeom>
          <a:solidFill>
            <a:srgbClr val="C7121B"/>
          </a:solidFill>
          <a:ln w="9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26CE202-B127-2A01-7A08-61091C7670F8}"/>
              </a:ext>
            </a:extLst>
          </p:cNvPr>
          <p:cNvSpPr/>
          <p:nvPr/>
        </p:nvSpPr>
        <p:spPr>
          <a:xfrm flipH="1">
            <a:off x="1443745" y="5631986"/>
            <a:ext cx="660709" cy="637444"/>
          </a:xfrm>
          <a:custGeom>
            <a:avLst/>
            <a:gdLst>
              <a:gd name="connsiteX0" fmla="*/ 62484 w 180641"/>
              <a:gd name="connsiteY0" fmla="*/ 107026 h 181039"/>
              <a:gd name="connsiteX1" fmla="*/ 51054 w 180641"/>
              <a:gd name="connsiteY1" fmla="*/ 130362 h 181039"/>
              <a:gd name="connsiteX2" fmla="*/ 62960 w 180641"/>
              <a:gd name="connsiteY2" fmla="*/ 154270 h 181039"/>
              <a:gd name="connsiteX3" fmla="*/ 112681 w 180641"/>
              <a:gd name="connsiteY3" fmla="*/ 172177 h 181039"/>
              <a:gd name="connsiteX4" fmla="*/ 138779 w 180641"/>
              <a:gd name="connsiteY4" fmla="*/ 166176 h 181039"/>
              <a:gd name="connsiteX5" fmla="*/ 158877 w 180641"/>
              <a:gd name="connsiteY5" fmla="*/ 150651 h 181039"/>
              <a:gd name="connsiteX6" fmla="*/ 167735 w 180641"/>
              <a:gd name="connsiteY6" fmla="*/ 126076 h 181039"/>
              <a:gd name="connsiteX7" fmla="*/ 168307 w 180641"/>
              <a:gd name="connsiteY7" fmla="*/ 99025 h 181039"/>
              <a:gd name="connsiteX8" fmla="*/ 106775 w 180641"/>
              <a:gd name="connsiteY8" fmla="*/ 14729 h 181039"/>
              <a:gd name="connsiteX9" fmla="*/ 0 w 180641"/>
              <a:gd name="connsiteY9" fmla="*/ 28159 h 181039"/>
              <a:gd name="connsiteX10" fmla="*/ 51340 w 180641"/>
              <a:gd name="connsiteY10" fmla="*/ 1966 h 181039"/>
              <a:gd name="connsiteX11" fmla="*/ 110014 w 180641"/>
              <a:gd name="connsiteY11" fmla="*/ 6347 h 181039"/>
              <a:gd name="connsiteX12" fmla="*/ 157734 w 180641"/>
              <a:gd name="connsiteY12" fmla="*/ 42066 h 181039"/>
              <a:gd name="connsiteX13" fmla="*/ 179927 w 180641"/>
              <a:gd name="connsiteY13" fmla="*/ 97596 h 181039"/>
              <a:gd name="connsiteX14" fmla="*/ 179070 w 180641"/>
              <a:gd name="connsiteY14" fmla="*/ 127886 h 181039"/>
              <a:gd name="connsiteX15" fmla="*/ 168021 w 180641"/>
              <a:gd name="connsiteY15" fmla="*/ 156842 h 181039"/>
              <a:gd name="connsiteX16" fmla="*/ 142780 w 180641"/>
              <a:gd name="connsiteY16" fmla="*/ 175511 h 181039"/>
              <a:gd name="connsiteX17" fmla="*/ 112871 w 180641"/>
              <a:gd name="connsiteY17" fmla="*/ 181035 h 181039"/>
              <a:gd name="connsiteX18" fmla="*/ 58674 w 180641"/>
              <a:gd name="connsiteY18" fmla="*/ 157985 h 181039"/>
              <a:gd name="connsiteX19" fmla="*/ 47911 w 180641"/>
              <a:gd name="connsiteY19" fmla="*/ 130362 h 181039"/>
              <a:gd name="connsiteX20" fmla="*/ 51245 w 180641"/>
              <a:gd name="connsiteY20" fmla="*/ 115885 h 181039"/>
              <a:gd name="connsiteX21" fmla="*/ 62484 w 180641"/>
              <a:gd name="connsiteY21" fmla="*/ 107026 h 18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641" h="181039">
                <a:moveTo>
                  <a:pt x="62484" y="107026"/>
                </a:moveTo>
                <a:cubicBezTo>
                  <a:pt x="53150" y="110836"/>
                  <a:pt x="50197" y="121504"/>
                  <a:pt x="51054" y="130362"/>
                </a:cubicBezTo>
                <a:cubicBezTo>
                  <a:pt x="51816" y="139697"/>
                  <a:pt x="56483" y="147889"/>
                  <a:pt x="62960" y="154270"/>
                </a:cubicBezTo>
                <a:cubicBezTo>
                  <a:pt x="75724" y="167415"/>
                  <a:pt x="94774" y="173130"/>
                  <a:pt x="112681" y="172177"/>
                </a:cubicBezTo>
                <a:cubicBezTo>
                  <a:pt x="121729" y="171701"/>
                  <a:pt x="130588" y="169701"/>
                  <a:pt x="138779" y="166176"/>
                </a:cubicBezTo>
                <a:cubicBezTo>
                  <a:pt x="147066" y="162557"/>
                  <a:pt x="154305" y="157604"/>
                  <a:pt x="158877" y="150651"/>
                </a:cubicBezTo>
                <a:cubicBezTo>
                  <a:pt x="163544" y="143602"/>
                  <a:pt x="166402" y="135030"/>
                  <a:pt x="167735" y="126076"/>
                </a:cubicBezTo>
                <a:cubicBezTo>
                  <a:pt x="169259" y="117218"/>
                  <a:pt x="169450" y="108074"/>
                  <a:pt x="168307" y="99025"/>
                </a:cubicBezTo>
                <a:cubicBezTo>
                  <a:pt x="164306" y="62926"/>
                  <a:pt x="140779" y="28921"/>
                  <a:pt x="106775" y="14729"/>
                </a:cubicBezTo>
                <a:cubicBezTo>
                  <a:pt x="72866" y="632"/>
                  <a:pt x="30861" y="5204"/>
                  <a:pt x="0" y="28159"/>
                </a:cubicBezTo>
                <a:cubicBezTo>
                  <a:pt x="13811" y="14729"/>
                  <a:pt x="32195" y="6061"/>
                  <a:pt x="51340" y="1966"/>
                </a:cubicBezTo>
                <a:cubicBezTo>
                  <a:pt x="70676" y="-1654"/>
                  <a:pt x="91154" y="-320"/>
                  <a:pt x="110014" y="6347"/>
                </a:cubicBezTo>
                <a:cubicBezTo>
                  <a:pt x="129064" y="12920"/>
                  <a:pt x="145542" y="26159"/>
                  <a:pt x="157734" y="42066"/>
                </a:cubicBezTo>
                <a:cubicBezTo>
                  <a:pt x="169831" y="58163"/>
                  <a:pt x="177451" y="77594"/>
                  <a:pt x="179927" y="97596"/>
                </a:cubicBezTo>
                <a:cubicBezTo>
                  <a:pt x="181070" y="107598"/>
                  <a:pt x="180880" y="117885"/>
                  <a:pt x="179070" y="127886"/>
                </a:cubicBezTo>
                <a:cubicBezTo>
                  <a:pt x="177356" y="137792"/>
                  <a:pt x="174212" y="147984"/>
                  <a:pt x="168021" y="156842"/>
                </a:cubicBezTo>
                <a:cubicBezTo>
                  <a:pt x="161735" y="165891"/>
                  <a:pt x="152210" y="171796"/>
                  <a:pt x="142780" y="175511"/>
                </a:cubicBezTo>
                <a:cubicBezTo>
                  <a:pt x="133255" y="179416"/>
                  <a:pt x="122968" y="181131"/>
                  <a:pt x="112871" y="181035"/>
                </a:cubicBezTo>
                <a:cubicBezTo>
                  <a:pt x="92774" y="180940"/>
                  <a:pt x="72009" y="173511"/>
                  <a:pt x="58674" y="157985"/>
                </a:cubicBezTo>
                <a:cubicBezTo>
                  <a:pt x="52197" y="150365"/>
                  <a:pt x="47720" y="140459"/>
                  <a:pt x="47911" y="130362"/>
                </a:cubicBezTo>
                <a:cubicBezTo>
                  <a:pt x="47911" y="125410"/>
                  <a:pt x="48863" y="120361"/>
                  <a:pt x="51245" y="115885"/>
                </a:cubicBezTo>
                <a:cubicBezTo>
                  <a:pt x="53721" y="111598"/>
                  <a:pt x="57912" y="108264"/>
                  <a:pt x="62484" y="1070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D8AA05F-6EA7-FA84-95F4-C59A9CC3F350}"/>
              </a:ext>
            </a:extLst>
          </p:cNvPr>
          <p:cNvGrpSpPr/>
          <p:nvPr/>
        </p:nvGrpSpPr>
        <p:grpSpPr>
          <a:xfrm>
            <a:off x="3201819" y="2835991"/>
            <a:ext cx="5788362" cy="523220"/>
            <a:chOff x="826630" y="2306427"/>
            <a:chExt cx="5788362" cy="52322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39D3EE92-9135-EDE3-B315-919D7B5E5C4E}"/>
                </a:ext>
              </a:extLst>
            </p:cNvPr>
            <p:cNvSpPr/>
            <p:nvPr/>
          </p:nvSpPr>
          <p:spPr>
            <a:xfrm>
              <a:off x="826630" y="2306427"/>
              <a:ext cx="5788362" cy="5232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7121B"/>
                </a:gs>
                <a:gs pos="100000">
                  <a:srgbClr val="E61B2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1869883" y="2373764"/>
              <a:ext cx="35821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16D2E4A-F146-41B7-A844-79EC82355B5D}"/>
                </a:ext>
              </a:extLst>
            </p:cNvPr>
            <p:cNvSpPr/>
            <p:nvPr/>
          </p:nvSpPr>
          <p:spPr>
            <a:xfrm>
              <a:off x="5877826" y="2357617"/>
              <a:ext cx="603231" cy="400110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alpha val="3000"/>
                  </a:schemeClr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06CC5BA-DFD9-E2F9-C205-2D77CE4E4399}"/>
              </a:ext>
            </a:extLst>
          </p:cNvPr>
          <p:cNvSpPr txBox="1"/>
          <p:nvPr/>
        </p:nvSpPr>
        <p:spPr>
          <a:xfrm>
            <a:off x="4015287" y="3698321"/>
            <a:ext cx="40798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43453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D1F628DA-3022-EAFC-6055-FC63B82C0A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5984" y="2027260"/>
            <a:ext cx="3340032" cy="3340032"/>
          </a:xfrm>
          <a:custGeom>
            <a:avLst/>
            <a:gdLst>
              <a:gd name="connsiteX0" fmla="*/ 2020062 w 4040124"/>
              <a:gd name="connsiteY0" fmla="*/ 0 h 4040124"/>
              <a:gd name="connsiteX1" fmla="*/ 4040124 w 4040124"/>
              <a:gd name="connsiteY1" fmla="*/ 2020062 h 4040124"/>
              <a:gd name="connsiteX2" fmla="*/ 2020062 w 4040124"/>
              <a:gd name="connsiteY2" fmla="*/ 4040124 h 4040124"/>
              <a:gd name="connsiteX3" fmla="*/ 0 w 4040124"/>
              <a:gd name="connsiteY3" fmla="*/ 2020062 h 4040124"/>
              <a:gd name="connsiteX4" fmla="*/ 2020062 w 4040124"/>
              <a:gd name="connsiteY4" fmla="*/ 0 h 404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0124" h="4040124">
                <a:moveTo>
                  <a:pt x="2020062" y="0"/>
                </a:moveTo>
                <a:cubicBezTo>
                  <a:pt x="3135711" y="0"/>
                  <a:pt x="4040124" y="904413"/>
                  <a:pt x="4040124" y="2020062"/>
                </a:cubicBezTo>
                <a:cubicBezTo>
                  <a:pt x="4040124" y="3135711"/>
                  <a:pt x="3135711" y="4040124"/>
                  <a:pt x="2020062" y="4040124"/>
                </a:cubicBezTo>
                <a:cubicBezTo>
                  <a:pt x="904413" y="4040124"/>
                  <a:pt x="0" y="3135711"/>
                  <a:pt x="0" y="2020062"/>
                </a:cubicBezTo>
                <a:cubicBezTo>
                  <a:pt x="0" y="904413"/>
                  <a:pt x="904413" y="0"/>
                  <a:pt x="2020062" y="0"/>
                </a:cubicBez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74D292-CCE2-4105-256A-019A15E17B97}"/>
              </a:ext>
            </a:extLst>
          </p:cNvPr>
          <p:cNvGrpSpPr/>
          <p:nvPr/>
        </p:nvGrpSpPr>
        <p:grpSpPr>
          <a:xfrm>
            <a:off x="3976346" y="583959"/>
            <a:ext cx="3676516" cy="523220"/>
            <a:chOff x="3976346" y="583959"/>
            <a:chExt cx="3676516" cy="52322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2FF16B9-71B0-BA2F-AF11-4012E5C1E3BF}"/>
                </a:ext>
              </a:extLst>
            </p:cNvPr>
            <p:cNvSpPr txBox="1"/>
            <p:nvPr/>
          </p:nvSpPr>
          <p:spPr>
            <a:xfrm>
              <a:off x="3976346" y="583959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rgbClr val="C7121B"/>
                      </a:gs>
                      <a:gs pos="100000">
                        <a:srgbClr val="E61B20"/>
                      </a:gs>
                    </a:gsLst>
                    <a:lin ang="16491064" scaled="1"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gradFill>
                  <a:gsLst>
                    <a:gs pos="0">
                      <a:srgbClr val="C7121B"/>
                    </a:gs>
                    <a:gs pos="100000">
                      <a:srgbClr val="E61B20"/>
                    </a:gs>
                  </a:gsLst>
                  <a:lin ang="16491064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0F33BE0-3590-B2F6-4BE7-16D73C9D194C}"/>
                </a:ext>
              </a:extLst>
            </p:cNvPr>
            <p:cNvSpPr txBox="1"/>
            <p:nvPr/>
          </p:nvSpPr>
          <p:spPr>
            <a:xfrm>
              <a:off x="4884432" y="650780"/>
              <a:ext cx="2768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5EF30-8712-3074-1359-2053F66B4830}"/>
                </a:ext>
              </a:extLst>
            </p:cNvPr>
            <p:cNvSpPr txBox="1"/>
            <p:nvPr/>
          </p:nvSpPr>
          <p:spPr>
            <a:xfrm>
              <a:off x="4558975" y="631282"/>
              <a:ext cx="4153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</a:t>
              </a:r>
              <a:endParaRPr lang="zh-CN" altLang="en-US" sz="2000" b="1" dirty="0">
                <a:solidFill>
                  <a:srgbClr val="C7121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4" name="任意多边形 44">
            <a:extLst>
              <a:ext uri="{FF2B5EF4-FFF2-40B4-BE49-F238E27FC236}">
                <a16:creationId xmlns:a16="http://schemas.microsoft.com/office/drawing/2014/main" id="{9C0ABDCE-F8A9-CDD0-684F-F7702C0DA4A9}"/>
              </a:ext>
            </a:extLst>
          </p:cNvPr>
          <p:cNvSpPr/>
          <p:nvPr/>
        </p:nvSpPr>
        <p:spPr>
          <a:xfrm>
            <a:off x="4162424" y="1748806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C712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D1C8312-7358-C985-D53E-CAF00F03A0A0}"/>
              </a:ext>
            </a:extLst>
          </p:cNvPr>
          <p:cNvGrpSpPr/>
          <p:nvPr/>
        </p:nvGrpSpPr>
        <p:grpSpPr>
          <a:xfrm>
            <a:off x="3866630" y="2050703"/>
            <a:ext cx="4336350" cy="3306103"/>
            <a:chOff x="3576703" y="2019130"/>
            <a:chExt cx="4906828" cy="3741045"/>
          </a:xfrm>
          <a:solidFill>
            <a:schemeClr val="bg1">
              <a:lumMod val="85000"/>
            </a:schemeClr>
          </a:solidFill>
        </p:grpSpPr>
        <p:sp>
          <p:nvSpPr>
            <p:cNvPr id="6" name="燕尾形 46">
              <a:extLst>
                <a:ext uri="{FF2B5EF4-FFF2-40B4-BE49-F238E27FC236}">
                  <a16:creationId xmlns:a16="http://schemas.microsoft.com/office/drawing/2014/main" id="{014D8629-11E6-85F5-99EC-7A5D68EED8A7}"/>
                </a:ext>
              </a:extLst>
            </p:cNvPr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燕尾形 47">
              <a:extLst>
                <a:ext uri="{FF2B5EF4-FFF2-40B4-BE49-F238E27FC236}">
                  <a16:creationId xmlns:a16="http://schemas.microsoft.com/office/drawing/2014/main" id="{C8C1BC6C-5D20-9908-3465-54C96112CF73}"/>
                </a:ext>
              </a:extLst>
            </p:cNvPr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燕尾形 48">
              <a:extLst>
                <a:ext uri="{FF2B5EF4-FFF2-40B4-BE49-F238E27FC236}">
                  <a16:creationId xmlns:a16="http://schemas.microsoft.com/office/drawing/2014/main" id="{AB8627D1-A585-E01F-0522-F03E3FF81899}"/>
                </a:ext>
              </a:extLst>
            </p:cNvPr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燕尾形 49">
              <a:extLst>
                <a:ext uri="{FF2B5EF4-FFF2-40B4-BE49-F238E27FC236}">
                  <a16:creationId xmlns:a16="http://schemas.microsoft.com/office/drawing/2014/main" id="{1F4F7426-CDCF-6E53-BED9-37EBFBBE3A7F}"/>
                </a:ext>
              </a:extLst>
            </p:cNvPr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A8B552-3598-FCEB-E6FA-A5F7D3BBD8DE}"/>
              </a:ext>
            </a:extLst>
          </p:cNvPr>
          <p:cNvGrpSpPr/>
          <p:nvPr/>
        </p:nvGrpSpPr>
        <p:grpSpPr>
          <a:xfrm>
            <a:off x="668718" y="1967778"/>
            <a:ext cx="3190048" cy="897683"/>
            <a:chOff x="110808" y="3990109"/>
            <a:chExt cx="3190048" cy="897683"/>
          </a:xfrm>
        </p:grpSpPr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8F99B8EA-D751-1E64-2C8B-8685A0AA7E00}"/>
                </a:ext>
              </a:extLst>
            </p:cNvPr>
            <p:cNvSpPr/>
            <p:nvPr/>
          </p:nvSpPr>
          <p:spPr>
            <a:xfrm>
              <a:off x="110808" y="4267366"/>
              <a:ext cx="3190048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F25CAC-E8BC-D5EC-CAC5-3D9FD76E3271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9F9BD7A-703B-C3B8-4714-5C3F0744098E}"/>
              </a:ext>
            </a:extLst>
          </p:cNvPr>
          <p:cNvGrpSpPr/>
          <p:nvPr/>
        </p:nvGrpSpPr>
        <p:grpSpPr>
          <a:xfrm>
            <a:off x="8275129" y="1967778"/>
            <a:ext cx="3248153" cy="897683"/>
            <a:chOff x="810790" y="3990109"/>
            <a:chExt cx="3248153" cy="897683"/>
          </a:xfrm>
        </p:grpSpPr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3F0E3036-4247-BDC1-548A-B62A32D184A0}"/>
                </a:ext>
              </a:extLst>
            </p:cNvPr>
            <p:cNvSpPr/>
            <p:nvPr/>
          </p:nvSpPr>
          <p:spPr>
            <a:xfrm>
              <a:off x="810790" y="4267366"/>
              <a:ext cx="324815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D0397E9-9F38-ED24-68F3-094D2564B6B4}"/>
                </a:ext>
              </a:extLst>
            </p:cNvPr>
            <p:cNvSpPr txBox="1"/>
            <p:nvPr/>
          </p:nvSpPr>
          <p:spPr>
            <a:xfrm>
              <a:off x="8107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FD82A7E-79C5-A062-71D7-15F8AFEAFDF3}"/>
              </a:ext>
            </a:extLst>
          </p:cNvPr>
          <p:cNvGrpSpPr/>
          <p:nvPr/>
        </p:nvGrpSpPr>
        <p:grpSpPr>
          <a:xfrm>
            <a:off x="668718" y="4625322"/>
            <a:ext cx="3190048" cy="897683"/>
            <a:chOff x="110808" y="3990109"/>
            <a:chExt cx="3190048" cy="897683"/>
          </a:xfrm>
        </p:grpSpPr>
        <p:sp>
          <p:nvSpPr>
            <p:cNvPr id="23" name="Rectangle 18">
              <a:extLst>
                <a:ext uri="{FF2B5EF4-FFF2-40B4-BE49-F238E27FC236}">
                  <a16:creationId xmlns:a16="http://schemas.microsoft.com/office/drawing/2014/main" id="{E6EB81A4-5854-9CE6-2680-71BA42BB5529}"/>
                </a:ext>
              </a:extLst>
            </p:cNvPr>
            <p:cNvSpPr/>
            <p:nvPr/>
          </p:nvSpPr>
          <p:spPr>
            <a:xfrm>
              <a:off x="110808" y="4267366"/>
              <a:ext cx="3190048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9FE0DB2-A322-3D20-FF75-2E6B4E7AA8F7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3AA4DE2-EC71-AA80-6D4C-85C4238B5F68}"/>
              </a:ext>
            </a:extLst>
          </p:cNvPr>
          <p:cNvGrpSpPr/>
          <p:nvPr/>
        </p:nvGrpSpPr>
        <p:grpSpPr>
          <a:xfrm>
            <a:off x="8275129" y="4625322"/>
            <a:ext cx="3248153" cy="897683"/>
            <a:chOff x="810790" y="3990109"/>
            <a:chExt cx="3248153" cy="897683"/>
          </a:xfrm>
        </p:grpSpPr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07A12379-F9D0-96D0-7006-611776BEF94C}"/>
                </a:ext>
              </a:extLst>
            </p:cNvPr>
            <p:cNvSpPr/>
            <p:nvPr/>
          </p:nvSpPr>
          <p:spPr>
            <a:xfrm>
              <a:off x="810790" y="4267366"/>
              <a:ext cx="324815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20057AF-731F-345C-00E8-9AB8A261C98F}"/>
                </a:ext>
              </a:extLst>
            </p:cNvPr>
            <p:cNvSpPr txBox="1"/>
            <p:nvPr/>
          </p:nvSpPr>
          <p:spPr>
            <a:xfrm>
              <a:off x="8107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3435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121B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自定义 2">
    <a:majorFont>
      <a:latin typeface="Arial Unicode MS"/>
      <a:ea typeface="微软雅黑"/>
      <a:cs typeface=""/>
    </a:majorFont>
    <a:minorFont>
      <a:latin typeface="Arial Unicode MS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1886</Words>
  <Application>Microsoft Office PowerPoint</Application>
  <PresentationFormat>宽屏</PresentationFormat>
  <Paragraphs>239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Aa厚底黑</vt:lpstr>
      <vt:lpstr>HarmonyOS Sans SC Light</vt:lpstr>
      <vt:lpstr>HarmonyOS Sans SC Medium</vt:lpstr>
      <vt:lpstr>MiSans Heavy</vt:lpstr>
      <vt:lpstr>阿里巴巴普惠体 2.0 55 Regular</vt:lpstr>
      <vt:lpstr>Arial</vt:lpstr>
      <vt:lpstr>Calibri</vt:lpstr>
      <vt:lpstr>Calibri Light</vt:lpstr>
      <vt:lpstr>Corbel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兔年大吉——可爱兔子春节新年风工作计划ppt模板</dc:title>
  <dc:creator>51PPT模板网</dc:creator>
  <cp:keywords>www.51pptmoban.com</cp:keywords>
  <dc:description>www.51pptmoban.com</dc:description>
  <cp:lastModifiedBy>Power user</cp:lastModifiedBy>
  <cp:revision>126</cp:revision>
  <dcterms:created xsi:type="dcterms:W3CDTF">2015-05-05T08:02:00Z</dcterms:created>
  <dcterms:modified xsi:type="dcterms:W3CDTF">2023-01-08T08:14:27Z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