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2" r:id="rId12"/>
    <p:sldId id="266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12DF5C5-5CB5-40B1-A01F-65521AD5934B}">
          <p14:sldIdLst>
            <p14:sldId id="267"/>
            <p14:sldId id="256"/>
            <p14:sldId id="257"/>
            <p14:sldId id="258"/>
            <p14:sldId id="259"/>
            <p14:sldId id="260"/>
            <p14:sldId id="261"/>
            <p14:sldId id="263"/>
            <p14:sldId id="264"/>
            <p14:sldId id="265"/>
            <p14:sldId id="262"/>
          </p14:sldIdLst>
        </p14:section>
        <p14:section name="作者信息" id="{DCC07A33-2E7F-4D3B-899E-D1E7E78A8E16}">
          <p14:sldIdLst>
            <p14:sldId id="266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D1D6"/>
    <a:srgbClr val="EEEEEE"/>
    <a:srgbClr val="EE2843"/>
    <a:srgbClr val="2C2C2C"/>
    <a:srgbClr val="E8759F"/>
    <a:srgbClr val="FF577A"/>
    <a:srgbClr val="B3EBF3"/>
    <a:srgbClr val="000000"/>
    <a:srgbClr val="FF5778"/>
    <a:srgbClr val="557D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684" autoAdjust="0"/>
    <p:restoredTop sz="95501" autoAdjust="0"/>
  </p:normalViewPr>
  <p:slideViewPr>
    <p:cSldViewPr snapToGrid="0" showGuides="1">
      <p:cViewPr varScale="1">
        <p:scale>
          <a:sx n="72" d="100"/>
          <a:sy n="72" d="100"/>
        </p:scale>
        <p:origin x="60" y="516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53FB1-AAEF-4321-B7D6-502519009576}" type="datetimeFigureOut">
              <a:rPr lang="zh-CN" altLang="en-US" smtClean="0"/>
              <a:t>2023/1/8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6A3E83-1774-4D00-80FC-348E640E7F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936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6A3E83-1774-4D00-80FC-348E640E7F7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494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6A3E83-1774-4D00-80FC-348E640E7F7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412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0066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CB666A-6476-10F4-6FFC-D6D8849E0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08538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318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日历&#10;&#10;描述已自动生成">
            <a:extLst>
              <a:ext uri="{FF2B5EF4-FFF2-40B4-BE49-F238E27FC236}">
                <a16:creationId xmlns:a16="http://schemas.microsoft.com/office/drawing/2014/main" id="{1694C049-0525-F411-C8E5-444FA5D6D3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60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06CC463E-10D5-453B-5621-792840CB76E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AB2CB55-0068-A7ED-C492-49ECF18C5CB4}"/>
              </a:ext>
            </a:extLst>
          </p:cNvPr>
          <p:cNvGrpSpPr/>
          <p:nvPr/>
        </p:nvGrpSpPr>
        <p:grpSpPr>
          <a:xfrm>
            <a:off x="391176" y="389475"/>
            <a:ext cx="11409649" cy="482282"/>
            <a:chOff x="372534" y="389475"/>
            <a:chExt cx="11409649" cy="48228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4D7131A-1B47-5DEC-D046-06ABE56A7CCB}"/>
                </a:ext>
              </a:extLst>
            </p:cNvPr>
            <p:cNvSpPr txBox="1"/>
            <p:nvPr/>
          </p:nvSpPr>
          <p:spPr>
            <a:xfrm>
              <a:off x="372534" y="389475"/>
              <a:ext cx="242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rgbClr val="EE2843"/>
                  </a:solidFill>
                </a:rPr>
                <a:t>TITLE GOES HERE</a:t>
              </a:r>
              <a:endParaRPr lang="zh-CN" altLang="en-US" b="1">
                <a:solidFill>
                  <a:srgbClr val="EE2843"/>
                </a:solidFill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A9BBA6B-8946-EC70-D503-A07EA89A59CA}"/>
                </a:ext>
              </a:extLst>
            </p:cNvPr>
            <p:cNvSpPr txBox="1"/>
            <p:nvPr/>
          </p:nvSpPr>
          <p:spPr>
            <a:xfrm>
              <a:off x="372534" y="625536"/>
              <a:ext cx="17983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000">
                  <a:solidFill>
                    <a:srgbClr val="EE2843"/>
                  </a:solidFill>
                </a:rPr>
                <a:t>morbi tristique senectus et</a:t>
              </a:r>
              <a:endParaRPr lang="zh-CN" altLang="en-US" sz="1000">
                <a:solidFill>
                  <a:srgbClr val="EE2843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6B29BA7-7259-D73B-7592-7C41EE867F0F}"/>
                </a:ext>
              </a:extLst>
            </p:cNvPr>
            <p:cNvSpPr txBox="1"/>
            <p:nvPr/>
          </p:nvSpPr>
          <p:spPr>
            <a:xfrm>
              <a:off x="5102612" y="435642"/>
              <a:ext cx="57439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 b="1">
                  <a:solidFill>
                    <a:srgbClr val="EE2843"/>
                  </a:solidFill>
                </a:rPr>
                <a:t>Pellentesque         Habitant Morbi              Tristique Senectus Et        Netus Et</a:t>
              </a:r>
              <a:endParaRPr lang="zh-CN" altLang="en-US" sz="1200" b="1">
                <a:solidFill>
                  <a:srgbClr val="EE2843"/>
                </a:solidFill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A330814-5F0A-F0CE-C6C6-4732CEB37A8D}"/>
                </a:ext>
              </a:extLst>
            </p:cNvPr>
            <p:cNvGrpSpPr/>
            <p:nvPr/>
          </p:nvGrpSpPr>
          <p:grpSpPr>
            <a:xfrm>
              <a:off x="11690173" y="523273"/>
              <a:ext cx="92010" cy="101737"/>
              <a:chOff x="11166933" y="300430"/>
              <a:chExt cx="92010" cy="101737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0F4BEF38-1E21-2440-E044-7488884B1B27}"/>
                  </a:ext>
                </a:extLst>
              </p:cNvPr>
              <p:cNvSpPr/>
              <p:nvPr/>
            </p:nvSpPr>
            <p:spPr>
              <a:xfrm>
                <a:off x="11166933" y="300430"/>
                <a:ext cx="77330" cy="77330"/>
              </a:xfrm>
              <a:prstGeom prst="ellipse">
                <a:avLst/>
              </a:prstGeom>
              <a:noFill/>
              <a:ln w="15875">
                <a:solidFill>
                  <a:srgbClr val="EE284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E2843"/>
                  </a:solidFill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5B16095C-9838-BDF0-6D93-D4E40FEBB1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29279" y="372668"/>
                <a:ext cx="29664" cy="29499"/>
              </a:xfrm>
              <a:prstGeom prst="line">
                <a:avLst/>
              </a:prstGeom>
              <a:ln w="15875" cap="rnd">
                <a:solidFill>
                  <a:srgbClr val="EE28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 descr="图标&#10;&#10;描述已自动生成">
            <a:extLst>
              <a:ext uri="{FF2B5EF4-FFF2-40B4-BE49-F238E27FC236}">
                <a16:creationId xmlns:a16="http://schemas.microsoft.com/office/drawing/2014/main" id="{3B007D3F-30A5-DF37-2EFA-FCDD0845FB1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556" y="1927164"/>
            <a:ext cx="4305300" cy="430530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140ABAB4-4CEE-FD37-A866-3D2AC6D5FE3E}"/>
              </a:ext>
            </a:extLst>
          </p:cNvPr>
          <p:cNvSpPr txBox="1"/>
          <p:nvPr/>
        </p:nvSpPr>
        <p:spPr>
          <a:xfrm>
            <a:off x="5121254" y="2419866"/>
            <a:ext cx="2990697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2C2C2C"/>
                </a:solidFill>
              </a:rPr>
              <a:t>Pellentesque habitant morbi tristique senectus et netus et malesuada fames ac turpis egestas. Proin pharetra nonummy pede.</a:t>
            </a:r>
            <a:endParaRPr lang="zh-CN" altLang="en-US" sz="1400">
              <a:solidFill>
                <a:srgbClr val="2C2C2C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3934FEF-CDFF-463E-62C2-AB03F6B09B8A}"/>
              </a:ext>
            </a:extLst>
          </p:cNvPr>
          <p:cNvSpPr txBox="1"/>
          <p:nvPr/>
        </p:nvSpPr>
        <p:spPr>
          <a:xfrm>
            <a:off x="5121254" y="2050534"/>
            <a:ext cx="242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EE2843"/>
                </a:solidFill>
              </a:rPr>
              <a:t>TITLE GOES HERE</a:t>
            </a:r>
            <a:endParaRPr lang="zh-CN" altLang="en-US" b="1">
              <a:solidFill>
                <a:srgbClr val="EE2843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59FDAC2-9F52-5684-6CA7-468AF5BF30BA}"/>
              </a:ext>
            </a:extLst>
          </p:cNvPr>
          <p:cNvSpPr txBox="1"/>
          <p:nvPr/>
        </p:nvSpPr>
        <p:spPr>
          <a:xfrm>
            <a:off x="5121254" y="4665473"/>
            <a:ext cx="2990697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2C2C2C"/>
                </a:solidFill>
              </a:rPr>
              <a:t>Pellentesque habitant morbi tristique senectus et netus et malesuada fames ac turpis egestas. Proin pharetra nonummy pede.</a:t>
            </a:r>
            <a:endParaRPr lang="zh-CN" altLang="en-US" sz="1400">
              <a:solidFill>
                <a:srgbClr val="2C2C2C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C8B639D-D899-B3F3-F8FF-338F420F4393}"/>
              </a:ext>
            </a:extLst>
          </p:cNvPr>
          <p:cNvSpPr txBox="1"/>
          <p:nvPr/>
        </p:nvSpPr>
        <p:spPr>
          <a:xfrm>
            <a:off x="5121254" y="4296141"/>
            <a:ext cx="242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EE2843"/>
                </a:solidFill>
              </a:rPr>
              <a:t>TITLE GOES HERE</a:t>
            </a:r>
            <a:endParaRPr lang="zh-CN" altLang="en-US" b="1">
              <a:solidFill>
                <a:srgbClr val="EE2843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FE3492-404F-7A4A-A759-DE5633CC8355}"/>
              </a:ext>
            </a:extLst>
          </p:cNvPr>
          <p:cNvSpPr txBox="1"/>
          <p:nvPr/>
        </p:nvSpPr>
        <p:spPr>
          <a:xfrm>
            <a:off x="8385349" y="2419866"/>
            <a:ext cx="2990697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2C2C2C"/>
                </a:solidFill>
              </a:rPr>
              <a:t>Pellentesque habitant morbi tristique senectus et netus et malesuada fames ac turpis egestas. Proin pharetra nonummy pede.</a:t>
            </a:r>
            <a:endParaRPr lang="zh-CN" altLang="en-US" sz="1400">
              <a:solidFill>
                <a:srgbClr val="2C2C2C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AD189DC-DE40-6535-F4B5-88B4D0D675B5}"/>
              </a:ext>
            </a:extLst>
          </p:cNvPr>
          <p:cNvSpPr txBox="1"/>
          <p:nvPr/>
        </p:nvSpPr>
        <p:spPr>
          <a:xfrm>
            <a:off x="8385349" y="2050534"/>
            <a:ext cx="242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EE2843"/>
                </a:solidFill>
              </a:rPr>
              <a:t>TITLE GOES HERE</a:t>
            </a:r>
            <a:endParaRPr lang="zh-CN" altLang="en-US" b="1">
              <a:solidFill>
                <a:srgbClr val="EE2843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3899E4A-584D-DBF6-DDAD-20E7334EF606}"/>
              </a:ext>
            </a:extLst>
          </p:cNvPr>
          <p:cNvSpPr txBox="1"/>
          <p:nvPr/>
        </p:nvSpPr>
        <p:spPr>
          <a:xfrm>
            <a:off x="8385349" y="4665473"/>
            <a:ext cx="2990697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2C2C2C"/>
                </a:solidFill>
              </a:rPr>
              <a:t>Pellentesque habitant morbi tristique senectus et netus et malesuada fames ac turpis egestas. Proin pharetra nonummy pede.</a:t>
            </a:r>
            <a:endParaRPr lang="zh-CN" altLang="en-US" sz="1400">
              <a:solidFill>
                <a:srgbClr val="2C2C2C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791C27D-4EF9-53EB-7EC6-D5BB2447DC48}"/>
              </a:ext>
            </a:extLst>
          </p:cNvPr>
          <p:cNvSpPr txBox="1"/>
          <p:nvPr/>
        </p:nvSpPr>
        <p:spPr>
          <a:xfrm>
            <a:off x="8385349" y="4296141"/>
            <a:ext cx="242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EE2843"/>
                </a:solidFill>
              </a:rPr>
              <a:t>TITLE GOES HERE</a:t>
            </a:r>
            <a:endParaRPr lang="zh-CN" altLang="en-US" b="1">
              <a:solidFill>
                <a:srgbClr val="EE2843"/>
              </a:solidFill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54211455-4761-D2F4-9EB5-DCEAB0746329}"/>
              </a:ext>
            </a:extLst>
          </p:cNvPr>
          <p:cNvCxnSpPr>
            <a:cxnSpLocks/>
          </p:cNvCxnSpPr>
          <p:nvPr/>
        </p:nvCxnSpPr>
        <p:spPr>
          <a:xfrm>
            <a:off x="609600" y="6858000"/>
            <a:ext cx="10972800" cy="0"/>
          </a:xfrm>
          <a:prstGeom prst="line">
            <a:avLst/>
          </a:prstGeom>
          <a:ln w="38100" cap="rnd">
            <a:solidFill>
              <a:srgbClr val="FF57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032F81AC-3C20-5D8C-B9F5-1E07EAD48BCD}"/>
              </a:ext>
            </a:extLst>
          </p:cNvPr>
          <p:cNvCxnSpPr>
            <a:cxnSpLocks/>
          </p:cNvCxnSpPr>
          <p:nvPr/>
        </p:nvCxnSpPr>
        <p:spPr>
          <a:xfrm>
            <a:off x="609600" y="0"/>
            <a:ext cx="10972800" cy="0"/>
          </a:xfrm>
          <a:prstGeom prst="line">
            <a:avLst/>
          </a:prstGeom>
          <a:ln w="38100" cap="rnd">
            <a:solidFill>
              <a:srgbClr val="FF57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14275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2C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15A4397-F245-5EDE-FC68-1B6D26BB4B9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692212-2B10-786F-6A8C-29CED9A5759E}"/>
              </a:ext>
            </a:extLst>
          </p:cNvPr>
          <p:cNvSpPr txBox="1"/>
          <p:nvPr/>
        </p:nvSpPr>
        <p:spPr>
          <a:xfrm>
            <a:off x="965200" y="2696001"/>
            <a:ext cx="9499600" cy="1164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3000" b="1">
                <a:solidFill>
                  <a:schemeClr val="bg1"/>
                </a:solidFill>
              </a:rPr>
              <a:t>Pellentesque Habitant...</a:t>
            </a:r>
          </a:p>
          <a:p>
            <a:pPr>
              <a:lnSpc>
                <a:spcPct val="120000"/>
              </a:lnSpc>
            </a:pPr>
            <a:r>
              <a:rPr lang="fr-FR" altLang="zh-CN" sz="3000" b="1">
                <a:solidFill>
                  <a:schemeClr val="bg1"/>
                </a:solidFill>
              </a:rPr>
              <a:t>Morbi Tristique Senectus Et Netus Et Malesuada...</a:t>
            </a:r>
            <a:endParaRPr lang="zh-CN" altLang="en-US" sz="3000" b="1">
              <a:solidFill>
                <a:schemeClr val="bg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ED0EA0-7FE4-A48C-5079-1C4FB7BD6E59}"/>
              </a:ext>
            </a:extLst>
          </p:cNvPr>
          <p:cNvSpPr txBox="1"/>
          <p:nvPr/>
        </p:nvSpPr>
        <p:spPr>
          <a:xfrm>
            <a:off x="965200" y="3887089"/>
            <a:ext cx="52959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EE2843"/>
                </a:solidFill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>
              <a:solidFill>
                <a:srgbClr val="EE2843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14F5C62-EFEA-F756-D399-9D32E38B4BE8}"/>
              </a:ext>
            </a:extLst>
          </p:cNvPr>
          <p:cNvGrpSpPr/>
          <p:nvPr/>
        </p:nvGrpSpPr>
        <p:grpSpPr>
          <a:xfrm rot="16200000">
            <a:off x="1067951" y="4690300"/>
            <a:ext cx="91438" cy="45719"/>
            <a:chOff x="5448299" y="2781300"/>
            <a:chExt cx="1295400" cy="647700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2D606670-F48B-BA53-1FCF-3B2A02002E52}"/>
                </a:ext>
              </a:extLst>
            </p:cNvPr>
            <p:cNvCxnSpPr/>
            <p:nvPr/>
          </p:nvCxnSpPr>
          <p:spPr>
            <a:xfrm flipV="1">
              <a:off x="6095999" y="2781300"/>
              <a:ext cx="647700" cy="647700"/>
            </a:xfrm>
            <a:prstGeom prst="line">
              <a:avLst/>
            </a:prstGeom>
            <a:ln w="15875" cap="rnd">
              <a:solidFill>
                <a:srgbClr val="6BD1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7AF8ED9-E73D-A578-61BC-334AAA839E1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448299" y="2781300"/>
              <a:ext cx="647700" cy="647700"/>
            </a:xfrm>
            <a:prstGeom prst="line">
              <a:avLst/>
            </a:prstGeom>
            <a:ln w="15875" cap="rnd">
              <a:solidFill>
                <a:srgbClr val="6BD1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77DA3375-C283-CDA9-15A4-86141E70383C}"/>
              </a:ext>
            </a:extLst>
          </p:cNvPr>
          <p:cNvSpPr txBox="1"/>
          <p:nvPr/>
        </p:nvSpPr>
        <p:spPr>
          <a:xfrm>
            <a:off x="965200" y="4800567"/>
            <a:ext cx="26606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/>
                </a:solidFill>
              </a:rPr>
              <a:t>netus et malesuada fames ac turpis egestas. Proin pharetra nonummy pede.</a:t>
            </a:r>
            <a:endParaRPr lang="zh-CN" altLang="en-US" sz="1100">
              <a:solidFill>
                <a:schemeClr val="bg1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3F09C13-CC8D-312C-0706-E35763EA8E15}"/>
              </a:ext>
            </a:extLst>
          </p:cNvPr>
          <p:cNvGrpSpPr/>
          <p:nvPr/>
        </p:nvGrpSpPr>
        <p:grpSpPr>
          <a:xfrm>
            <a:off x="11258943" y="2474580"/>
            <a:ext cx="105440" cy="835358"/>
            <a:chOff x="11258943" y="2652380"/>
            <a:chExt cx="105440" cy="835358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750AFA3C-E816-7939-3920-C5C8A997A244}"/>
                </a:ext>
              </a:extLst>
            </p:cNvPr>
            <p:cNvSpPr/>
            <p:nvPr/>
          </p:nvSpPr>
          <p:spPr>
            <a:xfrm>
              <a:off x="11282294" y="2942388"/>
              <a:ext cx="58738" cy="58738"/>
            </a:xfrm>
            <a:prstGeom prst="ellipse">
              <a:avLst/>
            </a:prstGeom>
            <a:solidFill>
              <a:srgbClr val="557D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B49E529E-6860-525D-4BFC-B19F9A0DAB7B}"/>
                </a:ext>
              </a:extLst>
            </p:cNvPr>
            <p:cNvSpPr/>
            <p:nvPr/>
          </p:nvSpPr>
          <p:spPr>
            <a:xfrm>
              <a:off x="11282294" y="3185694"/>
              <a:ext cx="58738" cy="58738"/>
            </a:xfrm>
            <a:prstGeom prst="ellipse">
              <a:avLst/>
            </a:prstGeom>
            <a:solidFill>
              <a:srgbClr val="557D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F20E776-84E8-B999-1549-FA18361EC903}"/>
                </a:ext>
              </a:extLst>
            </p:cNvPr>
            <p:cNvSpPr/>
            <p:nvPr/>
          </p:nvSpPr>
          <p:spPr>
            <a:xfrm>
              <a:off x="11282294" y="3429000"/>
              <a:ext cx="58738" cy="58738"/>
            </a:xfrm>
            <a:prstGeom prst="ellipse">
              <a:avLst/>
            </a:prstGeom>
            <a:solidFill>
              <a:srgbClr val="557D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0ED9F0AA-7BEF-9871-A39D-B770B24741A6}"/>
                </a:ext>
              </a:extLst>
            </p:cNvPr>
            <p:cNvSpPr/>
            <p:nvPr/>
          </p:nvSpPr>
          <p:spPr>
            <a:xfrm>
              <a:off x="11258943" y="2652380"/>
              <a:ext cx="105440" cy="105440"/>
            </a:xfrm>
            <a:prstGeom prst="ellipse">
              <a:avLst/>
            </a:prstGeom>
            <a:solidFill>
              <a:srgbClr val="6BD1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F436D48-83BA-3EAB-3573-D73211F6A5BB}"/>
              </a:ext>
            </a:extLst>
          </p:cNvPr>
          <p:cNvSpPr txBox="1"/>
          <p:nvPr/>
        </p:nvSpPr>
        <p:spPr>
          <a:xfrm>
            <a:off x="965200" y="131242"/>
            <a:ext cx="242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EE2843"/>
                </a:solidFill>
              </a:rPr>
              <a:t>TITLE GOES HERE</a:t>
            </a:r>
            <a:endParaRPr lang="zh-CN" altLang="en-US" b="1">
              <a:solidFill>
                <a:srgbClr val="EE2843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FB5B23E-6C36-C325-C5D9-2934C70A7CBA}"/>
              </a:ext>
            </a:extLst>
          </p:cNvPr>
          <p:cNvSpPr txBox="1"/>
          <p:nvPr/>
        </p:nvSpPr>
        <p:spPr>
          <a:xfrm>
            <a:off x="965200" y="367303"/>
            <a:ext cx="17983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000">
                <a:solidFill>
                  <a:srgbClr val="EE2843"/>
                </a:solidFill>
              </a:rPr>
              <a:t>morbi tristique senectus et</a:t>
            </a:r>
            <a:endParaRPr lang="zh-CN" altLang="en-US" sz="1000">
              <a:solidFill>
                <a:srgbClr val="EE2843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F1376E3-08BD-627D-8817-66EA0933A2E3}"/>
              </a:ext>
            </a:extLst>
          </p:cNvPr>
          <p:cNvSpPr txBox="1"/>
          <p:nvPr/>
        </p:nvSpPr>
        <p:spPr>
          <a:xfrm>
            <a:off x="5161879" y="177409"/>
            <a:ext cx="5743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 b="1">
                <a:solidFill>
                  <a:srgbClr val="EE2843"/>
                </a:solidFill>
              </a:rPr>
              <a:t>Pellentesque         Habitant Morbi              Tristique Senectus Et        Netus Et</a:t>
            </a:r>
            <a:endParaRPr lang="zh-CN" altLang="en-US" sz="1200" b="1">
              <a:solidFill>
                <a:srgbClr val="EE2843"/>
              </a:solidFill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37941C7-CBBE-8B1E-8B3B-9A32673253B9}"/>
              </a:ext>
            </a:extLst>
          </p:cNvPr>
          <p:cNvCxnSpPr>
            <a:cxnSpLocks/>
          </p:cNvCxnSpPr>
          <p:nvPr/>
        </p:nvCxnSpPr>
        <p:spPr>
          <a:xfrm>
            <a:off x="5308600" y="448058"/>
            <a:ext cx="552450" cy="0"/>
          </a:xfrm>
          <a:prstGeom prst="line">
            <a:avLst/>
          </a:prstGeom>
          <a:ln w="15875" cap="rnd">
            <a:solidFill>
              <a:srgbClr val="6BD1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590BC28-44E2-C776-21C2-3388DEA93228}"/>
              </a:ext>
            </a:extLst>
          </p:cNvPr>
          <p:cNvGrpSpPr/>
          <p:nvPr/>
        </p:nvGrpSpPr>
        <p:grpSpPr>
          <a:xfrm>
            <a:off x="11166933" y="300430"/>
            <a:ext cx="92010" cy="101737"/>
            <a:chOff x="11166933" y="300430"/>
            <a:chExt cx="92010" cy="101737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B47EE556-4D8E-0B2A-EF4B-F7D8857F23E7}"/>
                </a:ext>
              </a:extLst>
            </p:cNvPr>
            <p:cNvSpPr/>
            <p:nvPr/>
          </p:nvSpPr>
          <p:spPr>
            <a:xfrm>
              <a:off x="11166933" y="300430"/>
              <a:ext cx="77330" cy="77330"/>
            </a:xfrm>
            <a:prstGeom prst="ellipse">
              <a:avLst/>
            </a:prstGeom>
            <a:noFill/>
            <a:ln w="15875">
              <a:solidFill>
                <a:srgbClr val="6BD1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7DB861EF-E115-7F24-FA2D-43D99E1530C1}"/>
                </a:ext>
              </a:extLst>
            </p:cNvPr>
            <p:cNvCxnSpPr>
              <a:cxnSpLocks/>
            </p:cNvCxnSpPr>
            <p:nvPr/>
          </p:nvCxnSpPr>
          <p:spPr>
            <a:xfrm>
              <a:off x="11229279" y="372668"/>
              <a:ext cx="29664" cy="29499"/>
            </a:xfrm>
            <a:prstGeom prst="line">
              <a:avLst/>
            </a:prstGeom>
            <a:ln w="15875" cap="rnd">
              <a:solidFill>
                <a:srgbClr val="6BD1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图片 41" descr="黑色的钟表&#10;&#10;中度可信度描述已自动生成">
            <a:extLst>
              <a:ext uri="{FF2B5EF4-FFF2-40B4-BE49-F238E27FC236}">
                <a16:creationId xmlns:a16="http://schemas.microsoft.com/office/drawing/2014/main" id="{BF10236C-F7B9-8320-2A74-937516EF23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1100" y="789363"/>
            <a:ext cx="2247900" cy="2247900"/>
          </a:xfrm>
          <a:prstGeom prst="rect">
            <a:avLst/>
          </a:prstGeom>
        </p:spPr>
      </p:pic>
      <p:pic>
        <p:nvPicPr>
          <p:cNvPr id="46" name="图片 45" descr="图片包含 物体, 游戏机, 黑暗, 灯&#10;&#10;描述已自动生成">
            <a:extLst>
              <a:ext uri="{FF2B5EF4-FFF2-40B4-BE49-F238E27FC236}">
                <a16:creationId xmlns:a16="http://schemas.microsoft.com/office/drawing/2014/main" id="{308E1E3A-F6D6-9008-AD94-361EF8E7B7C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8393" y="4053166"/>
            <a:ext cx="2627425" cy="262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6538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692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1977E84-CFAE-059E-C407-76B8A8BE6029}"/>
              </a:ext>
            </a:extLst>
          </p:cNvPr>
          <p:cNvSpPr txBox="1"/>
          <p:nvPr/>
        </p:nvSpPr>
        <p:spPr>
          <a:xfrm>
            <a:off x="3048000" y="3244334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013276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2C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>
            <a:extLst>
              <a:ext uri="{FF2B5EF4-FFF2-40B4-BE49-F238E27FC236}">
                <a16:creationId xmlns:a16="http://schemas.microsoft.com/office/drawing/2014/main" id="{B26E6B08-F2F1-F89A-AC8A-3FBAFFA1EC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692212-2B10-786F-6A8C-29CED9A5759E}"/>
              </a:ext>
            </a:extLst>
          </p:cNvPr>
          <p:cNvSpPr txBox="1"/>
          <p:nvPr/>
        </p:nvSpPr>
        <p:spPr>
          <a:xfrm>
            <a:off x="965200" y="2696001"/>
            <a:ext cx="9499600" cy="1164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3000" b="1">
                <a:solidFill>
                  <a:schemeClr val="bg1"/>
                </a:solidFill>
              </a:rPr>
              <a:t>Pellentesque Habitant...</a:t>
            </a:r>
          </a:p>
          <a:p>
            <a:pPr>
              <a:lnSpc>
                <a:spcPct val="120000"/>
              </a:lnSpc>
            </a:pPr>
            <a:r>
              <a:rPr lang="fr-FR" altLang="zh-CN" sz="3000" b="1">
                <a:solidFill>
                  <a:schemeClr val="bg1"/>
                </a:solidFill>
              </a:rPr>
              <a:t>Morbi Tristique Senectus Et Netus Et Malesuada...</a:t>
            </a:r>
            <a:endParaRPr lang="zh-CN" altLang="en-US" sz="3000" b="1">
              <a:solidFill>
                <a:schemeClr val="bg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ED0EA0-7FE4-A48C-5079-1C4FB7BD6E59}"/>
              </a:ext>
            </a:extLst>
          </p:cNvPr>
          <p:cNvSpPr txBox="1"/>
          <p:nvPr/>
        </p:nvSpPr>
        <p:spPr>
          <a:xfrm>
            <a:off x="965200" y="3887089"/>
            <a:ext cx="52959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EE2843"/>
                </a:solidFill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>
              <a:solidFill>
                <a:srgbClr val="EE2843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14F5C62-EFEA-F756-D399-9D32E38B4BE8}"/>
              </a:ext>
            </a:extLst>
          </p:cNvPr>
          <p:cNvGrpSpPr/>
          <p:nvPr/>
        </p:nvGrpSpPr>
        <p:grpSpPr>
          <a:xfrm rot="16200000">
            <a:off x="1067951" y="4690300"/>
            <a:ext cx="91438" cy="45719"/>
            <a:chOff x="5448299" y="2781300"/>
            <a:chExt cx="1295400" cy="647700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2D606670-F48B-BA53-1FCF-3B2A02002E52}"/>
                </a:ext>
              </a:extLst>
            </p:cNvPr>
            <p:cNvCxnSpPr/>
            <p:nvPr/>
          </p:nvCxnSpPr>
          <p:spPr>
            <a:xfrm flipV="1">
              <a:off x="6095999" y="2781300"/>
              <a:ext cx="647700" cy="647700"/>
            </a:xfrm>
            <a:prstGeom prst="line">
              <a:avLst/>
            </a:prstGeom>
            <a:ln w="15875" cap="rnd">
              <a:solidFill>
                <a:srgbClr val="6BD1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7AF8ED9-E73D-A578-61BC-334AAA839E1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448299" y="2781300"/>
              <a:ext cx="647700" cy="647700"/>
            </a:xfrm>
            <a:prstGeom prst="line">
              <a:avLst/>
            </a:prstGeom>
            <a:ln w="15875" cap="rnd">
              <a:solidFill>
                <a:srgbClr val="6BD1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77DA3375-C283-CDA9-15A4-86141E70383C}"/>
              </a:ext>
            </a:extLst>
          </p:cNvPr>
          <p:cNvSpPr txBox="1"/>
          <p:nvPr/>
        </p:nvSpPr>
        <p:spPr>
          <a:xfrm>
            <a:off x="965200" y="4800567"/>
            <a:ext cx="26606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/>
                </a:solidFill>
              </a:rPr>
              <a:t>netus et malesuada fames ac turpis egestas. Proin pharetra nonummy pede.</a:t>
            </a:r>
            <a:endParaRPr lang="zh-CN" altLang="en-US" sz="1100">
              <a:solidFill>
                <a:schemeClr val="bg1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3F09C13-CC8D-312C-0706-E35763EA8E15}"/>
              </a:ext>
            </a:extLst>
          </p:cNvPr>
          <p:cNvGrpSpPr/>
          <p:nvPr/>
        </p:nvGrpSpPr>
        <p:grpSpPr>
          <a:xfrm>
            <a:off x="11258943" y="2474580"/>
            <a:ext cx="105440" cy="835358"/>
            <a:chOff x="11258943" y="2652380"/>
            <a:chExt cx="105440" cy="835358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750AFA3C-E816-7939-3920-C5C8A997A244}"/>
                </a:ext>
              </a:extLst>
            </p:cNvPr>
            <p:cNvSpPr/>
            <p:nvPr/>
          </p:nvSpPr>
          <p:spPr>
            <a:xfrm>
              <a:off x="11282294" y="2942388"/>
              <a:ext cx="58738" cy="58738"/>
            </a:xfrm>
            <a:prstGeom prst="ellipse">
              <a:avLst/>
            </a:prstGeom>
            <a:solidFill>
              <a:srgbClr val="557D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B49E529E-6860-525D-4BFC-B19F9A0DAB7B}"/>
                </a:ext>
              </a:extLst>
            </p:cNvPr>
            <p:cNvSpPr/>
            <p:nvPr/>
          </p:nvSpPr>
          <p:spPr>
            <a:xfrm>
              <a:off x="11282294" y="3185694"/>
              <a:ext cx="58738" cy="58738"/>
            </a:xfrm>
            <a:prstGeom prst="ellipse">
              <a:avLst/>
            </a:prstGeom>
            <a:solidFill>
              <a:srgbClr val="557D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F20E776-84E8-B999-1549-FA18361EC903}"/>
                </a:ext>
              </a:extLst>
            </p:cNvPr>
            <p:cNvSpPr/>
            <p:nvPr/>
          </p:nvSpPr>
          <p:spPr>
            <a:xfrm>
              <a:off x="11282294" y="3429000"/>
              <a:ext cx="58738" cy="58738"/>
            </a:xfrm>
            <a:prstGeom prst="ellipse">
              <a:avLst/>
            </a:prstGeom>
            <a:solidFill>
              <a:srgbClr val="557D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0ED9F0AA-7BEF-9871-A39D-B770B24741A6}"/>
                </a:ext>
              </a:extLst>
            </p:cNvPr>
            <p:cNvSpPr/>
            <p:nvPr/>
          </p:nvSpPr>
          <p:spPr>
            <a:xfrm>
              <a:off x="11258943" y="2652380"/>
              <a:ext cx="105440" cy="105440"/>
            </a:xfrm>
            <a:prstGeom prst="ellipse">
              <a:avLst/>
            </a:prstGeom>
            <a:solidFill>
              <a:srgbClr val="6BD1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F436D48-83BA-3EAB-3573-D73211F6A5BB}"/>
              </a:ext>
            </a:extLst>
          </p:cNvPr>
          <p:cNvSpPr txBox="1"/>
          <p:nvPr/>
        </p:nvSpPr>
        <p:spPr>
          <a:xfrm>
            <a:off x="965200" y="131242"/>
            <a:ext cx="242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EE2843"/>
                </a:solidFill>
              </a:rPr>
              <a:t>TITLE GOES HERE</a:t>
            </a:r>
            <a:endParaRPr lang="zh-CN" altLang="en-US" b="1">
              <a:solidFill>
                <a:srgbClr val="EE2843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FB5B23E-6C36-C325-C5D9-2934C70A7CBA}"/>
              </a:ext>
            </a:extLst>
          </p:cNvPr>
          <p:cNvSpPr txBox="1"/>
          <p:nvPr/>
        </p:nvSpPr>
        <p:spPr>
          <a:xfrm>
            <a:off x="965200" y="367303"/>
            <a:ext cx="17983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000">
                <a:solidFill>
                  <a:srgbClr val="EE2843"/>
                </a:solidFill>
              </a:rPr>
              <a:t>morbi tristique senectus et</a:t>
            </a:r>
            <a:endParaRPr lang="zh-CN" altLang="en-US" sz="1000">
              <a:solidFill>
                <a:srgbClr val="EE2843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F1376E3-08BD-627D-8817-66EA0933A2E3}"/>
              </a:ext>
            </a:extLst>
          </p:cNvPr>
          <p:cNvSpPr txBox="1"/>
          <p:nvPr/>
        </p:nvSpPr>
        <p:spPr>
          <a:xfrm>
            <a:off x="5161879" y="177409"/>
            <a:ext cx="5743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 b="1">
                <a:solidFill>
                  <a:srgbClr val="EE2843"/>
                </a:solidFill>
              </a:rPr>
              <a:t>Pellentesque         Habitant Morbi              Tristique Senectus Et        Netus Et</a:t>
            </a:r>
            <a:endParaRPr lang="zh-CN" altLang="en-US" sz="1200" b="1">
              <a:solidFill>
                <a:srgbClr val="EE2843"/>
              </a:solidFill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37941C7-CBBE-8B1E-8B3B-9A32673253B9}"/>
              </a:ext>
            </a:extLst>
          </p:cNvPr>
          <p:cNvCxnSpPr>
            <a:cxnSpLocks/>
          </p:cNvCxnSpPr>
          <p:nvPr/>
        </p:nvCxnSpPr>
        <p:spPr>
          <a:xfrm>
            <a:off x="5308600" y="448058"/>
            <a:ext cx="552450" cy="0"/>
          </a:xfrm>
          <a:prstGeom prst="line">
            <a:avLst/>
          </a:prstGeom>
          <a:ln w="15875" cap="rnd">
            <a:solidFill>
              <a:srgbClr val="6BD1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590BC28-44E2-C776-21C2-3388DEA93228}"/>
              </a:ext>
            </a:extLst>
          </p:cNvPr>
          <p:cNvGrpSpPr/>
          <p:nvPr/>
        </p:nvGrpSpPr>
        <p:grpSpPr>
          <a:xfrm>
            <a:off x="11166933" y="300430"/>
            <a:ext cx="92010" cy="101737"/>
            <a:chOff x="11166933" y="300430"/>
            <a:chExt cx="92010" cy="101737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B47EE556-4D8E-0B2A-EF4B-F7D8857F23E7}"/>
                </a:ext>
              </a:extLst>
            </p:cNvPr>
            <p:cNvSpPr/>
            <p:nvPr/>
          </p:nvSpPr>
          <p:spPr>
            <a:xfrm>
              <a:off x="11166933" y="300430"/>
              <a:ext cx="77330" cy="77330"/>
            </a:xfrm>
            <a:prstGeom prst="ellipse">
              <a:avLst/>
            </a:prstGeom>
            <a:noFill/>
            <a:ln w="15875">
              <a:solidFill>
                <a:srgbClr val="6BD1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7DB861EF-E115-7F24-FA2D-43D99E1530C1}"/>
                </a:ext>
              </a:extLst>
            </p:cNvPr>
            <p:cNvCxnSpPr>
              <a:cxnSpLocks/>
            </p:cNvCxnSpPr>
            <p:nvPr/>
          </p:nvCxnSpPr>
          <p:spPr>
            <a:xfrm>
              <a:off x="11229279" y="372668"/>
              <a:ext cx="29664" cy="29499"/>
            </a:xfrm>
            <a:prstGeom prst="line">
              <a:avLst/>
            </a:prstGeom>
            <a:ln w="15875" cap="rnd">
              <a:solidFill>
                <a:srgbClr val="6BD1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图片 41" descr="黑色的钟表&#10;&#10;中度可信度描述已自动生成">
            <a:extLst>
              <a:ext uri="{FF2B5EF4-FFF2-40B4-BE49-F238E27FC236}">
                <a16:creationId xmlns:a16="http://schemas.microsoft.com/office/drawing/2014/main" id="{BF10236C-F7B9-8320-2A74-937516EF23A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1100" y="789363"/>
            <a:ext cx="2247900" cy="2247900"/>
          </a:xfrm>
          <a:prstGeom prst="rect">
            <a:avLst/>
          </a:prstGeom>
        </p:spPr>
      </p:pic>
      <p:pic>
        <p:nvPicPr>
          <p:cNvPr id="46" name="图片 45" descr="图片包含 物体, 游戏机, 黑暗, 灯&#10;&#10;描述已自动生成">
            <a:extLst>
              <a:ext uri="{FF2B5EF4-FFF2-40B4-BE49-F238E27FC236}">
                <a16:creationId xmlns:a16="http://schemas.microsoft.com/office/drawing/2014/main" id="{308E1E3A-F6D6-9008-AD94-361EF8E7B7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8393" y="4053166"/>
            <a:ext cx="2627425" cy="262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8578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28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>
            <a:extLst>
              <a:ext uri="{FF2B5EF4-FFF2-40B4-BE49-F238E27FC236}">
                <a16:creationId xmlns:a16="http://schemas.microsoft.com/office/drawing/2014/main" id="{FD89A17D-EB31-6463-7AF7-D458AB32F4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28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4200A4E-1F84-D3A7-34CF-6C64FAA761EF}"/>
              </a:ext>
            </a:extLst>
          </p:cNvPr>
          <p:cNvGrpSpPr/>
          <p:nvPr/>
        </p:nvGrpSpPr>
        <p:grpSpPr>
          <a:xfrm>
            <a:off x="391176" y="389475"/>
            <a:ext cx="11409649" cy="482282"/>
            <a:chOff x="372534" y="389475"/>
            <a:chExt cx="11409649" cy="48228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14C05AA-4E36-78C5-56BC-E4F8908E50F7}"/>
                </a:ext>
              </a:extLst>
            </p:cNvPr>
            <p:cNvSpPr txBox="1"/>
            <p:nvPr/>
          </p:nvSpPr>
          <p:spPr>
            <a:xfrm>
              <a:off x="372534" y="389475"/>
              <a:ext cx="242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</a:rPr>
                <a:t>TITLE GOES HERE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75830D3-566A-FC06-B190-BB6185E75D37}"/>
                </a:ext>
              </a:extLst>
            </p:cNvPr>
            <p:cNvSpPr txBox="1"/>
            <p:nvPr/>
          </p:nvSpPr>
          <p:spPr>
            <a:xfrm>
              <a:off x="372534" y="625536"/>
              <a:ext cx="17983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000">
                  <a:solidFill>
                    <a:schemeClr val="bg1"/>
                  </a:solidFill>
                </a:rPr>
                <a:t>morbi tristique senectus et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62EA860-DB6A-4A21-94D6-110A627E6B9A}"/>
                </a:ext>
              </a:extLst>
            </p:cNvPr>
            <p:cNvSpPr txBox="1"/>
            <p:nvPr/>
          </p:nvSpPr>
          <p:spPr>
            <a:xfrm>
              <a:off x="5102612" y="435642"/>
              <a:ext cx="57439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 b="1">
                  <a:solidFill>
                    <a:schemeClr val="bg1"/>
                  </a:solidFill>
                </a:rPr>
                <a:t>Pellentesque         Habitant Morbi              Tristique Senectus Et        Netus Et</a:t>
              </a:r>
              <a:endParaRPr lang="zh-CN" altLang="en-US" sz="1200" b="1">
                <a:solidFill>
                  <a:schemeClr val="bg1"/>
                </a:solidFill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26B56408-19DD-CD2E-F1C7-EED825690783}"/>
                </a:ext>
              </a:extLst>
            </p:cNvPr>
            <p:cNvCxnSpPr>
              <a:cxnSpLocks/>
            </p:cNvCxnSpPr>
            <p:nvPr/>
          </p:nvCxnSpPr>
          <p:spPr>
            <a:xfrm>
              <a:off x="6455304" y="714673"/>
              <a:ext cx="1032404" cy="0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3558857-948D-F8A7-F90D-7FEF1AD3AF3E}"/>
                </a:ext>
              </a:extLst>
            </p:cNvPr>
            <p:cNvGrpSpPr/>
            <p:nvPr/>
          </p:nvGrpSpPr>
          <p:grpSpPr>
            <a:xfrm>
              <a:off x="11690173" y="523273"/>
              <a:ext cx="92010" cy="101737"/>
              <a:chOff x="11166933" y="300430"/>
              <a:chExt cx="92010" cy="101737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B144205C-C905-D0CF-833D-9AF67F9B5B4B}"/>
                  </a:ext>
                </a:extLst>
              </p:cNvPr>
              <p:cNvSpPr/>
              <p:nvPr/>
            </p:nvSpPr>
            <p:spPr>
              <a:xfrm>
                <a:off x="11166933" y="300430"/>
                <a:ext cx="77330" cy="77330"/>
              </a:xfrm>
              <a:prstGeom prst="ellipse">
                <a:avLst/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3F04A867-03AF-0D36-D3A7-0A990DDE30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29279" y="372668"/>
                <a:ext cx="29664" cy="29499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EF0D941B-1F30-9246-9D17-FBB274AB135B}"/>
              </a:ext>
            </a:extLst>
          </p:cNvPr>
          <p:cNvSpPr/>
          <p:nvPr/>
        </p:nvSpPr>
        <p:spPr>
          <a:xfrm>
            <a:off x="2303422" y="2609879"/>
            <a:ext cx="2599270" cy="596900"/>
          </a:xfrm>
          <a:prstGeom prst="roundRect">
            <a:avLst>
              <a:gd name="adj" fmla="val 50000"/>
            </a:avLst>
          </a:prstGeom>
          <a:solidFill>
            <a:srgbClr val="6BD1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64A32DF-C452-D541-68C6-43E42708BDB1}"/>
              </a:ext>
            </a:extLst>
          </p:cNvPr>
          <p:cNvSpPr txBox="1"/>
          <p:nvPr/>
        </p:nvSpPr>
        <p:spPr>
          <a:xfrm>
            <a:off x="2349545" y="2708274"/>
            <a:ext cx="250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000" b="1"/>
              <a:t>Pellentesque Habita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800B607D-A823-C61B-AE52-E51B9A1FC008}"/>
              </a:ext>
            </a:extLst>
          </p:cNvPr>
          <p:cNvSpPr/>
          <p:nvPr/>
        </p:nvSpPr>
        <p:spPr>
          <a:xfrm>
            <a:off x="7289308" y="2609879"/>
            <a:ext cx="2599270" cy="596900"/>
          </a:xfrm>
          <a:prstGeom prst="roundRect">
            <a:avLst>
              <a:gd name="adj" fmla="val 50000"/>
            </a:avLst>
          </a:prstGeom>
          <a:solidFill>
            <a:srgbClr val="6BD1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0E981EC-D1AD-9CB6-3A71-3988E0CC56CB}"/>
              </a:ext>
            </a:extLst>
          </p:cNvPr>
          <p:cNvSpPr txBox="1"/>
          <p:nvPr/>
        </p:nvSpPr>
        <p:spPr>
          <a:xfrm>
            <a:off x="7335431" y="2708274"/>
            <a:ext cx="250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000" b="1"/>
              <a:t>Pellentesque Habita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8AA2925A-E17D-33BE-53A3-AEABF071B4D3}"/>
              </a:ext>
            </a:extLst>
          </p:cNvPr>
          <p:cNvSpPr/>
          <p:nvPr/>
        </p:nvSpPr>
        <p:spPr>
          <a:xfrm>
            <a:off x="1860143" y="3529852"/>
            <a:ext cx="1975257" cy="33521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/>
              <a:t>Nunc viverra</a:t>
            </a:r>
            <a:endParaRPr lang="zh-CN" altLang="en-US" sz="1400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710002A9-8D39-92BE-8069-1F5042FFF3CE}"/>
              </a:ext>
            </a:extLst>
          </p:cNvPr>
          <p:cNvSpPr/>
          <p:nvPr/>
        </p:nvSpPr>
        <p:spPr>
          <a:xfrm>
            <a:off x="3874653" y="3529852"/>
            <a:ext cx="1975257" cy="33521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altLang="zh-CN" sz="1400"/>
              <a:t>Pellentesque habitant</a:t>
            </a:r>
            <a:endParaRPr lang="zh-CN" altLang="en-US" sz="1400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C80508A6-4CE7-65F5-A3A0-8D77D136B7ED}"/>
              </a:ext>
            </a:extLst>
          </p:cNvPr>
          <p:cNvSpPr/>
          <p:nvPr/>
        </p:nvSpPr>
        <p:spPr>
          <a:xfrm>
            <a:off x="1548013" y="3971345"/>
            <a:ext cx="1975257" cy="33521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altLang="zh-CN" sz="1400"/>
              <a:t>senectus et netus et</a:t>
            </a:r>
            <a:endParaRPr lang="zh-CN" altLang="en-US" sz="1400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14868A81-F423-3109-6C5F-187ADA4E4359}"/>
              </a:ext>
            </a:extLst>
          </p:cNvPr>
          <p:cNvSpPr/>
          <p:nvPr/>
        </p:nvSpPr>
        <p:spPr>
          <a:xfrm>
            <a:off x="3562417" y="3971345"/>
            <a:ext cx="1975257" cy="33521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altLang="zh-CN" sz="1400"/>
              <a:t>morbi tristique</a:t>
            </a:r>
            <a:endParaRPr lang="zh-CN" altLang="en-US" sz="1400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73FA2670-AD3C-60C5-F96A-C6AED23066AE}"/>
              </a:ext>
            </a:extLst>
          </p:cNvPr>
          <p:cNvSpPr/>
          <p:nvPr/>
        </p:nvSpPr>
        <p:spPr>
          <a:xfrm>
            <a:off x="1656030" y="4417318"/>
            <a:ext cx="2128570" cy="33521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altLang="zh-CN" sz="1400"/>
              <a:t>fames ac turpis egestas</a:t>
            </a:r>
            <a:endParaRPr lang="zh-CN" altLang="en-US" sz="1400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5C5999D9-6727-325B-618D-42B3812EA9C5}"/>
              </a:ext>
            </a:extLst>
          </p:cNvPr>
          <p:cNvSpPr/>
          <p:nvPr/>
        </p:nvSpPr>
        <p:spPr>
          <a:xfrm>
            <a:off x="3838407" y="4417318"/>
            <a:ext cx="2128570" cy="33521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/>
              <a:t>Nunc viverra</a:t>
            </a:r>
            <a:endParaRPr lang="zh-CN" altLang="en-US" sz="1400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9E968F24-475A-954B-58CC-AD3FBDBBB414}"/>
              </a:ext>
            </a:extLst>
          </p:cNvPr>
          <p:cNvSpPr/>
          <p:nvPr/>
        </p:nvSpPr>
        <p:spPr>
          <a:xfrm>
            <a:off x="6565557" y="3529852"/>
            <a:ext cx="1966726" cy="33521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altLang="zh-CN" sz="1400"/>
              <a:t>morbi tristique</a:t>
            </a:r>
            <a:endParaRPr lang="zh-CN" altLang="en-US" sz="1400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27DF0EA6-298E-B5F1-A165-70A183F51793}"/>
              </a:ext>
            </a:extLst>
          </p:cNvPr>
          <p:cNvSpPr/>
          <p:nvPr/>
        </p:nvSpPr>
        <p:spPr>
          <a:xfrm>
            <a:off x="8578783" y="3529852"/>
            <a:ext cx="1966726" cy="33521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altLang="zh-CN" sz="1400"/>
              <a:t>turpis egestas</a:t>
            </a:r>
            <a:endParaRPr lang="zh-CN" altLang="en-US" sz="1400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6643FE16-1E2A-7CBB-084F-6E0481D60072}"/>
              </a:ext>
            </a:extLst>
          </p:cNvPr>
          <p:cNvSpPr/>
          <p:nvPr/>
        </p:nvSpPr>
        <p:spPr>
          <a:xfrm>
            <a:off x="6261438" y="3971345"/>
            <a:ext cx="1966726" cy="33521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altLang="zh-CN" sz="1400"/>
              <a:t>Pellentesque habitant</a:t>
            </a:r>
            <a:endParaRPr lang="zh-CN" altLang="en-US" sz="1400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341EDFE2-F837-6A62-2151-820461582C75}"/>
              </a:ext>
            </a:extLst>
          </p:cNvPr>
          <p:cNvSpPr/>
          <p:nvPr/>
        </p:nvSpPr>
        <p:spPr>
          <a:xfrm>
            <a:off x="8274664" y="3971345"/>
            <a:ext cx="1966726" cy="33521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/>
              <a:t>Nunc viverra</a:t>
            </a:r>
            <a:endParaRPr lang="zh-CN" altLang="en-US" sz="1400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D458B185-5F53-9E33-1766-7765C8204DAB}"/>
              </a:ext>
            </a:extLst>
          </p:cNvPr>
          <p:cNvSpPr/>
          <p:nvPr/>
        </p:nvSpPr>
        <p:spPr>
          <a:xfrm>
            <a:off x="7363078" y="4417318"/>
            <a:ext cx="2128570" cy="33521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altLang="zh-CN" sz="1400"/>
              <a:t>et netus et malesuada</a:t>
            </a:r>
            <a:endParaRPr lang="zh-CN" altLang="en-US" sz="1400"/>
          </a:p>
        </p:txBody>
      </p:sp>
      <p:pic>
        <p:nvPicPr>
          <p:cNvPr id="23" name="图片 22" descr="图标&#10;&#10;描述已自动生成">
            <a:extLst>
              <a:ext uri="{FF2B5EF4-FFF2-40B4-BE49-F238E27FC236}">
                <a16:creationId xmlns:a16="http://schemas.microsoft.com/office/drawing/2014/main" id="{4107549A-7B8F-EC59-8CE0-08C1BEA02E2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9831" y="1865280"/>
            <a:ext cx="2086098" cy="2086098"/>
          </a:xfrm>
          <a:prstGeom prst="rect">
            <a:avLst/>
          </a:prstGeom>
        </p:spPr>
      </p:pic>
      <p:pic>
        <p:nvPicPr>
          <p:cNvPr id="24" name="图片 23" descr="图标&#10;&#10;描述已自动生成">
            <a:extLst>
              <a:ext uri="{FF2B5EF4-FFF2-40B4-BE49-F238E27FC236}">
                <a16:creationId xmlns:a16="http://schemas.microsoft.com/office/drawing/2014/main" id="{F009E8DE-76D6-814E-6BED-5DE3A43611D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7467" y="1865280"/>
            <a:ext cx="2086098" cy="2086098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F4133CA0-62D4-5AFF-C1FB-C0115292C85D}"/>
              </a:ext>
            </a:extLst>
          </p:cNvPr>
          <p:cNvGrpSpPr/>
          <p:nvPr/>
        </p:nvGrpSpPr>
        <p:grpSpPr>
          <a:xfrm>
            <a:off x="5774002" y="5579077"/>
            <a:ext cx="643996" cy="1134575"/>
            <a:chOff x="5774002" y="5579077"/>
            <a:chExt cx="643996" cy="1134575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11C5BA4A-3AC0-88E3-5873-1FF37B1D68D0}"/>
                </a:ext>
              </a:extLst>
            </p:cNvPr>
            <p:cNvGrpSpPr/>
            <p:nvPr/>
          </p:nvGrpSpPr>
          <p:grpSpPr>
            <a:xfrm>
              <a:off x="5774002" y="5579077"/>
              <a:ext cx="643996" cy="643996"/>
              <a:chOff x="5801660" y="5579077"/>
              <a:chExt cx="643996" cy="643996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02DB7B19-4EFF-5AE6-2B41-DF115B0EEBC2}"/>
                  </a:ext>
                </a:extLst>
              </p:cNvPr>
              <p:cNvSpPr/>
              <p:nvPr/>
            </p:nvSpPr>
            <p:spPr>
              <a:xfrm>
                <a:off x="5801660" y="5579077"/>
                <a:ext cx="643996" cy="643996"/>
              </a:xfrm>
              <a:prstGeom prst="ellipse">
                <a:avLst/>
              </a:prstGeom>
              <a:solidFill>
                <a:srgbClr val="FF57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1C6DB399-2C22-A04A-C37F-825C0A7E9232}"/>
                  </a:ext>
                </a:extLst>
              </p:cNvPr>
              <p:cNvSpPr/>
              <p:nvPr/>
            </p:nvSpPr>
            <p:spPr>
              <a:xfrm>
                <a:off x="6023779" y="5747425"/>
                <a:ext cx="199759" cy="307300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FA8A7B13-CE91-01AB-BED2-282956B80EAC}"/>
                  </a:ext>
                </a:extLst>
              </p:cNvPr>
              <p:cNvSpPr/>
              <p:nvPr/>
            </p:nvSpPr>
            <p:spPr>
              <a:xfrm>
                <a:off x="6105658" y="5816658"/>
                <a:ext cx="36000" cy="5994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9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35543DE6-98A0-AEBE-AD07-80F8C1FACF27}"/>
                </a:ext>
              </a:extLst>
            </p:cNvPr>
            <p:cNvSpPr/>
            <p:nvPr/>
          </p:nvSpPr>
          <p:spPr>
            <a:xfrm>
              <a:off x="6073141" y="6321702"/>
              <a:ext cx="45719" cy="45719"/>
            </a:xfrm>
            <a:prstGeom prst="ellipse">
              <a:avLst/>
            </a:prstGeom>
            <a:solidFill>
              <a:srgbClr val="FF5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799FD98D-EC6C-A387-614A-7271CF32CDB9}"/>
                </a:ext>
              </a:extLst>
            </p:cNvPr>
            <p:cNvSpPr/>
            <p:nvPr/>
          </p:nvSpPr>
          <p:spPr>
            <a:xfrm>
              <a:off x="6073141" y="6494817"/>
              <a:ext cx="45719" cy="45719"/>
            </a:xfrm>
            <a:prstGeom prst="ellipse">
              <a:avLst/>
            </a:prstGeom>
            <a:solidFill>
              <a:srgbClr val="FF5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FE524BE6-5F93-8280-AC21-CEEF1A12F953}"/>
                </a:ext>
              </a:extLst>
            </p:cNvPr>
            <p:cNvSpPr/>
            <p:nvPr/>
          </p:nvSpPr>
          <p:spPr>
            <a:xfrm>
              <a:off x="6073141" y="6667933"/>
              <a:ext cx="45719" cy="45719"/>
            </a:xfrm>
            <a:prstGeom prst="ellipse">
              <a:avLst/>
            </a:prstGeom>
            <a:solidFill>
              <a:srgbClr val="FF5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65300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BD1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FCBCB0CA-77E1-AB23-E8E8-3E7DF6D1F06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BD1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546BAA5-2219-2721-5F7D-B90BE5C43EF4}"/>
              </a:ext>
            </a:extLst>
          </p:cNvPr>
          <p:cNvGrpSpPr/>
          <p:nvPr/>
        </p:nvGrpSpPr>
        <p:grpSpPr>
          <a:xfrm>
            <a:off x="391176" y="389475"/>
            <a:ext cx="11409649" cy="482282"/>
            <a:chOff x="372534" y="389475"/>
            <a:chExt cx="11409649" cy="48228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D7A6F9B-BC9F-E0E5-023E-7AEF5BF468BB}"/>
                </a:ext>
              </a:extLst>
            </p:cNvPr>
            <p:cNvSpPr txBox="1"/>
            <p:nvPr/>
          </p:nvSpPr>
          <p:spPr>
            <a:xfrm>
              <a:off x="372534" y="389475"/>
              <a:ext cx="242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rgbClr val="EE2843"/>
                  </a:solidFill>
                </a:rPr>
                <a:t>TITLE GOES HERE</a:t>
              </a:r>
              <a:endParaRPr lang="zh-CN" altLang="en-US" b="1">
                <a:solidFill>
                  <a:srgbClr val="EE2843"/>
                </a:solidFill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CDACB1C-FE97-98A6-BAA9-60CB04C14ACB}"/>
                </a:ext>
              </a:extLst>
            </p:cNvPr>
            <p:cNvSpPr txBox="1"/>
            <p:nvPr/>
          </p:nvSpPr>
          <p:spPr>
            <a:xfrm>
              <a:off x="372534" y="625536"/>
              <a:ext cx="17983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000">
                  <a:solidFill>
                    <a:srgbClr val="EE2843"/>
                  </a:solidFill>
                </a:rPr>
                <a:t>morbi tristique senectus et</a:t>
              </a:r>
              <a:endParaRPr lang="zh-CN" altLang="en-US" sz="1000">
                <a:solidFill>
                  <a:srgbClr val="EE2843"/>
                </a:solidFill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68333CB-D173-F05C-2EAB-4D17CDB428F3}"/>
                </a:ext>
              </a:extLst>
            </p:cNvPr>
            <p:cNvSpPr txBox="1"/>
            <p:nvPr/>
          </p:nvSpPr>
          <p:spPr>
            <a:xfrm>
              <a:off x="5102612" y="435642"/>
              <a:ext cx="57439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 b="1">
                  <a:solidFill>
                    <a:srgbClr val="EE2843"/>
                  </a:solidFill>
                </a:rPr>
                <a:t>Pellentesque         Habitant Morbi              Tristique Senectus Et        Netus Et</a:t>
              </a:r>
              <a:endParaRPr lang="zh-CN" altLang="en-US" sz="1200" b="1">
                <a:solidFill>
                  <a:srgbClr val="EE2843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08BB610F-4389-0050-B40A-6C7352886FCE}"/>
                </a:ext>
              </a:extLst>
            </p:cNvPr>
            <p:cNvCxnSpPr>
              <a:cxnSpLocks/>
            </p:cNvCxnSpPr>
            <p:nvPr/>
          </p:nvCxnSpPr>
          <p:spPr>
            <a:xfrm>
              <a:off x="8129724" y="714673"/>
              <a:ext cx="1032404" cy="0"/>
            </a:xfrm>
            <a:prstGeom prst="line">
              <a:avLst/>
            </a:prstGeom>
            <a:ln w="15875" cap="rnd">
              <a:solidFill>
                <a:srgbClr val="EE28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1428278-E3BC-E71B-A6B0-3F0C6B97D44F}"/>
                </a:ext>
              </a:extLst>
            </p:cNvPr>
            <p:cNvGrpSpPr/>
            <p:nvPr/>
          </p:nvGrpSpPr>
          <p:grpSpPr>
            <a:xfrm>
              <a:off x="11690173" y="523273"/>
              <a:ext cx="92010" cy="101737"/>
              <a:chOff x="11166933" y="300430"/>
              <a:chExt cx="92010" cy="101737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A451F352-6B35-1272-F5DB-48B96BAEDD20}"/>
                  </a:ext>
                </a:extLst>
              </p:cNvPr>
              <p:cNvSpPr/>
              <p:nvPr/>
            </p:nvSpPr>
            <p:spPr>
              <a:xfrm>
                <a:off x="11166933" y="300430"/>
                <a:ext cx="77330" cy="77330"/>
              </a:xfrm>
              <a:prstGeom prst="ellipse">
                <a:avLst/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E2843"/>
                  </a:solidFill>
                </a:endParaRPr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1D689850-263D-DA37-5E6F-AA783F1F9F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29279" y="372668"/>
                <a:ext cx="29664" cy="29499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D225D9D6-26F7-0D02-EE8C-A63855CA5213}"/>
              </a:ext>
            </a:extLst>
          </p:cNvPr>
          <p:cNvGrpSpPr/>
          <p:nvPr/>
        </p:nvGrpSpPr>
        <p:grpSpPr>
          <a:xfrm>
            <a:off x="4794705" y="2219018"/>
            <a:ext cx="2602592" cy="1820359"/>
            <a:chOff x="4938402" y="2219018"/>
            <a:chExt cx="2602592" cy="1820359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6A8D425-763D-3137-B52F-E2A9E2330DF0}"/>
                </a:ext>
              </a:extLst>
            </p:cNvPr>
            <p:cNvSpPr txBox="1"/>
            <p:nvPr/>
          </p:nvSpPr>
          <p:spPr>
            <a:xfrm>
              <a:off x="4938402" y="2219018"/>
              <a:ext cx="2602592" cy="1327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700" b="1"/>
                <a:t>Fusce est. Vivamus a tellus. Pellentesque habitant morbi tristique senectus et netus et</a:t>
              </a:r>
              <a:endParaRPr lang="zh-CN" altLang="en-US" sz="1700" b="1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69E6FBA-B62F-DAB3-C820-215D72E1BAAE}"/>
                </a:ext>
              </a:extLst>
            </p:cNvPr>
            <p:cNvSpPr/>
            <p:nvPr/>
          </p:nvSpPr>
          <p:spPr>
            <a:xfrm>
              <a:off x="5015680" y="3730459"/>
              <a:ext cx="167878" cy="160070"/>
            </a:xfrm>
            <a:custGeom>
              <a:avLst/>
              <a:gdLst>
                <a:gd name="connsiteX0" fmla="*/ 4718304 w 4718314"/>
                <a:gd name="connsiteY0" fmla="*/ 2035484 h 4498862"/>
                <a:gd name="connsiteX1" fmla="*/ 3390595 w 4718314"/>
                <a:gd name="connsiteY1" fmla="*/ 203026 h 4498862"/>
                <a:gd name="connsiteX2" fmla="*/ 2359152 w 4718314"/>
                <a:gd name="connsiteY2" fmla="*/ 0 h 4498862"/>
                <a:gd name="connsiteX3" fmla="*/ 1327709 w 4718314"/>
                <a:gd name="connsiteY3" fmla="*/ 202987 h 4498862"/>
                <a:gd name="connsiteX4" fmla="*/ 0 w 4718314"/>
                <a:gd name="connsiteY4" fmla="*/ 2035445 h 4498862"/>
                <a:gd name="connsiteX5" fmla="*/ 1327709 w 4718314"/>
                <a:gd name="connsiteY5" fmla="*/ 3867902 h 4498862"/>
                <a:gd name="connsiteX6" fmla="*/ 2359152 w 4718314"/>
                <a:gd name="connsiteY6" fmla="*/ 4070889 h 4498862"/>
                <a:gd name="connsiteX7" fmla="*/ 3269904 w 4718314"/>
                <a:gd name="connsiteY7" fmla="*/ 3911803 h 4498862"/>
                <a:gd name="connsiteX8" fmla="*/ 3390605 w 4718314"/>
                <a:gd name="connsiteY8" fmla="*/ 4005067 h 4498862"/>
                <a:gd name="connsiteX9" fmla="*/ 4059946 w 4718314"/>
                <a:gd name="connsiteY9" fmla="*/ 4498863 h 4498862"/>
                <a:gd name="connsiteX10" fmla="*/ 3752717 w 4718314"/>
                <a:gd name="connsiteY10" fmla="*/ 3675903 h 4498862"/>
                <a:gd name="connsiteX11" fmla="*/ 4718314 w 4718314"/>
                <a:gd name="connsiteY11" fmla="*/ 2035469 h 4498862"/>
                <a:gd name="connsiteX12" fmla="*/ 1327709 w 4718314"/>
                <a:gd name="connsiteY12" fmla="*/ 2397596 h 4498862"/>
                <a:gd name="connsiteX13" fmla="*/ 1009498 w 4718314"/>
                <a:gd name="connsiteY13" fmla="*/ 2079385 h 4498862"/>
                <a:gd name="connsiteX14" fmla="*/ 1327709 w 4718314"/>
                <a:gd name="connsiteY14" fmla="*/ 1761174 h 4498862"/>
                <a:gd name="connsiteX15" fmla="*/ 1645920 w 4718314"/>
                <a:gd name="connsiteY15" fmla="*/ 2079385 h 4498862"/>
                <a:gd name="connsiteX16" fmla="*/ 1327709 w 4718314"/>
                <a:gd name="connsiteY16" fmla="*/ 2397596 h 4498862"/>
                <a:gd name="connsiteX17" fmla="*/ 2359152 w 4718314"/>
                <a:gd name="connsiteY17" fmla="*/ 2397596 h 4498862"/>
                <a:gd name="connsiteX18" fmla="*/ 2040941 w 4718314"/>
                <a:gd name="connsiteY18" fmla="*/ 2079385 h 4498862"/>
                <a:gd name="connsiteX19" fmla="*/ 2359152 w 4718314"/>
                <a:gd name="connsiteY19" fmla="*/ 1761174 h 4498862"/>
                <a:gd name="connsiteX20" fmla="*/ 2677363 w 4718314"/>
                <a:gd name="connsiteY20" fmla="*/ 2079385 h 4498862"/>
                <a:gd name="connsiteX21" fmla="*/ 2359152 w 4718314"/>
                <a:gd name="connsiteY21" fmla="*/ 2397596 h 4498862"/>
                <a:gd name="connsiteX22" fmla="*/ 3390595 w 4718314"/>
                <a:gd name="connsiteY22" fmla="*/ 2397596 h 4498862"/>
                <a:gd name="connsiteX23" fmla="*/ 3072384 w 4718314"/>
                <a:gd name="connsiteY23" fmla="*/ 2079385 h 4498862"/>
                <a:gd name="connsiteX24" fmla="*/ 3390595 w 4718314"/>
                <a:gd name="connsiteY24" fmla="*/ 1761174 h 4498862"/>
                <a:gd name="connsiteX25" fmla="*/ 3708807 w 4718314"/>
                <a:gd name="connsiteY25" fmla="*/ 2079385 h 4498862"/>
                <a:gd name="connsiteX26" fmla="*/ 3390595 w 4718314"/>
                <a:gd name="connsiteY26" fmla="*/ 2397596 h 4498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718314" h="4498862">
                  <a:moveTo>
                    <a:pt x="4718304" y="2035484"/>
                  </a:moveTo>
                  <a:cubicBezTo>
                    <a:pt x="4718304" y="1228983"/>
                    <a:pt x="4175141" y="532210"/>
                    <a:pt x="3390595" y="203026"/>
                  </a:cubicBezTo>
                  <a:cubicBezTo>
                    <a:pt x="3077851" y="71343"/>
                    <a:pt x="2726721" y="0"/>
                    <a:pt x="2359152" y="0"/>
                  </a:cubicBezTo>
                  <a:cubicBezTo>
                    <a:pt x="1991583" y="0"/>
                    <a:pt x="1640443" y="71335"/>
                    <a:pt x="1327709" y="202987"/>
                  </a:cubicBezTo>
                  <a:cubicBezTo>
                    <a:pt x="543173" y="532191"/>
                    <a:pt x="0" y="1228944"/>
                    <a:pt x="0" y="2035445"/>
                  </a:cubicBezTo>
                  <a:cubicBezTo>
                    <a:pt x="0" y="2841946"/>
                    <a:pt x="543164" y="3533232"/>
                    <a:pt x="1327709" y="3867902"/>
                  </a:cubicBezTo>
                  <a:cubicBezTo>
                    <a:pt x="1640453" y="3999586"/>
                    <a:pt x="1991583" y="4070889"/>
                    <a:pt x="2359152" y="4070889"/>
                  </a:cubicBezTo>
                  <a:cubicBezTo>
                    <a:pt x="2682840" y="4070889"/>
                    <a:pt x="2990069" y="4016010"/>
                    <a:pt x="3269904" y="3911803"/>
                  </a:cubicBezTo>
                  <a:lnTo>
                    <a:pt x="3390605" y="4005067"/>
                  </a:lnTo>
                  <a:lnTo>
                    <a:pt x="4059946" y="4498863"/>
                  </a:lnTo>
                  <a:lnTo>
                    <a:pt x="3752717" y="3675903"/>
                  </a:lnTo>
                  <a:cubicBezTo>
                    <a:pt x="4339742" y="3308285"/>
                    <a:pt x="4718314" y="2710277"/>
                    <a:pt x="4718314" y="2035469"/>
                  </a:cubicBezTo>
                  <a:close/>
                  <a:moveTo>
                    <a:pt x="1327709" y="2397596"/>
                  </a:moveTo>
                  <a:cubicBezTo>
                    <a:pt x="1152125" y="2397596"/>
                    <a:pt x="1009498" y="2254960"/>
                    <a:pt x="1009498" y="2079385"/>
                  </a:cubicBezTo>
                  <a:cubicBezTo>
                    <a:pt x="1009498" y="1903810"/>
                    <a:pt x="1152134" y="1761174"/>
                    <a:pt x="1327709" y="1761174"/>
                  </a:cubicBezTo>
                  <a:cubicBezTo>
                    <a:pt x="1503283" y="1761174"/>
                    <a:pt x="1645920" y="1903810"/>
                    <a:pt x="1645920" y="2079385"/>
                  </a:cubicBezTo>
                  <a:cubicBezTo>
                    <a:pt x="1645920" y="2249454"/>
                    <a:pt x="1503283" y="2397596"/>
                    <a:pt x="1327709" y="2397596"/>
                  </a:cubicBezTo>
                  <a:close/>
                  <a:moveTo>
                    <a:pt x="2359152" y="2397596"/>
                  </a:moveTo>
                  <a:cubicBezTo>
                    <a:pt x="2183568" y="2397596"/>
                    <a:pt x="2040941" y="2254960"/>
                    <a:pt x="2040941" y="2079385"/>
                  </a:cubicBezTo>
                  <a:cubicBezTo>
                    <a:pt x="2040941" y="1903810"/>
                    <a:pt x="2183578" y="1761174"/>
                    <a:pt x="2359152" y="1761174"/>
                  </a:cubicBezTo>
                  <a:cubicBezTo>
                    <a:pt x="2534727" y="1761174"/>
                    <a:pt x="2677363" y="1903810"/>
                    <a:pt x="2677363" y="2079385"/>
                  </a:cubicBezTo>
                  <a:cubicBezTo>
                    <a:pt x="2677363" y="2249454"/>
                    <a:pt x="2534727" y="2397596"/>
                    <a:pt x="2359152" y="2397596"/>
                  </a:cubicBezTo>
                  <a:close/>
                  <a:moveTo>
                    <a:pt x="3390595" y="2397596"/>
                  </a:moveTo>
                  <a:cubicBezTo>
                    <a:pt x="3215011" y="2397596"/>
                    <a:pt x="3072384" y="2254960"/>
                    <a:pt x="3072384" y="2079385"/>
                  </a:cubicBezTo>
                  <a:cubicBezTo>
                    <a:pt x="3072384" y="1903810"/>
                    <a:pt x="3215021" y="1761174"/>
                    <a:pt x="3390595" y="1761174"/>
                  </a:cubicBezTo>
                  <a:cubicBezTo>
                    <a:pt x="3566170" y="1761174"/>
                    <a:pt x="3708807" y="1903810"/>
                    <a:pt x="3708807" y="2079385"/>
                  </a:cubicBezTo>
                  <a:cubicBezTo>
                    <a:pt x="3708807" y="2249454"/>
                    <a:pt x="3566141" y="2397596"/>
                    <a:pt x="3390595" y="2397596"/>
                  </a:cubicBezTo>
                  <a:close/>
                </a:path>
              </a:pathLst>
            </a:custGeom>
            <a:solidFill>
              <a:srgbClr val="FF577A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95E14AA-9BF7-0161-66EB-6EB2B71D718F}"/>
                </a:ext>
              </a:extLst>
            </p:cNvPr>
            <p:cNvCxnSpPr>
              <a:cxnSpLocks/>
            </p:cNvCxnSpPr>
            <p:nvPr/>
          </p:nvCxnSpPr>
          <p:spPr>
            <a:xfrm>
              <a:off x="5035390" y="4039377"/>
              <a:ext cx="2067454" cy="0"/>
            </a:xfrm>
            <a:prstGeom prst="line">
              <a:avLst/>
            </a:prstGeom>
            <a:ln w="15875" cap="rnd">
              <a:solidFill>
                <a:srgbClr val="FF57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2DD64AB-B4D3-F8DE-B46C-35EF1F37EB57}"/>
                </a:ext>
              </a:extLst>
            </p:cNvPr>
            <p:cNvSpPr txBox="1"/>
            <p:nvPr/>
          </p:nvSpPr>
          <p:spPr>
            <a:xfrm>
              <a:off x="5183558" y="3679689"/>
              <a:ext cx="90804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050" b="1">
                  <a:solidFill>
                    <a:schemeClr val="bg1"/>
                  </a:solidFill>
                </a:rPr>
                <a:t>OUR TEAM</a:t>
              </a:r>
              <a:endParaRPr lang="zh-CN" altLang="en-US" sz="1050" b="1">
                <a:solidFill>
                  <a:schemeClr val="bg1"/>
                </a:solidFill>
              </a:endParaRP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C7779D34-75D1-2BA0-9A10-4E5162AFD3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10040" y="3659051"/>
              <a:ext cx="108000" cy="0"/>
            </a:xfrm>
            <a:prstGeom prst="line">
              <a:avLst/>
            </a:prstGeom>
            <a:ln w="6350" cap="rnd">
              <a:solidFill>
                <a:srgbClr val="FF577A"/>
              </a:solidFill>
              <a:head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09B4F350-2A39-6B70-AC0A-364F8C0F14EE}"/>
              </a:ext>
            </a:extLst>
          </p:cNvPr>
          <p:cNvGrpSpPr/>
          <p:nvPr/>
        </p:nvGrpSpPr>
        <p:grpSpPr>
          <a:xfrm>
            <a:off x="8231077" y="2219018"/>
            <a:ext cx="2602592" cy="1820359"/>
            <a:chOff x="7879474" y="2219018"/>
            <a:chExt cx="2602592" cy="1820359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0F1B72B8-904C-7FA8-5844-278941825366}"/>
                </a:ext>
              </a:extLst>
            </p:cNvPr>
            <p:cNvSpPr txBox="1"/>
            <p:nvPr/>
          </p:nvSpPr>
          <p:spPr>
            <a:xfrm>
              <a:off x="7879474" y="2219018"/>
              <a:ext cx="2602592" cy="1327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700" b="1"/>
                <a:t>Fusce est. Vivamus a tellus. Pellentesque habitant morbi tristique senectus et netus et</a:t>
              </a:r>
              <a:endParaRPr lang="zh-CN" altLang="en-US" sz="1700" b="1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1DED73A-D80C-E295-8F61-63ABA2D24C2A}"/>
                </a:ext>
              </a:extLst>
            </p:cNvPr>
            <p:cNvSpPr/>
            <p:nvPr/>
          </p:nvSpPr>
          <p:spPr>
            <a:xfrm>
              <a:off x="7956752" y="3730459"/>
              <a:ext cx="167878" cy="160070"/>
            </a:xfrm>
            <a:custGeom>
              <a:avLst/>
              <a:gdLst>
                <a:gd name="connsiteX0" fmla="*/ 4718304 w 4718314"/>
                <a:gd name="connsiteY0" fmla="*/ 2035484 h 4498862"/>
                <a:gd name="connsiteX1" fmla="*/ 3390595 w 4718314"/>
                <a:gd name="connsiteY1" fmla="*/ 203026 h 4498862"/>
                <a:gd name="connsiteX2" fmla="*/ 2359152 w 4718314"/>
                <a:gd name="connsiteY2" fmla="*/ 0 h 4498862"/>
                <a:gd name="connsiteX3" fmla="*/ 1327709 w 4718314"/>
                <a:gd name="connsiteY3" fmla="*/ 202987 h 4498862"/>
                <a:gd name="connsiteX4" fmla="*/ 0 w 4718314"/>
                <a:gd name="connsiteY4" fmla="*/ 2035445 h 4498862"/>
                <a:gd name="connsiteX5" fmla="*/ 1327709 w 4718314"/>
                <a:gd name="connsiteY5" fmla="*/ 3867902 h 4498862"/>
                <a:gd name="connsiteX6" fmla="*/ 2359152 w 4718314"/>
                <a:gd name="connsiteY6" fmla="*/ 4070889 h 4498862"/>
                <a:gd name="connsiteX7" fmla="*/ 3269904 w 4718314"/>
                <a:gd name="connsiteY7" fmla="*/ 3911803 h 4498862"/>
                <a:gd name="connsiteX8" fmla="*/ 3390605 w 4718314"/>
                <a:gd name="connsiteY8" fmla="*/ 4005067 h 4498862"/>
                <a:gd name="connsiteX9" fmla="*/ 4059946 w 4718314"/>
                <a:gd name="connsiteY9" fmla="*/ 4498863 h 4498862"/>
                <a:gd name="connsiteX10" fmla="*/ 3752717 w 4718314"/>
                <a:gd name="connsiteY10" fmla="*/ 3675903 h 4498862"/>
                <a:gd name="connsiteX11" fmla="*/ 4718314 w 4718314"/>
                <a:gd name="connsiteY11" fmla="*/ 2035469 h 4498862"/>
                <a:gd name="connsiteX12" fmla="*/ 1327709 w 4718314"/>
                <a:gd name="connsiteY12" fmla="*/ 2397596 h 4498862"/>
                <a:gd name="connsiteX13" fmla="*/ 1009498 w 4718314"/>
                <a:gd name="connsiteY13" fmla="*/ 2079385 h 4498862"/>
                <a:gd name="connsiteX14" fmla="*/ 1327709 w 4718314"/>
                <a:gd name="connsiteY14" fmla="*/ 1761174 h 4498862"/>
                <a:gd name="connsiteX15" fmla="*/ 1645920 w 4718314"/>
                <a:gd name="connsiteY15" fmla="*/ 2079385 h 4498862"/>
                <a:gd name="connsiteX16" fmla="*/ 1327709 w 4718314"/>
                <a:gd name="connsiteY16" fmla="*/ 2397596 h 4498862"/>
                <a:gd name="connsiteX17" fmla="*/ 2359152 w 4718314"/>
                <a:gd name="connsiteY17" fmla="*/ 2397596 h 4498862"/>
                <a:gd name="connsiteX18" fmla="*/ 2040941 w 4718314"/>
                <a:gd name="connsiteY18" fmla="*/ 2079385 h 4498862"/>
                <a:gd name="connsiteX19" fmla="*/ 2359152 w 4718314"/>
                <a:gd name="connsiteY19" fmla="*/ 1761174 h 4498862"/>
                <a:gd name="connsiteX20" fmla="*/ 2677363 w 4718314"/>
                <a:gd name="connsiteY20" fmla="*/ 2079385 h 4498862"/>
                <a:gd name="connsiteX21" fmla="*/ 2359152 w 4718314"/>
                <a:gd name="connsiteY21" fmla="*/ 2397596 h 4498862"/>
                <a:gd name="connsiteX22" fmla="*/ 3390595 w 4718314"/>
                <a:gd name="connsiteY22" fmla="*/ 2397596 h 4498862"/>
                <a:gd name="connsiteX23" fmla="*/ 3072384 w 4718314"/>
                <a:gd name="connsiteY23" fmla="*/ 2079385 h 4498862"/>
                <a:gd name="connsiteX24" fmla="*/ 3390595 w 4718314"/>
                <a:gd name="connsiteY24" fmla="*/ 1761174 h 4498862"/>
                <a:gd name="connsiteX25" fmla="*/ 3708807 w 4718314"/>
                <a:gd name="connsiteY25" fmla="*/ 2079385 h 4498862"/>
                <a:gd name="connsiteX26" fmla="*/ 3390595 w 4718314"/>
                <a:gd name="connsiteY26" fmla="*/ 2397596 h 4498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718314" h="4498862">
                  <a:moveTo>
                    <a:pt x="4718304" y="2035484"/>
                  </a:moveTo>
                  <a:cubicBezTo>
                    <a:pt x="4718304" y="1228983"/>
                    <a:pt x="4175141" y="532210"/>
                    <a:pt x="3390595" y="203026"/>
                  </a:cubicBezTo>
                  <a:cubicBezTo>
                    <a:pt x="3077851" y="71343"/>
                    <a:pt x="2726721" y="0"/>
                    <a:pt x="2359152" y="0"/>
                  </a:cubicBezTo>
                  <a:cubicBezTo>
                    <a:pt x="1991583" y="0"/>
                    <a:pt x="1640443" y="71335"/>
                    <a:pt x="1327709" y="202987"/>
                  </a:cubicBezTo>
                  <a:cubicBezTo>
                    <a:pt x="543173" y="532191"/>
                    <a:pt x="0" y="1228944"/>
                    <a:pt x="0" y="2035445"/>
                  </a:cubicBezTo>
                  <a:cubicBezTo>
                    <a:pt x="0" y="2841946"/>
                    <a:pt x="543164" y="3533232"/>
                    <a:pt x="1327709" y="3867902"/>
                  </a:cubicBezTo>
                  <a:cubicBezTo>
                    <a:pt x="1640453" y="3999586"/>
                    <a:pt x="1991583" y="4070889"/>
                    <a:pt x="2359152" y="4070889"/>
                  </a:cubicBezTo>
                  <a:cubicBezTo>
                    <a:pt x="2682840" y="4070889"/>
                    <a:pt x="2990069" y="4016010"/>
                    <a:pt x="3269904" y="3911803"/>
                  </a:cubicBezTo>
                  <a:lnTo>
                    <a:pt x="3390605" y="4005067"/>
                  </a:lnTo>
                  <a:lnTo>
                    <a:pt x="4059946" y="4498863"/>
                  </a:lnTo>
                  <a:lnTo>
                    <a:pt x="3752717" y="3675903"/>
                  </a:lnTo>
                  <a:cubicBezTo>
                    <a:pt x="4339742" y="3308285"/>
                    <a:pt x="4718314" y="2710277"/>
                    <a:pt x="4718314" y="2035469"/>
                  </a:cubicBezTo>
                  <a:close/>
                  <a:moveTo>
                    <a:pt x="1327709" y="2397596"/>
                  </a:moveTo>
                  <a:cubicBezTo>
                    <a:pt x="1152125" y="2397596"/>
                    <a:pt x="1009498" y="2254960"/>
                    <a:pt x="1009498" y="2079385"/>
                  </a:cubicBezTo>
                  <a:cubicBezTo>
                    <a:pt x="1009498" y="1903810"/>
                    <a:pt x="1152134" y="1761174"/>
                    <a:pt x="1327709" y="1761174"/>
                  </a:cubicBezTo>
                  <a:cubicBezTo>
                    <a:pt x="1503283" y="1761174"/>
                    <a:pt x="1645920" y="1903810"/>
                    <a:pt x="1645920" y="2079385"/>
                  </a:cubicBezTo>
                  <a:cubicBezTo>
                    <a:pt x="1645920" y="2249454"/>
                    <a:pt x="1503283" y="2397596"/>
                    <a:pt x="1327709" y="2397596"/>
                  </a:cubicBezTo>
                  <a:close/>
                  <a:moveTo>
                    <a:pt x="2359152" y="2397596"/>
                  </a:moveTo>
                  <a:cubicBezTo>
                    <a:pt x="2183568" y="2397596"/>
                    <a:pt x="2040941" y="2254960"/>
                    <a:pt x="2040941" y="2079385"/>
                  </a:cubicBezTo>
                  <a:cubicBezTo>
                    <a:pt x="2040941" y="1903810"/>
                    <a:pt x="2183578" y="1761174"/>
                    <a:pt x="2359152" y="1761174"/>
                  </a:cubicBezTo>
                  <a:cubicBezTo>
                    <a:pt x="2534727" y="1761174"/>
                    <a:pt x="2677363" y="1903810"/>
                    <a:pt x="2677363" y="2079385"/>
                  </a:cubicBezTo>
                  <a:cubicBezTo>
                    <a:pt x="2677363" y="2249454"/>
                    <a:pt x="2534727" y="2397596"/>
                    <a:pt x="2359152" y="2397596"/>
                  </a:cubicBezTo>
                  <a:close/>
                  <a:moveTo>
                    <a:pt x="3390595" y="2397596"/>
                  </a:moveTo>
                  <a:cubicBezTo>
                    <a:pt x="3215011" y="2397596"/>
                    <a:pt x="3072384" y="2254960"/>
                    <a:pt x="3072384" y="2079385"/>
                  </a:cubicBezTo>
                  <a:cubicBezTo>
                    <a:pt x="3072384" y="1903810"/>
                    <a:pt x="3215021" y="1761174"/>
                    <a:pt x="3390595" y="1761174"/>
                  </a:cubicBezTo>
                  <a:cubicBezTo>
                    <a:pt x="3566170" y="1761174"/>
                    <a:pt x="3708807" y="1903810"/>
                    <a:pt x="3708807" y="2079385"/>
                  </a:cubicBezTo>
                  <a:cubicBezTo>
                    <a:pt x="3708807" y="2249454"/>
                    <a:pt x="3566141" y="2397596"/>
                    <a:pt x="3390595" y="2397596"/>
                  </a:cubicBezTo>
                  <a:close/>
                </a:path>
              </a:pathLst>
            </a:custGeom>
            <a:solidFill>
              <a:srgbClr val="FF577A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D6EA3772-8EB8-3B2A-FCDA-78B99EDFFE81}"/>
                </a:ext>
              </a:extLst>
            </p:cNvPr>
            <p:cNvCxnSpPr>
              <a:cxnSpLocks/>
            </p:cNvCxnSpPr>
            <p:nvPr/>
          </p:nvCxnSpPr>
          <p:spPr>
            <a:xfrm>
              <a:off x="7976462" y="4039377"/>
              <a:ext cx="2067454" cy="0"/>
            </a:xfrm>
            <a:prstGeom prst="line">
              <a:avLst/>
            </a:prstGeom>
            <a:ln w="15875" cap="rnd">
              <a:solidFill>
                <a:srgbClr val="FF57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8DE6CFBE-00F2-A5D6-C910-8EEDB09E843A}"/>
                </a:ext>
              </a:extLst>
            </p:cNvPr>
            <p:cNvSpPr txBox="1"/>
            <p:nvPr/>
          </p:nvSpPr>
          <p:spPr>
            <a:xfrm>
              <a:off x="8124630" y="3679689"/>
              <a:ext cx="90804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050" b="1">
                  <a:solidFill>
                    <a:schemeClr val="bg1"/>
                  </a:solidFill>
                </a:rPr>
                <a:t>OUR TEAM</a:t>
              </a:r>
              <a:endParaRPr lang="zh-CN" altLang="en-US" sz="1050" b="1">
                <a:solidFill>
                  <a:schemeClr val="bg1"/>
                </a:solidFill>
              </a:endParaRPr>
            </a:p>
          </p:txBody>
        </p: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F2FEAE10-8EA0-7DA3-C7BB-64ADA13BA87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51112" y="3659051"/>
              <a:ext cx="108000" cy="0"/>
            </a:xfrm>
            <a:prstGeom prst="line">
              <a:avLst/>
            </a:prstGeom>
            <a:ln w="6350" cap="rnd">
              <a:solidFill>
                <a:srgbClr val="FF577A"/>
              </a:solidFill>
              <a:head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830C4BB7-8296-73C4-54BF-2A20BE097943}"/>
              </a:ext>
            </a:extLst>
          </p:cNvPr>
          <p:cNvGrpSpPr/>
          <p:nvPr/>
        </p:nvGrpSpPr>
        <p:grpSpPr>
          <a:xfrm>
            <a:off x="1358332" y="2219018"/>
            <a:ext cx="2602592" cy="1820359"/>
            <a:chOff x="1997329" y="2219018"/>
            <a:chExt cx="2602592" cy="1820359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42B0E80-66FF-2B35-D0C5-7436B4C57216}"/>
                </a:ext>
              </a:extLst>
            </p:cNvPr>
            <p:cNvSpPr txBox="1"/>
            <p:nvPr/>
          </p:nvSpPr>
          <p:spPr>
            <a:xfrm>
              <a:off x="1997329" y="2219018"/>
              <a:ext cx="2602592" cy="1327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700" b="1"/>
                <a:t>Fusce est. Vivamus a tellus. Pellentesque habitant morbi tristique senectus et netus et</a:t>
              </a:r>
              <a:endParaRPr lang="zh-CN" altLang="en-US" sz="1700" b="1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4B5C785-5C59-6A1B-572E-48E41C7C60A9}"/>
                </a:ext>
              </a:extLst>
            </p:cNvPr>
            <p:cNvSpPr/>
            <p:nvPr/>
          </p:nvSpPr>
          <p:spPr>
            <a:xfrm>
              <a:off x="2074607" y="3730459"/>
              <a:ext cx="167878" cy="160070"/>
            </a:xfrm>
            <a:custGeom>
              <a:avLst/>
              <a:gdLst>
                <a:gd name="connsiteX0" fmla="*/ 4718304 w 4718314"/>
                <a:gd name="connsiteY0" fmla="*/ 2035484 h 4498862"/>
                <a:gd name="connsiteX1" fmla="*/ 3390595 w 4718314"/>
                <a:gd name="connsiteY1" fmla="*/ 203026 h 4498862"/>
                <a:gd name="connsiteX2" fmla="*/ 2359152 w 4718314"/>
                <a:gd name="connsiteY2" fmla="*/ 0 h 4498862"/>
                <a:gd name="connsiteX3" fmla="*/ 1327709 w 4718314"/>
                <a:gd name="connsiteY3" fmla="*/ 202987 h 4498862"/>
                <a:gd name="connsiteX4" fmla="*/ 0 w 4718314"/>
                <a:gd name="connsiteY4" fmla="*/ 2035445 h 4498862"/>
                <a:gd name="connsiteX5" fmla="*/ 1327709 w 4718314"/>
                <a:gd name="connsiteY5" fmla="*/ 3867902 h 4498862"/>
                <a:gd name="connsiteX6" fmla="*/ 2359152 w 4718314"/>
                <a:gd name="connsiteY6" fmla="*/ 4070889 h 4498862"/>
                <a:gd name="connsiteX7" fmla="*/ 3269904 w 4718314"/>
                <a:gd name="connsiteY7" fmla="*/ 3911803 h 4498862"/>
                <a:gd name="connsiteX8" fmla="*/ 3390605 w 4718314"/>
                <a:gd name="connsiteY8" fmla="*/ 4005067 h 4498862"/>
                <a:gd name="connsiteX9" fmla="*/ 4059946 w 4718314"/>
                <a:gd name="connsiteY9" fmla="*/ 4498863 h 4498862"/>
                <a:gd name="connsiteX10" fmla="*/ 3752717 w 4718314"/>
                <a:gd name="connsiteY10" fmla="*/ 3675903 h 4498862"/>
                <a:gd name="connsiteX11" fmla="*/ 4718314 w 4718314"/>
                <a:gd name="connsiteY11" fmla="*/ 2035469 h 4498862"/>
                <a:gd name="connsiteX12" fmla="*/ 1327709 w 4718314"/>
                <a:gd name="connsiteY12" fmla="*/ 2397596 h 4498862"/>
                <a:gd name="connsiteX13" fmla="*/ 1009498 w 4718314"/>
                <a:gd name="connsiteY13" fmla="*/ 2079385 h 4498862"/>
                <a:gd name="connsiteX14" fmla="*/ 1327709 w 4718314"/>
                <a:gd name="connsiteY14" fmla="*/ 1761174 h 4498862"/>
                <a:gd name="connsiteX15" fmla="*/ 1645920 w 4718314"/>
                <a:gd name="connsiteY15" fmla="*/ 2079385 h 4498862"/>
                <a:gd name="connsiteX16" fmla="*/ 1327709 w 4718314"/>
                <a:gd name="connsiteY16" fmla="*/ 2397596 h 4498862"/>
                <a:gd name="connsiteX17" fmla="*/ 2359152 w 4718314"/>
                <a:gd name="connsiteY17" fmla="*/ 2397596 h 4498862"/>
                <a:gd name="connsiteX18" fmla="*/ 2040941 w 4718314"/>
                <a:gd name="connsiteY18" fmla="*/ 2079385 h 4498862"/>
                <a:gd name="connsiteX19" fmla="*/ 2359152 w 4718314"/>
                <a:gd name="connsiteY19" fmla="*/ 1761174 h 4498862"/>
                <a:gd name="connsiteX20" fmla="*/ 2677363 w 4718314"/>
                <a:gd name="connsiteY20" fmla="*/ 2079385 h 4498862"/>
                <a:gd name="connsiteX21" fmla="*/ 2359152 w 4718314"/>
                <a:gd name="connsiteY21" fmla="*/ 2397596 h 4498862"/>
                <a:gd name="connsiteX22" fmla="*/ 3390595 w 4718314"/>
                <a:gd name="connsiteY22" fmla="*/ 2397596 h 4498862"/>
                <a:gd name="connsiteX23" fmla="*/ 3072384 w 4718314"/>
                <a:gd name="connsiteY23" fmla="*/ 2079385 h 4498862"/>
                <a:gd name="connsiteX24" fmla="*/ 3390595 w 4718314"/>
                <a:gd name="connsiteY24" fmla="*/ 1761174 h 4498862"/>
                <a:gd name="connsiteX25" fmla="*/ 3708807 w 4718314"/>
                <a:gd name="connsiteY25" fmla="*/ 2079385 h 4498862"/>
                <a:gd name="connsiteX26" fmla="*/ 3390595 w 4718314"/>
                <a:gd name="connsiteY26" fmla="*/ 2397596 h 4498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718314" h="4498862">
                  <a:moveTo>
                    <a:pt x="4718304" y="2035484"/>
                  </a:moveTo>
                  <a:cubicBezTo>
                    <a:pt x="4718304" y="1228983"/>
                    <a:pt x="4175141" y="532210"/>
                    <a:pt x="3390595" y="203026"/>
                  </a:cubicBezTo>
                  <a:cubicBezTo>
                    <a:pt x="3077851" y="71343"/>
                    <a:pt x="2726721" y="0"/>
                    <a:pt x="2359152" y="0"/>
                  </a:cubicBezTo>
                  <a:cubicBezTo>
                    <a:pt x="1991583" y="0"/>
                    <a:pt x="1640443" y="71335"/>
                    <a:pt x="1327709" y="202987"/>
                  </a:cubicBezTo>
                  <a:cubicBezTo>
                    <a:pt x="543173" y="532191"/>
                    <a:pt x="0" y="1228944"/>
                    <a:pt x="0" y="2035445"/>
                  </a:cubicBezTo>
                  <a:cubicBezTo>
                    <a:pt x="0" y="2841946"/>
                    <a:pt x="543164" y="3533232"/>
                    <a:pt x="1327709" y="3867902"/>
                  </a:cubicBezTo>
                  <a:cubicBezTo>
                    <a:pt x="1640453" y="3999586"/>
                    <a:pt x="1991583" y="4070889"/>
                    <a:pt x="2359152" y="4070889"/>
                  </a:cubicBezTo>
                  <a:cubicBezTo>
                    <a:pt x="2682840" y="4070889"/>
                    <a:pt x="2990069" y="4016010"/>
                    <a:pt x="3269904" y="3911803"/>
                  </a:cubicBezTo>
                  <a:lnTo>
                    <a:pt x="3390605" y="4005067"/>
                  </a:lnTo>
                  <a:lnTo>
                    <a:pt x="4059946" y="4498863"/>
                  </a:lnTo>
                  <a:lnTo>
                    <a:pt x="3752717" y="3675903"/>
                  </a:lnTo>
                  <a:cubicBezTo>
                    <a:pt x="4339742" y="3308285"/>
                    <a:pt x="4718314" y="2710277"/>
                    <a:pt x="4718314" y="2035469"/>
                  </a:cubicBezTo>
                  <a:close/>
                  <a:moveTo>
                    <a:pt x="1327709" y="2397596"/>
                  </a:moveTo>
                  <a:cubicBezTo>
                    <a:pt x="1152125" y="2397596"/>
                    <a:pt x="1009498" y="2254960"/>
                    <a:pt x="1009498" y="2079385"/>
                  </a:cubicBezTo>
                  <a:cubicBezTo>
                    <a:pt x="1009498" y="1903810"/>
                    <a:pt x="1152134" y="1761174"/>
                    <a:pt x="1327709" y="1761174"/>
                  </a:cubicBezTo>
                  <a:cubicBezTo>
                    <a:pt x="1503283" y="1761174"/>
                    <a:pt x="1645920" y="1903810"/>
                    <a:pt x="1645920" y="2079385"/>
                  </a:cubicBezTo>
                  <a:cubicBezTo>
                    <a:pt x="1645920" y="2249454"/>
                    <a:pt x="1503283" y="2397596"/>
                    <a:pt x="1327709" y="2397596"/>
                  </a:cubicBezTo>
                  <a:close/>
                  <a:moveTo>
                    <a:pt x="2359152" y="2397596"/>
                  </a:moveTo>
                  <a:cubicBezTo>
                    <a:pt x="2183568" y="2397596"/>
                    <a:pt x="2040941" y="2254960"/>
                    <a:pt x="2040941" y="2079385"/>
                  </a:cubicBezTo>
                  <a:cubicBezTo>
                    <a:pt x="2040941" y="1903810"/>
                    <a:pt x="2183578" y="1761174"/>
                    <a:pt x="2359152" y="1761174"/>
                  </a:cubicBezTo>
                  <a:cubicBezTo>
                    <a:pt x="2534727" y="1761174"/>
                    <a:pt x="2677363" y="1903810"/>
                    <a:pt x="2677363" y="2079385"/>
                  </a:cubicBezTo>
                  <a:cubicBezTo>
                    <a:pt x="2677363" y="2249454"/>
                    <a:pt x="2534727" y="2397596"/>
                    <a:pt x="2359152" y="2397596"/>
                  </a:cubicBezTo>
                  <a:close/>
                  <a:moveTo>
                    <a:pt x="3390595" y="2397596"/>
                  </a:moveTo>
                  <a:cubicBezTo>
                    <a:pt x="3215011" y="2397596"/>
                    <a:pt x="3072384" y="2254960"/>
                    <a:pt x="3072384" y="2079385"/>
                  </a:cubicBezTo>
                  <a:cubicBezTo>
                    <a:pt x="3072384" y="1903810"/>
                    <a:pt x="3215021" y="1761174"/>
                    <a:pt x="3390595" y="1761174"/>
                  </a:cubicBezTo>
                  <a:cubicBezTo>
                    <a:pt x="3566170" y="1761174"/>
                    <a:pt x="3708807" y="1903810"/>
                    <a:pt x="3708807" y="2079385"/>
                  </a:cubicBezTo>
                  <a:cubicBezTo>
                    <a:pt x="3708807" y="2249454"/>
                    <a:pt x="3566141" y="2397596"/>
                    <a:pt x="3390595" y="2397596"/>
                  </a:cubicBezTo>
                  <a:close/>
                </a:path>
              </a:pathLst>
            </a:custGeom>
            <a:solidFill>
              <a:srgbClr val="FF577A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D65F052F-DE51-1BE5-4FBD-0DF21857AB12}"/>
                </a:ext>
              </a:extLst>
            </p:cNvPr>
            <p:cNvCxnSpPr>
              <a:cxnSpLocks/>
            </p:cNvCxnSpPr>
            <p:nvPr/>
          </p:nvCxnSpPr>
          <p:spPr>
            <a:xfrm>
              <a:off x="2094317" y="4039377"/>
              <a:ext cx="2067454" cy="0"/>
            </a:xfrm>
            <a:prstGeom prst="line">
              <a:avLst/>
            </a:prstGeom>
            <a:ln w="15875" cap="rnd">
              <a:solidFill>
                <a:srgbClr val="FF57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7DD3485-C131-39B4-7C5A-7A897E8D956B}"/>
                </a:ext>
              </a:extLst>
            </p:cNvPr>
            <p:cNvSpPr txBox="1"/>
            <p:nvPr/>
          </p:nvSpPr>
          <p:spPr>
            <a:xfrm>
              <a:off x="2242485" y="3679689"/>
              <a:ext cx="90804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050" b="1">
                  <a:solidFill>
                    <a:schemeClr val="bg1"/>
                  </a:solidFill>
                </a:rPr>
                <a:t>OUR TEAM</a:t>
              </a:r>
              <a:endParaRPr lang="zh-CN" altLang="en-US" sz="1050" b="1">
                <a:solidFill>
                  <a:schemeClr val="bg1"/>
                </a:solidFill>
              </a:endParaRP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5541B602-236D-3991-B1A0-C0C2BEAB58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68967" y="3659051"/>
              <a:ext cx="108000" cy="0"/>
            </a:xfrm>
            <a:prstGeom prst="line">
              <a:avLst/>
            </a:prstGeom>
            <a:ln w="6350" cap="rnd">
              <a:solidFill>
                <a:srgbClr val="FF577A"/>
              </a:solidFill>
              <a:head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0" name="图片 79" descr="卡通人物&#10;&#10;低可信度描述已自动生成">
            <a:extLst>
              <a:ext uri="{FF2B5EF4-FFF2-40B4-BE49-F238E27FC236}">
                <a16:creationId xmlns:a16="http://schemas.microsoft.com/office/drawing/2014/main" id="{4A59F767-18C1-4745-1A80-66E2DE79980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172" y="1899449"/>
            <a:ext cx="1327865" cy="1327865"/>
          </a:xfrm>
          <a:prstGeom prst="rect">
            <a:avLst/>
          </a:prstGeom>
        </p:spPr>
      </p:pic>
      <p:pic>
        <p:nvPicPr>
          <p:cNvPr id="88" name="图片 87" descr="卡通人物&#10;&#10;低可信度描述已自动生成">
            <a:extLst>
              <a:ext uri="{FF2B5EF4-FFF2-40B4-BE49-F238E27FC236}">
                <a16:creationId xmlns:a16="http://schemas.microsoft.com/office/drawing/2014/main" id="{140E1603-7299-3A7B-486A-9B94CDE7171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0714" y="1899449"/>
            <a:ext cx="1327865" cy="1327865"/>
          </a:xfrm>
          <a:prstGeom prst="rect">
            <a:avLst/>
          </a:prstGeom>
        </p:spPr>
      </p:pic>
      <p:pic>
        <p:nvPicPr>
          <p:cNvPr id="89" name="图片 88" descr="卡通人物&#10;&#10;低可信度描述已自动生成">
            <a:extLst>
              <a:ext uri="{FF2B5EF4-FFF2-40B4-BE49-F238E27FC236}">
                <a16:creationId xmlns:a16="http://schemas.microsoft.com/office/drawing/2014/main" id="{F3F30D92-50A9-63BE-82FF-E32BA7F6488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0255" y="1899449"/>
            <a:ext cx="1327865" cy="1327865"/>
          </a:xfrm>
          <a:prstGeom prst="rect">
            <a:avLst/>
          </a:prstGeom>
        </p:spPr>
      </p:pic>
      <p:grpSp>
        <p:nvGrpSpPr>
          <p:cNvPr id="90" name="组合 89">
            <a:extLst>
              <a:ext uri="{FF2B5EF4-FFF2-40B4-BE49-F238E27FC236}">
                <a16:creationId xmlns:a16="http://schemas.microsoft.com/office/drawing/2014/main" id="{D48DEA0C-1550-831A-D4AE-016C7B893C8B}"/>
              </a:ext>
            </a:extLst>
          </p:cNvPr>
          <p:cNvGrpSpPr/>
          <p:nvPr/>
        </p:nvGrpSpPr>
        <p:grpSpPr>
          <a:xfrm>
            <a:off x="11291334" y="2381796"/>
            <a:ext cx="105440" cy="835358"/>
            <a:chOff x="11258943" y="2652380"/>
            <a:chExt cx="105440" cy="835358"/>
          </a:xfrm>
          <a:solidFill>
            <a:schemeClr val="bg1"/>
          </a:solidFill>
        </p:grpSpPr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BD1B6F57-694B-8DB0-100D-9EF363FA7BA8}"/>
                </a:ext>
              </a:extLst>
            </p:cNvPr>
            <p:cNvSpPr/>
            <p:nvPr/>
          </p:nvSpPr>
          <p:spPr>
            <a:xfrm>
              <a:off x="11282294" y="2942388"/>
              <a:ext cx="58738" cy="58738"/>
            </a:xfrm>
            <a:prstGeom prst="ellipse">
              <a:avLst/>
            </a:prstGeom>
            <a:solidFill>
              <a:srgbClr val="B3EB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4EAB6481-A191-9479-2888-91B4BDB11BD6}"/>
                </a:ext>
              </a:extLst>
            </p:cNvPr>
            <p:cNvSpPr/>
            <p:nvPr/>
          </p:nvSpPr>
          <p:spPr>
            <a:xfrm>
              <a:off x="11282294" y="3185694"/>
              <a:ext cx="58738" cy="58738"/>
            </a:xfrm>
            <a:prstGeom prst="ellipse">
              <a:avLst/>
            </a:prstGeom>
            <a:solidFill>
              <a:srgbClr val="B3EB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D04194A4-6664-3875-A781-457E0426C82B}"/>
                </a:ext>
              </a:extLst>
            </p:cNvPr>
            <p:cNvSpPr/>
            <p:nvPr/>
          </p:nvSpPr>
          <p:spPr>
            <a:xfrm>
              <a:off x="11282294" y="3429000"/>
              <a:ext cx="58738" cy="58738"/>
            </a:xfrm>
            <a:prstGeom prst="ellipse">
              <a:avLst/>
            </a:prstGeom>
            <a:solidFill>
              <a:srgbClr val="B3EB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F0DAD17A-8F63-EBD6-B113-992031AD823C}"/>
                </a:ext>
              </a:extLst>
            </p:cNvPr>
            <p:cNvSpPr/>
            <p:nvPr/>
          </p:nvSpPr>
          <p:spPr>
            <a:xfrm>
              <a:off x="11258943" y="2652380"/>
              <a:ext cx="105440" cy="105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文本框 94">
            <a:extLst>
              <a:ext uri="{FF2B5EF4-FFF2-40B4-BE49-F238E27FC236}">
                <a16:creationId xmlns:a16="http://schemas.microsoft.com/office/drawing/2014/main" id="{E3ADA46C-4B0F-6BE4-8F3A-F2FC2DF5CAD7}"/>
              </a:ext>
            </a:extLst>
          </p:cNvPr>
          <p:cNvSpPr txBox="1"/>
          <p:nvPr/>
        </p:nvSpPr>
        <p:spPr>
          <a:xfrm>
            <a:off x="1276197" y="5379861"/>
            <a:ext cx="242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EE2843"/>
                </a:solidFill>
              </a:rPr>
              <a:t>TITLE GOES HERE</a:t>
            </a:r>
            <a:endParaRPr lang="zh-CN" altLang="en-US" b="1">
              <a:solidFill>
                <a:srgbClr val="EE2843"/>
              </a:solidFill>
            </a:endParaRPr>
          </a:p>
        </p:txBody>
      </p: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2B0AAD3F-24E1-0222-F123-2634717EEFD1}"/>
              </a:ext>
            </a:extLst>
          </p:cNvPr>
          <p:cNvCxnSpPr>
            <a:cxnSpLocks/>
          </p:cNvCxnSpPr>
          <p:nvPr/>
        </p:nvCxnSpPr>
        <p:spPr>
          <a:xfrm>
            <a:off x="609600" y="6858000"/>
            <a:ext cx="10972800" cy="0"/>
          </a:xfrm>
          <a:prstGeom prst="line">
            <a:avLst/>
          </a:prstGeom>
          <a:ln w="38100" cap="rnd">
            <a:solidFill>
              <a:srgbClr val="FF57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文本框 100">
            <a:extLst>
              <a:ext uri="{FF2B5EF4-FFF2-40B4-BE49-F238E27FC236}">
                <a16:creationId xmlns:a16="http://schemas.microsoft.com/office/drawing/2014/main" id="{B047EA54-2BF1-FCD9-E129-6990548E353D}"/>
              </a:ext>
            </a:extLst>
          </p:cNvPr>
          <p:cNvSpPr txBox="1"/>
          <p:nvPr/>
        </p:nvSpPr>
        <p:spPr>
          <a:xfrm>
            <a:off x="5619903" y="5379861"/>
            <a:ext cx="52959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EE2843"/>
                </a:solidFill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>
              <a:solidFill>
                <a:srgbClr val="EE2843"/>
              </a:solidFill>
            </a:endParaRP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04387EFD-04ED-E098-63DF-CF65A565C826}"/>
              </a:ext>
            </a:extLst>
          </p:cNvPr>
          <p:cNvGrpSpPr/>
          <p:nvPr/>
        </p:nvGrpSpPr>
        <p:grpSpPr>
          <a:xfrm>
            <a:off x="11026014" y="4152382"/>
            <a:ext cx="636079" cy="636079"/>
            <a:chOff x="5121254" y="4431066"/>
            <a:chExt cx="636079" cy="636079"/>
          </a:xfrm>
        </p:grpSpPr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49F24454-3F87-3E4C-278D-2E307447599E}"/>
                </a:ext>
              </a:extLst>
            </p:cNvPr>
            <p:cNvSpPr/>
            <p:nvPr/>
          </p:nvSpPr>
          <p:spPr>
            <a:xfrm>
              <a:off x="5121254" y="4431066"/>
              <a:ext cx="636079" cy="636079"/>
            </a:xfrm>
            <a:prstGeom prst="ellipse">
              <a:avLst/>
            </a:prstGeom>
            <a:solidFill>
              <a:srgbClr val="EE28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52B06084-46F0-E7A0-7FD5-399FEEF71CD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328670" y="4749105"/>
              <a:ext cx="221247" cy="0"/>
            </a:xfrm>
            <a:prstGeom prst="line">
              <a:avLst/>
            </a:prstGeom>
            <a:ln w="19050" cap="rnd">
              <a:solidFill>
                <a:schemeClr val="bg1"/>
              </a:solidFill>
              <a:headEnd type="arrow" w="lg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279561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2C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756BBF11-0F06-9E5F-F299-5BD1E6F8D56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5F5052-462F-95F8-A86F-A98E2F60FC5A}"/>
              </a:ext>
            </a:extLst>
          </p:cNvPr>
          <p:cNvSpPr txBox="1"/>
          <p:nvPr/>
        </p:nvSpPr>
        <p:spPr>
          <a:xfrm>
            <a:off x="391176" y="389475"/>
            <a:ext cx="242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EE2843"/>
                </a:solidFill>
              </a:rPr>
              <a:t>TITLE GOES HERE</a:t>
            </a:r>
            <a:endParaRPr lang="zh-CN" altLang="en-US" b="1">
              <a:solidFill>
                <a:srgbClr val="EE2843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5FEA7F-2CD5-0134-EB4E-C946CE21772A}"/>
              </a:ext>
            </a:extLst>
          </p:cNvPr>
          <p:cNvSpPr txBox="1"/>
          <p:nvPr/>
        </p:nvSpPr>
        <p:spPr>
          <a:xfrm>
            <a:off x="391176" y="625536"/>
            <a:ext cx="17983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000">
                <a:solidFill>
                  <a:srgbClr val="EE2843"/>
                </a:solidFill>
              </a:rPr>
              <a:t>morbi tristique senectus et</a:t>
            </a:r>
            <a:endParaRPr lang="zh-CN" altLang="en-US" sz="1000">
              <a:solidFill>
                <a:srgbClr val="EE2843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752BA77-80CD-2FE5-4447-D62576DE93C7}"/>
              </a:ext>
            </a:extLst>
          </p:cNvPr>
          <p:cNvSpPr txBox="1"/>
          <p:nvPr/>
        </p:nvSpPr>
        <p:spPr>
          <a:xfrm>
            <a:off x="5121254" y="435642"/>
            <a:ext cx="5743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 b="1">
                <a:solidFill>
                  <a:schemeClr val="bg1"/>
                </a:solidFill>
              </a:rPr>
              <a:t>Pellentesque         Habitant Morbi              Tristique Senectus Et        Netus Et</a:t>
            </a:r>
            <a:endParaRPr lang="zh-CN" altLang="en-US" sz="1200" b="1">
              <a:solidFill>
                <a:schemeClr val="bg1"/>
              </a:soli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20DE8EF-D982-5DAE-CFF3-149B2169F3B8}"/>
              </a:ext>
            </a:extLst>
          </p:cNvPr>
          <p:cNvCxnSpPr>
            <a:cxnSpLocks/>
          </p:cNvCxnSpPr>
          <p:nvPr/>
        </p:nvCxnSpPr>
        <p:spPr>
          <a:xfrm>
            <a:off x="9884033" y="714673"/>
            <a:ext cx="572300" cy="0"/>
          </a:xfrm>
          <a:prstGeom prst="line">
            <a:avLst/>
          </a:prstGeom>
          <a:ln w="15875" cap="rnd">
            <a:solidFill>
              <a:srgbClr val="6BD1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262096A5-FF3C-13A9-90F7-BA5D4687BAC4}"/>
              </a:ext>
            </a:extLst>
          </p:cNvPr>
          <p:cNvGrpSpPr/>
          <p:nvPr/>
        </p:nvGrpSpPr>
        <p:grpSpPr>
          <a:xfrm>
            <a:off x="11708815" y="523273"/>
            <a:ext cx="92010" cy="101737"/>
            <a:chOff x="11166933" y="300430"/>
            <a:chExt cx="92010" cy="101737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7B8B431-5CFA-E312-8A1F-237CADC8DB37}"/>
                </a:ext>
              </a:extLst>
            </p:cNvPr>
            <p:cNvSpPr/>
            <p:nvPr/>
          </p:nvSpPr>
          <p:spPr>
            <a:xfrm>
              <a:off x="11166933" y="300430"/>
              <a:ext cx="77330" cy="77330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2843"/>
                </a:solidFill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B851776A-2A39-DB2A-94C1-5F95FB921239}"/>
                </a:ext>
              </a:extLst>
            </p:cNvPr>
            <p:cNvCxnSpPr>
              <a:cxnSpLocks/>
            </p:cNvCxnSpPr>
            <p:nvPr/>
          </p:nvCxnSpPr>
          <p:spPr>
            <a:xfrm>
              <a:off x="11229279" y="372668"/>
              <a:ext cx="29664" cy="29499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片 14" descr="卡通人物&#10;&#10;中度可信度描述已自动生成">
            <a:extLst>
              <a:ext uri="{FF2B5EF4-FFF2-40B4-BE49-F238E27FC236}">
                <a16:creationId xmlns:a16="http://schemas.microsoft.com/office/drawing/2014/main" id="{75E1EBF7-F233-60E7-6EC5-20373C3383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7679" y="1096786"/>
            <a:ext cx="6996642" cy="466442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196D0A8E-0C10-8B1D-1BFE-AC388D6AA30E}"/>
              </a:ext>
            </a:extLst>
          </p:cNvPr>
          <p:cNvSpPr txBox="1"/>
          <p:nvPr/>
        </p:nvSpPr>
        <p:spPr>
          <a:xfrm>
            <a:off x="722018" y="6073745"/>
            <a:ext cx="949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000" b="1">
                <a:solidFill>
                  <a:schemeClr val="bg1"/>
                </a:solidFill>
              </a:rPr>
              <a:t>Morbi Tristique Senectus Et Netus Et Malesuada...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02232A2-B5B5-045A-0E97-90AFF711BFC9}"/>
              </a:ext>
            </a:extLst>
          </p:cNvPr>
          <p:cNvSpPr txBox="1"/>
          <p:nvPr/>
        </p:nvSpPr>
        <p:spPr>
          <a:xfrm>
            <a:off x="7941121" y="5827524"/>
            <a:ext cx="3528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200">
                <a:solidFill>
                  <a:srgbClr val="EE2843"/>
                </a:solidFill>
              </a:rPr>
              <a:t>Fusce est. Vivamus a tellus. Pellentesque habitant morbi tristique senectus et netus et malesuada fames ac</a:t>
            </a:r>
            <a:endParaRPr lang="zh-CN" altLang="en-US" sz="1200">
              <a:solidFill>
                <a:srgbClr val="EE2843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910244-59F4-CF32-5FAE-148D6A5AD2BF}"/>
              </a:ext>
            </a:extLst>
          </p:cNvPr>
          <p:cNvSpPr txBox="1"/>
          <p:nvPr/>
        </p:nvSpPr>
        <p:spPr>
          <a:xfrm>
            <a:off x="1267354" y="2713470"/>
            <a:ext cx="26606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/>
                </a:solidFill>
              </a:rPr>
              <a:t>netus et malesuada fames ac turpis egestas. Proin pharetra nonummy pede.</a:t>
            </a:r>
            <a:endParaRPr lang="zh-CN" altLang="en-US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0407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FF29E582-B31B-C3A7-C1FB-B1846FA7E7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73A378-89D7-AD23-7955-A7403788ED81}"/>
              </a:ext>
            </a:extLst>
          </p:cNvPr>
          <p:cNvSpPr txBox="1"/>
          <p:nvPr/>
        </p:nvSpPr>
        <p:spPr>
          <a:xfrm>
            <a:off x="391176" y="389475"/>
            <a:ext cx="242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EE2843"/>
                </a:solidFill>
              </a:rPr>
              <a:t>TITLE GOES HERE</a:t>
            </a:r>
            <a:endParaRPr lang="zh-CN" altLang="en-US" b="1">
              <a:solidFill>
                <a:srgbClr val="EE2843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853355-6963-0B8F-2B81-E159281BDBA6}"/>
              </a:ext>
            </a:extLst>
          </p:cNvPr>
          <p:cNvSpPr txBox="1"/>
          <p:nvPr/>
        </p:nvSpPr>
        <p:spPr>
          <a:xfrm>
            <a:off x="391176" y="625536"/>
            <a:ext cx="17983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000">
                <a:solidFill>
                  <a:srgbClr val="EE2843"/>
                </a:solidFill>
              </a:rPr>
              <a:t>morbi tristique senectus et</a:t>
            </a:r>
            <a:endParaRPr lang="zh-CN" altLang="en-US" sz="1000">
              <a:solidFill>
                <a:srgbClr val="EE2843"/>
              </a:solidFill>
            </a:endParaRPr>
          </a:p>
        </p:txBody>
      </p:sp>
      <p:pic>
        <p:nvPicPr>
          <p:cNvPr id="7" name="图片 6" descr="图标&#10;&#10;描述已自动生成">
            <a:extLst>
              <a:ext uri="{FF2B5EF4-FFF2-40B4-BE49-F238E27FC236}">
                <a16:creationId xmlns:a16="http://schemas.microsoft.com/office/drawing/2014/main" id="{39B44A5A-B136-0BC0-7C56-AD047992F2B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8900" y="416063"/>
            <a:ext cx="1854200" cy="1854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E994A9FB-E5B5-34DE-6D2B-D33F786DCD36}"/>
              </a:ext>
            </a:extLst>
          </p:cNvPr>
          <p:cNvGrpSpPr/>
          <p:nvPr/>
        </p:nvGrpSpPr>
        <p:grpSpPr>
          <a:xfrm>
            <a:off x="5108007" y="2224477"/>
            <a:ext cx="1975986" cy="491682"/>
            <a:chOff x="2615064" y="2662488"/>
            <a:chExt cx="1975986" cy="491682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74415600-9230-B32F-E4BD-02F65FCE0866}"/>
                </a:ext>
              </a:extLst>
            </p:cNvPr>
            <p:cNvSpPr/>
            <p:nvPr/>
          </p:nvSpPr>
          <p:spPr>
            <a:xfrm>
              <a:off x="2615064" y="2662488"/>
              <a:ext cx="1975986" cy="491682"/>
            </a:xfrm>
            <a:prstGeom prst="roundRect">
              <a:avLst>
                <a:gd name="adj" fmla="val 50000"/>
              </a:avLst>
            </a:prstGeom>
            <a:solidFill>
              <a:srgbClr val="EE284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739C880-3651-96EB-9B64-8D7A05353827}"/>
                </a:ext>
              </a:extLst>
            </p:cNvPr>
            <p:cNvSpPr txBox="1"/>
            <p:nvPr/>
          </p:nvSpPr>
          <p:spPr>
            <a:xfrm>
              <a:off x="2824614" y="2708274"/>
              <a:ext cx="15568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2000" b="1">
                  <a:solidFill>
                    <a:schemeClr val="bg1"/>
                  </a:solidFill>
                </a:rPr>
                <a:t>CHAPTER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02228FF9-4182-D7E3-EE0D-B76294F1230A}"/>
              </a:ext>
            </a:extLst>
          </p:cNvPr>
          <p:cNvSpPr txBox="1"/>
          <p:nvPr/>
        </p:nvSpPr>
        <p:spPr>
          <a:xfrm>
            <a:off x="1479550" y="3232089"/>
            <a:ext cx="9232900" cy="302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600" b="1">
                <a:solidFill>
                  <a:srgbClr val="2C2C2C"/>
                </a:solidFill>
              </a:rPr>
              <a:t>Lorem ipsum dolor sit amet</a:t>
            </a:r>
          </a:p>
          <a:p>
            <a:pPr algn="ctr">
              <a:lnSpc>
                <a:spcPct val="120000"/>
              </a:lnSpc>
            </a:pPr>
            <a:r>
              <a:rPr lang="fr-FR" altLang="zh-CN" sz="1600" b="1">
                <a:solidFill>
                  <a:srgbClr val="2C2C2C"/>
                </a:solidFill>
              </a:rPr>
              <a:t>consectetuer adipiscing elit. Maecenas porttitor congue massa. </a:t>
            </a:r>
          </a:p>
          <a:p>
            <a:pPr algn="ctr">
              <a:lnSpc>
                <a:spcPct val="120000"/>
              </a:lnSpc>
            </a:pPr>
            <a:endParaRPr lang="fr-FR" altLang="zh-CN" sz="1600" b="1">
              <a:solidFill>
                <a:srgbClr val="2C2C2C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fr-FR" altLang="zh-CN" sz="1600" b="1">
                <a:solidFill>
                  <a:srgbClr val="2C2C2C"/>
                </a:solidFill>
              </a:rPr>
              <a:t>Fusce posuere, magna sed pulvinar ultricies, purus lectus malesuada libero, sit amet commodo magna eros quis urna. Nunc viverra imperdiet enim.</a:t>
            </a:r>
          </a:p>
          <a:p>
            <a:pPr algn="ctr">
              <a:lnSpc>
                <a:spcPct val="120000"/>
              </a:lnSpc>
            </a:pPr>
            <a:endParaRPr lang="fr-FR" altLang="zh-CN" sz="1600" b="1">
              <a:solidFill>
                <a:srgbClr val="2C2C2C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fr-FR" altLang="zh-CN" sz="1600" b="1">
                <a:solidFill>
                  <a:srgbClr val="2C2C2C"/>
                </a:solidFill>
              </a:rPr>
              <a:t>Fusce est. Vivamus a tellus. Pellentesque habitant morbi tristique senectus et netus et malesuada fames ac turpis egestas. Proin pharetra nonummy pede.</a:t>
            </a:r>
          </a:p>
          <a:p>
            <a:pPr algn="ctr">
              <a:lnSpc>
                <a:spcPct val="120000"/>
              </a:lnSpc>
            </a:pPr>
            <a:endParaRPr lang="fr-FR" altLang="zh-CN" sz="1600" b="1">
              <a:solidFill>
                <a:srgbClr val="2C2C2C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fr-FR" altLang="zh-CN" sz="1600" b="1">
                <a:solidFill>
                  <a:srgbClr val="2C2C2C"/>
                </a:solidFill>
              </a:rPr>
              <a:t>magna eros quis urna. Nunc viverra imperdiet enim.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BBE85F7-5FA3-D582-A185-DD27047363C3}"/>
              </a:ext>
            </a:extLst>
          </p:cNvPr>
          <p:cNvCxnSpPr>
            <a:cxnSpLocks/>
          </p:cNvCxnSpPr>
          <p:nvPr/>
        </p:nvCxnSpPr>
        <p:spPr>
          <a:xfrm>
            <a:off x="609600" y="6858000"/>
            <a:ext cx="10972800" cy="0"/>
          </a:xfrm>
          <a:prstGeom prst="line">
            <a:avLst/>
          </a:prstGeom>
          <a:ln w="38100" cap="rnd">
            <a:solidFill>
              <a:srgbClr val="FF57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7B696FF-B5A7-2839-3832-A1FEA995D873}"/>
              </a:ext>
            </a:extLst>
          </p:cNvPr>
          <p:cNvGrpSpPr/>
          <p:nvPr/>
        </p:nvGrpSpPr>
        <p:grpSpPr>
          <a:xfrm>
            <a:off x="11481834" y="2381796"/>
            <a:ext cx="105440" cy="835358"/>
            <a:chOff x="11258943" y="2652380"/>
            <a:chExt cx="105440" cy="835358"/>
          </a:xfrm>
          <a:solidFill>
            <a:srgbClr val="EE2843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A905DF9-829C-5745-DCF4-D0E70B214D6C}"/>
                </a:ext>
              </a:extLst>
            </p:cNvPr>
            <p:cNvSpPr/>
            <p:nvPr/>
          </p:nvSpPr>
          <p:spPr>
            <a:xfrm>
              <a:off x="11282294" y="2942388"/>
              <a:ext cx="58738" cy="58738"/>
            </a:xfrm>
            <a:prstGeom prst="ellipse">
              <a:avLst/>
            </a:prstGeom>
            <a:solidFill>
              <a:srgbClr val="EE284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591A1078-82A3-12B2-24B4-6BF34B8F26DE}"/>
                </a:ext>
              </a:extLst>
            </p:cNvPr>
            <p:cNvSpPr/>
            <p:nvPr/>
          </p:nvSpPr>
          <p:spPr>
            <a:xfrm>
              <a:off x="11282294" y="3185694"/>
              <a:ext cx="58738" cy="58738"/>
            </a:xfrm>
            <a:prstGeom prst="ellipse">
              <a:avLst/>
            </a:prstGeom>
            <a:solidFill>
              <a:srgbClr val="EE284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9965B45-003E-09DF-79D4-E92B1C92C607}"/>
                </a:ext>
              </a:extLst>
            </p:cNvPr>
            <p:cNvSpPr/>
            <p:nvPr/>
          </p:nvSpPr>
          <p:spPr>
            <a:xfrm>
              <a:off x="11282294" y="3429000"/>
              <a:ext cx="58738" cy="58738"/>
            </a:xfrm>
            <a:prstGeom prst="ellipse">
              <a:avLst/>
            </a:prstGeom>
            <a:solidFill>
              <a:srgbClr val="EE284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D884AE18-C976-0152-F630-B75D3C525CF0}"/>
                </a:ext>
              </a:extLst>
            </p:cNvPr>
            <p:cNvSpPr/>
            <p:nvPr/>
          </p:nvSpPr>
          <p:spPr>
            <a:xfrm>
              <a:off x="11258943" y="2652380"/>
              <a:ext cx="105440" cy="1054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A5380F3-4D1A-3189-2FA5-1AEBCA77A097}"/>
              </a:ext>
            </a:extLst>
          </p:cNvPr>
          <p:cNvGrpSpPr/>
          <p:nvPr/>
        </p:nvGrpSpPr>
        <p:grpSpPr>
          <a:xfrm>
            <a:off x="11342774" y="4278642"/>
            <a:ext cx="383560" cy="383560"/>
            <a:chOff x="5121254" y="4431066"/>
            <a:chExt cx="636079" cy="636079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FD33F75-269A-37BD-AC4E-5F10823E91BF}"/>
                </a:ext>
              </a:extLst>
            </p:cNvPr>
            <p:cNvSpPr/>
            <p:nvPr/>
          </p:nvSpPr>
          <p:spPr>
            <a:xfrm>
              <a:off x="5121254" y="4431066"/>
              <a:ext cx="636079" cy="636079"/>
            </a:xfrm>
            <a:prstGeom prst="ellipse">
              <a:avLst/>
            </a:prstGeom>
            <a:solidFill>
              <a:srgbClr val="EE28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C92AC2C8-A120-2C92-04A8-EE3BF7A6287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328670" y="4749105"/>
              <a:ext cx="221247" cy="0"/>
            </a:xfrm>
            <a:prstGeom prst="line">
              <a:avLst/>
            </a:prstGeom>
            <a:ln w="19050" cap="rnd">
              <a:solidFill>
                <a:schemeClr val="bg1"/>
              </a:solidFill>
              <a:headEnd type="arrow" w="lg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D4FD8CF1-BD52-9765-2F4A-F0349A4A19F2}"/>
              </a:ext>
            </a:extLst>
          </p:cNvPr>
          <p:cNvCxnSpPr>
            <a:cxnSpLocks/>
          </p:cNvCxnSpPr>
          <p:nvPr/>
        </p:nvCxnSpPr>
        <p:spPr>
          <a:xfrm>
            <a:off x="609600" y="0"/>
            <a:ext cx="10972800" cy="0"/>
          </a:xfrm>
          <a:prstGeom prst="line">
            <a:avLst/>
          </a:prstGeom>
          <a:ln w="38100" cap="rnd">
            <a:solidFill>
              <a:srgbClr val="FF57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8620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2C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id="{23AF9842-2CB6-8383-B5FD-5E34B28A5BD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4E4AB08-01DF-CD23-B930-93727612583E}"/>
              </a:ext>
            </a:extLst>
          </p:cNvPr>
          <p:cNvGrpSpPr/>
          <p:nvPr/>
        </p:nvGrpSpPr>
        <p:grpSpPr>
          <a:xfrm>
            <a:off x="391176" y="389475"/>
            <a:ext cx="11409649" cy="482282"/>
            <a:chOff x="372534" y="389475"/>
            <a:chExt cx="11409649" cy="48228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238ECAE-059C-E1CB-A68E-F6BF6DB7C157}"/>
                </a:ext>
              </a:extLst>
            </p:cNvPr>
            <p:cNvSpPr txBox="1"/>
            <p:nvPr/>
          </p:nvSpPr>
          <p:spPr>
            <a:xfrm>
              <a:off x="372534" y="389475"/>
              <a:ext cx="242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</a:rPr>
                <a:t>TITLE GOES HERE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7E249F9-5892-C382-A942-A918B0813CD0}"/>
                </a:ext>
              </a:extLst>
            </p:cNvPr>
            <p:cNvSpPr txBox="1"/>
            <p:nvPr/>
          </p:nvSpPr>
          <p:spPr>
            <a:xfrm>
              <a:off x="372534" y="625536"/>
              <a:ext cx="17983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000">
                  <a:solidFill>
                    <a:schemeClr val="bg1"/>
                  </a:solidFill>
                </a:rPr>
                <a:t>morbi tristique senectus et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244DF5C-2403-A4A1-30AE-FA5DAF63213B}"/>
                </a:ext>
              </a:extLst>
            </p:cNvPr>
            <p:cNvSpPr txBox="1"/>
            <p:nvPr/>
          </p:nvSpPr>
          <p:spPr>
            <a:xfrm>
              <a:off x="5102612" y="435642"/>
              <a:ext cx="57439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 b="1">
                  <a:solidFill>
                    <a:schemeClr val="bg1"/>
                  </a:solidFill>
                </a:rPr>
                <a:t>Pellentesque         Habitant Morbi              Tristique Senectus Et        Netus Et</a:t>
              </a:r>
              <a:endParaRPr lang="zh-CN" altLang="en-US" sz="1200" b="1">
                <a:solidFill>
                  <a:schemeClr val="bg1"/>
                </a:solidFill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BCBEF95-64A9-0F72-E009-F4869DEA3E2B}"/>
                </a:ext>
              </a:extLst>
            </p:cNvPr>
            <p:cNvGrpSpPr/>
            <p:nvPr/>
          </p:nvGrpSpPr>
          <p:grpSpPr>
            <a:xfrm>
              <a:off x="11690173" y="523273"/>
              <a:ext cx="92010" cy="101737"/>
              <a:chOff x="11166933" y="300430"/>
              <a:chExt cx="92010" cy="101737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6A8A2893-D81E-1A49-4F0E-BA3443605967}"/>
                  </a:ext>
                </a:extLst>
              </p:cNvPr>
              <p:cNvSpPr/>
              <p:nvPr/>
            </p:nvSpPr>
            <p:spPr>
              <a:xfrm>
                <a:off x="11166933" y="300430"/>
                <a:ext cx="77330" cy="77330"/>
              </a:xfrm>
              <a:prstGeom prst="ellipse">
                <a:avLst/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3C20C830-8345-7593-5025-48503BE79E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29279" y="372668"/>
                <a:ext cx="29664" cy="29499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1" name="图片 10" descr="图标&#10;&#10;描述已自动生成">
            <a:extLst>
              <a:ext uri="{FF2B5EF4-FFF2-40B4-BE49-F238E27FC236}">
                <a16:creationId xmlns:a16="http://schemas.microsoft.com/office/drawing/2014/main" id="{630CA76E-4121-AD0F-F495-E541A61448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400" y="1435100"/>
            <a:ext cx="5029200" cy="50292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8651A400-FD53-9C38-BB81-C0AAE99A7684}"/>
              </a:ext>
            </a:extLst>
          </p:cNvPr>
          <p:cNvSpPr txBox="1"/>
          <p:nvPr/>
        </p:nvSpPr>
        <p:spPr>
          <a:xfrm>
            <a:off x="7993223" y="4134366"/>
            <a:ext cx="2990697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</a:rPr>
              <a:t>Pellentesque habitant morbi tristique senectus et netus et malesuada fames ac turpis egestas. Proin pharetra nonummy pede.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8E28A7B-8306-BFCB-23C0-93362120719D}"/>
              </a:ext>
            </a:extLst>
          </p:cNvPr>
          <p:cNvSpPr txBox="1"/>
          <p:nvPr/>
        </p:nvSpPr>
        <p:spPr>
          <a:xfrm>
            <a:off x="7993223" y="3765034"/>
            <a:ext cx="242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EE2843"/>
                </a:solidFill>
              </a:rPr>
              <a:t>TITLE GOES HERE</a:t>
            </a:r>
            <a:endParaRPr lang="zh-CN" altLang="en-US" b="1">
              <a:solidFill>
                <a:srgbClr val="EE2843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CF752AD-32E8-B895-7458-087CBFEF371E}"/>
              </a:ext>
            </a:extLst>
          </p:cNvPr>
          <p:cNvSpPr txBox="1"/>
          <p:nvPr/>
        </p:nvSpPr>
        <p:spPr>
          <a:xfrm>
            <a:off x="1373180" y="1963548"/>
            <a:ext cx="2990697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</a:rPr>
              <a:t>Pellentesque habitant morbi tristique senectus et netus et malesuada fames ac turpis egestas. Proin pharetra nonummy pede.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2CEAE1C-C900-2E79-8918-27852D0C7855}"/>
              </a:ext>
            </a:extLst>
          </p:cNvPr>
          <p:cNvSpPr txBox="1"/>
          <p:nvPr/>
        </p:nvSpPr>
        <p:spPr>
          <a:xfrm>
            <a:off x="1938177" y="1594216"/>
            <a:ext cx="242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>
                <a:solidFill>
                  <a:srgbClr val="EE2843"/>
                </a:solidFill>
              </a:rPr>
              <a:t>TITLE GOES HERE</a:t>
            </a:r>
            <a:endParaRPr lang="zh-CN" altLang="en-US" b="1">
              <a:solidFill>
                <a:srgbClr val="EE2843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169AC85-8BD6-5B47-28EB-0B0008C43DE7}"/>
              </a:ext>
            </a:extLst>
          </p:cNvPr>
          <p:cNvSpPr txBox="1"/>
          <p:nvPr/>
        </p:nvSpPr>
        <p:spPr>
          <a:xfrm>
            <a:off x="1803553" y="5422900"/>
            <a:ext cx="2990697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</a:rPr>
              <a:t>Pellentesque habitant morbi tristique senectus et netus et malesuada fames ac turpis egestas. Proin pharetra nonummy pede.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88751EE-ECEE-29BE-FC48-963FA326505F}"/>
              </a:ext>
            </a:extLst>
          </p:cNvPr>
          <p:cNvSpPr txBox="1"/>
          <p:nvPr/>
        </p:nvSpPr>
        <p:spPr>
          <a:xfrm>
            <a:off x="2368550" y="5053568"/>
            <a:ext cx="242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>
                <a:solidFill>
                  <a:srgbClr val="EE2843"/>
                </a:solidFill>
              </a:rPr>
              <a:t>TITLE GOES HERE</a:t>
            </a:r>
            <a:endParaRPr lang="zh-CN" altLang="en-US" b="1">
              <a:solidFill>
                <a:srgbClr val="EE2843"/>
              </a:solidFill>
            </a:endParaRPr>
          </a:p>
        </p:txBody>
      </p:sp>
      <p:pic>
        <p:nvPicPr>
          <p:cNvPr id="21" name="图片 20" descr="图标&#10;&#10;描述已自动生成">
            <a:extLst>
              <a:ext uri="{FF2B5EF4-FFF2-40B4-BE49-F238E27FC236}">
                <a16:creationId xmlns:a16="http://schemas.microsoft.com/office/drawing/2014/main" id="{5A538C7E-80B0-1028-B1E3-E18CBC0F23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5743" y="1435100"/>
            <a:ext cx="1938177" cy="1938177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BCC47908-E60D-2C97-4265-FE60244CD05E}"/>
              </a:ext>
            </a:extLst>
          </p:cNvPr>
          <p:cNvSpPr txBox="1"/>
          <p:nvPr/>
        </p:nvSpPr>
        <p:spPr>
          <a:xfrm>
            <a:off x="7993223" y="6002635"/>
            <a:ext cx="3528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solidFill>
                  <a:srgbClr val="EE2843"/>
                </a:solidFill>
              </a:rPr>
              <a:t>Pellentesque habitant morbi tristique senectus et netus et malesuada fames ac</a:t>
            </a:r>
            <a:endParaRPr lang="zh-CN" altLang="en-US" sz="1200">
              <a:solidFill>
                <a:srgbClr val="EE28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83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BD1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id="{2EB3DC10-96FA-F8C5-F22B-FD024E1242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BD1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3822A6D-BE06-AFD8-E10D-5BD0D9270A31}"/>
              </a:ext>
            </a:extLst>
          </p:cNvPr>
          <p:cNvGrpSpPr/>
          <p:nvPr/>
        </p:nvGrpSpPr>
        <p:grpSpPr>
          <a:xfrm>
            <a:off x="391176" y="389475"/>
            <a:ext cx="11409649" cy="482282"/>
            <a:chOff x="372534" y="389475"/>
            <a:chExt cx="11409649" cy="48228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24E7E35-657C-D078-6F1C-EA5D95BA2231}"/>
                </a:ext>
              </a:extLst>
            </p:cNvPr>
            <p:cNvSpPr txBox="1"/>
            <p:nvPr/>
          </p:nvSpPr>
          <p:spPr>
            <a:xfrm>
              <a:off x="372534" y="389475"/>
              <a:ext cx="242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rgbClr val="EE2843"/>
                  </a:solidFill>
                </a:rPr>
                <a:t>TITLE GOES HERE</a:t>
              </a:r>
              <a:endParaRPr lang="zh-CN" altLang="en-US" b="1">
                <a:solidFill>
                  <a:srgbClr val="EE2843"/>
                </a:solidFill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BAD797A-C537-4851-08DD-D9C8DFD648CE}"/>
                </a:ext>
              </a:extLst>
            </p:cNvPr>
            <p:cNvSpPr txBox="1"/>
            <p:nvPr/>
          </p:nvSpPr>
          <p:spPr>
            <a:xfrm>
              <a:off x="372534" y="625536"/>
              <a:ext cx="17983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000">
                  <a:solidFill>
                    <a:srgbClr val="EE2843"/>
                  </a:solidFill>
                </a:rPr>
                <a:t>morbi tristique senectus et</a:t>
              </a:r>
              <a:endParaRPr lang="zh-CN" altLang="en-US" sz="1000">
                <a:solidFill>
                  <a:srgbClr val="EE2843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C38C593-0A51-F7E7-6F59-5515D5B6AE4C}"/>
                </a:ext>
              </a:extLst>
            </p:cNvPr>
            <p:cNvSpPr txBox="1"/>
            <p:nvPr/>
          </p:nvSpPr>
          <p:spPr>
            <a:xfrm>
              <a:off x="5102612" y="435642"/>
              <a:ext cx="57439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 b="1">
                  <a:solidFill>
                    <a:srgbClr val="EE2843"/>
                  </a:solidFill>
                </a:rPr>
                <a:t>Pellentesque         Habitant Morbi              Tristique Senectus Et        Netus Et</a:t>
              </a:r>
              <a:endParaRPr lang="zh-CN" altLang="en-US" sz="1200" b="1">
                <a:solidFill>
                  <a:srgbClr val="EE2843"/>
                </a:solidFill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8EFF591-99F5-E740-28FB-CE0B093C453C}"/>
                </a:ext>
              </a:extLst>
            </p:cNvPr>
            <p:cNvGrpSpPr/>
            <p:nvPr/>
          </p:nvGrpSpPr>
          <p:grpSpPr>
            <a:xfrm>
              <a:off x="11690173" y="523273"/>
              <a:ext cx="92010" cy="101737"/>
              <a:chOff x="11166933" y="300430"/>
              <a:chExt cx="92010" cy="101737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92CB7B32-CDA5-A29E-69E8-F133A2912D3E}"/>
                  </a:ext>
                </a:extLst>
              </p:cNvPr>
              <p:cNvSpPr/>
              <p:nvPr/>
            </p:nvSpPr>
            <p:spPr>
              <a:xfrm>
                <a:off x="11166933" y="300430"/>
                <a:ext cx="77330" cy="77330"/>
              </a:xfrm>
              <a:prstGeom prst="ellipse">
                <a:avLst/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E2843"/>
                  </a:solidFill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E511426D-AC66-715C-57C0-C5C0D70DA7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29279" y="372668"/>
                <a:ext cx="29664" cy="29499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3" name="图片 12" descr="图标&#10;&#10;描述已自动生成">
            <a:extLst>
              <a:ext uri="{FF2B5EF4-FFF2-40B4-BE49-F238E27FC236}">
                <a16:creationId xmlns:a16="http://schemas.microsoft.com/office/drawing/2014/main" id="{31D577D9-24DA-3777-DE98-B68AC431CC8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2726" y="1828800"/>
            <a:ext cx="4064000" cy="406400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1D816EF5-5D0C-807C-41AC-027D79B82220}"/>
              </a:ext>
            </a:extLst>
          </p:cNvPr>
          <p:cNvGrpSpPr/>
          <p:nvPr/>
        </p:nvGrpSpPr>
        <p:grpSpPr>
          <a:xfrm>
            <a:off x="616033" y="3614959"/>
            <a:ext cx="1975986" cy="491682"/>
            <a:chOff x="2615064" y="2662488"/>
            <a:chExt cx="1975986" cy="49168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7DA09F2-2E4D-AE01-868C-0D22E1F4EF0D}"/>
                </a:ext>
              </a:extLst>
            </p:cNvPr>
            <p:cNvSpPr/>
            <p:nvPr/>
          </p:nvSpPr>
          <p:spPr>
            <a:xfrm>
              <a:off x="2615064" y="2662488"/>
              <a:ext cx="1975986" cy="491682"/>
            </a:xfrm>
            <a:prstGeom prst="roundRect">
              <a:avLst>
                <a:gd name="adj" fmla="val 50000"/>
              </a:avLst>
            </a:prstGeom>
            <a:solidFill>
              <a:srgbClr val="E8759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E40D224-4D85-80C4-E088-5A0A3EF63EF3}"/>
                </a:ext>
              </a:extLst>
            </p:cNvPr>
            <p:cNvSpPr txBox="1"/>
            <p:nvPr/>
          </p:nvSpPr>
          <p:spPr>
            <a:xfrm>
              <a:off x="2824614" y="2708274"/>
              <a:ext cx="15568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2000" b="1">
                  <a:solidFill>
                    <a:schemeClr val="bg1"/>
                  </a:solidFill>
                </a:rPr>
                <a:t>CHAPTER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BD725720-B37B-C8B5-6767-D9178B69B8B5}"/>
              </a:ext>
            </a:extLst>
          </p:cNvPr>
          <p:cNvSpPr txBox="1"/>
          <p:nvPr/>
        </p:nvSpPr>
        <p:spPr>
          <a:xfrm>
            <a:off x="6242050" y="2342314"/>
            <a:ext cx="5466764" cy="959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</a:rPr>
              <a:t>Lorem ipsum dolor sit amet</a:t>
            </a:r>
          </a:p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</a:rPr>
              <a:t>consectetuer adipiscing elit. Maecenas porttitor congue massa. 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920642F-9EC7-4B5E-BD10-98B264B0EA63}"/>
              </a:ext>
            </a:extLst>
          </p:cNvPr>
          <p:cNvSpPr txBox="1"/>
          <p:nvPr/>
        </p:nvSpPr>
        <p:spPr>
          <a:xfrm>
            <a:off x="6242050" y="3611976"/>
            <a:ext cx="5073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 b="1">
                <a:solidFill>
                  <a:schemeClr val="bg1"/>
                </a:solidFill>
              </a:rPr>
              <a:t>consectetuer adipiscing elit. Maecenas porttitor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42D00B8-219F-1169-D9FF-494C191FA634}"/>
              </a:ext>
            </a:extLst>
          </p:cNvPr>
          <p:cNvSpPr txBox="1"/>
          <p:nvPr/>
        </p:nvSpPr>
        <p:spPr>
          <a:xfrm>
            <a:off x="6242049" y="4260507"/>
            <a:ext cx="5558775" cy="66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</a:rPr>
              <a:t>consectetuer adipiscing elit. Maecenas porttitor congue massa. </a:t>
            </a:r>
          </a:p>
        </p:txBody>
      </p:sp>
      <p:pic>
        <p:nvPicPr>
          <p:cNvPr id="21" name="图片 20" descr="图标&#10;&#10;描述已自动生成">
            <a:extLst>
              <a:ext uri="{FF2B5EF4-FFF2-40B4-BE49-F238E27FC236}">
                <a16:creationId xmlns:a16="http://schemas.microsoft.com/office/drawing/2014/main" id="{FC51B96B-72EF-32B9-3CFA-0A6B99D75E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726" y="1308573"/>
            <a:ext cx="2260600" cy="226060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2680DCC3-6D76-69F9-8199-C2C591EB7E06}"/>
              </a:ext>
            </a:extLst>
          </p:cNvPr>
          <p:cNvSpPr txBox="1"/>
          <p:nvPr/>
        </p:nvSpPr>
        <p:spPr>
          <a:xfrm>
            <a:off x="1479550" y="6019800"/>
            <a:ext cx="9232900" cy="66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</a:rPr>
              <a:t>Fusce est. Vivamus a tellus. Pellentesque habitant morbi tristique senectus et netus et malesuada fames ac turpis egestas. Proin pharetra nonummy pede.</a:t>
            </a:r>
          </a:p>
        </p:txBody>
      </p:sp>
    </p:spTree>
    <p:extLst>
      <p:ext uri="{BB962C8B-B14F-4D97-AF65-F5344CB8AC3E}">
        <p14:creationId xmlns:p14="http://schemas.microsoft.com/office/powerpoint/2010/main" val="33383301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28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F99BFE86-C222-E74E-5D38-93306F6A3F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28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8118CCE-351E-C256-1E87-21B25BF97F13}"/>
              </a:ext>
            </a:extLst>
          </p:cNvPr>
          <p:cNvGrpSpPr/>
          <p:nvPr/>
        </p:nvGrpSpPr>
        <p:grpSpPr>
          <a:xfrm>
            <a:off x="391176" y="389475"/>
            <a:ext cx="11409649" cy="482282"/>
            <a:chOff x="372534" y="389475"/>
            <a:chExt cx="11409649" cy="48228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ABB7E22-BCC9-71A7-246F-D79F9AA7D3C7}"/>
                </a:ext>
              </a:extLst>
            </p:cNvPr>
            <p:cNvSpPr txBox="1"/>
            <p:nvPr/>
          </p:nvSpPr>
          <p:spPr>
            <a:xfrm>
              <a:off x="372534" y="389475"/>
              <a:ext cx="242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</a:rPr>
                <a:t>TITLE GOES HERE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39349A4-68A5-8746-D8D4-88A360F46F8D}"/>
                </a:ext>
              </a:extLst>
            </p:cNvPr>
            <p:cNvSpPr txBox="1"/>
            <p:nvPr/>
          </p:nvSpPr>
          <p:spPr>
            <a:xfrm>
              <a:off x="372534" y="625536"/>
              <a:ext cx="17983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000">
                  <a:solidFill>
                    <a:schemeClr val="bg1"/>
                  </a:solidFill>
                </a:rPr>
                <a:t>morbi tristique senectus et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A3DF0D6-4494-BE9F-28E0-FAFE6C774200}"/>
                </a:ext>
              </a:extLst>
            </p:cNvPr>
            <p:cNvSpPr txBox="1"/>
            <p:nvPr/>
          </p:nvSpPr>
          <p:spPr>
            <a:xfrm>
              <a:off x="5102612" y="435642"/>
              <a:ext cx="57439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 b="1">
                  <a:solidFill>
                    <a:schemeClr val="bg1"/>
                  </a:solidFill>
                </a:rPr>
                <a:t>Pellentesque         Habitant Morbi              Tristique Senectus Et        Netus Et</a:t>
              </a:r>
              <a:endParaRPr lang="zh-CN" altLang="en-US" sz="1200" b="1">
                <a:solidFill>
                  <a:schemeClr val="bg1"/>
                </a:solidFill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0B6BF2A-EF12-9D98-5C42-7A17A51255C0}"/>
                </a:ext>
              </a:extLst>
            </p:cNvPr>
            <p:cNvGrpSpPr/>
            <p:nvPr/>
          </p:nvGrpSpPr>
          <p:grpSpPr>
            <a:xfrm>
              <a:off x="11690173" y="523273"/>
              <a:ext cx="92010" cy="101737"/>
              <a:chOff x="11166933" y="300430"/>
              <a:chExt cx="92010" cy="101737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79DA99D8-43F2-722C-6E53-C28D8944EBBE}"/>
                  </a:ext>
                </a:extLst>
              </p:cNvPr>
              <p:cNvSpPr/>
              <p:nvPr/>
            </p:nvSpPr>
            <p:spPr>
              <a:xfrm>
                <a:off x="11166933" y="300430"/>
                <a:ext cx="77330" cy="77330"/>
              </a:xfrm>
              <a:prstGeom prst="ellipse">
                <a:avLst/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707A2F8F-3DE5-4512-2355-26BF7BCC91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29279" y="372668"/>
                <a:ext cx="29664" cy="29499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3" name="图片 12" descr="图形用户界面, 应用程序&#10;&#10;描述已自动生成">
            <a:extLst>
              <a:ext uri="{FF2B5EF4-FFF2-40B4-BE49-F238E27FC236}">
                <a16:creationId xmlns:a16="http://schemas.microsoft.com/office/drawing/2014/main" id="{C30D2CD7-6AA7-C646-7245-6DC5980EA12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0400" y="1107818"/>
            <a:ext cx="8331200" cy="5554132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E3E9A438-FB23-E3E9-9E0B-9ED9A6AF30CF}"/>
              </a:ext>
            </a:extLst>
          </p:cNvPr>
          <p:cNvSpPr txBox="1"/>
          <p:nvPr/>
        </p:nvSpPr>
        <p:spPr>
          <a:xfrm>
            <a:off x="8999289" y="3461266"/>
            <a:ext cx="2990697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</a:rPr>
              <a:t>Pellentesque habitant morbi tristique senectus et netus et malesuada fames ac turpis egestas. Proin pharetra nonummy pede.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4695192-9EDB-9069-770F-4E22129A66A1}"/>
              </a:ext>
            </a:extLst>
          </p:cNvPr>
          <p:cNvSpPr txBox="1"/>
          <p:nvPr/>
        </p:nvSpPr>
        <p:spPr>
          <a:xfrm>
            <a:off x="8999289" y="3091934"/>
            <a:ext cx="242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TITLE GOES HERE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4903AD4-F0C0-8722-8413-952A9ED81872}"/>
              </a:ext>
            </a:extLst>
          </p:cNvPr>
          <p:cNvSpPr txBox="1"/>
          <p:nvPr/>
        </p:nvSpPr>
        <p:spPr>
          <a:xfrm>
            <a:off x="202015" y="3461266"/>
            <a:ext cx="2990697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</a:rPr>
              <a:t>Pellentesque habitant morbi tristique senectus et netus et malesuada fames ac turpis egestas. Proin pharetra nonummy pede.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3F7726E-945C-548D-1DA4-E6ADC71FA0D1}"/>
              </a:ext>
            </a:extLst>
          </p:cNvPr>
          <p:cNvSpPr txBox="1"/>
          <p:nvPr/>
        </p:nvSpPr>
        <p:spPr>
          <a:xfrm>
            <a:off x="767012" y="3091934"/>
            <a:ext cx="242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>
                <a:solidFill>
                  <a:schemeClr val="bg1"/>
                </a:solidFill>
              </a:rPr>
              <a:t>TITLE GOES HERE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FACBEA2-2F02-068B-6C2D-1B4CE0016421}"/>
              </a:ext>
            </a:extLst>
          </p:cNvPr>
          <p:cNvSpPr txBox="1"/>
          <p:nvPr/>
        </p:nvSpPr>
        <p:spPr>
          <a:xfrm>
            <a:off x="4600652" y="2038866"/>
            <a:ext cx="2990697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</a:rPr>
              <a:t>malesuada fames ac turpis egestas. Proin pharetra nonummy pede.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88A03D1-D9E8-AF07-2868-3F93C1B2D14A}"/>
              </a:ext>
            </a:extLst>
          </p:cNvPr>
          <p:cNvSpPr txBox="1"/>
          <p:nvPr/>
        </p:nvSpPr>
        <p:spPr>
          <a:xfrm>
            <a:off x="4883150" y="1669534"/>
            <a:ext cx="242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TITLE GOES HERE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619605B-DBBC-F6DD-0D72-131FE87AE6D7}"/>
              </a:ext>
            </a:extLst>
          </p:cNvPr>
          <p:cNvSpPr txBox="1"/>
          <p:nvPr/>
        </p:nvSpPr>
        <p:spPr>
          <a:xfrm>
            <a:off x="1479550" y="6489700"/>
            <a:ext cx="9232900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chemeClr val="bg1"/>
                </a:solidFill>
              </a:rPr>
              <a:t>Fusce est. Vivamus a tellus. Pellentesque habitant morbi tristique senectus et netus et malesuada</a:t>
            </a:r>
          </a:p>
        </p:txBody>
      </p:sp>
    </p:spTree>
    <p:extLst>
      <p:ext uri="{BB962C8B-B14F-4D97-AF65-F5344CB8AC3E}">
        <p14:creationId xmlns:p14="http://schemas.microsoft.com/office/powerpoint/2010/main" val="18197583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791</Words>
  <Application>Microsoft Office PowerPoint</Application>
  <PresentationFormat>宽屏</PresentationFormat>
  <Paragraphs>106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等线 Light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3D商业工作复盘ppt模板</dc:title>
  <dc:creator>yvonne 忘吃药的晓公子</dc:creator>
  <cp:keywords>51PPT模板网</cp:keywords>
  <dc:description>www.51pptmoban.com</dc:description>
  <cp:lastModifiedBy>Power user</cp:lastModifiedBy>
  <cp:revision>12</cp:revision>
  <dcterms:created xsi:type="dcterms:W3CDTF">2023-01-04T21:49:17Z</dcterms:created>
  <dcterms:modified xsi:type="dcterms:W3CDTF">2023-01-08T09:05:57Z</dcterms:modified>
</cp:coreProperties>
</file>