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6"/>
  </p:notesMasterIdLst>
  <p:sldIdLst>
    <p:sldId id="322" r:id="rId2"/>
    <p:sldId id="323" r:id="rId3"/>
    <p:sldId id="274" r:id="rId4"/>
    <p:sldId id="298" r:id="rId5"/>
    <p:sldId id="320" r:id="rId6"/>
    <p:sldId id="319" r:id="rId7"/>
    <p:sldId id="321" r:id="rId8"/>
    <p:sldId id="326" r:id="rId9"/>
    <p:sldId id="327" r:id="rId10"/>
    <p:sldId id="328" r:id="rId11"/>
    <p:sldId id="317" r:id="rId12"/>
    <p:sldId id="324" r:id="rId13"/>
    <p:sldId id="325" r:id="rId14"/>
    <p:sldId id="329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B7B7"/>
    <a:srgbClr val="7F7F7F"/>
    <a:srgbClr val="A8D37A"/>
    <a:srgbClr val="ED6B6D"/>
    <a:srgbClr val="87C7E3"/>
    <a:srgbClr val="0084E2"/>
    <a:srgbClr val="FED16C"/>
    <a:srgbClr val="2E4C64"/>
    <a:srgbClr val="00E9FB"/>
    <a:srgbClr val="07B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99" autoAdjust="0"/>
    <p:restoredTop sz="95501" autoAdjust="0"/>
  </p:normalViewPr>
  <p:slideViewPr>
    <p:cSldViewPr snapToGrid="0">
      <p:cViewPr>
        <p:scale>
          <a:sx n="66" d="100"/>
          <a:sy n="66" d="100"/>
        </p:scale>
        <p:origin x="1518" y="64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3" d="100"/>
        <a:sy n="83" d="100"/>
      </p:scale>
      <p:origin x="0" y="-45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3DFE1-5D63-46F2-9650-230D5549E57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68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23DFE1-5D63-46F2-9650-230D5549E5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2431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27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510124C-0F22-D060-9D19-28C750E9870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834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510124C-0F22-D060-9D19-28C750E9870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4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F33C5E0-7AC5-04FE-B2A2-059510644E5D}"/>
              </a:ext>
            </a:extLst>
          </p:cNvPr>
          <p:cNvCxnSpPr>
            <a:cxnSpLocks/>
          </p:cNvCxnSpPr>
          <p:nvPr userDrawn="1"/>
        </p:nvCxnSpPr>
        <p:spPr>
          <a:xfrm>
            <a:off x="638629" y="5964092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2BFCB55-8775-1A99-F736-D41F1C16BF10}"/>
              </a:ext>
            </a:extLst>
          </p:cNvPr>
          <p:cNvGrpSpPr/>
          <p:nvPr userDrawn="1"/>
        </p:nvGrpSpPr>
        <p:grpSpPr>
          <a:xfrm>
            <a:off x="10463083" y="6005881"/>
            <a:ext cx="1070105" cy="409823"/>
            <a:chOff x="10463083" y="5827465"/>
            <a:chExt cx="1070105" cy="409823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F9083C6-0ED4-2ABF-1303-0F9DE9B08AF7}"/>
                </a:ext>
              </a:extLst>
            </p:cNvPr>
            <p:cNvSpPr/>
            <p:nvPr/>
          </p:nvSpPr>
          <p:spPr>
            <a:xfrm rot="16200000">
              <a:off x="10463083" y="6201288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407C2E8-3AEC-AED6-2F0C-4B09F633C724}"/>
                </a:ext>
              </a:extLst>
            </p:cNvPr>
            <p:cNvSpPr/>
            <p:nvPr/>
          </p:nvSpPr>
          <p:spPr>
            <a:xfrm rot="16200000">
              <a:off x="10633575" y="6201288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A89CB66-9BA6-237F-D993-D6B22F3A72C5}"/>
                </a:ext>
              </a:extLst>
            </p:cNvPr>
            <p:cNvSpPr/>
            <p:nvPr/>
          </p:nvSpPr>
          <p:spPr>
            <a:xfrm rot="16200000">
              <a:off x="10804066" y="6201288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CE5C0AF-1A3C-04B4-EF3F-5C030A58741B}"/>
                </a:ext>
              </a:extLst>
            </p:cNvPr>
            <p:cNvSpPr/>
            <p:nvPr/>
          </p:nvSpPr>
          <p:spPr>
            <a:xfrm rot="16200000">
              <a:off x="10974558" y="6201288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15F4221-6A9F-D051-09FF-DA9065DA86D2}"/>
                </a:ext>
              </a:extLst>
            </p:cNvPr>
            <p:cNvSpPr/>
            <p:nvPr/>
          </p:nvSpPr>
          <p:spPr>
            <a:xfrm rot="16200000">
              <a:off x="11145053" y="6201288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5F044AB-5A2D-35BE-00E0-14EAF23E2840}"/>
                </a:ext>
              </a:extLst>
            </p:cNvPr>
            <p:cNvSpPr/>
            <p:nvPr/>
          </p:nvSpPr>
          <p:spPr>
            <a:xfrm rot="16200000">
              <a:off x="10463083" y="6001677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B37C214-86B3-00A2-28AF-CFD659079097}"/>
                </a:ext>
              </a:extLst>
            </p:cNvPr>
            <p:cNvSpPr/>
            <p:nvPr/>
          </p:nvSpPr>
          <p:spPr>
            <a:xfrm rot="16200000">
              <a:off x="10633575" y="6001677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E46F58E-013E-4F9C-B968-0797877C4B3B}"/>
                </a:ext>
              </a:extLst>
            </p:cNvPr>
            <p:cNvSpPr/>
            <p:nvPr/>
          </p:nvSpPr>
          <p:spPr>
            <a:xfrm rot="16200000">
              <a:off x="10804066" y="6001677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7049DD8-A69F-E927-BB3B-C3CA394A8036}"/>
                </a:ext>
              </a:extLst>
            </p:cNvPr>
            <p:cNvSpPr/>
            <p:nvPr/>
          </p:nvSpPr>
          <p:spPr>
            <a:xfrm rot="16200000">
              <a:off x="10974558" y="6001677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1B06F89-8782-07D9-8B09-EB73165EBE3A}"/>
                </a:ext>
              </a:extLst>
            </p:cNvPr>
            <p:cNvSpPr/>
            <p:nvPr/>
          </p:nvSpPr>
          <p:spPr>
            <a:xfrm rot="16200000">
              <a:off x="11145053" y="6001677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C414E7D-BF0B-609B-6509-79294803814D}"/>
                </a:ext>
              </a:extLst>
            </p:cNvPr>
            <p:cNvSpPr/>
            <p:nvPr/>
          </p:nvSpPr>
          <p:spPr>
            <a:xfrm rot="16200000">
              <a:off x="10463083" y="5827465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B117593-1679-84C5-F932-C5D14ED1CE2A}"/>
                </a:ext>
              </a:extLst>
            </p:cNvPr>
            <p:cNvSpPr/>
            <p:nvPr/>
          </p:nvSpPr>
          <p:spPr>
            <a:xfrm rot="16200000">
              <a:off x="10633575" y="5827465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2A7D05F-5343-2262-F557-672FD1691F5D}"/>
                </a:ext>
              </a:extLst>
            </p:cNvPr>
            <p:cNvSpPr/>
            <p:nvPr/>
          </p:nvSpPr>
          <p:spPr>
            <a:xfrm rot="16200000">
              <a:off x="10804066" y="5827465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CC7B4FB-40A1-5225-82C2-AB1570803083}"/>
                </a:ext>
              </a:extLst>
            </p:cNvPr>
            <p:cNvSpPr/>
            <p:nvPr/>
          </p:nvSpPr>
          <p:spPr>
            <a:xfrm rot="16200000">
              <a:off x="10974558" y="5827465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262B19E-DE7A-4302-A6E2-D9A47249010B}"/>
                </a:ext>
              </a:extLst>
            </p:cNvPr>
            <p:cNvSpPr/>
            <p:nvPr/>
          </p:nvSpPr>
          <p:spPr>
            <a:xfrm rot="16200000">
              <a:off x="11145053" y="5827465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5A05C50-7CC1-5BF0-C8DC-B13CA0C0C7D9}"/>
                </a:ext>
              </a:extLst>
            </p:cNvPr>
            <p:cNvSpPr/>
            <p:nvPr/>
          </p:nvSpPr>
          <p:spPr>
            <a:xfrm rot="16200000">
              <a:off x="11326696" y="6201288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0776C2E-126D-E92F-A814-E1C522D43322}"/>
                </a:ext>
              </a:extLst>
            </p:cNvPr>
            <p:cNvSpPr/>
            <p:nvPr/>
          </p:nvSpPr>
          <p:spPr>
            <a:xfrm rot="16200000">
              <a:off x="11497188" y="6201288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99A4DBD-B084-4B4C-5B90-40020F9F22C5}"/>
                </a:ext>
              </a:extLst>
            </p:cNvPr>
            <p:cNvSpPr/>
            <p:nvPr/>
          </p:nvSpPr>
          <p:spPr>
            <a:xfrm rot="16200000">
              <a:off x="11326696" y="6001677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F685523-D641-9671-8BE2-116A8A143549}"/>
                </a:ext>
              </a:extLst>
            </p:cNvPr>
            <p:cNvSpPr/>
            <p:nvPr/>
          </p:nvSpPr>
          <p:spPr>
            <a:xfrm rot="16200000">
              <a:off x="11497188" y="6001677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690C3D8-BE1A-0A8F-F9C2-F242D4A5792F}"/>
                </a:ext>
              </a:extLst>
            </p:cNvPr>
            <p:cNvSpPr/>
            <p:nvPr/>
          </p:nvSpPr>
          <p:spPr>
            <a:xfrm rot="16200000">
              <a:off x="11326696" y="5827465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B892DA3-18A8-0E5D-ED97-D4266A5C6D13}"/>
                </a:ext>
              </a:extLst>
            </p:cNvPr>
            <p:cNvSpPr/>
            <p:nvPr/>
          </p:nvSpPr>
          <p:spPr>
            <a:xfrm rot="16200000">
              <a:off x="11497188" y="5827465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D67DFF4-82F6-F5E3-2DC6-DF0DDAE2C285}"/>
              </a:ext>
            </a:extLst>
          </p:cNvPr>
          <p:cNvGrpSpPr/>
          <p:nvPr userDrawn="1"/>
        </p:nvGrpSpPr>
        <p:grpSpPr>
          <a:xfrm>
            <a:off x="624688" y="606177"/>
            <a:ext cx="36000" cy="409823"/>
            <a:chOff x="11290696" y="9085923"/>
            <a:chExt cx="36000" cy="409823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72F6956-EBF2-BD01-BC0E-D1AC56D6DEA4}"/>
                </a:ext>
              </a:extLst>
            </p:cNvPr>
            <p:cNvSpPr/>
            <p:nvPr userDrawn="1"/>
          </p:nvSpPr>
          <p:spPr>
            <a:xfrm rot="16200000">
              <a:off x="11290696" y="945974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3885FEE-CBA1-3A30-EDF7-843E0A4707C3}"/>
                </a:ext>
              </a:extLst>
            </p:cNvPr>
            <p:cNvSpPr/>
            <p:nvPr userDrawn="1"/>
          </p:nvSpPr>
          <p:spPr>
            <a:xfrm rot="16200000">
              <a:off x="11290696" y="9260135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9BC3E85-3C43-C035-0D66-FC5693229AB3}"/>
                </a:ext>
              </a:extLst>
            </p:cNvPr>
            <p:cNvSpPr/>
            <p:nvPr userDrawn="1"/>
          </p:nvSpPr>
          <p:spPr>
            <a:xfrm rot="16200000">
              <a:off x="11290696" y="9085923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196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775A8D-5438-BBBE-D175-48681385E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33553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4">
            <a:extLst>
              <a:ext uri="{FF2B5EF4-FFF2-40B4-BE49-F238E27FC236}">
                <a16:creationId xmlns:a16="http://schemas.microsoft.com/office/drawing/2014/main" id="{0813C9A0-0006-5F4D-0C90-BB1E1B4BB1D0}"/>
              </a:ext>
            </a:extLst>
          </p:cNvPr>
          <p:cNvGrpSpPr>
            <a:grpSpLocks/>
          </p:cNvGrpSpPr>
          <p:nvPr/>
        </p:nvGrpSpPr>
        <p:grpSpPr bwMode="auto">
          <a:xfrm>
            <a:off x="3063743" y="1716273"/>
            <a:ext cx="6408000" cy="36000"/>
            <a:chOff x="2435703" y="480263"/>
            <a:chExt cx="4402064" cy="45719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A3EEA0A-9D4B-8AFB-E2BB-6E9B96A1E15D}"/>
                </a:ext>
              </a:extLst>
            </p:cNvPr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00D0580-9C50-5681-4670-8CBBB8186163}"/>
                </a:ext>
              </a:extLst>
            </p:cNvPr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F9F8CCE-CB9A-9D6E-ADE3-960FF921A157}"/>
                </a:ext>
              </a:extLst>
            </p:cNvPr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4606CA0-5A78-5210-101B-CFDFC5B617E7}"/>
                </a:ext>
              </a:extLst>
            </p:cNvPr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31E1463F-45B8-8965-0679-13E8E9448C33}"/>
              </a:ext>
            </a:extLst>
          </p:cNvPr>
          <p:cNvGrpSpPr/>
          <p:nvPr/>
        </p:nvGrpSpPr>
        <p:grpSpPr>
          <a:xfrm>
            <a:off x="-8206" y="5283200"/>
            <a:ext cx="12186926" cy="1574799"/>
            <a:chOff x="-8206" y="5283200"/>
            <a:chExt cx="12186926" cy="1574799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01A67E5-7A11-21F8-15EA-CD89A9AAB092}"/>
                </a:ext>
              </a:extLst>
            </p:cNvPr>
            <p:cNvSpPr/>
            <p:nvPr/>
          </p:nvSpPr>
          <p:spPr>
            <a:xfrm>
              <a:off x="-8206" y="5283200"/>
              <a:ext cx="6096001" cy="1574799"/>
            </a:xfrm>
            <a:custGeom>
              <a:avLst/>
              <a:gdLst>
                <a:gd name="connsiteX0" fmla="*/ 0 w 6096001"/>
                <a:gd name="connsiteY0" fmla="*/ 0 h 6631574"/>
                <a:gd name="connsiteX1" fmla="*/ 51349 w 6096001"/>
                <a:gd name="connsiteY1" fmla="*/ 28273 h 6631574"/>
                <a:gd name="connsiteX2" fmla="*/ 1015688 w 6096001"/>
                <a:gd name="connsiteY2" fmla="*/ 1241574 h 6631574"/>
                <a:gd name="connsiteX3" fmla="*/ 2612091 w 6096001"/>
                <a:gd name="connsiteY3" fmla="*/ 3301381 h 6631574"/>
                <a:gd name="connsiteX4" fmla="*/ 3864372 w 6096001"/>
                <a:gd name="connsiteY4" fmla="*/ 3822602 h 6631574"/>
                <a:gd name="connsiteX5" fmla="*/ 4256640 w 6096001"/>
                <a:gd name="connsiteY5" fmla="*/ 4615136 h 6631574"/>
                <a:gd name="connsiteX6" fmla="*/ 5950189 w 6096001"/>
                <a:gd name="connsiteY6" fmla="*/ 5547661 h 6631574"/>
                <a:gd name="connsiteX7" fmla="*/ 6096001 w 6096001"/>
                <a:gd name="connsiteY7" fmla="*/ 5547753 h 6631574"/>
                <a:gd name="connsiteX8" fmla="*/ 6096001 w 6096001"/>
                <a:gd name="connsiteY8" fmla="*/ 6631574 h 6631574"/>
                <a:gd name="connsiteX9" fmla="*/ 0 w 6096001"/>
                <a:gd name="connsiteY9" fmla="*/ 6631574 h 663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1" h="6631574">
                  <a:moveTo>
                    <a:pt x="0" y="0"/>
                  </a:moveTo>
                  <a:lnTo>
                    <a:pt x="51349" y="28273"/>
                  </a:lnTo>
                  <a:cubicBezTo>
                    <a:pt x="548313" y="336640"/>
                    <a:pt x="889985" y="765699"/>
                    <a:pt x="1015688" y="1241574"/>
                  </a:cubicBezTo>
                  <a:cubicBezTo>
                    <a:pt x="1237379" y="2079074"/>
                    <a:pt x="1369323" y="2865553"/>
                    <a:pt x="2612091" y="3301381"/>
                  </a:cubicBezTo>
                  <a:cubicBezTo>
                    <a:pt x="3048042" y="3458116"/>
                    <a:pt x="3568390" y="3539184"/>
                    <a:pt x="3864372" y="3822602"/>
                  </a:cubicBezTo>
                  <a:cubicBezTo>
                    <a:pt x="4103891" y="4051542"/>
                    <a:pt x="4124694" y="4349228"/>
                    <a:pt x="4256640" y="4615136"/>
                  </a:cubicBezTo>
                  <a:cubicBezTo>
                    <a:pt x="4506818" y="5123844"/>
                    <a:pt x="5203887" y="5521970"/>
                    <a:pt x="5950189" y="5547661"/>
                  </a:cubicBezTo>
                  <a:lnTo>
                    <a:pt x="6096001" y="5547753"/>
                  </a:lnTo>
                  <a:lnTo>
                    <a:pt x="6096001" y="6631574"/>
                  </a:lnTo>
                  <a:lnTo>
                    <a:pt x="0" y="663157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badi" panose="020B0604020104020204" pitchFamily="34" charset="0"/>
                <a:ea typeface="阿里巴巴普惠体 R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AB963E1-B495-D4D4-7959-4E3CCE91F68B}"/>
                </a:ext>
              </a:extLst>
            </p:cNvPr>
            <p:cNvSpPr/>
            <p:nvPr/>
          </p:nvSpPr>
          <p:spPr>
            <a:xfrm flipH="1">
              <a:off x="6082719" y="5283200"/>
              <a:ext cx="6096001" cy="1574799"/>
            </a:xfrm>
            <a:custGeom>
              <a:avLst/>
              <a:gdLst>
                <a:gd name="connsiteX0" fmla="*/ 0 w 6096001"/>
                <a:gd name="connsiteY0" fmla="*/ 0 h 6631574"/>
                <a:gd name="connsiteX1" fmla="*/ 51349 w 6096001"/>
                <a:gd name="connsiteY1" fmla="*/ 28273 h 6631574"/>
                <a:gd name="connsiteX2" fmla="*/ 1015688 w 6096001"/>
                <a:gd name="connsiteY2" fmla="*/ 1241574 h 6631574"/>
                <a:gd name="connsiteX3" fmla="*/ 2612091 w 6096001"/>
                <a:gd name="connsiteY3" fmla="*/ 3301381 h 6631574"/>
                <a:gd name="connsiteX4" fmla="*/ 3864372 w 6096001"/>
                <a:gd name="connsiteY4" fmla="*/ 3822602 h 6631574"/>
                <a:gd name="connsiteX5" fmla="*/ 4256640 w 6096001"/>
                <a:gd name="connsiteY5" fmla="*/ 4615136 h 6631574"/>
                <a:gd name="connsiteX6" fmla="*/ 5950189 w 6096001"/>
                <a:gd name="connsiteY6" fmla="*/ 5547661 h 6631574"/>
                <a:gd name="connsiteX7" fmla="*/ 6096001 w 6096001"/>
                <a:gd name="connsiteY7" fmla="*/ 5547753 h 6631574"/>
                <a:gd name="connsiteX8" fmla="*/ 6096001 w 6096001"/>
                <a:gd name="connsiteY8" fmla="*/ 6631574 h 6631574"/>
                <a:gd name="connsiteX9" fmla="*/ 0 w 6096001"/>
                <a:gd name="connsiteY9" fmla="*/ 6631574 h 663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1" h="6631574">
                  <a:moveTo>
                    <a:pt x="0" y="0"/>
                  </a:moveTo>
                  <a:lnTo>
                    <a:pt x="51349" y="28273"/>
                  </a:lnTo>
                  <a:cubicBezTo>
                    <a:pt x="548313" y="336640"/>
                    <a:pt x="889985" y="765699"/>
                    <a:pt x="1015688" y="1241574"/>
                  </a:cubicBezTo>
                  <a:cubicBezTo>
                    <a:pt x="1237379" y="2079074"/>
                    <a:pt x="1369323" y="2865553"/>
                    <a:pt x="2612091" y="3301381"/>
                  </a:cubicBezTo>
                  <a:cubicBezTo>
                    <a:pt x="3048042" y="3458116"/>
                    <a:pt x="3568390" y="3539184"/>
                    <a:pt x="3864372" y="3822602"/>
                  </a:cubicBezTo>
                  <a:cubicBezTo>
                    <a:pt x="4103891" y="4051542"/>
                    <a:pt x="4124694" y="4349228"/>
                    <a:pt x="4256640" y="4615136"/>
                  </a:cubicBezTo>
                  <a:cubicBezTo>
                    <a:pt x="4506818" y="5123844"/>
                    <a:pt x="5203887" y="5521970"/>
                    <a:pt x="5950189" y="5547661"/>
                  </a:cubicBezTo>
                  <a:lnTo>
                    <a:pt x="6096001" y="5547753"/>
                  </a:lnTo>
                  <a:lnTo>
                    <a:pt x="6096001" y="6631574"/>
                  </a:lnTo>
                  <a:lnTo>
                    <a:pt x="0" y="663157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badi" panose="020B0604020104020204" pitchFamily="34" charset="0"/>
                <a:ea typeface="阿里巴巴普惠体 R"/>
                <a:cs typeface="+mn-cs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6C3EC697-588C-5634-D31E-7BC4E340D658}"/>
              </a:ext>
            </a:extLst>
          </p:cNvPr>
          <p:cNvSpPr txBox="1"/>
          <p:nvPr/>
        </p:nvSpPr>
        <p:spPr>
          <a:xfrm>
            <a:off x="3264937" y="971003"/>
            <a:ext cx="56621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全面复盘</a:t>
            </a:r>
            <a:r>
              <a:rPr lang="en-US" altLang="zh-CN" sz="3200" dirty="0">
                <a:solidFill>
                  <a:schemeClr val="bg1"/>
                </a:solidFill>
              </a:rPr>
              <a:t>20XX</a:t>
            </a:r>
            <a:r>
              <a:rPr lang="en-US" altLang="zh-CN" sz="4400" dirty="0">
                <a:solidFill>
                  <a:schemeClr val="bg1"/>
                </a:solidFill>
              </a:rPr>
              <a:t>·</a:t>
            </a:r>
            <a:r>
              <a:rPr lang="zh-CN" altLang="en-US" sz="3200" dirty="0">
                <a:solidFill>
                  <a:schemeClr val="bg1"/>
                </a:solidFill>
              </a:rPr>
              <a:t>崭新开启</a:t>
            </a:r>
            <a:r>
              <a:rPr lang="en-US" altLang="zh-CN" sz="3200" dirty="0">
                <a:solidFill>
                  <a:schemeClr val="bg1"/>
                </a:solidFill>
              </a:rPr>
              <a:t>20XX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3DF763DC-95B1-0CB1-0F96-ACF4A12F5B89}"/>
              </a:ext>
            </a:extLst>
          </p:cNvPr>
          <p:cNvGrpSpPr/>
          <p:nvPr/>
        </p:nvGrpSpPr>
        <p:grpSpPr>
          <a:xfrm>
            <a:off x="913139" y="2075600"/>
            <a:ext cx="10537463" cy="2215991"/>
            <a:chOff x="913139" y="1997444"/>
            <a:chExt cx="10537463" cy="22159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20883B0-F39E-B18F-CDD0-18383CADD716}"/>
                </a:ext>
              </a:extLst>
            </p:cNvPr>
            <p:cNvSpPr txBox="1"/>
            <p:nvPr/>
          </p:nvSpPr>
          <p:spPr>
            <a:xfrm>
              <a:off x="913139" y="1997444"/>
              <a:ext cx="1053746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b="1" spc="-300" dirty="0">
                  <a:solidFill>
                    <a:schemeClr val="bg1"/>
                  </a:solidFill>
                  <a:effectLst>
                    <a:outerShdw blurRad="127000" dist="228600" dir="5400000" sx="96000" sy="96000" algn="t" rotWithShape="0">
                      <a:schemeClr val="accent1">
                        <a:lumMod val="50000"/>
                        <a:alpha val="48000"/>
                      </a:scheme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年度复盘报告</a:t>
              </a:r>
              <a:endParaRPr lang="zh-CN" altLang="en-US" sz="13800" b="1" i="1" spc="-300" dirty="0">
                <a:solidFill>
                  <a:schemeClr val="bg1"/>
                </a:solidFill>
                <a:effectLst>
                  <a:outerShdw blurRad="127000" dist="228600" dir="5400000" sx="96000" sy="96000" algn="t" rotWithShape="0">
                    <a:schemeClr val="accent1">
                      <a:lumMod val="50000"/>
                      <a:alpha val="48000"/>
                    </a:schemeClr>
                  </a:outerShdw>
                </a:effectLst>
                <a:latin typeface="+mj-lt"/>
                <a:ea typeface="华文隶书" panose="02010800040101010101" pitchFamily="2" charset="-122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6ED70E94-8FFD-2494-6806-1FDC9419FF00}"/>
                </a:ext>
              </a:extLst>
            </p:cNvPr>
            <p:cNvSpPr/>
            <p:nvPr/>
          </p:nvSpPr>
          <p:spPr>
            <a:xfrm rot="21360000">
              <a:off x="4702440" y="2829795"/>
              <a:ext cx="1046284" cy="1989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B82A2ABC-E8CB-07B1-69AE-88E297C4497F}"/>
                </a:ext>
              </a:extLst>
            </p:cNvPr>
            <p:cNvSpPr/>
            <p:nvPr/>
          </p:nvSpPr>
          <p:spPr>
            <a:xfrm>
              <a:off x="6813474" y="2602110"/>
              <a:ext cx="348112" cy="299163"/>
            </a:xfrm>
            <a:custGeom>
              <a:avLst/>
              <a:gdLst>
                <a:gd name="connsiteX0" fmla="*/ 0 w 363187"/>
                <a:gd name="connsiteY0" fmla="*/ 0 h 345741"/>
                <a:gd name="connsiteX1" fmla="*/ 363187 w 363187"/>
                <a:gd name="connsiteY1" fmla="*/ 0 h 345741"/>
                <a:gd name="connsiteX2" fmla="*/ 363187 w 363187"/>
                <a:gd name="connsiteY2" fmla="*/ 345741 h 345741"/>
                <a:gd name="connsiteX3" fmla="*/ 0 w 363187"/>
                <a:gd name="connsiteY3" fmla="*/ 345741 h 345741"/>
                <a:gd name="connsiteX4" fmla="*/ 0 w 363187"/>
                <a:gd name="connsiteY4" fmla="*/ 0 h 345741"/>
                <a:gd name="connsiteX0" fmla="*/ 0 w 363187"/>
                <a:gd name="connsiteY0" fmla="*/ 0 h 345741"/>
                <a:gd name="connsiteX1" fmla="*/ 363187 w 363187"/>
                <a:gd name="connsiteY1" fmla="*/ 0 h 345741"/>
                <a:gd name="connsiteX2" fmla="*/ 363187 w 363187"/>
                <a:gd name="connsiteY2" fmla="*/ 345741 h 345741"/>
                <a:gd name="connsiteX3" fmla="*/ 148046 w 363187"/>
                <a:gd name="connsiteY3" fmla="*/ 341387 h 345741"/>
                <a:gd name="connsiteX4" fmla="*/ 0 w 363187"/>
                <a:gd name="connsiteY4" fmla="*/ 0 h 345741"/>
                <a:gd name="connsiteX0" fmla="*/ 0 w 356656"/>
                <a:gd name="connsiteY0" fmla="*/ 176348 h 345741"/>
                <a:gd name="connsiteX1" fmla="*/ 356656 w 356656"/>
                <a:gd name="connsiteY1" fmla="*/ 0 h 345741"/>
                <a:gd name="connsiteX2" fmla="*/ 356656 w 356656"/>
                <a:gd name="connsiteY2" fmla="*/ 345741 h 345741"/>
                <a:gd name="connsiteX3" fmla="*/ 141515 w 356656"/>
                <a:gd name="connsiteY3" fmla="*/ 341387 h 345741"/>
                <a:gd name="connsiteX4" fmla="*/ 0 w 356656"/>
                <a:gd name="connsiteY4" fmla="*/ 176348 h 345741"/>
                <a:gd name="connsiteX0" fmla="*/ 0 w 356656"/>
                <a:gd name="connsiteY0" fmla="*/ 126274 h 295667"/>
                <a:gd name="connsiteX1" fmla="*/ 130233 w 356656"/>
                <a:gd name="connsiteY1" fmla="*/ 0 h 295667"/>
                <a:gd name="connsiteX2" fmla="*/ 356656 w 356656"/>
                <a:gd name="connsiteY2" fmla="*/ 295667 h 295667"/>
                <a:gd name="connsiteX3" fmla="*/ 141515 w 356656"/>
                <a:gd name="connsiteY3" fmla="*/ 291313 h 295667"/>
                <a:gd name="connsiteX4" fmla="*/ 0 w 356656"/>
                <a:gd name="connsiteY4" fmla="*/ 126274 h 295667"/>
                <a:gd name="connsiteX0" fmla="*/ 0 w 332707"/>
                <a:gd name="connsiteY0" fmla="*/ 126274 h 291313"/>
                <a:gd name="connsiteX1" fmla="*/ 130233 w 332707"/>
                <a:gd name="connsiteY1" fmla="*/ 0 h 291313"/>
                <a:gd name="connsiteX2" fmla="*/ 332707 w 332707"/>
                <a:gd name="connsiteY2" fmla="*/ 165039 h 291313"/>
                <a:gd name="connsiteX3" fmla="*/ 141515 w 332707"/>
                <a:gd name="connsiteY3" fmla="*/ 291313 h 291313"/>
                <a:gd name="connsiteX4" fmla="*/ 0 w 332707"/>
                <a:gd name="connsiteY4" fmla="*/ 126274 h 291313"/>
                <a:gd name="connsiteX0" fmla="*/ 0 w 332707"/>
                <a:gd name="connsiteY0" fmla="*/ 126274 h 280428"/>
                <a:gd name="connsiteX1" fmla="*/ 130233 w 332707"/>
                <a:gd name="connsiteY1" fmla="*/ 0 h 280428"/>
                <a:gd name="connsiteX2" fmla="*/ 332707 w 332707"/>
                <a:gd name="connsiteY2" fmla="*/ 165039 h 280428"/>
                <a:gd name="connsiteX3" fmla="*/ 178526 w 332707"/>
                <a:gd name="connsiteY3" fmla="*/ 280428 h 280428"/>
                <a:gd name="connsiteX4" fmla="*/ 0 w 332707"/>
                <a:gd name="connsiteY4" fmla="*/ 126274 h 28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707" h="280428">
                  <a:moveTo>
                    <a:pt x="0" y="126274"/>
                  </a:moveTo>
                  <a:lnTo>
                    <a:pt x="130233" y="0"/>
                  </a:lnTo>
                  <a:lnTo>
                    <a:pt x="332707" y="165039"/>
                  </a:lnTo>
                  <a:lnTo>
                    <a:pt x="178526" y="280428"/>
                  </a:lnTo>
                  <a:lnTo>
                    <a:pt x="0" y="12627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D05C4673-CAD9-2905-ACD6-5E3525B92EAE}"/>
                </a:ext>
              </a:extLst>
            </p:cNvPr>
            <p:cNvSpPr/>
            <p:nvPr/>
          </p:nvSpPr>
          <p:spPr>
            <a:xfrm rot="21317610">
              <a:off x="9674425" y="2887273"/>
              <a:ext cx="1491794" cy="2392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F4E863CE-1D84-BEDF-D9AC-B5D579E092C3}"/>
                </a:ext>
              </a:extLst>
            </p:cNvPr>
            <p:cNvSpPr/>
            <p:nvPr/>
          </p:nvSpPr>
          <p:spPr>
            <a:xfrm rot="10740000" flipH="1">
              <a:off x="1975240" y="2630731"/>
              <a:ext cx="216000" cy="118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6C375FA1-ED45-AB10-5807-95DD4AE1BA8E}"/>
              </a:ext>
            </a:extLst>
          </p:cNvPr>
          <p:cNvSpPr txBox="1"/>
          <p:nvPr/>
        </p:nvSpPr>
        <p:spPr>
          <a:xfrm>
            <a:off x="4843093" y="4471731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2F8856E-2788-ED38-38EB-59ED217FB995}"/>
              </a:ext>
            </a:extLst>
          </p:cNvPr>
          <p:cNvGrpSpPr/>
          <p:nvPr/>
        </p:nvGrpSpPr>
        <p:grpSpPr>
          <a:xfrm>
            <a:off x="2712677" y="4737582"/>
            <a:ext cx="7178560" cy="2298830"/>
            <a:chOff x="2712677" y="4737582"/>
            <a:chExt cx="7178560" cy="2298830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29B97799-051C-B2F2-128B-C2A83741862A}"/>
                </a:ext>
              </a:extLst>
            </p:cNvPr>
            <p:cNvGrpSpPr/>
            <p:nvPr/>
          </p:nvGrpSpPr>
          <p:grpSpPr>
            <a:xfrm>
              <a:off x="2712677" y="4737582"/>
              <a:ext cx="2668572" cy="2298830"/>
              <a:chOff x="2891096" y="4876118"/>
              <a:chExt cx="2668572" cy="2298830"/>
            </a:xfrm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606322BF-47B5-286C-6CC5-E413F99ECBAB}"/>
                  </a:ext>
                </a:extLst>
              </p:cNvPr>
              <p:cNvSpPr/>
              <p:nvPr/>
            </p:nvSpPr>
            <p:spPr>
              <a:xfrm>
                <a:off x="2891096" y="4876118"/>
                <a:ext cx="2668572" cy="2298830"/>
              </a:xfrm>
              <a:custGeom>
                <a:avLst/>
                <a:gdLst>
                  <a:gd name="connsiteX0" fmla="*/ 32389 w 1540076"/>
                  <a:gd name="connsiteY0" fmla="*/ 420781 h 1326692"/>
                  <a:gd name="connsiteX1" fmla="*/ 2968 w 1540076"/>
                  <a:gd name="connsiteY1" fmla="*/ 483861 h 1326692"/>
                  <a:gd name="connsiteX2" fmla="*/ 298299 w 1540076"/>
                  <a:gd name="connsiteY2" fmla="*/ 1294304 h 1326692"/>
                  <a:gd name="connsiteX3" fmla="*/ 361379 w 1540076"/>
                  <a:gd name="connsiteY3" fmla="*/ 1323725 h 1326692"/>
                  <a:gd name="connsiteX4" fmla="*/ 1507687 w 1540076"/>
                  <a:gd name="connsiteY4" fmla="*/ 905911 h 1326692"/>
                  <a:gd name="connsiteX5" fmla="*/ 1537109 w 1540076"/>
                  <a:gd name="connsiteY5" fmla="*/ 842832 h 1326692"/>
                  <a:gd name="connsiteX6" fmla="*/ 1241857 w 1540076"/>
                  <a:gd name="connsiteY6" fmla="*/ 32389 h 1326692"/>
                  <a:gd name="connsiteX7" fmla="*/ 1178777 w 1540076"/>
                  <a:gd name="connsiteY7" fmla="*/ 2968 h 1326692"/>
                  <a:gd name="connsiteX8" fmla="*/ 32389 w 1540076"/>
                  <a:gd name="connsiteY8" fmla="*/ 420781 h 132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0076" h="1326692">
                    <a:moveTo>
                      <a:pt x="32389" y="420781"/>
                    </a:moveTo>
                    <a:cubicBezTo>
                      <a:pt x="6885" y="430135"/>
                      <a:pt x="-6307" y="458357"/>
                      <a:pt x="2968" y="483861"/>
                    </a:cubicBezTo>
                    <a:lnTo>
                      <a:pt x="298299" y="1294304"/>
                    </a:lnTo>
                    <a:cubicBezTo>
                      <a:pt x="307653" y="1319807"/>
                      <a:pt x="335875" y="1332999"/>
                      <a:pt x="361379" y="1323725"/>
                    </a:cubicBezTo>
                    <a:lnTo>
                      <a:pt x="1507687" y="905911"/>
                    </a:lnTo>
                    <a:cubicBezTo>
                      <a:pt x="1533191" y="896557"/>
                      <a:pt x="1546383" y="868335"/>
                      <a:pt x="1537109" y="842832"/>
                    </a:cubicBezTo>
                    <a:lnTo>
                      <a:pt x="1241857" y="32389"/>
                    </a:lnTo>
                    <a:cubicBezTo>
                      <a:pt x="1232503" y="6885"/>
                      <a:pt x="1204281" y="-6307"/>
                      <a:pt x="1178777" y="2968"/>
                    </a:cubicBezTo>
                    <a:lnTo>
                      <a:pt x="32389" y="420781"/>
                    </a:lnTo>
                    <a:close/>
                  </a:path>
                </a:pathLst>
              </a:custGeom>
              <a:solidFill>
                <a:srgbClr val="CCCCCC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10EC09E-1C65-A8F6-9B2F-C947FE7DC26B}"/>
                  </a:ext>
                </a:extLst>
              </p:cNvPr>
              <p:cNvSpPr/>
              <p:nvPr/>
            </p:nvSpPr>
            <p:spPr>
              <a:xfrm>
                <a:off x="2961196" y="4946357"/>
                <a:ext cx="2324243" cy="2140203"/>
              </a:xfrm>
              <a:custGeom>
                <a:avLst/>
                <a:gdLst>
                  <a:gd name="connsiteX0" fmla="*/ 1040703 w 1341358"/>
                  <a:gd name="connsiteY0" fmla="*/ 976185 h 1235146"/>
                  <a:gd name="connsiteX1" fmla="*/ 338991 w 1341358"/>
                  <a:gd name="connsiteY1" fmla="*/ 1231941 h 1235146"/>
                  <a:gd name="connsiteX2" fmla="*/ 271114 w 1341358"/>
                  <a:gd name="connsiteY2" fmla="*/ 1200282 h 1235146"/>
                  <a:gd name="connsiteX3" fmla="*/ 3205 w 1341358"/>
                  <a:gd name="connsiteY3" fmla="*/ 465231 h 1235146"/>
                  <a:gd name="connsiteX4" fmla="*/ 34865 w 1341358"/>
                  <a:gd name="connsiteY4" fmla="*/ 397354 h 1235146"/>
                  <a:gd name="connsiteX5" fmla="*/ 1116415 w 1341358"/>
                  <a:gd name="connsiteY5" fmla="*/ 3205 h 1235146"/>
                  <a:gd name="connsiteX6" fmla="*/ 1184292 w 1341358"/>
                  <a:gd name="connsiteY6" fmla="*/ 34865 h 1235146"/>
                  <a:gd name="connsiteX7" fmla="*/ 1313729 w 1341358"/>
                  <a:gd name="connsiteY7" fmla="*/ 389999 h 1235146"/>
                  <a:gd name="connsiteX8" fmla="*/ 1040703 w 1341358"/>
                  <a:gd name="connsiteY8" fmla="*/ 976185 h 123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1358" h="1235146">
                    <a:moveTo>
                      <a:pt x="1040703" y="976185"/>
                    </a:moveTo>
                    <a:lnTo>
                      <a:pt x="338991" y="1231941"/>
                    </a:lnTo>
                    <a:cubicBezTo>
                      <a:pt x="311489" y="1241935"/>
                      <a:pt x="281108" y="1227784"/>
                      <a:pt x="271114" y="1200282"/>
                    </a:cubicBezTo>
                    <a:lnTo>
                      <a:pt x="3205" y="465231"/>
                    </a:lnTo>
                    <a:cubicBezTo>
                      <a:pt x="-6788" y="437728"/>
                      <a:pt x="7363" y="407348"/>
                      <a:pt x="34865" y="397354"/>
                    </a:cubicBezTo>
                    <a:lnTo>
                      <a:pt x="1116415" y="3205"/>
                    </a:lnTo>
                    <a:cubicBezTo>
                      <a:pt x="1143917" y="-6788"/>
                      <a:pt x="1174298" y="7363"/>
                      <a:pt x="1184292" y="34865"/>
                    </a:cubicBezTo>
                    <a:lnTo>
                      <a:pt x="1313729" y="389999"/>
                    </a:lnTo>
                    <a:cubicBezTo>
                      <a:pt x="1399914" y="627207"/>
                      <a:pt x="1277752" y="889520"/>
                      <a:pt x="1040703" y="976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90F8B74-8E1A-A90E-C9FF-DA623220B99A}"/>
                  </a:ext>
                </a:extLst>
              </p:cNvPr>
              <p:cNvSpPr/>
              <p:nvPr/>
            </p:nvSpPr>
            <p:spPr>
              <a:xfrm>
                <a:off x="3561204" y="5660809"/>
                <a:ext cx="347741" cy="163979"/>
              </a:xfrm>
              <a:custGeom>
                <a:avLst/>
                <a:gdLst>
                  <a:gd name="connsiteX0" fmla="*/ 189552 w 200687"/>
                  <a:gd name="connsiteY0" fmla="*/ 32842 h 94635"/>
                  <a:gd name="connsiteX1" fmla="*/ 22778 w 200687"/>
                  <a:gd name="connsiteY1" fmla="*/ 93603 h 94635"/>
                  <a:gd name="connsiteX2" fmla="*/ 1032 w 200687"/>
                  <a:gd name="connsiteY2" fmla="*/ 83530 h 94635"/>
                  <a:gd name="connsiteX3" fmla="*/ 11106 w 200687"/>
                  <a:gd name="connsiteY3" fmla="*/ 61784 h 94635"/>
                  <a:gd name="connsiteX4" fmla="*/ 11186 w 200687"/>
                  <a:gd name="connsiteY4" fmla="*/ 61784 h 94635"/>
                  <a:gd name="connsiteX5" fmla="*/ 177959 w 200687"/>
                  <a:gd name="connsiteY5" fmla="*/ 1022 h 94635"/>
                  <a:gd name="connsiteX6" fmla="*/ 199705 w 200687"/>
                  <a:gd name="connsiteY6" fmla="*/ 11176 h 94635"/>
                  <a:gd name="connsiteX7" fmla="*/ 189552 w 200687"/>
                  <a:gd name="connsiteY7" fmla="*/ 32842 h 9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687" h="94635">
                    <a:moveTo>
                      <a:pt x="189552" y="32842"/>
                    </a:moveTo>
                    <a:lnTo>
                      <a:pt x="22778" y="93603"/>
                    </a:lnTo>
                    <a:cubicBezTo>
                      <a:pt x="13984" y="96801"/>
                      <a:pt x="4230" y="92324"/>
                      <a:pt x="1032" y="83530"/>
                    </a:cubicBezTo>
                    <a:cubicBezTo>
                      <a:pt x="-2166" y="74735"/>
                      <a:pt x="2311" y="64981"/>
                      <a:pt x="11106" y="61784"/>
                    </a:cubicBezTo>
                    <a:cubicBezTo>
                      <a:pt x="11106" y="61784"/>
                      <a:pt x="11186" y="61784"/>
                      <a:pt x="11186" y="61784"/>
                    </a:cubicBezTo>
                    <a:lnTo>
                      <a:pt x="177959" y="1022"/>
                    </a:lnTo>
                    <a:cubicBezTo>
                      <a:pt x="186753" y="-2176"/>
                      <a:pt x="196507" y="2381"/>
                      <a:pt x="199705" y="11176"/>
                    </a:cubicBezTo>
                    <a:cubicBezTo>
                      <a:pt x="202823" y="19970"/>
                      <a:pt x="198266" y="29644"/>
                      <a:pt x="189552" y="3284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772A13B-B99D-54CE-166E-A36C1D76BF76}"/>
                  </a:ext>
                </a:extLst>
              </p:cNvPr>
              <p:cNvSpPr/>
              <p:nvPr/>
            </p:nvSpPr>
            <p:spPr>
              <a:xfrm>
                <a:off x="3602364" y="5537515"/>
                <a:ext cx="995294" cy="400159"/>
              </a:xfrm>
              <a:custGeom>
                <a:avLst/>
                <a:gdLst>
                  <a:gd name="connsiteX0" fmla="*/ 563304 w 574400"/>
                  <a:gd name="connsiteY0" fmla="*/ 32922 h 230938"/>
                  <a:gd name="connsiteX1" fmla="*/ 22768 w 574400"/>
                  <a:gd name="connsiteY1" fmla="*/ 229916 h 230938"/>
                  <a:gd name="connsiteX2" fmla="*/ 1022 w 574400"/>
                  <a:gd name="connsiteY2" fmla="*/ 219763 h 230938"/>
                  <a:gd name="connsiteX3" fmla="*/ 11176 w 574400"/>
                  <a:gd name="connsiteY3" fmla="*/ 198017 h 230938"/>
                  <a:gd name="connsiteX4" fmla="*/ 551711 w 574400"/>
                  <a:gd name="connsiteY4" fmla="*/ 1022 h 230938"/>
                  <a:gd name="connsiteX5" fmla="*/ 573377 w 574400"/>
                  <a:gd name="connsiteY5" fmla="*/ 11176 h 230938"/>
                  <a:gd name="connsiteX6" fmla="*/ 563304 w 574400"/>
                  <a:gd name="connsiteY6" fmla="*/ 32922 h 230938"/>
                  <a:gd name="connsiteX7" fmla="*/ 563304 w 574400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00" h="230938">
                    <a:moveTo>
                      <a:pt x="563304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377" y="11176"/>
                    </a:cubicBezTo>
                    <a:cubicBezTo>
                      <a:pt x="576575" y="20050"/>
                      <a:pt x="572018" y="29724"/>
                      <a:pt x="563304" y="32922"/>
                    </a:cubicBezTo>
                    <a:lnTo>
                      <a:pt x="563304" y="329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77FB14F-A0DB-68B4-EC85-78DF5A91BB4A}"/>
                  </a:ext>
                </a:extLst>
              </p:cNvPr>
              <p:cNvSpPr/>
              <p:nvPr/>
            </p:nvSpPr>
            <p:spPr>
              <a:xfrm>
                <a:off x="3649586" y="5667181"/>
                <a:ext cx="995392" cy="400037"/>
              </a:xfrm>
              <a:custGeom>
                <a:avLst/>
                <a:gdLst>
                  <a:gd name="connsiteX0" fmla="*/ 563313 w 574457"/>
                  <a:gd name="connsiteY0" fmla="*/ 32842 h 230868"/>
                  <a:gd name="connsiteX1" fmla="*/ 22778 w 574457"/>
                  <a:gd name="connsiteY1" fmla="*/ 229836 h 230868"/>
                  <a:gd name="connsiteX2" fmla="*/ 1032 w 574457"/>
                  <a:gd name="connsiteY2" fmla="*/ 219763 h 230868"/>
                  <a:gd name="connsiteX3" fmla="*/ 11106 w 574457"/>
                  <a:gd name="connsiteY3" fmla="*/ 198017 h 230868"/>
                  <a:gd name="connsiteX4" fmla="*/ 11186 w 574457"/>
                  <a:gd name="connsiteY4" fmla="*/ 198017 h 230868"/>
                  <a:gd name="connsiteX5" fmla="*/ 551721 w 574457"/>
                  <a:gd name="connsiteY5" fmla="*/ 1022 h 230868"/>
                  <a:gd name="connsiteX6" fmla="*/ 573467 w 574457"/>
                  <a:gd name="connsiteY6" fmla="*/ 11176 h 230868"/>
                  <a:gd name="connsiteX7" fmla="*/ 563313 w 574457"/>
                  <a:gd name="connsiteY7" fmla="*/ 32842 h 230868"/>
                  <a:gd name="connsiteX8" fmla="*/ 563313 w 574457"/>
                  <a:gd name="connsiteY8" fmla="*/ 32842 h 230868"/>
                  <a:gd name="connsiteX9" fmla="*/ 563313 w 574457"/>
                  <a:gd name="connsiteY9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457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585" y="19890"/>
                      <a:pt x="572108" y="29644"/>
                      <a:pt x="563313" y="32842"/>
                    </a:cubicBezTo>
                    <a:lnTo>
                      <a:pt x="563313" y="32842"/>
                    </a:lnTo>
                    <a:lnTo>
                      <a:pt x="563313" y="3284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3DC2036-435D-4268-8D66-1D6155233B28}"/>
                  </a:ext>
                </a:extLst>
              </p:cNvPr>
              <p:cNvSpPr/>
              <p:nvPr/>
            </p:nvSpPr>
            <p:spPr>
              <a:xfrm>
                <a:off x="3696703" y="5796570"/>
                <a:ext cx="995430" cy="400159"/>
              </a:xfrm>
              <a:custGeom>
                <a:avLst/>
                <a:gdLst>
                  <a:gd name="connsiteX0" fmla="*/ 563303 w 574479"/>
                  <a:gd name="connsiteY0" fmla="*/ 32922 h 230938"/>
                  <a:gd name="connsiteX1" fmla="*/ 22768 w 574479"/>
                  <a:gd name="connsiteY1" fmla="*/ 229916 h 230938"/>
                  <a:gd name="connsiteX2" fmla="*/ 1022 w 574479"/>
                  <a:gd name="connsiteY2" fmla="*/ 219763 h 230938"/>
                  <a:gd name="connsiteX3" fmla="*/ 11176 w 574479"/>
                  <a:gd name="connsiteY3" fmla="*/ 198017 h 230938"/>
                  <a:gd name="connsiteX4" fmla="*/ 551711 w 574479"/>
                  <a:gd name="connsiteY4" fmla="*/ 1022 h 230938"/>
                  <a:gd name="connsiteX5" fmla="*/ 573457 w 574479"/>
                  <a:gd name="connsiteY5" fmla="*/ 11176 h 230938"/>
                  <a:gd name="connsiteX6" fmla="*/ 563303 w 574479"/>
                  <a:gd name="connsiteY6" fmla="*/ 32922 h 230938"/>
                  <a:gd name="connsiteX7" fmla="*/ 563303 w 574479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79" h="230938">
                    <a:moveTo>
                      <a:pt x="563303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457" y="11176"/>
                    </a:cubicBezTo>
                    <a:cubicBezTo>
                      <a:pt x="576655" y="19970"/>
                      <a:pt x="572098" y="29724"/>
                      <a:pt x="563303" y="32922"/>
                    </a:cubicBezTo>
                    <a:lnTo>
                      <a:pt x="563303" y="329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83CF47B-93D1-D31A-D960-7EB294EA9803}"/>
                  </a:ext>
                </a:extLst>
              </p:cNvPr>
              <p:cNvSpPr/>
              <p:nvPr/>
            </p:nvSpPr>
            <p:spPr>
              <a:xfrm>
                <a:off x="3743926" y="5926236"/>
                <a:ext cx="995448" cy="400037"/>
              </a:xfrm>
              <a:custGeom>
                <a:avLst/>
                <a:gdLst>
                  <a:gd name="connsiteX0" fmla="*/ 563313 w 574489"/>
                  <a:gd name="connsiteY0" fmla="*/ 32842 h 230868"/>
                  <a:gd name="connsiteX1" fmla="*/ 22778 w 574489"/>
                  <a:gd name="connsiteY1" fmla="*/ 229836 h 230868"/>
                  <a:gd name="connsiteX2" fmla="*/ 1032 w 574489"/>
                  <a:gd name="connsiteY2" fmla="*/ 219763 h 230868"/>
                  <a:gd name="connsiteX3" fmla="*/ 11106 w 574489"/>
                  <a:gd name="connsiteY3" fmla="*/ 198017 h 230868"/>
                  <a:gd name="connsiteX4" fmla="*/ 11186 w 574489"/>
                  <a:gd name="connsiteY4" fmla="*/ 198017 h 230868"/>
                  <a:gd name="connsiteX5" fmla="*/ 551721 w 574489"/>
                  <a:gd name="connsiteY5" fmla="*/ 1022 h 230868"/>
                  <a:gd name="connsiteX6" fmla="*/ 573467 w 574489"/>
                  <a:gd name="connsiteY6" fmla="*/ 11176 h 230868"/>
                  <a:gd name="connsiteX7" fmla="*/ 563313 w 574489"/>
                  <a:gd name="connsiteY7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89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665" y="19890"/>
                      <a:pt x="572108" y="29644"/>
                      <a:pt x="563313" y="3284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560015C9-4F1D-FA71-CB5C-66D1DE54ECAD}"/>
                </a:ext>
              </a:extLst>
            </p:cNvPr>
            <p:cNvGrpSpPr/>
            <p:nvPr/>
          </p:nvGrpSpPr>
          <p:grpSpPr>
            <a:xfrm>
              <a:off x="4132457" y="4737582"/>
              <a:ext cx="2668572" cy="2298830"/>
              <a:chOff x="2891096" y="4876118"/>
              <a:chExt cx="2668572" cy="2298830"/>
            </a:xfrm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2436DBFC-A39E-B7DA-73DA-291D2574C62C}"/>
                  </a:ext>
                </a:extLst>
              </p:cNvPr>
              <p:cNvSpPr/>
              <p:nvPr/>
            </p:nvSpPr>
            <p:spPr>
              <a:xfrm>
                <a:off x="2891096" y="4876118"/>
                <a:ext cx="2668572" cy="2298830"/>
              </a:xfrm>
              <a:custGeom>
                <a:avLst/>
                <a:gdLst>
                  <a:gd name="connsiteX0" fmla="*/ 32389 w 1540076"/>
                  <a:gd name="connsiteY0" fmla="*/ 420781 h 1326692"/>
                  <a:gd name="connsiteX1" fmla="*/ 2968 w 1540076"/>
                  <a:gd name="connsiteY1" fmla="*/ 483861 h 1326692"/>
                  <a:gd name="connsiteX2" fmla="*/ 298299 w 1540076"/>
                  <a:gd name="connsiteY2" fmla="*/ 1294304 h 1326692"/>
                  <a:gd name="connsiteX3" fmla="*/ 361379 w 1540076"/>
                  <a:gd name="connsiteY3" fmla="*/ 1323725 h 1326692"/>
                  <a:gd name="connsiteX4" fmla="*/ 1507687 w 1540076"/>
                  <a:gd name="connsiteY4" fmla="*/ 905911 h 1326692"/>
                  <a:gd name="connsiteX5" fmla="*/ 1537109 w 1540076"/>
                  <a:gd name="connsiteY5" fmla="*/ 842832 h 1326692"/>
                  <a:gd name="connsiteX6" fmla="*/ 1241857 w 1540076"/>
                  <a:gd name="connsiteY6" fmla="*/ 32389 h 1326692"/>
                  <a:gd name="connsiteX7" fmla="*/ 1178777 w 1540076"/>
                  <a:gd name="connsiteY7" fmla="*/ 2968 h 1326692"/>
                  <a:gd name="connsiteX8" fmla="*/ 32389 w 1540076"/>
                  <a:gd name="connsiteY8" fmla="*/ 420781 h 132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0076" h="1326692">
                    <a:moveTo>
                      <a:pt x="32389" y="420781"/>
                    </a:moveTo>
                    <a:cubicBezTo>
                      <a:pt x="6885" y="430135"/>
                      <a:pt x="-6307" y="458357"/>
                      <a:pt x="2968" y="483861"/>
                    </a:cubicBezTo>
                    <a:lnTo>
                      <a:pt x="298299" y="1294304"/>
                    </a:lnTo>
                    <a:cubicBezTo>
                      <a:pt x="307653" y="1319807"/>
                      <a:pt x="335875" y="1332999"/>
                      <a:pt x="361379" y="1323725"/>
                    </a:cubicBezTo>
                    <a:lnTo>
                      <a:pt x="1507687" y="905911"/>
                    </a:lnTo>
                    <a:cubicBezTo>
                      <a:pt x="1533191" y="896557"/>
                      <a:pt x="1546383" y="868335"/>
                      <a:pt x="1537109" y="842832"/>
                    </a:cubicBezTo>
                    <a:lnTo>
                      <a:pt x="1241857" y="32389"/>
                    </a:lnTo>
                    <a:cubicBezTo>
                      <a:pt x="1232503" y="6885"/>
                      <a:pt x="1204281" y="-6307"/>
                      <a:pt x="1178777" y="2968"/>
                    </a:cubicBezTo>
                    <a:lnTo>
                      <a:pt x="32389" y="420781"/>
                    </a:lnTo>
                    <a:close/>
                  </a:path>
                </a:pathLst>
              </a:custGeom>
              <a:solidFill>
                <a:srgbClr val="CCCCCC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0B09783D-5720-1AC9-EDB5-48779A22B895}"/>
                  </a:ext>
                </a:extLst>
              </p:cNvPr>
              <p:cNvSpPr/>
              <p:nvPr/>
            </p:nvSpPr>
            <p:spPr>
              <a:xfrm>
                <a:off x="2961196" y="4946357"/>
                <a:ext cx="2324243" cy="2140203"/>
              </a:xfrm>
              <a:custGeom>
                <a:avLst/>
                <a:gdLst>
                  <a:gd name="connsiteX0" fmla="*/ 1040703 w 1341358"/>
                  <a:gd name="connsiteY0" fmla="*/ 976185 h 1235146"/>
                  <a:gd name="connsiteX1" fmla="*/ 338991 w 1341358"/>
                  <a:gd name="connsiteY1" fmla="*/ 1231941 h 1235146"/>
                  <a:gd name="connsiteX2" fmla="*/ 271114 w 1341358"/>
                  <a:gd name="connsiteY2" fmla="*/ 1200282 h 1235146"/>
                  <a:gd name="connsiteX3" fmla="*/ 3205 w 1341358"/>
                  <a:gd name="connsiteY3" fmla="*/ 465231 h 1235146"/>
                  <a:gd name="connsiteX4" fmla="*/ 34865 w 1341358"/>
                  <a:gd name="connsiteY4" fmla="*/ 397354 h 1235146"/>
                  <a:gd name="connsiteX5" fmla="*/ 1116415 w 1341358"/>
                  <a:gd name="connsiteY5" fmla="*/ 3205 h 1235146"/>
                  <a:gd name="connsiteX6" fmla="*/ 1184292 w 1341358"/>
                  <a:gd name="connsiteY6" fmla="*/ 34865 h 1235146"/>
                  <a:gd name="connsiteX7" fmla="*/ 1313729 w 1341358"/>
                  <a:gd name="connsiteY7" fmla="*/ 389999 h 1235146"/>
                  <a:gd name="connsiteX8" fmla="*/ 1040703 w 1341358"/>
                  <a:gd name="connsiteY8" fmla="*/ 976185 h 123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1358" h="1235146">
                    <a:moveTo>
                      <a:pt x="1040703" y="976185"/>
                    </a:moveTo>
                    <a:lnTo>
                      <a:pt x="338991" y="1231941"/>
                    </a:lnTo>
                    <a:cubicBezTo>
                      <a:pt x="311489" y="1241935"/>
                      <a:pt x="281108" y="1227784"/>
                      <a:pt x="271114" y="1200282"/>
                    </a:cubicBezTo>
                    <a:lnTo>
                      <a:pt x="3205" y="465231"/>
                    </a:lnTo>
                    <a:cubicBezTo>
                      <a:pt x="-6788" y="437728"/>
                      <a:pt x="7363" y="407348"/>
                      <a:pt x="34865" y="397354"/>
                    </a:cubicBezTo>
                    <a:lnTo>
                      <a:pt x="1116415" y="3205"/>
                    </a:lnTo>
                    <a:cubicBezTo>
                      <a:pt x="1143917" y="-6788"/>
                      <a:pt x="1174298" y="7363"/>
                      <a:pt x="1184292" y="34865"/>
                    </a:cubicBezTo>
                    <a:lnTo>
                      <a:pt x="1313729" y="389999"/>
                    </a:lnTo>
                    <a:cubicBezTo>
                      <a:pt x="1399914" y="627207"/>
                      <a:pt x="1277752" y="889520"/>
                      <a:pt x="1040703" y="976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B859E66-095D-59DE-F88B-31BAA4931480}"/>
                  </a:ext>
                </a:extLst>
              </p:cNvPr>
              <p:cNvSpPr/>
              <p:nvPr/>
            </p:nvSpPr>
            <p:spPr>
              <a:xfrm>
                <a:off x="3561204" y="5660809"/>
                <a:ext cx="347741" cy="163979"/>
              </a:xfrm>
              <a:custGeom>
                <a:avLst/>
                <a:gdLst>
                  <a:gd name="connsiteX0" fmla="*/ 189552 w 200687"/>
                  <a:gd name="connsiteY0" fmla="*/ 32842 h 94635"/>
                  <a:gd name="connsiteX1" fmla="*/ 22778 w 200687"/>
                  <a:gd name="connsiteY1" fmla="*/ 93603 h 94635"/>
                  <a:gd name="connsiteX2" fmla="*/ 1032 w 200687"/>
                  <a:gd name="connsiteY2" fmla="*/ 83530 h 94635"/>
                  <a:gd name="connsiteX3" fmla="*/ 11106 w 200687"/>
                  <a:gd name="connsiteY3" fmla="*/ 61784 h 94635"/>
                  <a:gd name="connsiteX4" fmla="*/ 11186 w 200687"/>
                  <a:gd name="connsiteY4" fmla="*/ 61784 h 94635"/>
                  <a:gd name="connsiteX5" fmla="*/ 177959 w 200687"/>
                  <a:gd name="connsiteY5" fmla="*/ 1022 h 94635"/>
                  <a:gd name="connsiteX6" fmla="*/ 199705 w 200687"/>
                  <a:gd name="connsiteY6" fmla="*/ 11176 h 94635"/>
                  <a:gd name="connsiteX7" fmla="*/ 189552 w 200687"/>
                  <a:gd name="connsiteY7" fmla="*/ 32842 h 9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687" h="94635">
                    <a:moveTo>
                      <a:pt x="189552" y="32842"/>
                    </a:moveTo>
                    <a:lnTo>
                      <a:pt x="22778" y="93603"/>
                    </a:lnTo>
                    <a:cubicBezTo>
                      <a:pt x="13984" y="96801"/>
                      <a:pt x="4230" y="92324"/>
                      <a:pt x="1032" y="83530"/>
                    </a:cubicBezTo>
                    <a:cubicBezTo>
                      <a:pt x="-2166" y="74735"/>
                      <a:pt x="2311" y="64981"/>
                      <a:pt x="11106" y="61784"/>
                    </a:cubicBezTo>
                    <a:cubicBezTo>
                      <a:pt x="11106" y="61784"/>
                      <a:pt x="11186" y="61784"/>
                      <a:pt x="11186" y="61784"/>
                    </a:cubicBezTo>
                    <a:lnTo>
                      <a:pt x="177959" y="1022"/>
                    </a:lnTo>
                    <a:cubicBezTo>
                      <a:pt x="186753" y="-2176"/>
                      <a:pt x="196507" y="2381"/>
                      <a:pt x="199705" y="11176"/>
                    </a:cubicBezTo>
                    <a:cubicBezTo>
                      <a:pt x="202823" y="19970"/>
                      <a:pt x="198266" y="29644"/>
                      <a:pt x="189552" y="3284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960B40E-C844-9D32-7154-646AC1E4124C}"/>
                  </a:ext>
                </a:extLst>
              </p:cNvPr>
              <p:cNvSpPr/>
              <p:nvPr/>
            </p:nvSpPr>
            <p:spPr>
              <a:xfrm>
                <a:off x="3602364" y="5537515"/>
                <a:ext cx="995294" cy="400159"/>
              </a:xfrm>
              <a:custGeom>
                <a:avLst/>
                <a:gdLst>
                  <a:gd name="connsiteX0" fmla="*/ 563304 w 574400"/>
                  <a:gd name="connsiteY0" fmla="*/ 32922 h 230938"/>
                  <a:gd name="connsiteX1" fmla="*/ 22768 w 574400"/>
                  <a:gd name="connsiteY1" fmla="*/ 229916 h 230938"/>
                  <a:gd name="connsiteX2" fmla="*/ 1022 w 574400"/>
                  <a:gd name="connsiteY2" fmla="*/ 219763 h 230938"/>
                  <a:gd name="connsiteX3" fmla="*/ 11176 w 574400"/>
                  <a:gd name="connsiteY3" fmla="*/ 198017 h 230938"/>
                  <a:gd name="connsiteX4" fmla="*/ 551711 w 574400"/>
                  <a:gd name="connsiteY4" fmla="*/ 1022 h 230938"/>
                  <a:gd name="connsiteX5" fmla="*/ 573377 w 574400"/>
                  <a:gd name="connsiteY5" fmla="*/ 11176 h 230938"/>
                  <a:gd name="connsiteX6" fmla="*/ 563304 w 574400"/>
                  <a:gd name="connsiteY6" fmla="*/ 32922 h 230938"/>
                  <a:gd name="connsiteX7" fmla="*/ 563304 w 574400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00" h="230938">
                    <a:moveTo>
                      <a:pt x="563304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377" y="11176"/>
                    </a:cubicBezTo>
                    <a:cubicBezTo>
                      <a:pt x="576575" y="20050"/>
                      <a:pt x="572018" y="29724"/>
                      <a:pt x="563304" y="32922"/>
                    </a:cubicBezTo>
                    <a:lnTo>
                      <a:pt x="563304" y="329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E00696AA-D270-C36E-17C9-1645E07EA304}"/>
                  </a:ext>
                </a:extLst>
              </p:cNvPr>
              <p:cNvSpPr/>
              <p:nvPr/>
            </p:nvSpPr>
            <p:spPr>
              <a:xfrm>
                <a:off x="3649586" y="5667181"/>
                <a:ext cx="995392" cy="400037"/>
              </a:xfrm>
              <a:custGeom>
                <a:avLst/>
                <a:gdLst>
                  <a:gd name="connsiteX0" fmla="*/ 563313 w 574457"/>
                  <a:gd name="connsiteY0" fmla="*/ 32842 h 230868"/>
                  <a:gd name="connsiteX1" fmla="*/ 22778 w 574457"/>
                  <a:gd name="connsiteY1" fmla="*/ 229836 h 230868"/>
                  <a:gd name="connsiteX2" fmla="*/ 1032 w 574457"/>
                  <a:gd name="connsiteY2" fmla="*/ 219763 h 230868"/>
                  <a:gd name="connsiteX3" fmla="*/ 11106 w 574457"/>
                  <a:gd name="connsiteY3" fmla="*/ 198017 h 230868"/>
                  <a:gd name="connsiteX4" fmla="*/ 11186 w 574457"/>
                  <a:gd name="connsiteY4" fmla="*/ 198017 h 230868"/>
                  <a:gd name="connsiteX5" fmla="*/ 551721 w 574457"/>
                  <a:gd name="connsiteY5" fmla="*/ 1022 h 230868"/>
                  <a:gd name="connsiteX6" fmla="*/ 573467 w 574457"/>
                  <a:gd name="connsiteY6" fmla="*/ 11176 h 230868"/>
                  <a:gd name="connsiteX7" fmla="*/ 563313 w 574457"/>
                  <a:gd name="connsiteY7" fmla="*/ 32842 h 230868"/>
                  <a:gd name="connsiteX8" fmla="*/ 563313 w 574457"/>
                  <a:gd name="connsiteY8" fmla="*/ 32842 h 230868"/>
                  <a:gd name="connsiteX9" fmla="*/ 563313 w 574457"/>
                  <a:gd name="connsiteY9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457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585" y="19890"/>
                      <a:pt x="572108" y="29644"/>
                      <a:pt x="563313" y="32842"/>
                    </a:cubicBezTo>
                    <a:lnTo>
                      <a:pt x="563313" y="32842"/>
                    </a:lnTo>
                    <a:lnTo>
                      <a:pt x="563313" y="3284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8C1F8198-447E-5E93-7DC1-3BC3D61BA2A4}"/>
                  </a:ext>
                </a:extLst>
              </p:cNvPr>
              <p:cNvSpPr/>
              <p:nvPr/>
            </p:nvSpPr>
            <p:spPr>
              <a:xfrm>
                <a:off x="3696703" y="5796570"/>
                <a:ext cx="995430" cy="400159"/>
              </a:xfrm>
              <a:custGeom>
                <a:avLst/>
                <a:gdLst>
                  <a:gd name="connsiteX0" fmla="*/ 563303 w 574479"/>
                  <a:gd name="connsiteY0" fmla="*/ 32922 h 230938"/>
                  <a:gd name="connsiteX1" fmla="*/ 22768 w 574479"/>
                  <a:gd name="connsiteY1" fmla="*/ 229916 h 230938"/>
                  <a:gd name="connsiteX2" fmla="*/ 1022 w 574479"/>
                  <a:gd name="connsiteY2" fmla="*/ 219763 h 230938"/>
                  <a:gd name="connsiteX3" fmla="*/ 11176 w 574479"/>
                  <a:gd name="connsiteY3" fmla="*/ 198017 h 230938"/>
                  <a:gd name="connsiteX4" fmla="*/ 551711 w 574479"/>
                  <a:gd name="connsiteY4" fmla="*/ 1022 h 230938"/>
                  <a:gd name="connsiteX5" fmla="*/ 573457 w 574479"/>
                  <a:gd name="connsiteY5" fmla="*/ 11176 h 230938"/>
                  <a:gd name="connsiteX6" fmla="*/ 563303 w 574479"/>
                  <a:gd name="connsiteY6" fmla="*/ 32922 h 230938"/>
                  <a:gd name="connsiteX7" fmla="*/ 563303 w 574479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79" h="230938">
                    <a:moveTo>
                      <a:pt x="563303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457" y="11176"/>
                    </a:cubicBezTo>
                    <a:cubicBezTo>
                      <a:pt x="576655" y="19970"/>
                      <a:pt x="572098" y="29724"/>
                      <a:pt x="563303" y="32922"/>
                    </a:cubicBezTo>
                    <a:lnTo>
                      <a:pt x="563303" y="329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16AC827-2118-F00F-4F18-3423E4E8F24F}"/>
                  </a:ext>
                </a:extLst>
              </p:cNvPr>
              <p:cNvSpPr/>
              <p:nvPr/>
            </p:nvSpPr>
            <p:spPr>
              <a:xfrm>
                <a:off x="3743926" y="5926236"/>
                <a:ext cx="995448" cy="400037"/>
              </a:xfrm>
              <a:custGeom>
                <a:avLst/>
                <a:gdLst>
                  <a:gd name="connsiteX0" fmla="*/ 563313 w 574489"/>
                  <a:gd name="connsiteY0" fmla="*/ 32842 h 230868"/>
                  <a:gd name="connsiteX1" fmla="*/ 22778 w 574489"/>
                  <a:gd name="connsiteY1" fmla="*/ 229836 h 230868"/>
                  <a:gd name="connsiteX2" fmla="*/ 1032 w 574489"/>
                  <a:gd name="connsiteY2" fmla="*/ 219763 h 230868"/>
                  <a:gd name="connsiteX3" fmla="*/ 11106 w 574489"/>
                  <a:gd name="connsiteY3" fmla="*/ 198017 h 230868"/>
                  <a:gd name="connsiteX4" fmla="*/ 11186 w 574489"/>
                  <a:gd name="connsiteY4" fmla="*/ 198017 h 230868"/>
                  <a:gd name="connsiteX5" fmla="*/ 551721 w 574489"/>
                  <a:gd name="connsiteY5" fmla="*/ 1022 h 230868"/>
                  <a:gd name="connsiteX6" fmla="*/ 573467 w 574489"/>
                  <a:gd name="connsiteY6" fmla="*/ 11176 h 230868"/>
                  <a:gd name="connsiteX7" fmla="*/ 563313 w 574489"/>
                  <a:gd name="connsiteY7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89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665" y="19890"/>
                      <a:pt x="572108" y="29644"/>
                      <a:pt x="563313" y="3284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B8D838AF-80A8-2043-9381-0C34ED1F4F5A}"/>
                </a:ext>
              </a:extLst>
            </p:cNvPr>
            <p:cNvGrpSpPr/>
            <p:nvPr/>
          </p:nvGrpSpPr>
          <p:grpSpPr>
            <a:xfrm>
              <a:off x="5536239" y="4737582"/>
              <a:ext cx="2668572" cy="2298830"/>
              <a:chOff x="2891096" y="4876118"/>
              <a:chExt cx="2668572" cy="2298830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9D71E2F-6231-4732-E3F4-96DFECC5D921}"/>
                  </a:ext>
                </a:extLst>
              </p:cNvPr>
              <p:cNvSpPr/>
              <p:nvPr/>
            </p:nvSpPr>
            <p:spPr>
              <a:xfrm>
                <a:off x="2891096" y="4876118"/>
                <a:ext cx="2668572" cy="2298830"/>
              </a:xfrm>
              <a:custGeom>
                <a:avLst/>
                <a:gdLst>
                  <a:gd name="connsiteX0" fmla="*/ 32389 w 1540076"/>
                  <a:gd name="connsiteY0" fmla="*/ 420781 h 1326692"/>
                  <a:gd name="connsiteX1" fmla="*/ 2968 w 1540076"/>
                  <a:gd name="connsiteY1" fmla="*/ 483861 h 1326692"/>
                  <a:gd name="connsiteX2" fmla="*/ 298299 w 1540076"/>
                  <a:gd name="connsiteY2" fmla="*/ 1294304 h 1326692"/>
                  <a:gd name="connsiteX3" fmla="*/ 361379 w 1540076"/>
                  <a:gd name="connsiteY3" fmla="*/ 1323725 h 1326692"/>
                  <a:gd name="connsiteX4" fmla="*/ 1507687 w 1540076"/>
                  <a:gd name="connsiteY4" fmla="*/ 905911 h 1326692"/>
                  <a:gd name="connsiteX5" fmla="*/ 1537109 w 1540076"/>
                  <a:gd name="connsiteY5" fmla="*/ 842832 h 1326692"/>
                  <a:gd name="connsiteX6" fmla="*/ 1241857 w 1540076"/>
                  <a:gd name="connsiteY6" fmla="*/ 32389 h 1326692"/>
                  <a:gd name="connsiteX7" fmla="*/ 1178777 w 1540076"/>
                  <a:gd name="connsiteY7" fmla="*/ 2968 h 1326692"/>
                  <a:gd name="connsiteX8" fmla="*/ 32389 w 1540076"/>
                  <a:gd name="connsiteY8" fmla="*/ 420781 h 132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0076" h="1326692">
                    <a:moveTo>
                      <a:pt x="32389" y="420781"/>
                    </a:moveTo>
                    <a:cubicBezTo>
                      <a:pt x="6885" y="430135"/>
                      <a:pt x="-6307" y="458357"/>
                      <a:pt x="2968" y="483861"/>
                    </a:cubicBezTo>
                    <a:lnTo>
                      <a:pt x="298299" y="1294304"/>
                    </a:lnTo>
                    <a:cubicBezTo>
                      <a:pt x="307653" y="1319807"/>
                      <a:pt x="335875" y="1332999"/>
                      <a:pt x="361379" y="1323725"/>
                    </a:cubicBezTo>
                    <a:lnTo>
                      <a:pt x="1507687" y="905911"/>
                    </a:lnTo>
                    <a:cubicBezTo>
                      <a:pt x="1533191" y="896557"/>
                      <a:pt x="1546383" y="868335"/>
                      <a:pt x="1537109" y="842832"/>
                    </a:cubicBezTo>
                    <a:lnTo>
                      <a:pt x="1241857" y="32389"/>
                    </a:lnTo>
                    <a:cubicBezTo>
                      <a:pt x="1232503" y="6885"/>
                      <a:pt x="1204281" y="-6307"/>
                      <a:pt x="1178777" y="2968"/>
                    </a:cubicBezTo>
                    <a:lnTo>
                      <a:pt x="32389" y="420781"/>
                    </a:lnTo>
                    <a:close/>
                  </a:path>
                </a:pathLst>
              </a:custGeom>
              <a:solidFill>
                <a:srgbClr val="CCCCCC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3A93F87-723D-B58A-682D-75FE48D93CE3}"/>
                  </a:ext>
                </a:extLst>
              </p:cNvPr>
              <p:cNvSpPr/>
              <p:nvPr/>
            </p:nvSpPr>
            <p:spPr>
              <a:xfrm>
                <a:off x="2961196" y="4946357"/>
                <a:ext cx="2324243" cy="2140203"/>
              </a:xfrm>
              <a:custGeom>
                <a:avLst/>
                <a:gdLst>
                  <a:gd name="connsiteX0" fmla="*/ 1040703 w 1341358"/>
                  <a:gd name="connsiteY0" fmla="*/ 976185 h 1235146"/>
                  <a:gd name="connsiteX1" fmla="*/ 338991 w 1341358"/>
                  <a:gd name="connsiteY1" fmla="*/ 1231941 h 1235146"/>
                  <a:gd name="connsiteX2" fmla="*/ 271114 w 1341358"/>
                  <a:gd name="connsiteY2" fmla="*/ 1200282 h 1235146"/>
                  <a:gd name="connsiteX3" fmla="*/ 3205 w 1341358"/>
                  <a:gd name="connsiteY3" fmla="*/ 465231 h 1235146"/>
                  <a:gd name="connsiteX4" fmla="*/ 34865 w 1341358"/>
                  <a:gd name="connsiteY4" fmla="*/ 397354 h 1235146"/>
                  <a:gd name="connsiteX5" fmla="*/ 1116415 w 1341358"/>
                  <a:gd name="connsiteY5" fmla="*/ 3205 h 1235146"/>
                  <a:gd name="connsiteX6" fmla="*/ 1184292 w 1341358"/>
                  <a:gd name="connsiteY6" fmla="*/ 34865 h 1235146"/>
                  <a:gd name="connsiteX7" fmla="*/ 1313729 w 1341358"/>
                  <a:gd name="connsiteY7" fmla="*/ 389999 h 1235146"/>
                  <a:gd name="connsiteX8" fmla="*/ 1040703 w 1341358"/>
                  <a:gd name="connsiteY8" fmla="*/ 976185 h 123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1358" h="1235146">
                    <a:moveTo>
                      <a:pt x="1040703" y="976185"/>
                    </a:moveTo>
                    <a:lnTo>
                      <a:pt x="338991" y="1231941"/>
                    </a:lnTo>
                    <a:cubicBezTo>
                      <a:pt x="311489" y="1241935"/>
                      <a:pt x="281108" y="1227784"/>
                      <a:pt x="271114" y="1200282"/>
                    </a:cubicBezTo>
                    <a:lnTo>
                      <a:pt x="3205" y="465231"/>
                    </a:lnTo>
                    <a:cubicBezTo>
                      <a:pt x="-6788" y="437728"/>
                      <a:pt x="7363" y="407348"/>
                      <a:pt x="34865" y="397354"/>
                    </a:cubicBezTo>
                    <a:lnTo>
                      <a:pt x="1116415" y="3205"/>
                    </a:lnTo>
                    <a:cubicBezTo>
                      <a:pt x="1143917" y="-6788"/>
                      <a:pt x="1174298" y="7363"/>
                      <a:pt x="1184292" y="34865"/>
                    </a:cubicBezTo>
                    <a:lnTo>
                      <a:pt x="1313729" y="389999"/>
                    </a:lnTo>
                    <a:cubicBezTo>
                      <a:pt x="1399914" y="627207"/>
                      <a:pt x="1277752" y="889520"/>
                      <a:pt x="1040703" y="976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44B1B97-262E-13F8-20A6-F63C0F9F7B87}"/>
                  </a:ext>
                </a:extLst>
              </p:cNvPr>
              <p:cNvSpPr/>
              <p:nvPr/>
            </p:nvSpPr>
            <p:spPr>
              <a:xfrm>
                <a:off x="3561204" y="5660809"/>
                <a:ext cx="347741" cy="163979"/>
              </a:xfrm>
              <a:custGeom>
                <a:avLst/>
                <a:gdLst>
                  <a:gd name="connsiteX0" fmla="*/ 189552 w 200687"/>
                  <a:gd name="connsiteY0" fmla="*/ 32842 h 94635"/>
                  <a:gd name="connsiteX1" fmla="*/ 22778 w 200687"/>
                  <a:gd name="connsiteY1" fmla="*/ 93603 h 94635"/>
                  <a:gd name="connsiteX2" fmla="*/ 1032 w 200687"/>
                  <a:gd name="connsiteY2" fmla="*/ 83530 h 94635"/>
                  <a:gd name="connsiteX3" fmla="*/ 11106 w 200687"/>
                  <a:gd name="connsiteY3" fmla="*/ 61784 h 94635"/>
                  <a:gd name="connsiteX4" fmla="*/ 11186 w 200687"/>
                  <a:gd name="connsiteY4" fmla="*/ 61784 h 94635"/>
                  <a:gd name="connsiteX5" fmla="*/ 177959 w 200687"/>
                  <a:gd name="connsiteY5" fmla="*/ 1022 h 94635"/>
                  <a:gd name="connsiteX6" fmla="*/ 199705 w 200687"/>
                  <a:gd name="connsiteY6" fmla="*/ 11176 h 94635"/>
                  <a:gd name="connsiteX7" fmla="*/ 189552 w 200687"/>
                  <a:gd name="connsiteY7" fmla="*/ 32842 h 9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687" h="94635">
                    <a:moveTo>
                      <a:pt x="189552" y="32842"/>
                    </a:moveTo>
                    <a:lnTo>
                      <a:pt x="22778" y="93603"/>
                    </a:lnTo>
                    <a:cubicBezTo>
                      <a:pt x="13984" y="96801"/>
                      <a:pt x="4230" y="92324"/>
                      <a:pt x="1032" y="83530"/>
                    </a:cubicBezTo>
                    <a:cubicBezTo>
                      <a:pt x="-2166" y="74735"/>
                      <a:pt x="2311" y="64981"/>
                      <a:pt x="11106" y="61784"/>
                    </a:cubicBezTo>
                    <a:cubicBezTo>
                      <a:pt x="11106" y="61784"/>
                      <a:pt x="11186" y="61784"/>
                      <a:pt x="11186" y="61784"/>
                    </a:cubicBezTo>
                    <a:lnTo>
                      <a:pt x="177959" y="1022"/>
                    </a:lnTo>
                    <a:cubicBezTo>
                      <a:pt x="186753" y="-2176"/>
                      <a:pt x="196507" y="2381"/>
                      <a:pt x="199705" y="11176"/>
                    </a:cubicBezTo>
                    <a:cubicBezTo>
                      <a:pt x="202823" y="19970"/>
                      <a:pt x="198266" y="29644"/>
                      <a:pt x="189552" y="3284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3AE49F0-12CD-C58B-BC6F-2A17ACFB7FA1}"/>
                  </a:ext>
                </a:extLst>
              </p:cNvPr>
              <p:cNvSpPr/>
              <p:nvPr/>
            </p:nvSpPr>
            <p:spPr>
              <a:xfrm>
                <a:off x="3602364" y="5537515"/>
                <a:ext cx="995294" cy="400159"/>
              </a:xfrm>
              <a:custGeom>
                <a:avLst/>
                <a:gdLst>
                  <a:gd name="connsiteX0" fmla="*/ 563304 w 574400"/>
                  <a:gd name="connsiteY0" fmla="*/ 32922 h 230938"/>
                  <a:gd name="connsiteX1" fmla="*/ 22768 w 574400"/>
                  <a:gd name="connsiteY1" fmla="*/ 229916 h 230938"/>
                  <a:gd name="connsiteX2" fmla="*/ 1022 w 574400"/>
                  <a:gd name="connsiteY2" fmla="*/ 219763 h 230938"/>
                  <a:gd name="connsiteX3" fmla="*/ 11176 w 574400"/>
                  <a:gd name="connsiteY3" fmla="*/ 198017 h 230938"/>
                  <a:gd name="connsiteX4" fmla="*/ 551711 w 574400"/>
                  <a:gd name="connsiteY4" fmla="*/ 1022 h 230938"/>
                  <a:gd name="connsiteX5" fmla="*/ 573377 w 574400"/>
                  <a:gd name="connsiteY5" fmla="*/ 11176 h 230938"/>
                  <a:gd name="connsiteX6" fmla="*/ 563304 w 574400"/>
                  <a:gd name="connsiteY6" fmla="*/ 32922 h 230938"/>
                  <a:gd name="connsiteX7" fmla="*/ 563304 w 574400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00" h="230938">
                    <a:moveTo>
                      <a:pt x="563304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377" y="11176"/>
                    </a:cubicBezTo>
                    <a:cubicBezTo>
                      <a:pt x="576575" y="20050"/>
                      <a:pt x="572018" y="29724"/>
                      <a:pt x="563304" y="32922"/>
                    </a:cubicBezTo>
                    <a:lnTo>
                      <a:pt x="563304" y="329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6A90888-7CCC-8EF4-6A7E-81A60CAF8029}"/>
                  </a:ext>
                </a:extLst>
              </p:cNvPr>
              <p:cNvSpPr/>
              <p:nvPr/>
            </p:nvSpPr>
            <p:spPr>
              <a:xfrm>
                <a:off x="3649586" y="5667181"/>
                <a:ext cx="995392" cy="400037"/>
              </a:xfrm>
              <a:custGeom>
                <a:avLst/>
                <a:gdLst>
                  <a:gd name="connsiteX0" fmla="*/ 563313 w 574457"/>
                  <a:gd name="connsiteY0" fmla="*/ 32842 h 230868"/>
                  <a:gd name="connsiteX1" fmla="*/ 22778 w 574457"/>
                  <a:gd name="connsiteY1" fmla="*/ 229836 h 230868"/>
                  <a:gd name="connsiteX2" fmla="*/ 1032 w 574457"/>
                  <a:gd name="connsiteY2" fmla="*/ 219763 h 230868"/>
                  <a:gd name="connsiteX3" fmla="*/ 11106 w 574457"/>
                  <a:gd name="connsiteY3" fmla="*/ 198017 h 230868"/>
                  <a:gd name="connsiteX4" fmla="*/ 11186 w 574457"/>
                  <a:gd name="connsiteY4" fmla="*/ 198017 h 230868"/>
                  <a:gd name="connsiteX5" fmla="*/ 551721 w 574457"/>
                  <a:gd name="connsiteY5" fmla="*/ 1022 h 230868"/>
                  <a:gd name="connsiteX6" fmla="*/ 573467 w 574457"/>
                  <a:gd name="connsiteY6" fmla="*/ 11176 h 230868"/>
                  <a:gd name="connsiteX7" fmla="*/ 563313 w 574457"/>
                  <a:gd name="connsiteY7" fmla="*/ 32842 h 230868"/>
                  <a:gd name="connsiteX8" fmla="*/ 563313 w 574457"/>
                  <a:gd name="connsiteY8" fmla="*/ 32842 h 230868"/>
                  <a:gd name="connsiteX9" fmla="*/ 563313 w 574457"/>
                  <a:gd name="connsiteY9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457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585" y="19890"/>
                      <a:pt x="572108" y="29644"/>
                      <a:pt x="563313" y="32842"/>
                    </a:cubicBezTo>
                    <a:lnTo>
                      <a:pt x="563313" y="32842"/>
                    </a:lnTo>
                    <a:lnTo>
                      <a:pt x="563313" y="3284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DACE5DA3-BDF2-E87E-CFA4-D898D2DF7490}"/>
                  </a:ext>
                </a:extLst>
              </p:cNvPr>
              <p:cNvSpPr/>
              <p:nvPr/>
            </p:nvSpPr>
            <p:spPr>
              <a:xfrm>
                <a:off x="3696703" y="5796570"/>
                <a:ext cx="995430" cy="400159"/>
              </a:xfrm>
              <a:custGeom>
                <a:avLst/>
                <a:gdLst>
                  <a:gd name="connsiteX0" fmla="*/ 563303 w 574479"/>
                  <a:gd name="connsiteY0" fmla="*/ 32922 h 230938"/>
                  <a:gd name="connsiteX1" fmla="*/ 22768 w 574479"/>
                  <a:gd name="connsiteY1" fmla="*/ 229916 h 230938"/>
                  <a:gd name="connsiteX2" fmla="*/ 1022 w 574479"/>
                  <a:gd name="connsiteY2" fmla="*/ 219763 h 230938"/>
                  <a:gd name="connsiteX3" fmla="*/ 11176 w 574479"/>
                  <a:gd name="connsiteY3" fmla="*/ 198017 h 230938"/>
                  <a:gd name="connsiteX4" fmla="*/ 551711 w 574479"/>
                  <a:gd name="connsiteY4" fmla="*/ 1022 h 230938"/>
                  <a:gd name="connsiteX5" fmla="*/ 573457 w 574479"/>
                  <a:gd name="connsiteY5" fmla="*/ 11176 h 230938"/>
                  <a:gd name="connsiteX6" fmla="*/ 563303 w 574479"/>
                  <a:gd name="connsiteY6" fmla="*/ 32922 h 230938"/>
                  <a:gd name="connsiteX7" fmla="*/ 563303 w 574479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79" h="230938">
                    <a:moveTo>
                      <a:pt x="563303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457" y="11176"/>
                    </a:cubicBezTo>
                    <a:cubicBezTo>
                      <a:pt x="576655" y="19970"/>
                      <a:pt x="572098" y="29724"/>
                      <a:pt x="563303" y="32922"/>
                    </a:cubicBezTo>
                    <a:lnTo>
                      <a:pt x="563303" y="329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680C56D4-CD75-C8BB-D20F-8424317D0D91}"/>
                  </a:ext>
                </a:extLst>
              </p:cNvPr>
              <p:cNvSpPr/>
              <p:nvPr/>
            </p:nvSpPr>
            <p:spPr>
              <a:xfrm>
                <a:off x="3743926" y="5926236"/>
                <a:ext cx="995448" cy="400037"/>
              </a:xfrm>
              <a:custGeom>
                <a:avLst/>
                <a:gdLst>
                  <a:gd name="connsiteX0" fmla="*/ 563313 w 574489"/>
                  <a:gd name="connsiteY0" fmla="*/ 32842 h 230868"/>
                  <a:gd name="connsiteX1" fmla="*/ 22778 w 574489"/>
                  <a:gd name="connsiteY1" fmla="*/ 229836 h 230868"/>
                  <a:gd name="connsiteX2" fmla="*/ 1032 w 574489"/>
                  <a:gd name="connsiteY2" fmla="*/ 219763 h 230868"/>
                  <a:gd name="connsiteX3" fmla="*/ 11106 w 574489"/>
                  <a:gd name="connsiteY3" fmla="*/ 198017 h 230868"/>
                  <a:gd name="connsiteX4" fmla="*/ 11186 w 574489"/>
                  <a:gd name="connsiteY4" fmla="*/ 198017 h 230868"/>
                  <a:gd name="connsiteX5" fmla="*/ 551721 w 574489"/>
                  <a:gd name="connsiteY5" fmla="*/ 1022 h 230868"/>
                  <a:gd name="connsiteX6" fmla="*/ 573467 w 574489"/>
                  <a:gd name="connsiteY6" fmla="*/ 11176 h 230868"/>
                  <a:gd name="connsiteX7" fmla="*/ 563313 w 574489"/>
                  <a:gd name="connsiteY7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89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665" y="19890"/>
                      <a:pt x="572108" y="29644"/>
                      <a:pt x="563313" y="3284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1412E0D4-8847-BEEE-99A7-079F307410CA}"/>
                </a:ext>
              </a:extLst>
            </p:cNvPr>
            <p:cNvGrpSpPr/>
            <p:nvPr/>
          </p:nvGrpSpPr>
          <p:grpSpPr>
            <a:xfrm>
              <a:off x="7222665" y="4737582"/>
              <a:ext cx="2668572" cy="2298830"/>
              <a:chOff x="2891096" y="4876118"/>
              <a:chExt cx="2668572" cy="2298830"/>
            </a:xfrm>
          </p:grpSpPr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D5F02F34-EC38-C558-1353-236AA030EBC0}"/>
                  </a:ext>
                </a:extLst>
              </p:cNvPr>
              <p:cNvSpPr/>
              <p:nvPr/>
            </p:nvSpPr>
            <p:spPr>
              <a:xfrm>
                <a:off x="2891096" y="4876118"/>
                <a:ext cx="2668572" cy="2298830"/>
              </a:xfrm>
              <a:custGeom>
                <a:avLst/>
                <a:gdLst>
                  <a:gd name="connsiteX0" fmla="*/ 32389 w 1540076"/>
                  <a:gd name="connsiteY0" fmla="*/ 420781 h 1326692"/>
                  <a:gd name="connsiteX1" fmla="*/ 2968 w 1540076"/>
                  <a:gd name="connsiteY1" fmla="*/ 483861 h 1326692"/>
                  <a:gd name="connsiteX2" fmla="*/ 298299 w 1540076"/>
                  <a:gd name="connsiteY2" fmla="*/ 1294304 h 1326692"/>
                  <a:gd name="connsiteX3" fmla="*/ 361379 w 1540076"/>
                  <a:gd name="connsiteY3" fmla="*/ 1323725 h 1326692"/>
                  <a:gd name="connsiteX4" fmla="*/ 1507687 w 1540076"/>
                  <a:gd name="connsiteY4" fmla="*/ 905911 h 1326692"/>
                  <a:gd name="connsiteX5" fmla="*/ 1537109 w 1540076"/>
                  <a:gd name="connsiteY5" fmla="*/ 842832 h 1326692"/>
                  <a:gd name="connsiteX6" fmla="*/ 1241857 w 1540076"/>
                  <a:gd name="connsiteY6" fmla="*/ 32389 h 1326692"/>
                  <a:gd name="connsiteX7" fmla="*/ 1178777 w 1540076"/>
                  <a:gd name="connsiteY7" fmla="*/ 2968 h 1326692"/>
                  <a:gd name="connsiteX8" fmla="*/ 32389 w 1540076"/>
                  <a:gd name="connsiteY8" fmla="*/ 420781 h 132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0076" h="1326692">
                    <a:moveTo>
                      <a:pt x="32389" y="420781"/>
                    </a:moveTo>
                    <a:cubicBezTo>
                      <a:pt x="6885" y="430135"/>
                      <a:pt x="-6307" y="458357"/>
                      <a:pt x="2968" y="483861"/>
                    </a:cubicBezTo>
                    <a:lnTo>
                      <a:pt x="298299" y="1294304"/>
                    </a:lnTo>
                    <a:cubicBezTo>
                      <a:pt x="307653" y="1319807"/>
                      <a:pt x="335875" y="1332999"/>
                      <a:pt x="361379" y="1323725"/>
                    </a:cubicBezTo>
                    <a:lnTo>
                      <a:pt x="1507687" y="905911"/>
                    </a:lnTo>
                    <a:cubicBezTo>
                      <a:pt x="1533191" y="896557"/>
                      <a:pt x="1546383" y="868335"/>
                      <a:pt x="1537109" y="842832"/>
                    </a:cubicBezTo>
                    <a:lnTo>
                      <a:pt x="1241857" y="32389"/>
                    </a:lnTo>
                    <a:cubicBezTo>
                      <a:pt x="1232503" y="6885"/>
                      <a:pt x="1204281" y="-6307"/>
                      <a:pt x="1178777" y="2968"/>
                    </a:cubicBezTo>
                    <a:lnTo>
                      <a:pt x="32389" y="420781"/>
                    </a:lnTo>
                    <a:close/>
                  </a:path>
                </a:pathLst>
              </a:custGeom>
              <a:solidFill>
                <a:srgbClr val="CCCCCC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7F79DE11-1A42-5E34-5C8B-62366D29F43A}"/>
                  </a:ext>
                </a:extLst>
              </p:cNvPr>
              <p:cNvSpPr/>
              <p:nvPr/>
            </p:nvSpPr>
            <p:spPr>
              <a:xfrm>
                <a:off x="2961196" y="4946357"/>
                <a:ext cx="2324243" cy="2140203"/>
              </a:xfrm>
              <a:custGeom>
                <a:avLst/>
                <a:gdLst>
                  <a:gd name="connsiteX0" fmla="*/ 1040703 w 1341358"/>
                  <a:gd name="connsiteY0" fmla="*/ 976185 h 1235146"/>
                  <a:gd name="connsiteX1" fmla="*/ 338991 w 1341358"/>
                  <a:gd name="connsiteY1" fmla="*/ 1231941 h 1235146"/>
                  <a:gd name="connsiteX2" fmla="*/ 271114 w 1341358"/>
                  <a:gd name="connsiteY2" fmla="*/ 1200282 h 1235146"/>
                  <a:gd name="connsiteX3" fmla="*/ 3205 w 1341358"/>
                  <a:gd name="connsiteY3" fmla="*/ 465231 h 1235146"/>
                  <a:gd name="connsiteX4" fmla="*/ 34865 w 1341358"/>
                  <a:gd name="connsiteY4" fmla="*/ 397354 h 1235146"/>
                  <a:gd name="connsiteX5" fmla="*/ 1116415 w 1341358"/>
                  <a:gd name="connsiteY5" fmla="*/ 3205 h 1235146"/>
                  <a:gd name="connsiteX6" fmla="*/ 1184292 w 1341358"/>
                  <a:gd name="connsiteY6" fmla="*/ 34865 h 1235146"/>
                  <a:gd name="connsiteX7" fmla="*/ 1313729 w 1341358"/>
                  <a:gd name="connsiteY7" fmla="*/ 389999 h 1235146"/>
                  <a:gd name="connsiteX8" fmla="*/ 1040703 w 1341358"/>
                  <a:gd name="connsiteY8" fmla="*/ 976185 h 123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1358" h="1235146">
                    <a:moveTo>
                      <a:pt x="1040703" y="976185"/>
                    </a:moveTo>
                    <a:lnTo>
                      <a:pt x="338991" y="1231941"/>
                    </a:lnTo>
                    <a:cubicBezTo>
                      <a:pt x="311489" y="1241935"/>
                      <a:pt x="281108" y="1227784"/>
                      <a:pt x="271114" y="1200282"/>
                    </a:cubicBezTo>
                    <a:lnTo>
                      <a:pt x="3205" y="465231"/>
                    </a:lnTo>
                    <a:cubicBezTo>
                      <a:pt x="-6788" y="437728"/>
                      <a:pt x="7363" y="407348"/>
                      <a:pt x="34865" y="397354"/>
                    </a:cubicBezTo>
                    <a:lnTo>
                      <a:pt x="1116415" y="3205"/>
                    </a:lnTo>
                    <a:cubicBezTo>
                      <a:pt x="1143917" y="-6788"/>
                      <a:pt x="1174298" y="7363"/>
                      <a:pt x="1184292" y="34865"/>
                    </a:cubicBezTo>
                    <a:lnTo>
                      <a:pt x="1313729" y="389999"/>
                    </a:lnTo>
                    <a:cubicBezTo>
                      <a:pt x="1399914" y="627207"/>
                      <a:pt x="1277752" y="889520"/>
                      <a:pt x="1040703" y="976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9469E81F-0D6C-5BDB-93C9-653A59DFE535}"/>
                  </a:ext>
                </a:extLst>
              </p:cNvPr>
              <p:cNvSpPr/>
              <p:nvPr/>
            </p:nvSpPr>
            <p:spPr>
              <a:xfrm>
                <a:off x="3561204" y="5660809"/>
                <a:ext cx="347741" cy="163979"/>
              </a:xfrm>
              <a:custGeom>
                <a:avLst/>
                <a:gdLst>
                  <a:gd name="connsiteX0" fmla="*/ 189552 w 200687"/>
                  <a:gd name="connsiteY0" fmla="*/ 32842 h 94635"/>
                  <a:gd name="connsiteX1" fmla="*/ 22778 w 200687"/>
                  <a:gd name="connsiteY1" fmla="*/ 93603 h 94635"/>
                  <a:gd name="connsiteX2" fmla="*/ 1032 w 200687"/>
                  <a:gd name="connsiteY2" fmla="*/ 83530 h 94635"/>
                  <a:gd name="connsiteX3" fmla="*/ 11106 w 200687"/>
                  <a:gd name="connsiteY3" fmla="*/ 61784 h 94635"/>
                  <a:gd name="connsiteX4" fmla="*/ 11186 w 200687"/>
                  <a:gd name="connsiteY4" fmla="*/ 61784 h 94635"/>
                  <a:gd name="connsiteX5" fmla="*/ 177959 w 200687"/>
                  <a:gd name="connsiteY5" fmla="*/ 1022 h 94635"/>
                  <a:gd name="connsiteX6" fmla="*/ 199705 w 200687"/>
                  <a:gd name="connsiteY6" fmla="*/ 11176 h 94635"/>
                  <a:gd name="connsiteX7" fmla="*/ 189552 w 200687"/>
                  <a:gd name="connsiteY7" fmla="*/ 32842 h 9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687" h="94635">
                    <a:moveTo>
                      <a:pt x="189552" y="32842"/>
                    </a:moveTo>
                    <a:lnTo>
                      <a:pt x="22778" y="93603"/>
                    </a:lnTo>
                    <a:cubicBezTo>
                      <a:pt x="13984" y="96801"/>
                      <a:pt x="4230" y="92324"/>
                      <a:pt x="1032" y="83530"/>
                    </a:cubicBezTo>
                    <a:cubicBezTo>
                      <a:pt x="-2166" y="74735"/>
                      <a:pt x="2311" y="64981"/>
                      <a:pt x="11106" y="61784"/>
                    </a:cubicBezTo>
                    <a:cubicBezTo>
                      <a:pt x="11106" y="61784"/>
                      <a:pt x="11186" y="61784"/>
                      <a:pt x="11186" y="61784"/>
                    </a:cubicBezTo>
                    <a:lnTo>
                      <a:pt x="177959" y="1022"/>
                    </a:lnTo>
                    <a:cubicBezTo>
                      <a:pt x="186753" y="-2176"/>
                      <a:pt x="196507" y="2381"/>
                      <a:pt x="199705" y="11176"/>
                    </a:cubicBezTo>
                    <a:cubicBezTo>
                      <a:pt x="202823" y="19970"/>
                      <a:pt x="198266" y="29644"/>
                      <a:pt x="189552" y="3284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8A935355-2A2F-F36C-CD7E-F757780C6C22}"/>
                  </a:ext>
                </a:extLst>
              </p:cNvPr>
              <p:cNvSpPr/>
              <p:nvPr/>
            </p:nvSpPr>
            <p:spPr>
              <a:xfrm>
                <a:off x="3602364" y="5537515"/>
                <a:ext cx="995294" cy="400159"/>
              </a:xfrm>
              <a:custGeom>
                <a:avLst/>
                <a:gdLst>
                  <a:gd name="connsiteX0" fmla="*/ 563304 w 574400"/>
                  <a:gd name="connsiteY0" fmla="*/ 32922 h 230938"/>
                  <a:gd name="connsiteX1" fmla="*/ 22768 w 574400"/>
                  <a:gd name="connsiteY1" fmla="*/ 229916 h 230938"/>
                  <a:gd name="connsiteX2" fmla="*/ 1022 w 574400"/>
                  <a:gd name="connsiteY2" fmla="*/ 219763 h 230938"/>
                  <a:gd name="connsiteX3" fmla="*/ 11176 w 574400"/>
                  <a:gd name="connsiteY3" fmla="*/ 198017 h 230938"/>
                  <a:gd name="connsiteX4" fmla="*/ 551711 w 574400"/>
                  <a:gd name="connsiteY4" fmla="*/ 1022 h 230938"/>
                  <a:gd name="connsiteX5" fmla="*/ 573377 w 574400"/>
                  <a:gd name="connsiteY5" fmla="*/ 11176 h 230938"/>
                  <a:gd name="connsiteX6" fmla="*/ 563304 w 574400"/>
                  <a:gd name="connsiteY6" fmla="*/ 32922 h 230938"/>
                  <a:gd name="connsiteX7" fmla="*/ 563304 w 574400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00" h="230938">
                    <a:moveTo>
                      <a:pt x="563304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377" y="11176"/>
                    </a:cubicBezTo>
                    <a:cubicBezTo>
                      <a:pt x="576575" y="20050"/>
                      <a:pt x="572018" y="29724"/>
                      <a:pt x="563304" y="32922"/>
                    </a:cubicBezTo>
                    <a:lnTo>
                      <a:pt x="563304" y="329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3E39E77F-8710-7ADF-1C9F-E8A944CF8A0C}"/>
                  </a:ext>
                </a:extLst>
              </p:cNvPr>
              <p:cNvSpPr/>
              <p:nvPr/>
            </p:nvSpPr>
            <p:spPr>
              <a:xfrm>
                <a:off x="3649586" y="5667181"/>
                <a:ext cx="995392" cy="400037"/>
              </a:xfrm>
              <a:custGeom>
                <a:avLst/>
                <a:gdLst>
                  <a:gd name="connsiteX0" fmla="*/ 563313 w 574457"/>
                  <a:gd name="connsiteY0" fmla="*/ 32842 h 230868"/>
                  <a:gd name="connsiteX1" fmla="*/ 22778 w 574457"/>
                  <a:gd name="connsiteY1" fmla="*/ 229836 h 230868"/>
                  <a:gd name="connsiteX2" fmla="*/ 1032 w 574457"/>
                  <a:gd name="connsiteY2" fmla="*/ 219763 h 230868"/>
                  <a:gd name="connsiteX3" fmla="*/ 11106 w 574457"/>
                  <a:gd name="connsiteY3" fmla="*/ 198017 h 230868"/>
                  <a:gd name="connsiteX4" fmla="*/ 11186 w 574457"/>
                  <a:gd name="connsiteY4" fmla="*/ 198017 h 230868"/>
                  <a:gd name="connsiteX5" fmla="*/ 551721 w 574457"/>
                  <a:gd name="connsiteY5" fmla="*/ 1022 h 230868"/>
                  <a:gd name="connsiteX6" fmla="*/ 573467 w 574457"/>
                  <a:gd name="connsiteY6" fmla="*/ 11176 h 230868"/>
                  <a:gd name="connsiteX7" fmla="*/ 563313 w 574457"/>
                  <a:gd name="connsiteY7" fmla="*/ 32842 h 230868"/>
                  <a:gd name="connsiteX8" fmla="*/ 563313 w 574457"/>
                  <a:gd name="connsiteY8" fmla="*/ 32842 h 230868"/>
                  <a:gd name="connsiteX9" fmla="*/ 563313 w 574457"/>
                  <a:gd name="connsiteY9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457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585" y="19890"/>
                      <a:pt x="572108" y="29644"/>
                      <a:pt x="563313" y="32842"/>
                    </a:cubicBezTo>
                    <a:lnTo>
                      <a:pt x="563313" y="32842"/>
                    </a:lnTo>
                    <a:lnTo>
                      <a:pt x="563313" y="3284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6B8A2F10-9D54-0BC7-1CEB-82EB2F515B4A}"/>
                  </a:ext>
                </a:extLst>
              </p:cNvPr>
              <p:cNvSpPr/>
              <p:nvPr/>
            </p:nvSpPr>
            <p:spPr>
              <a:xfrm>
                <a:off x="3696703" y="5796570"/>
                <a:ext cx="995430" cy="400159"/>
              </a:xfrm>
              <a:custGeom>
                <a:avLst/>
                <a:gdLst>
                  <a:gd name="connsiteX0" fmla="*/ 563303 w 574479"/>
                  <a:gd name="connsiteY0" fmla="*/ 32922 h 230938"/>
                  <a:gd name="connsiteX1" fmla="*/ 22768 w 574479"/>
                  <a:gd name="connsiteY1" fmla="*/ 229916 h 230938"/>
                  <a:gd name="connsiteX2" fmla="*/ 1022 w 574479"/>
                  <a:gd name="connsiteY2" fmla="*/ 219763 h 230938"/>
                  <a:gd name="connsiteX3" fmla="*/ 11176 w 574479"/>
                  <a:gd name="connsiteY3" fmla="*/ 198017 h 230938"/>
                  <a:gd name="connsiteX4" fmla="*/ 551711 w 574479"/>
                  <a:gd name="connsiteY4" fmla="*/ 1022 h 230938"/>
                  <a:gd name="connsiteX5" fmla="*/ 573457 w 574479"/>
                  <a:gd name="connsiteY5" fmla="*/ 11176 h 230938"/>
                  <a:gd name="connsiteX6" fmla="*/ 563303 w 574479"/>
                  <a:gd name="connsiteY6" fmla="*/ 32922 h 230938"/>
                  <a:gd name="connsiteX7" fmla="*/ 563303 w 574479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79" h="230938">
                    <a:moveTo>
                      <a:pt x="563303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457" y="11176"/>
                    </a:cubicBezTo>
                    <a:cubicBezTo>
                      <a:pt x="576655" y="19970"/>
                      <a:pt x="572098" y="29724"/>
                      <a:pt x="563303" y="32922"/>
                    </a:cubicBezTo>
                    <a:lnTo>
                      <a:pt x="563303" y="3292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F77E477B-FBFB-6298-14BA-64EDCF73B993}"/>
                  </a:ext>
                </a:extLst>
              </p:cNvPr>
              <p:cNvSpPr/>
              <p:nvPr/>
            </p:nvSpPr>
            <p:spPr>
              <a:xfrm>
                <a:off x="3743926" y="5926236"/>
                <a:ext cx="995448" cy="400037"/>
              </a:xfrm>
              <a:custGeom>
                <a:avLst/>
                <a:gdLst>
                  <a:gd name="connsiteX0" fmla="*/ 563313 w 574489"/>
                  <a:gd name="connsiteY0" fmla="*/ 32842 h 230868"/>
                  <a:gd name="connsiteX1" fmla="*/ 22778 w 574489"/>
                  <a:gd name="connsiteY1" fmla="*/ 229836 h 230868"/>
                  <a:gd name="connsiteX2" fmla="*/ 1032 w 574489"/>
                  <a:gd name="connsiteY2" fmla="*/ 219763 h 230868"/>
                  <a:gd name="connsiteX3" fmla="*/ 11106 w 574489"/>
                  <a:gd name="connsiteY3" fmla="*/ 198017 h 230868"/>
                  <a:gd name="connsiteX4" fmla="*/ 11186 w 574489"/>
                  <a:gd name="connsiteY4" fmla="*/ 198017 h 230868"/>
                  <a:gd name="connsiteX5" fmla="*/ 551721 w 574489"/>
                  <a:gd name="connsiteY5" fmla="*/ 1022 h 230868"/>
                  <a:gd name="connsiteX6" fmla="*/ 573467 w 574489"/>
                  <a:gd name="connsiteY6" fmla="*/ 11176 h 230868"/>
                  <a:gd name="connsiteX7" fmla="*/ 563313 w 574489"/>
                  <a:gd name="connsiteY7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89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665" y="19890"/>
                      <a:pt x="572108" y="29644"/>
                      <a:pt x="563313" y="3284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9C1F1AA7-4FD6-FD68-A8E9-1B050DFEBD19}"/>
              </a:ext>
            </a:extLst>
          </p:cNvPr>
          <p:cNvSpPr txBox="1"/>
          <p:nvPr/>
        </p:nvSpPr>
        <p:spPr>
          <a:xfrm>
            <a:off x="9976352" y="68020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LOGO HERE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53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99029454-8499-C47F-7071-8EB4E171042F}"/>
              </a:ext>
            </a:extLst>
          </p:cNvPr>
          <p:cNvGrpSpPr/>
          <p:nvPr/>
        </p:nvGrpSpPr>
        <p:grpSpPr>
          <a:xfrm>
            <a:off x="6545978" y="1641820"/>
            <a:ext cx="2877427" cy="3662920"/>
            <a:chOff x="838201" y="1472910"/>
            <a:chExt cx="3902511" cy="4768584"/>
          </a:xfrm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2A7B8C8-B979-C65D-BF27-7990F5333F06}"/>
                </a:ext>
              </a:extLst>
            </p:cNvPr>
            <p:cNvSpPr/>
            <p:nvPr/>
          </p:nvSpPr>
          <p:spPr>
            <a:xfrm rot="21490320">
              <a:off x="1025574" y="1609802"/>
              <a:ext cx="3545175" cy="4492324"/>
            </a:xfrm>
            <a:custGeom>
              <a:avLst/>
              <a:gdLst>
                <a:gd name="connsiteX0" fmla="*/ 0 w 3545175"/>
                <a:gd name="connsiteY0" fmla="*/ 0 h 4492324"/>
                <a:gd name="connsiteX1" fmla="*/ 3545176 w 3545175"/>
                <a:gd name="connsiteY1" fmla="*/ 0 h 4492324"/>
                <a:gd name="connsiteX2" fmla="*/ 3545176 w 3545175"/>
                <a:gd name="connsiteY2" fmla="*/ 4492325 h 4492324"/>
                <a:gd name="connsiteX3" fmla="*/ 0 w 3545175"/>
                <a:gd name="connsiteY3" fmla="*/ 4492325 h 44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5175" h="4492324">
                  <a:moveTo>
                    <a:pt x="0" y="0"/>
                  </a:moveTo>
                  <a:lnTo>
                    <a:pt x="3545176" y="0"/>
                  </a:lnTo>
                  <a:lnTo>
                    <a:pt x="3545176" y="4492325"/>
                  </a:lnTo>
                  <a:lnTo>
                    <a:pt x="0" y="4492325"/>
                  </a:lnTo>
                  <a:close/>
                </a:path>
              </a:pathLst>
            </a:custGeom>
            <a:solidFill>
              <a:srgbClr val="292A2E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24AEA23-E664-5597-5E12-36AFF7169B47}"/>
                </a:ext>
              </a:extLst>
            </p:cNvPr>
            <p:cNvSpPr/>
            <p:nvPr/>
          </p:nvSpPr>
          <p:spPr>
            <a:xfrm rot="21490320">
              <a:off x="1025574" y="1609802"/>
              <a:ext cx="3545175" cy="4492324"/>
            </a:xfrm>
            <a:custGeom>
              <a:avLst/>
              <a:gdLst>
                <a:gd name="connsiteX0" fmla="*/ 0 w 3545175"/>
                <a:gd name="connsiteY0" fmla="*/ 0 h 4492324"/>
                <a:gd name="connsiteX1" fmla="*/ 3545176 w 3545175"/>
                <a:gd name="connsiteY1" fmla="*/ 0 h 4492324"/>
                <a:gd name="connsiteX2" fmla="*/ 3545176 w 3545175"/>
                <a:gd name="connsiteY2" fmla="*/ 4492325 h 4492324"/>
                <a:gd name="connsiteX3" fmla="*/ 0 w 3545175"/>
                <a:gd name="connsiteY3" fmla="*/ 4492325 h 44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5175" h="4492324">
                  <a:moveTo>
                    <a:pt x="0" y="0"/>
                  </a:moveTo>
                  <a:lnTo>
                    <a:pt x="3545176" y="0"/>
                  </a:lnTo>
                  <a:lnTo>
                    <a:pt x="3545176" y="4492325"/>
                  </a:lnTo>
                  <a:lnTo>
                    <a:pt x="0" y="4492325"/>
                  </a:lnTo>
                  <a:close/>
                </a:path>
              </a:pathLst>
            </a:custGeom>
            <a:solidFill>
              <a:schemeClr val="bg1">
                <a:alpha val="87000"/>
              </a:schemeClr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9" name="图形 105">
              <a:extLst>
                <a:ext uri="{FF2B5EF4-FFF2-40B4-BE49-F238E27FC236}">
                  <a16:creationId xmlns:a16="http://schemas.microsoft.com/office/drawing/2014/main" id="{E4648B13-DECF-C529-B0B1-A6B4DC47ED2B}"/>
                </a:ext>
              </a:extLst>
            </p:cNvPr>
            <p:cNvGrpSpPr/>
            <p:nvPr/>
          </p:nvGrpSpPr>
          <p:grpSpPr>
            <a:xfrm>
              <a:off x="838201" y="1472910"/>
              <a:ext cx="3902511" cy="4768584"/>
              <a:chOff x="838201" y="1472910"/>
              <a:chExt cx="3902511" cy="4768584"/>
            </a:xfrm>
          </p:grpSpPr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2D080EF6-F180-70B4-3333-9A1CA87E876E}"/>
                  </a:ext>
                </a:extLst>
              </p:cNvPr>
              <p:cNvSpPr/>
              <p:nvPr/>
            </p:nvSpPr>
            <p:spPr>
              <a:xfrm rot="-282960">
                <a:off x="1019915" y="1614080"/>
                <a:ext cx="3539086" cy="4486235"/>
              </a:xfrm>
              <a:custGeom>
                <a:avLst/>
                <a:gdLst>
                  <a:gd name="connsiteX0" fmla="*/ 0 w 3539086"/>
                  <a:gd name="connsiteY0" fmla="*/ 0 h 4486235"/>
                  <a:gd name="connsiteX1" fmla="*/ 3539087 w 3539086"/>
                  <a:gd name="connsiteY1" fmla="*/ 0 h 4486235"/>
                  <a:gd name="connsiteX2" fmla="*/ 3539087 w 3539086"/>
                  <a:gd name="connsiteY2" fmla="*/ 4486236 h 4486235"/>
                  <a:gd name="connsiteX3" fmla="*/ 0 w 3539086"/>
                  <a:gd name="connsiteY3" fmla="*/ 4486236 h 4486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9086" h="4486235">
                    <a:moveTo>
                      <a:pt x="0" y="0"/>
                    </a:moveTo>
                    <a:lnTo>
                      <a:pt x="3539087" y="0"/>
                    </a:lnTo>
                    <a:lnTo>
                      <a:pt x="3539087" y="4486236"/>
                    </a:lnTo>
                    <a:lnTo>
                      <a:pt x="0" y="4486236"/>
                    </a:lnTo>
                    <a:close/>
                  </a:path>
                </a:pathLst>
              </a:custGeom>
              <a:solidFill>
                <a:srgbClr val="FFFFFF"/>
              </a:solidFill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C7810675-99FA-C247-6BDA-9368D81DD52C}"/>
                  </a:ext>
                </a:extLst>
              </p:cNvPr>
              <p:cNvSpPr/>
              <p:nvPr/>
            </p:nvSpPr>
            <p:spPr>
              <a:xfrm>
                <a:off x="838201" y="1472910"/>
                <a:ext cx="3902511" cy="4768584"/>
              </a:xfrm>
              <a:custGeom>
                <a:avLst/>
                <a:gdLst>
                  <a:gd name="connsiteX0" fmla="*/ 3527604 w 3902511"/>
                  <a:gd name="connsiteY0" fmla="*/ 6570 h 4768584"/>
                  <a:gd name="connsiteX1" fmla="*/ 3895966 w 3902511"/>
                  <a:gd name="connsiteY1" fmla="*/ 4471550 h 4768584"/>
                  <a:gd name="connsiteX2" fmla="*/ 374908 w 3902511"/>
                  <a:gd name="connsiteY2" fmla="*/ 4762015 h 4768584"/>
                  <a:gd name="connsiteX3" fmla="*/ 6570 w 3902511"/>
                  <a:gd name="connsiteY3" fmla="*/ 297034 h 4768584"/>
                  <a:gd name="connsiteX4" fmla="*/ 3527628 w 3902511"/>
                  <a:gd name="connsiteY4" fmla="*/ 6570 h 4768584"/>
                  <a:gd name="connsiteX5" fmla="*/ 3533175 w 3902511"/>
                  <a:gd name="connsiteY5" fmla="*/ 0 h 4768584"/>
                  <a:gd name="connsiteX6" fmla="*/ 0 w 3902511"/>
                  <a:gd name="connsiteY6" fmla="*/ 291469 h 4768584"/>
                  <a:gd name="connsiteX7" fmla="*/ 369337 w 3902511"/>
                  <a:gd name="connsiteY7" fmla="*/ 4768584 h 4768584"/>
                  <a:gd name="connsiteX8" fmla="*/ 3902512 w 3902511"/>
                  <a:gd name="connsiteY8" fmla="*/ 4477115 h 4768584"/>
                  <a:gd name="connsiteX9" fmla="*/ 3533175 w 3902511"/>
                  <a:gd name="connsiteY9" fmla="*/ 0 h 476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02511" h="4768584">
                    <a:moveTo>
                      <a:pt x="3527604" y="6570"/>
                    </a:moveTo>
                    <a:lnTo>
                      <a:pt x="3895966" y="4471550"/>
                    </a:lnTo>
                    <a:lnTo>
                      <a:pt x="374908" y="4762015"/>
                    </a:lnTo>
                    <a:lnTo>
                      <a:pt x="6570" y="297034"/>
                    </a:lnTo>
                    <a:lnTo>
                      <a:pt x="3527628" y="6570"/>
                    </a:lnTo>
                    <a:moveTo>
                      <a:pt x="3533175" y="0"/>
                    </a:moveTo>
                    <a:lnTo>
                      <a:pt x="0" y="291469"/>
                    </a:lnTo>
                    <a:lnTo>
                      <a:pt x="369337" y="4768584"/>
                    </a:lnTo>
                    <a:lnTo>
                      <a:pt x="3902512" y="4477115"/>
                    </a:lnTo>
                    <a:lnTo>
                      <a:pt x="3533175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AD01A73-4916-D0B4-CA93-72F807A958B8}"/>
                </a:ext>
              </a:extLst>
            </p:cNvPr>
            <p:cNvSpPr/>
            <p:nvPr/>
          </p:nvSpPr>
          <p:spPr>
            <a:xfrm rot="21317040">
              <a:off x="2520855" y="1857098"/>
              <a:ext cx="1615339" cy="116804"/>
            </a:xfrm>
            <a:custGeom>
              <a:avLst/>
              <a:gdLst>
                <a:gd name="connsiteX0" fmla="*/ 0 w 1615339"/>
                <a:gd name="connsiteY0" fmla="*/ 0 h 116804"/>
                <a:gd name="connsiteX1" fmla="*/ 1615340 w 1615339"/>
                <a:gd name="connsiteY1" fmla="*/ 0 h 116804"/>
                <a:gd name="connsiteX2" fmla="*/ 1615340 w 1615339"/>
                <a:gd name="connsiteY2" fmla="*/ 116804 h 116804"/>
                <a:gd name="connsiteX3" fmla="*/ 0 w 1615339"/>
                <a:gd name="connsiteY3" fmla="*/ 116804 h 11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5339" h="116804">
                  <a:moveTo>
                    <a:pt x="0" y="0"/>
                  </a:moveTo>
                  <a:lnTo>
                    <a:pt x="1615340" y="0"/>
                  </a:lnTo>
                  <a:lnTo>
                    <a:pt x="1615340" y="116804"/>
                  </a:lnTo>
                  <a:lnTo>
                    <a:pt x="0" y="116804"/>
                  </a:ln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1" name="图形 105">
              <a:extLst>
                <a:ext uri="{FF2B5EF4-FFF2-40B4-BE49-F238E27FC236}">
                  <a16:creationId xmlns:a16="http://schemas.microsoft.com/office/drawing/2014/main" id="{B873AED2-48A3-E09A-E708-7B97020F1EDB}"/>
                </a:ext>
              </a:extLst>
            </p:cNvPr>
            <p:cNvGrpSpPr/>
            <p:nvPr/>
          </p:nvGrpSpPr>
          <p:grpSpPr>
            <a:xfrm>
              <a:off x="2545144" y="2107778"/>
              <a:ext cx="1611358" cy="138528"/>
              <a:chOff x="2545144" y="2107778"/>
              <a:chExt cx="1611358" cy="138528"/>
            </a:xfrm>
            <a:solidFill>
              <a:srgbClr val="000000"/>
            </a:solidFill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C268CD33-68C1-2F28-F61A-1E21F39CBBB7}"/>
                  </a:ext>
                </a:extLst>
              </p:cNvPr>
              <p:cNvSpPr/>
              <p:nvPr/>
            </p:nvSpPr>
            <p:spPr>
              <a:xfrm>
                <a:off x="2545144" y="2110390"/>
                <a:ext cx="1609878" cy="132805"/>
              </a:xfrm>
              <a:custGeom>
                <a:avLst/>
                <a:gdLst>
                  <a:gd name="connsiteX0" fmla="*/ 0 w 1609878"/>
                  <a:gd name="connsiteY0" fmla="*/ 132805 h 132805"/>
                  <a:gd name="connsiteX1" fmla="*/ 1609878 w 1609878"/>
                  <a:gd name="connsiteY1" fmla="*/ 0 h 132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9878" h="132805">
                    <a:moveTo>
                      <a:pt x="0" y="132805"/>
                    </a:moveTo>
                    <a:lnTo>
                      <a:pt x="1609878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89162CFD-F332-E683-34B8-8DC6672F3293}"/>
                  </a:ext>
                </a:extLst>
              </p:cNvPr>
              <p:cNvSpPr/>
              <p:nvPr/>
            </p:nvSpPr>
            <p:spPr>
              <a:xfrm rot="-282108">
                <a:off x="2543040" y="2173996"/>
                <a:ext cx="1615931" cy="6090"/>
              </a:xfrm>
              <a:custGeom>
                <a:avLst/>
                <a:gdLst>
                  <a:gd name="connsiteX0" fmla="*/ 0 w 1615931"/>
                  <a:gd name="connsiteY0" fmla="*/ 0 h 6090"/>
                  <a:gd name="connsiteX1" fmla="*/ 1615932 w 1615931"/>
                  <a:gd name="connsiteY1" fmla="*/ 0 h 6090"/>
                  <a:gd name="connsiteX2" fmla="*/ 1615932 w 1615931"/>
                  <a:gd name="connsiteY2" fmla="*/ 6091 h 6090"/>
                  <a:gd name="connsiteX3" fmla="*/ 0 w 1615931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31" h="6090">
                    <a:moveTo>
                      <a:pt x="0" y="0"/>
                    </a:moveTo>
                    <a:lnTo>
                      <a:pt x="1615932" y="0"/>
                    </a:lnTo>
                    <a:lnTo>
                      <a:pt x="1615932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2" name="图形 105">
              <a:extLst>
                <a:ext uri="{FF2B5EF4-FFF2-40B4-BE49-F238E27FC236}">
                  <a16:creationId xmlns:a16="http://schemas.microsoft.com/office/drawing/2014/main" id="{85F99B79-06C1-4949-623D-33E8E6954FDE}"/>
                </a:ext>
              </a:extLst>
            </p:cNvPr>
            <p:cNvGrpSpPr/>
            <p:nvPr/>
          </p:nvGrpSpPr>
          <p:grpSpPr>
            <a:xfrm>
              <a:off x="2562776" y="2321551"/>
              <a:ext cx="1611366" cy="138528"/>
              <a:chOff x="2562776" y="2321551"/>
              <a:chExt cx="1611366" cy="138528"/>
            </a:xfrm>
            <a:solidFill>
              <a:srgbClr val="000000"/>
            </a:solidFill>
          </p:grpSpPr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5154CDA1-9870-9C0E-A3E4-003AF7BB8432}"/>
                  </a:ext>
                </a:extLst>
              </p:cNvPr>
              <p:cNvSpPr/>
              <p:nvPr/>
            </p:nvSpPr>
            <p:spPr>
              <a:xfrm>
                <a:off x="2562776" y="2324089"/>
                <a:ext cx="1609872" cy="132805"/>
              </a:xfrm>
              <a:custGeom>
                <a:avLst/>
                <a:gdLst>
                  <a:gd name="connsiteX0" fmla="*/ 0 w 1609872"/>
                  <a:gd name="connsiteY0" fmla="*/ 132805 h 132805"/>
                  <a:gd name="connsiteX1" fmla="*/ 1609872 w 1609872"/>
                  <a:gd name="connsiteY1" fmla="*/ 0 h 132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9872" h="132805">
                    <a:moveTo>
                      <a:pt x="0" y="132805"/>
                    </a:moveTo>
                    <a:lnTo>
                      <a:pt x="1609872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984EDFCF-966C-2A37-AA52-A40007DF0918}"/>
                  </a:ext>
                </a:extLst>
              </p:cNvPr>
              <p:cNvSpPr/>
              <p:nvPr/>
            </p:nvSpPr>
            <p:spPr>
              <a:xfrm rot="-282108">
                <a:off x="2560680" y="2387770"/>
                <a:ext cx="1615931" cy="6090"/>
              </a:xfrm>
              <a:custGeom>
                <a:avLst/>
                <a:gdLst>
                  <a:gd name="connsiteX0" fmla="*/ 0 w 1615931"/>
                  <a:gd name="connsiteY0" fmla="*/ 0 h 6090"/>
                  <a:gd name="connsiteX1" fmla="*/ 1615932 w 1615931"/>
                  <a:gd name="connsiteY1" fmla="*/ 0 h 6090"/>
                  <a:gd name="connsiteX2" fmla="*/ 1615932 w 1615931"/>
                  <a:gd name="connsiteY2" fmla="*/ 6091 h 6090"/>
                  <a:gd name="connsiteX3" fmla="*/ 0 w 1615931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31" h="6090">
                    <a:moveTo>
                      <a:pt x="0" y="0"/>
                    </a:moveTo>
                    <a:lnTo>
                      <a:pt x="1615932" y="0"/>
                    </a:lnTo>
                    <a:lnTo>
                      <a:pt x="1615932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3" name="图形 105">
              <a:extLst>
                <a:ext uri="{FF2B5EF4-FFF2-40B4-BE49-F238E27FC236}">
                  <a16:creationId xmlns:a16="http://schemas.microsoft.com/office/drawing/2014/main" id="{BB509457-6DE7-9A68-578D-76EC72564D96}"/>
                </a:ext>
              </a:extLst>
            </p:cNvPr>
            <p:cNvGrpSpPr/>
            <p:nvPr/>
          </p:nvGrpSpPr>
          <p:grpSpPr>
            <a:xfrm>
              <a:off x="2580403" y="2535331"/>
              <a:ext cx="1611374" cy="138528"/>
              <a:chOff x="2580403" y="2535331"/>
              <a:chExt cx="1611374" cy="138528"/>
            </a:xfrm>
            <a:solidFill>
              <a:srgbClr val="000000"/>
            </a:solidFill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92379A2D-70A6-6DD3-CD58-E3945A6C5718}"/>
                  </a:ext>
                </a:extLst>
              </p:cNvPr>
              <p:cNvSpPr/>
              <p:nvPr/>
            </p:nvSpPr>
            <p:spPr>
              <a:xfrm rot="-282108">
                <a:off x="2578315" y="2601550"/>
                <a:ext cx="1615931" cy="6090"/>
              </a:xfrm>
              <a:custGeom>
                <a:avLst/>
                <a:gdLst>
                  <a:gd name="connsiteX0" fmla="*/ 0 w 1615931"/>
                  <a:gd name="connsiteY0" fmla="*/ 0 h 6090"/>
                  <a:gd name="connsiteX1" fmla="*/ 1615932 w 1615931"/>
                  <a:gd name="connsiteY1" fmla="*/ 0 h 6090"/>
                  <a:gd name="connsiteX2" fmla="*/ 1615932 w 1615931"/>
                  <a:gd name="connsiteY2" fmla="*/ 6091 h 6090"/>
                  <a:gd name="connsiteX3" fmla="*/ 0 w 1615931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31" h="6090">
                    <a:moveTo>
                      <a:pt x="0" y="0"/>
                    </a:moveTo>
                    <a:lnTo>
                      <a:pt x="1615932" y="0"/>
                    </a:lnTo>
                    <a:lnTo>
                      <a:pt x="1615932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164EAEF3-D66B-0C80-52F4-0C1D4ABF760A}"/>
                  </a:ext>
                </a:extLst>
              </p:cNvPr>
              <p:cNvSpPr/>
              <p:nvPr/>
            </p:nvSpPr>
            <p:spPr>
              <a:xfrm>
                <a:off x="2580403" y="2537788"/>
                <a:ext cx="1609872" cy="132811"/>
              </a:xfrm>
              <a:custGeom>
                <a:avLst/>
                <a:gdLst>
                  <a:gd name="connsiteX0" fmla="*/ 0 w 1609872"/>
                  <a:gd name="connsiteY0" fmla="*/ 132811 h 132811"/>
                  <a:gd name="connsiteX1" fmla="*/ 1609872 w 1609872"/>
                  <a:gd name="connsiteY1" fmla="*/ 0 h 132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9872" h="132811">
                    <a:moveTo>
                      <a:pt x="0" y="132811"/>
                    </a:moveTo>
                    <a:lnTo>
                      <a:pt x="1609872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105">
              <a:extLst>
                <a:ext uri="{FF2B5EF4-FFF2-40B4-BE49-F238E27FC236}">
                  <a16:creationId xmlns:a16="http://schemas.microsoft.com/office/drawing/2014/main" id="{C0A5FE07-37F6-008D-E0B4-20D1ED1E23BC}"/>
                </a:ext>
              </a:extLst>
            </p:cNvPr>
            <p:cNvGrpSpPr/>
            <p:nvPr/>
          </p:nvGrpSpPr>
          <p:grpSpPr>
            <a:xfrm>
              <a:off x="2598036" y="2749105"/>
              <a:ext cx="1611376" cy="138528"/>
              <a:chOff x="2598036" y="2749105"/>
              <a:chExt cx="1611376" cy="138528"/>
            </a:xfrm>
            <a:solidFill>
              <a:srgbClr val="000000"/>
            </a:solidFill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E25520B-29B8-2464-AEBB-389C5A8F9204}"/>
                  </a:ext>
                </a:extLst>
              </p:cNvPr>
              <p:cNvSpPr/>
              <p:nvPr/>
            </p:nvSpPr>
            <p:spPr>
              <a:xfrm>
                <a:off x="2598036" y="2751493"/>
                <a:ext cx="1609872" cy="132805"/>
              </a:xfrm>
              <a:custGeom>
                <a:avLst/>
                <a:gdLst>
                  <a:gd name="connsiteX0" fmla="*/ 0 w 1609872"/>
                  <a:gd name="connsiteY0" fmla="*/ 132805 h 132805"/>
                  <a:gd name="connsiteX1" fmla="*/ 1609872 w 1609872"/>
                  <a:gd name="connsiteY1" fmla="*/ 0 h 132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9872" h="132805">
                    <a:moveTo>
                      <a:pt x="0" y="132805"/>
                    </a:moveTo>
                    <a:lnTo>
                      <a:pt x="1609872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92A16A2C-4857-5737-D181-0B732FD81B9B}"/>
                  </a:ext>
                </a:extLst>
              </p:cNvPr>
              <p:cNvSpPr/>
              <p:nvPr/>
            </p:nvSpPr>
            <p:spPr>
              <a:xfrm rot="-282108">
                <a:off x="2595950" y="2815324"/>
                <a:ext cx="1615931" cy="6090"/>
              </a:xfrm>
              <a:custGeom>
                <a:avLst/>
                <a:gdLst>
                  <a:gd name="connsiteX0" fmla="*/ 0 w 1615931"/>
                  <a:gd name="connsiteY0" fmla="*/ 0 h 6090"/>
                  <a:gd name="connsiteX1" fmla="*/ 1615932 w 1615931"/>
                  <a:gd name="connsiteY1" fmla="*/ 0 h 6090"/>
                  <a:gd name="connsiteX2" fmla="*/ 1615932 w 1615931"/>
                  <a:gd name="connsiteY2" fmla="*/ 6091 h 6090"/>
                  <a:gd name="connsiteX3" fmla="*/ 0 w 1615931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31" h="6090">
                    <a:moveTo>
                      <a:pt x="0" y="0"/>
                    </a:moveTo>
                    <a:lnTo>
                      <a:pt x="1615932" y="0"/>
                    </a:lnTo>
                    <a:lnTo>
                      <a:pt x="1615932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5" name="图形 105">
              <a:extLst>
                <a:ext uri="{FF2B5EF4-FFF2-40B4-BE49-F238E27FC236}">
                  <a16:creationId xmlns:a16="http://schemas.microsoft.com/office/drawing/2014/main" id="{230B7091-93AE-E00C-DD77-66BC2B515048}"/>
                </a:ext>
              </a:extLst>
            </p:cNvPr>
            <p:cNvGrpSpPr/>
            <p:nvPr/>
          </p:nvGrpSpPr>
          <p:grpSpPr>
            <a:xfrm>
              <a:off x="2615662" y="3035974"/>
              <a:ext cx="724200" cy="65559"/>
              <a:chOff x="2615662" y="3035974"/>
              <a:chExt cx="724200" cy="65559"/>
            </a:xfrm>
            <a:solidFill>
              <a:srgbClr val="000000"/>
            </a:solidFill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84ED7AF8-5106-A4F3-EA59-986B5F83A708}"/>
                  </a:ext>
                </a:extLst>
              </p:cNvPr>
              <p:cNvSpPr/>
              <p:nvPr/>
            </p:nvSpPr>
            <p:spPr>
              <a:xfrm>
                <a:off x="2615662" y="3038353"/>
                <a:ext cx="723019" cy="59644"/>
              </a:xfrm>
              <a:custGeom>
                <a:avLst/>
                <a:gdLst>
                  <a:gd name="connsiteX0" fmla="*/ 0 w 723019"/>
                  <a:gd name="connsiteY0" fmla="*/ 59644 h 59644"/>
                  <a:gd name="connsiteX1" fmla="*/ 723019 w 723019"/>
                  <a:gd name="connsiteY1" fmla="*/ 0 h 59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3019" h="59644">
                    <a:moveTo>
                      <a:pt x="0" y="59644"/>
                    </a:moveTo>
                    <a:lnTo>
                      <a:pt x="723019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E3650109-E2A4-4EE1-43C2-9DEE8CAF034C}"/>
                  </a:ext>
                </a:extLst>
              </p:cNvPr>
              <p:cNvSpPr/>
              <p:nvPr/>
            </p:nvSpPr>
            <p:spPr>
              <a:xfrm rot="-282108">
                <a:off x="2615095" y="3065708"/>
                <a:ext cx="725739" cy="6090"/>
              </a:xfrm>
              <a:custGeom>
                <a:avLst/>
                <a:gdLst>
                  <a:gd name="connsiteX0" fmla="*/ 0 w 725739"/>
                  <a:gd name="connsiteY0" fmla="*/ 0 h 6090"/>
                  <a:gd name="connsiteX1" fmla="*/ 725739 w 725739"/>
                  <a:gd name="connsiteY1" fmla="*/ 0 h 6090"/>
                  <a:gd name="connsiteX2" fmla="*/ 725739 w 725739"/>
                  <a:gd name="connsiteY2" fmla="*/ 6091 h 6090"/>
                  <a:gd name="connsiteX3" fmla="*/ 0 w 725739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739" h="6090">
                    <a:moveTo>
                      <a:pt x="0" y="0"/>
                    </a:moveTo>
                    <a:lnTo>
                      <a:pt x="725739" y="0"/>
                    </a:lnTo>
                    <a:lnTo>
                      <a:pt x="725739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008C70A-5F6E-54C8-294F-432C224748FC}"/>
                </a:ext>
              </a:extLst>
            </p:cNvPr>
            <p:cNvSpPr/>
            <p:nvPr/>
          </p:nvSpPr>
          <p:spPr>
            <a:xfrm rot="21317040">
              <a:off x="1254157" y="3426061"/>
              <a:ext cx="3009107" cy="116804"/>
            </a:xfrm>
            <a:custGeom>
              <a:avLst/>
              <a:gdLst>
                <a:gd name="connsiteX0" fmla="*/ 0 w 3009107"/>
                <a:gd name="connsiteY0" fmla="*/ 0 h 116804"/>
                <a:gd name="connsiteX1" fmla="*/ 3009108 w 3009107"/>
                <a:gd name="connsiteY1" fmla="*/ 0 h 116804"/>
                <a:gd name="connsiteX2" fmla="*/ 3009108 w 3009107"/>
                <a:gd name="connsiteY2" fmla="*/ 116804 h 116804"/>
                <a:gd name="connsiteX3" fmla="*/ 0 w 3009107"/>
                <a:gd name="connsiteY3" fmla="*/ 116804 h 11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107" h="116804">
                  <a:moveTo>
                    <a:pt x="0" y="0"/>
                  </a:moveTo>
                  <a:lnTo>
                    <a:pt x="3009108" y="0"/>
                  </a:lnTo>
                  <a:lnTo>
                    <a:pt x="3009108" y="116804"/>
                  </a:lnTo>
                  <a:lnTo>
                    <a:pt x="0" y="116804"/>
                  </a:ln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7" name="图形 105">
              <a:extLst>
                <a:ext uri="{FF2B5EF4-FFF2-40B4-BE49-F238E27FC236}">
                  <a16:creationId xmlns:a16="http://schemas.microsoft.com/office/drawing/2014/main" id="{DD833FE6-DAF9-3FC4-D894-E1CDF9A5E4DE}"/>
                </a:ext>
              </a:extLst>
            </p:cNvPr>
            <p:cNvGrpSpPr/>
            <p:nvPr/>
          </p:nvGrpSpPr>
          <p:grpSpPr>
            <a:xfrm>
              <a:off x="1574548" y="5006155"/>
              <a:ext cx="1286892" cy="861514"/>
              <a:chOff x="1574548" y="5006155"/>
              <a:chExt cx="1286892" cy="861514"/>
            </a:xfrm>
            <a:solidFill>
              <a:srgbClr val="000000"/>
            </a:solidFill>
          </p:grpSpPr>
          <p:grpSp>
            <p:nvGrpSpPr>
              <p:cNvPr id="169" name="图形 105">
                <a:extLst>
                  <a:ext uri="{FF2B5EF4-FFF2-40B4-BE49-F238E27FC236}">
                    <a16:creationId xmlns:a16="http://schemas.microsoft.com/office/drawing/2014/main" id="{8BFD7322-DBA3-89D2-7C45-BFEE1E13B993}"/>
                  </a:ext>
                </a:extLst>
              </p:cNvPr>
              <p:cNvGrpSpPr/>
              <p:nvPr/>
            </p:nvGrpSpPr>
            <p:grpSpPr>
              <a:xfrm>
                <a:off x="1574548" y="5006155"/>
                <a:ext cx="1224620" cy="106748"/>
                <a:chOff x="1574548" y="5006155"/>
                <a:chExt cx="1224620" cy="106748"/>
              </a:xfrm>
              <a:solidFill>
                <a:srgbClr val="000000"/>
              </a:solidFill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6B2EFB3B-0691-5CDB-480F-98811CBF6595}"/>
                    </a:ext>
                  </a:extLst>
                </p:cNvPr>
                <p:cNvSpPr/>
                <p:nvPr/>
              </p:nvSpPr>
              <p:spPr>
                <a:xfrm>
                  <a:off x="1574548" y="5007747"/>
                  <a:ext cx="1223627" cy="100943"/>
                </a:xfrm>
                <a:custGeom>
                  <a:avLst/>
                  <a:gdLst>
                    <a:gd name="connsiteX0" fmla="*/ 0 w 1223627"/>
                    <a:gd name="connsiteY0" fmla="*/ 100944 h 100943"/>
                    <a:gd name="connsiteX1" fmla="*/ 1223627 w 1223627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27" h="100943">
                      <a:moveTo>
                        <a:pt x="0" y="100944"/>
                      </a:moveTo>
                      <a:lnTo>
                        <a:pt x="1223627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DF60FD3B-FE99-98CD-7854-FC26EC32913E}"/>
                    </a:ext>
                  </a:extLst>
                </p:cNvPr>
                <p:cNvSpPr/>
                <p:nvPr/>
              </p:nvSpPr>
              <p:spPr>
                <a:xfrm rot="-282108">
                  <a:off x="1572750" y="5056484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105">
                <a:extLst>
                  <a:ext uri="{FF2B5EF4-FFF2-40B4-BE49-F238E27FC236}">
                    <a16:creationId xmlns:a16="http://schemas.microsoft.com/office/drawing/2014/main" id="{392E401E-2687-768E-551D-F0A114EF6C10}"/>
                  </a:ext>
                </a:extLst>
              </p:cNvPr>
              <p:cNvGrpSpPr/>
              <p:nvPr/>
            </p:nvGrpSpPr>
            <p:grpSpPr>
              <a:xfrm>
                <a:off x="1595292" y="5257742"/>
                <a:ext cx="1224637" cy="106748"/>
                <a:chOff x="1595292" y="5257742"/>
                <a:chExt cx="1224637" cy="106748"/>
              </a:xfrm>
              <a:solidFill>
                <a:srgbClr val="000000"/>
              </a:solidFill>
            </p:grpSpPr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8772867B-FEE4-74DA-8F67-4E13C552A5AC}"/>
                    </a:ext>
                  </a:extLst>
                </p:cNvPr>
                <p:cNvSpPr/>
                <p:nvPr/>
              </p:nvSpPr>
              <p:spPr>
                <a:xfrm>
                  <a:off x="1595292" y="5259244"/>
                  <a:ext cx="1223633" cy="100943"/>
                </a:xfrm>
                <a:custGeom>
                  <a:avLst/>
                  <a:gdLst>
                    <a:gd name="connsiteX0" fmla="*/ 0 w 1223633"/>
                    <a:gd name="connsiteY0" fmla="*/ 100944 h 100943"/>
                    <a:gd name="connsiteX1" fmla="*/ 1223633 w 1223633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33" h="100943">
                      <a:moveTo>
                        <a:pt x="0" y="100944"/>
                      </a:moveTo>
                      <a:lnTo>
                        <a:pt x="1223633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517E91DF-79AA-C4C0-109F-3AD5E0AF1AC1}"/>
                    </a:ext>
                  </a:extLst>
                </p:cNvPr>
                <p:cNvSpPr/>
                <p:nvPr/>
              </p:nvSpPr>
              <p:spPr>
                <a:xfrm rot="-282108">
                  <a:off x="1593511" y="5308071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1" name="图形 105">
                <a:extLst>
                  <a:ext uri="{FF2B5EF4-FFF2-40B4-BE49-F238E27FC236}">
                    <a16:creationId xmlns:a16="http://schemas.microsoft.com/office/drawing/2014/main" id="{16DE1A3C-3D19-FBD3-097B-AA75D9341A95}"/>
                  </a:ext>
                </a:extLst>
              </p:cNvPr>
              <p:cNvGrpSpPr/>
              <p:nvPr/>
            </p:nvGrpSpPr>
            <p:grpSpPr>
              <a:xfrm>
                <a:off x="1616042" y="5509329"/>
                <a:ext cx="1224643" cy="106748"/>
                <a:chOff x="1616042" y="5509329"/>
                <a:chExt cx="1224643" cy="106748"/>
              </a:xfrm>
              <a:solidFill>
                <a:srgbClr val="000000"/>
              </a:solidFill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4337BD09-A502-0D55-F582-8F9DB25D3C33}"/>
                    </a:ext>
                  </a:extLst>
                </p:cNvPr>
                <p:cNvSpPr/>
                <p:nvPr/>
              </p:nvSpPr>
              <p:spPr>
                <a:xfrm>
                  <a:off x="1616042" y="5510742"/>
                  <a:ext cx="1223627" cy="100943"/>
                </a:xfrm>
                <a:custGeom>
                  <a:avLst/>
                  <a:gdLst>
                    <a:gd name="connsiteX0" fmla="*/ 0 w 1223627"/>
                    <a:gd name="connsiteY0" fmla="*/ 100944 h 100943"/>
                    <a:gd name="connsiteX1" fmla="*/ 1223627 w 1223627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27" h="100943">
                      <a:moveTo>
                        <a:pt x="0" y="100944"/>
                      </a:moveTo>
                      <a:lnTo>
                        <a:pt x="1223627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B599D8EA-7DAD-5C18-2969-54B48395A47A}"/>
                    </a:ext>
                  </a:extLst>
                </p:cNvPr>
                <p:cNvSpPr/>
                <p:nvPr/>
              </p:nvSpPr>
              <p:spPr>
                <a:xfrm rot="-282108">
                  <a:off x="1614267" y="5559658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105">
                <a:extLst>
                  <a:ext uri="{FF2B5EF4-FFF2-40B4-BE49-F238E27FC236}">
                    <a16:creationId xmlns:a16="http://schemas.microsoft.com/office/drawing/2014/main" id="{7CFA78F0-B9B8-8E3F-AC58-213CA75B1B37}"/>
                  </a:ext>
                </a:extLst>
              </p:cNvPr>
              <p:cNvGrpSpPr/>
              <p:nvPr/>
            </p:nvGrpSpPr>
            <p:grpSpPr>
              <a:xfrm>
                <a:off x="1636786" y="5760921"/>
                <a:ext cx="1224654" cy="106748"/>
                <a:chOff x="1636786" y="5760921"/>
                <a:chExt cx="1224654" cy="106748"/>
              </a:xfrm>
              <a:solidFill>
                <a:srgbClr val="000000"/>
              </a:solidFill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7BA2AA32-F74A-AD5B-21DC-FB63A1289123}"/>
                    </a:ext>
                  </a:extLst>
                </p:cNvPr>
                <p:cNvSpPr/>
                <p:nvPr/>
              </p:nvSpPr>
              <p:spPr>
                <a:xfrm>
                  <a:off x="1636786" y="5762239"/>
                  <a:ext cx="1223633" cy="100943"/>
                </a:xfrm>
                <a:custGeom>
                  <a:avLst/>
                  <a:gdLst>
                    <a:gd name="connsiteX0" fmla="*/ 0 w 1223633"/>
                    <a:gd name="connsiteY0" fmla="*/ 100944 h 100943"/>
                    <a:gd name="connsiteX1" fmla="*/ 1223633 w 1223633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33" h="100943">
                      <a:moveTo>
                        <a:pt x="0" y="100944"/>
                      </a:moveTo>
                      <a:lnTo>
                        <a:pt x="1223633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3E395546-9269-7A49-E158-C25D0E11BC90}"/>
                    </a:ext>
                  </a:extLst>
                </p:cNvPr>
                <p:cNvSpPr/>
                <p:nvPr/>
              </p:nvSpPr>
              <p:spPr>
                <a:xfrm rot="-282108">
                  <a:off x="1635022" y="5811250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142D718-F9E4-ABF2-04D9-13FF5DD7F769}"/>
                </a:ext>
              </a:extLst>
            </p:cNvPr>
            <p:cNvSpPr/>
            <p:nvPr/>
          </p:nvSpPr>
          <p:spPr>
            <a:xfrm>
              <a:off x="1382719" y="5037910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9FB865A-0F76-446E-66E9-EFA924A7B391}"/>
                </a:ext>
              </a:extLst>
            </p:cNvPr>
            <p:cNvSpPr/>
            <p:nvPr/>
          </p:nvSpPr>
          <p:spPr>
            <a:xfrm>
              <a:off x="1446346" y="5809194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45A32CA-BAB6-4E9E-30AC-A2478D574725}"/>
                </a:ext>
              </a:extLst>
            </p:cNvPr>
            <p:cNvSpPr/>
            <p:nvPr/>
          </p:nvSpPr>
          <p:spPr>
            <a:xfrm>
              <a:off x="1425602" y="5557697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E6D3D78-B0FF-43C7-F4B3-49ACD7E5D778}"/>
                </a:ext>
              </a:extLst>
            </p:cNvPr>
            <p:cNvSpPr/>
            <p:nvPr/>
          </p:nvSpPr>
          <p:spPr>
            <a:xfrm>
              <a:off x="1404158" y="5297804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2" name="图形 105">
              <a:extLst>
                <a:ext uri="{FF2B5EF4-FFF2-40B4-BE49-F238E27FC236}">
                  <a16:creationId xmlns:a16="http://schemas.microsoft.com/office/drawing/2014/main" id="{F0ED5C69-6A3E-FAE4-88FD-FD8BE13D54A1}"/>
                </a:ext>
              </a:extLst>
            </p:cNvPr>
            <p:cNvGrpSpPr/>
            <p:nvPr/>
          </p:nvGrpSpPr>
          <p:grpSpPr>
            <a:xfrm>
              <a:off x="3159621" y="4875336"/>
              <a:ext cx="1287476" cy="861520"/>
              <a:chOff x="3159621" y="4875336"/>
              <a:chExt cx="1287476" cy="861520"/>
            </a:xfrm>
            <a:solidFill>
              <a:srgbClr val="000000"/>
            </a:solidFill>
          </p:grpSpPr>
          <p:grpSp>
            <p:nvGrpSpPr>
              <p:cNvPr id="157" name="图形 105">
                <a:extLst>
                  <a:ext uri="{FF2B5EF4-FFF2-40B4-BE49-F238E27FC236}">
                    <a16:creationId xmlns:a16="http://schemas.microsoft.com/office/drawing/2014/main" id="{9B422C87-AAB0-2A5F-4D24-B348444429EB}"/>
                  </a:ext>
                </a:extLst>
              </p:cNvPr>
              <p:cNvGrpSpPr/>
              <p:nvPr/>
            </p:nvGrpSpPr>
            <p:grpSpPr>
              <a:xfrm>
                <a:off x="3159621" y="4875336"/>
                <a:ext cx="1225204" cy="106748"/>
                <a:chOff x="3159621" y="4875336"/>
                <a:chExt cx="1225204" cy="106748"/>
              </a:xfrm>
              <a:solidFill>
                <a:srgbClr val="000000"/>
              </a:solidFill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01A36A5-7B7B-3513-ADAD-0CAC6E68D4DC}"/>
                    </a:ext>
                  </a:extLst>
                </p:cNvPr>
                <p:cNvSpPr/>
                <p:nvPr/>
              </p:nvSpPr>
              <p:spPr>
                <a:xfrm>
                  <a:off x="3159621" y="4876987"/>
                  <a:ext cx="1223627" cy="100943"/>
                </a:xfrm>
                <a:custGeom>
                  <a:avLst/>
                  <a:gdLst>
                    <a:gd name="connsiteX0" fmla="*/ 0 w 1223627"/>
                    <a:gd name="connsiteY0" fmla="*/ 100944 h 100943"/>
                    <a:gd name="connsiteX1" fmla="*/ 1223627 w 1223627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27" h="100943">
                      <a:moveTo>
                        <a:pt x="0" y="100944"/>
                      </a:moveTo>
                      <a:lnTo>
                        <a:pt x="1223627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6CBB4AA9-9920-9537-2350-57A44AB1689D}"/>
                    </a:ext>
                  </a:extLst>
                </p:cNvPr>
                <p:cNvSpPr/>
                <p:nvPr/>
              </p:nvSpPr>
              <p:spPr>
                <a:xfrm rot="-282108">
                  <a:off x="3158407" y="4925665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105">
                <a:extLst>
                  <a:ext uri="{FF2B5EF4-FFF2-40B4-BE49-F238E27FC236}">
                    <a16:creationId xmlns:a16="http://schemas.microsoft.com/office/drawing/2014/main" id="{4156A18C-7A6E-A689-45F1-7B296CDC445D}"/>
                  </a:ext>
                </a:extLst>
              </p:cNvPr>
              <p:cNvGrpSpPr/>
              <p:nvPr/>
            </p:nvGrpSpPr>
            <p:grpSpPr>
              <a:xfrm>
                <a:off x="3180365" y="5126928"/>
                <a:ext cx="1225222" cy="106748"/>
                <a:chOff x="3180365" y="5126928"/>
                <a:chExt cx="1225222" cy="106748"/>
              </a:xfrm>
              <a:solidFill>
                <a:srgbClr val="000000"/>
              </a:solidFill>
            </p:grpSpPr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0F3C284F-6CB5-B4D7-D05B-FE207BBD1871}"/>
                    </a:ext>
                  </a:extLst>
                </p:cNvPr>
                <p:cNvSpPr/>
                <p:nvPr/>
              </p:nvSpPr>
              <p:spPr>
                <a:xfrm>
                  <a:off x="3180365" y="5128485"/>
                  <a:ext cx="1223633" cy="100943"/>
                </a:xfrm>
                <a:custGeom>
                  <a:avLst/>
                  <a:gdLst>
                    <a:gd name="connsiteX0" fmla="*/ 0 w 1223633"/>
                    <a:gd name="connsiteY0" fmla="*/ 100943 h 100943"/>
                    <a:gd name="connsiteX1" fmla="*/ 1223633 w 1223633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33" h="100943">
                      <a:moveTo>
                        <a:pt x="0" y="100943"/>
                      </a:moveTo>
                      <a:lnTo>
                        <a:pt x="1223633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092C03FB-850E-9F99-9732-8D69986AE52B}"/>
                    </a:ext>
                  </a:extLst>
                </p:cNvPr>
                <p:cNvSpPr/>
                <p:nvPr/>
              </p:nvSpPr>
              <p:spPr>
                <a:xfrm rot="-282108">
                  <a:off x="3179169" y="5177257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图形 105">
                <a:extLst>
                  <a:ext uri="{FF2B5EF4-FFF2-40B4-BE49-F238E27FC236}">
                    <a16:creationId xmlns:a16="http://schemas.microsoft.com/office/drawing/2014/main" id="{A7F86AB5-C40C-0200-BD8D-CD1375B5356D}"/>
                  </a:ext>
                </a:extLst>
              </p:cNvPr>
              <p:cNvGrpSpPr/>
              <p:nvPr/>
            </p:nvGrpSpPr>
            <p:grpSpPr>
              <a:xfrm>
                <a:off x="3201115" y="5378515"/>
                <a:ext cx="1225221" cy="106748"/>
                <a:chOff x="3201115" y="5378515"/>
                <a:chExt cx="1225221" cy="106748"/>
              </a:xfrm>
              <a:solidFill>
                <a:srgbClr val="000000"/>
              </a:solidFill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AB93AF30-E458-299B-B7AC-643FBF819302}"/>
                    </a:ext>
                  </a:extLst>
                </p:cNvPr>
                <p:cNvSpPr/>
                <p:nvPr/>
              </p:nvSpPr>
              <p:spPr>
                <a:xfrm>
                  <a:off x="3201115" y="5379982"/>
                  <a:ext cx="1223627" cy="100943"/>
                </a:xfrm>
                <a:custGeom>
                  <a:avLst/>
                  <a:gdLst>
                    <a:gd name="connsiteX0" fmla="*/ 0 w 1223627"/>
                    <a:gd name="connsiteY0" fmla="*/ 100944 h 100943"/>
                    <a:gd name="connsiteX1" fmla="*/ 1223627 w 1223627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27" h="100943">
                      <a:moveTo>
                        <a:pt x="0" y="100944"/>
                      </a:moveTo>
                      <a:lnTo>
                        <a:pt x="1223627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D1D205EF-5F15-108E-D97B-FFDDDACAA7B6}"/>
                    </a:ext>
                  </a:extLst>
                </p:cNvPr>
                <p:cNvSpPr/>
                <p:nvPr/>
              </p:nvSpPr>
              <p:spPr>
                <a:xfrm rot="-282108">
                  <a:off x="3199918" y="5428844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0" name="图形 105">
                <a:extLst>
                  <a:ext uri="{FF2B5EF4-FFF2-40B4-BE49-F238E27FC236}">
                    <a16:creationId xmlns:a16="http://schemas.microsoft.com/office/drawing/2014/main" id="{FE292977-28A3-E0AA-1E83-4C5E4B155B6A}"/>
                  </a:ext>
                </a:extLst>
              </p:cNvPr>
              <p:cNvGrpSpPr/>
              <p:nvPr/>
            </p:nvGrpSpPr>
            <p:grpSpPr>
              <a:xfrm>
                <a:off x="3221859" y="5630107"/>
                <a:ext cx="1225238" cy="106748"/>
                <a:chOff x="3221859" y="5630107"/>
                <a:chExt cx="1225238" cy="106748"/>
              </a:xfrm>
              <a:solidFill>
                <a:srgbClr val="000000"/>
              </a:solidFill>
            </p:grpSpPr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D74E3827-684B-AF37-674C-487838FEF28A}"/>
                    </a:ext>
                  </a:extLst>
                </p:cNvPr>
                <p:cNvSpPr/>
                <p:nvPr/>
              </p:nvSpPr>
              <p:spPr>
                <a:xfrm>
                  <a:off x="3221859" y="5631479"/>
                  <a:ext cx="1223633" cy="100943"/>
                </a:xfrm>
                <a:custGeom>
                  <a:avLst/>
                  <a:gdLst>
                    <a:gd name="connsiteX0" fmla="*/ 0 w 1223633"/>
                    <a:gd name="connsiteY0" fmla="*/ 100943 h 100943"/>
                    <a:gd name="connsiteX1" fmla="*/ 1223633 w 1223633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33" h="100943">
                      <a:moveTo>
                        <a:pt x="0" y="100943"/>
                      </a:moveTo>
                      <a:lnTo>
                        <a:pt x="1223633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43CFB08D-B74E-7351-E591-37A692A84A6D}"/>
                    </a:ext>
                  </a:extLst>
                </p:cNvPr>
                <p:cNvSpPr/>
                <p:nvPr/>
              </p:nvSpPr>
              <p:spPr>
                <a:xfrm rot="-282108">
                  <a:off x="3220679" y="5680436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C0E84B8-4034-2E2B-571B-A3CF08839B7F}"/>
                </a:ext>
              </a:extLst>
            </p:cNvPr>
            <p:cNvSpPr/>
            <p:nvPr/>
          </p:nvSpPr>
          <p:spPr>
            <a:xfrm>
              <a:off x="2967792" y="4907144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8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8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7383E8F-86FA-E058-F2DA-4737699AEC72}"/>
                </a:ext>
              </a:extLst>
            </p:cNvPr>
            <p:cNvSpPr/>
            <p:nvPr/>
          </p:nvSpPr>
          <p:spPr>
            <a:xfrm>
              <a:off x="3031419" y="5678429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F1EE313-8D40-4C1E-2E5B-49ABB070361B}"/>
                </a:ext>
              </a:extLst>
            </p:cNvPr>
            <p:cNvSpPr/>
            <p:nvPr/>
          </p:nvSpPr>
          <p:spPr>
            <a:xfrm>
              <a:off x="3010675" y="5426938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8"/>
                    <a:pt x="99948" y="128775"/>
                    <a:pt x="64387" y="128775"/>
                  </a:cubicBezTo>
                  <a:cubicBezTo>
                    <a:pt x="28827" y="128775"/>
                    <a:pt x="0" y="99948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8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AF4B6EF-C53B-0C89-CD79-8741A301FD7F}"/>
                </a:ext>
              </a:extLst>
            </p:cNvPr>
            <p:cNvSpPr/>
            <p:nvPr/>
          </p:nvSpPr>
          <p:spPr>
            <a:xfrm>
              <a:off x="2989237" y="5167044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8"/>
                    <a:pt x="99948" y="128775"/>
                    <a:pt x="64387" y="128775"/>
                  </a:cubicBezTo>
                  <a:cubicBezTo>
                    <a:pt x="28827" y="128775"/>
                    <a:pt x="0" y="99948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8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289D6AB-09FB-05C5-CDE2-F0718762834A}"/>
                </a:ext>
              </a:extLst>
            </p:cNvPr>
            <p:cNvSpPr/>
            <p:nvPr/>
          </p:nvSpPr>
          <p:spPr>
            <a:xfrm>
              <a:off x="1572606" y="2200386"/>
              <a:ext cx="423878" cy="423878"/>
            </a:xfrm>
            <a:custGeom>
              <a:avLst/>
              <a:gdLst>
                <a:gd name="connsiteX0" fmla="*/ 423879 w 423878"/>
                <a:gd name="connsiteY0" fmla="*/ 211939 h 423878"/>
                <a:gd name="connsiteX1" fmla="*/ 211939 w 423878"/>
                <a:gd name="connsiteY1" fmla="*/ 423879 h 423878"/>
                <a:gd name="connsiteX2" fmla="*/ 0 w 423878"/>
                <a:gd name="connsiteY2" fmla="*/ 211939 h 423878"/>
                <a:gd name="connsiteX3" fmla="*/ 211939 w 423878"/>
                <a:gd name="connsiteY3" fmla="*/ 0 h 423878"/>
                <a:gd name="connsiteX4" fmla="*/ 423879 w 423878"/>
                <a:gd name="connsiteY4" fmla="*/ 211939 h 42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878" h="423878">
                  <a:moveTo>
                    <a:pt x="423879" y="211939"/>
                  </a:moveTo>
                  <a:cubicBezTo>
                    <a:pt x="423879" y="328990"/>
                    <a:pt x="328990" y="423879"/>
                    <a:pt x="211939" y="423879"/>
                  </a:cubicBezTo>
                  <a:cubicBezTo>
                    <a:pt x="94888" y="423879"/>
                    <a:pt x="0" y="328990"/>
                    <a:pt x="0" y="211939"/>
                  </a:cubicBezTo>
                  <a:cubicBezTo>
                    <a:pt x="0" y="94888"/>
                    <a:pt x="94888" y="0"/>
                    <a:pt x="211939" y="0"/>
                  </a:cubicBezTo>
                  <a:cubicBezTo>
                    <a:pt x="328990" y="0"/>
                    <a:pt x="423879" y="94889"/>
                    <a:pt x="423879" y="211939"/>
                  </a:cubicBezTo>
                  <a:close/>
                </a:path>
              </a:pathLst>
            </a:custGeom>
            <a:solidFill>
              <a:schemeClr val="accent3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40AA826B-AF3E-85BA-5E4A-E55EA32AD907}"/>
                </a:ext>
              </a:extLst>
            </p:cNvPr>
            <p:cNvSpPr/>
            <p:nvPr/>
          </p:nvSpPr>
          <p:spPr>
            <a:xfrm>
              <a:off x="1346602" y="2731949"/>
              <a:ext cx="968775" cy="478657"/>
            </a:xfrm>
            <a:custGeom>
              <a:avLst/>
              <a:gdLst>
                <a:gd name="connsiteX0" fmla="*/ 968775 w 968775"/>
                <a:gd name="connsiteY0" fmla="*/ 203324 h 478657"/>
                <a:gd name="connsiteX1" fmla="*/ 106011 w 968775"/>
                <a:gd name="connsiteY1" fmla="*/ 373096 h 478657"/>
                <a:gd name="connsiteX2" fmla="*/ 0 w 968775"/>
                <a:gd name="connsiteY2" fmla="*/ 283243 h 478657"/>
                <a:gd name="connsiteX3" fmla="*/ 840513 w 968775"/>
                <a:gd name="connsiteY3" fmla="*/ 94627 h 478657"/>
                <a:gd name="connsiteX4" fmla="*/ 968757 w 968775"/>
                <a:gd name="connsiteY4" fmla="*/ 203324 h 478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8775" h="478657">
                  <a:moveTo>
                    <a:pt x="968775" y="203324"/>
                  </a:moveTo>
                  <a:cubicBezTo>
                    <a:pt x="777411" y="488451"/>
                    <a:pt x="391138" y="564461"/>
                    <a:pt x="106011" y="373096"/>
                  </a:cubicBezTo>
                  <a:cubicBezTo>
                    <a:pt x="67427" y="347201"/>
                    <a:pt x="31868" y="317062"/>
                    <a:pt x="0" y="283243"/>
                  </a:cubicBezTo>
                  <a:cubicBezTo>
                    <a:pt x="180016" y="-943"/>
                    <a:pt x="556327" y="-85390"/>
                    <a:pt x="840513" y="94627"/>
                  </a:cubicBezTo>
                  <a:cubicBezTo>
                    <a:pt x="888079" y="124757"/>
                    <a:pt x="931238" y="161338"/>
                    <a:pt x="968757" y="203324"/>
                  </a:cubicBezTo>
                  <a:close/>
                </a:path>
              </a:pathLst>
            </a:custGeom>
            <a:solidFill>
              <a:schemeClr val="accent3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608C118-FE1F-3D7F-1135-7DCAF64189AC}"/>
                </a:ext>
              </a:extLst>
            </p:cNvPr>
            <p:cNvSpPr/>
            <p:nvPr/>
          </p:nvSpPr>
          <p:spPr>
            <a:xfrm>
              <a:off x="1177220" y="1966826"/>
              <a:ext cx="1243729" cy="1243738"/>
            </a:xfrm>
            <a:custGeom>
              <a:avLst/>
              <a:gdLst>
                <a:gd name="connsiteX0" fmla="*/ 622595 w 1243729"/>
                <a:gd name="connsiteY0" fmla="*/ 6089 h 1243738"/>
                <a:gd name="connsiteX1" fmla="*/ 1237691 w 1243729"/>
                <a:gd name="connsiteY1" fmla="*/ 622517 h 1243738"/>
                <a:gd name="connsiteX2" fmla="*/ 672522 w 1243729"/>
                <a:gd name="connsiteY2" fmla="*/ 1235531 h 1243738"/>
                <a:gd name="connsiteX3" fmla="*/ 621201 w 1243729"/>
                <a:gd name="connsiteY3" fmla="*/ 1237650 h 1243738"/>
                <a:gd name="connsiteX4" fmla="*/ 6105 w 1243729"/>
                <a:gd name="connsiteY4" fmla="*/ 621222 h 1243738"/>
                <a:gd name="connsiteX5" fmla="*/ 571274 w 1243729"/>
                <a:gd name="connsiteY5" fmla="*/ 8207 h 1243738"/>
                <a:gd name="connsiteX6" fmla="*/ 622601 w 1243729"/>
                <a:gd name="connsiteY6" fmla="*/ 6089 h 1243738"/>
                <a:gd name="connsiteX7" fmla="*/ 622601 w 1243729"/>
                <a:gd name="connsiteY7" fmla="*/ 6089 h 1243738"/>
                <a:gd name="connsiteX8" fmla="*/ 622601 w 1243729"/>
                <a:gd name="connsiteY8" fmla="*/ 0 h 1243738"/>
                <a:gd name="connsiteX9" fmla="*/ 570787 w 1243729"/>
                <a:gd name="connsiteY9" fmla="*/ 2137 h 1243738"/>
                <a:gd name="connsiteX10" fmla="*/ 570787 w 1243729"/>
                <a:gd name="connsiteY10" fmla="*/ 2137 h 1243738"/>
                <a:gd name="connsiteX11" fmla="*/ 2135 w 1243729"/>
                <a:gd name="connsiteY11" fmla="*/ 672948 h 1243738"/>
                <a:gd name="connsiteX12" fmla="*/ 2139 w 1243729"/>
                <a:gd name="connsiteY12" fmla="*/ 672989 h 1243738"/>
                <a:gd name="connsiteX13" fmla="*/ 2139 w 1243729"/>
                <a:gd name="connsiteY13" fmla="*/ 672989 h 1243738"/>
                <a:gd name="connsiteX14" fmla="*/ 621158 w 1243729"/>
                <a:gd name="connsiteY14" fmla="*/ 1243738 h 1243738"/>
                <a:gd name="connsiteX15" fmla="*/ 672979 w 1243729"/>
                <a:gd name="connsiteY15" fmla="*/ 1241595 h 1243738"/>
                <a:gd name="connsiteX16" fmla="*/ 672979 w 1243729"/>
                <a:gd name="connsiteY16" fmla="*/ 1241595 h 1243738"/>
                <a:gd name="connsiteX17" fmla="*/ 1241591 w 1243729"/>
                <a:gd name="connsiteY17" fmla="*/ 570751 h 1243738"/>
                <a:gd name="connsiteX18" fmla="*/ 1241590 w 1243729"/>
                <a:gd name="connsiteY18" fmla="*/ 570743 h 1243738"/>
                <a:gd name="connsiteX19" fmla="*/ 1241590 w 1243729"/>
                <a:gd name="connsiteY19" fmla="*/ 570743 h 1243738"/>
                <a:gd name="connsiteX20" fmla="*/ 622565 w 1243729"/>
                <a:gd name="connsiteY20" fmla="*/ 0 h 124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43729" h="1243738">
                  <a:moveTo>
                    <a:pt x="622595" y="6089"/>
                  </a:moveTo>
                  <a:cubicBezTo>
                    <a:pt x="962671" y="6456"/>
                    <a:pt x="1238059" y="282441"/>
                    <a:pt x="1237691" y="622517"/>
                  </a:cubicBezTo>
                  <a:cubicBezTo>
                    <a:pt x="1237345" y="942721"/>
                    <a:pt x="991644" y="1209222"/>
                    <a:pt x="672522" y="1235531"/>
                  </a:cubicBezTo>
                  <a:cubicBezTo>
                    <a:pt x="655474" y="1236937"/>
                    <a:pt x="638213" y="1237650"/>
                    <a:pt x="621201" y="1237650"/>
                  </a:cubicBezTo>
                  <a:cubicBezTo>
                    <a:pt x="281125" y="1237282"/>
                    <a:pt x="5737" y="961298"/>
                    <a:pt x="6105" y="621222"/>
                  </a:cubicBezTo>
                  <a:cubicBezTo>
                    <a:pt x="6452" y="301017"/>
                    <a:pt x="252152" y="34516"/>
                    <a:pt x="571274" y="8207"/>
                  </a:cubicBezTo>
                  <a:cubicBezTo>
                    <a:pt x="588322" y="6801"/>
                    <a:pt x="605571" y="6089"/>
                    <a:pt x="622601" y="6089"/>
                  </a:cubicBezTo>
                  <a:lnTo>
                    <a:pt x="622601" y="6089"/>
                  </a:lnTo>
                  <a:moveTo>
                    <a:pt x="622601" y="0"/>
                  </a:moveTo>
                  <a:cubicBezTo>
                    <a:pt x="605468" y="0"/>
                    <a:pt x="588164" y="706"/>
                    <a:pt x="570787" y="2137"/>
                  </a:cubicBezTo>
                  <a:lnTo>
                    <a:pt x="570787" y="2137"/>
                  </a:lnTo>
                  <a:cubicBezTo>
                    <a:pt x="228519" y="30347"/>
                    <a:pt x="-26075" y="330679"/>
                    <a:pt x="2135" y="672948"/>
                  </a:cubicBezTo>
                  <a:cubicBezTo>
                    <a:pt x="2137" y="672961"/>
                    <a:pt x="2138" y="672975"/>
                    <a:pt x="2139" y="672989"/>
                  </a:cubicBezTo>
                  <a:lnTo>
                    <a:pt x="2139" y="672989"/>
                  </a:lnTo>
                  <a:cubicBezTo>
                    <a:pt x="28719" y="995238"/>
                    <a:pt x="297816" y="1243351"/>
                    <a:pt x="621158" y="1243738"/>
                  </a:cubicBezTo>
                  <a:cubicBezTo>
                    <a:pt x="638296" y="1243738"/>
                    <a:pt x="655569" y="1243024"/>
                    <a:pt x="672979" y="1241595"/>
                  </a:cubicBezTo>
                  <a:lnTo>
                    <a:pt x="672979" y="1241595"/>
                  </a:lnTo>
                  <a:cubicBezTo>
                    <a:pt x="1015245" y="1213365"/>
                    <a:pt x="1269822" y="913017"/>
                    <a:pt x="1241591" y="570751"/>
                  </a:cubicBezTo>
                  <a:cubicBezTo>
                    <a:pt x="1241591" y="570748"/>
                    <a:pt x="1241591" y="570745"/>
                    <a:pt x="1241590" y="570743"/>
                  </a:cubicBezTo>
                  <a:lnTo>
                    <a:pt x="1241590" y="570743"/>
                  </a:lnTo>
                  <a:cubicBezTo>
                    <a:pt x="1215010" y="248493"/>
                    <a:pt x="945909" y="381"/>
                    <a:pt x="622565" y="0"/>
                  </a:cubicBezTo>
                  <a:close/>
                </a:path>
              </a:pathLst>
            </a:custGeom>
            <a:solidFill>
              <a:srgbClr val="000000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0" name="图形 105">
              <a:extLst>
                <a:ext uri="{FF2B5EF4-FFF2-40B4-BE49-F238E27FC236}">
                  <a16:creationId xmlns:a16="http://schemas.microsoft.com/office/drawing/2014/main" id="{84967EBC-51F0-D924-CC7B-A2BC98725CB6}"/>
                </a:ext>
              </a:extLst>
            </p:cNvPr>
            <p:cNvGrpSpPr/>
            <p:nvPr/>
          </p:nvGrpSpPr>
          <p:grpSpPr>
            <a:xfrm>
              <a:off x="1283160" y="3650040"/>
              <a:ext cx="3052189" cy="1108221"/>
              <a:chOff x="1283160" y="3650040"/>
              <a:chExt cx="3052189" cy="1108221"/>
            </a:xfrm>
            <a:solidFill>
              <a:srgbClr val="000000"/>
            </a:solidFill>
          </p:grpSpPr>
          <p:grpSp>
            <p:nvGrpSpPr>
              <p:cNvPr id="142" name="图形 105">
                <a:extLst>
                  <a:ext uri="{FF2B5EF4-FFF2-40B4-BE49-F238E27FC236}">
                    <a16:creationId xmlns:a16="http://schemas.microsoft.com/office/drawing/2014/main" id="{B9610A52-DFFE-668F-368E-A4959D6B4C24}"/>
                  </a:ext>
                </a:extLst>
              </p:cNvPr>
              <p:cNvGrpSpPr/>
              <p:nvPr/>
            </p:nvGrpSpPr>
            <p:grpSpPr>
              <a:xfrm>
                <a:off x="1283160" y="3650040"/>
                <a:ext cx="3000585" cy="252817"/>
                <a:chOff x="1283160" y="3650040"/>
                <a:chExt cx="3000585" cy="252817"/>
              </a:xfrm>
              <a:solidFill>
                <a:srgbClr val="000000"/>
              </a:solidFill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5A85472F-1EEE-4F31-7BF8-D8789B499E45}"/>
                    </a:ext>
                  </a:extLst>
                </p:cNvPr>
                <p:cNvSpPr/>
                <p:nvPr/>
              </p:nvSpPr>
              <p:spPr>
                <a:xfrm>
                  <a:off x="1283262" y="3651917"/>
                  <a:ext cx="2998927" cy="247393"/>
                </a:xfrm>
                <a:custGeom>
                  <a:avLst/>
                  <a:gdLst>
                    <a:gd name="connsiteX0" fmla="*/ 0 w 2998927"/>
                    <a:gd name="connsiteY0" fmla="*/ 247394 h 247393"/>
                    <a:gd name="connsiteX1" fmla="*/ 2998928 w 2998927"/>
                    <a:gd name="connsiteY1" fmla="*/ 0 h 247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98927" h="247393">
                      <a:moveTo>
                        <a:pt x="0" y="247394"/>
                      </a:moveTo>
                      <a:lnTo>
                        <a:pt x="2998928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C1564B53-E5B4-D929-C1FE-8D18D66B711A}"/>
                    </a:ext>
                  </a:extLst>
                </p:cNvPr>
                <p:cNvSpPr/>
                <p:nvPr/>
              </p:nvSpPr>
              <p:spPr>
                <a:xfrm rot="-282108">
                  <a:off x="1278345" y="3773403"/>
                  <a:ext cx="3010216" cy="6090"/>
                </a:xfrm>
                <a:custGeom>
                  <a:avLst/>
                  <a:gdLst>
                    <a:gd name="connsiteX0" fmla="*/ 0 w 3010216"/>
                    <a:gd name="connsiteY0" fmla="*/ 0 h 6090"/>
                    <a:gd name="connsiteX1" fmla="*/ 3010217 w 3010216"/>
                    <a:gd name="connsiteY1" fmla="*/ 0 h 6090"/>
                    <a:gd name="connsiteX2" fmla="*/ 3010217 w 3010216"/>
                    <a:gd name="connsiteY2" fmla="*/ 6091 h 6090"/>
                    <a:gd name="connsiteX3" fmla="*/ 0 w 3010216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10216" h="6090">
                      <a:moveTo>
                        <a:pt x="0" y="0"/>
                      </a:moveTo>
                      <a:lnTo>
                        <a:pt x="3010217" y="0"/>
                      </a:lnTo>
                      <a:lnTo>
                        <a:pt x="3010217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" name="图形 105">
                <a:extLst>
                  <a:ext uri="{FF2B5EF4-FFF2-40B4-BE49-F238E27FC236}">
                    <a16:creationId xmlns:a16="http://schemas.microsoft.com/office/drawing/2014/main" id="{1E8734F6-63F5-0B92-F0C2-928127A08203}"/>
                  </a:ext>
                </a:extLst>
              </p:cNvPr>
              <p:cNvGrpSpPr/>
              <p:nvPr/>
            </p:nvGrpSpPr>
            <p:grpSpPr>
              <a:xfrm>
                <a:off x="1300630" y="3862781"/>
                <a:ext cx="2999453" cy="253042"/>
                <a:chOff x="1300630" y="3862781"/>
                <a:chExt cx="2999453" cy="253042"/>
              </a:xfrm>
              <a:solidFill>
                <a:srgbClr val="000000"/>
              </a:solidFill>
            </p:grpSpPr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25056F97-9CE7-5E16-EF5B-117A530734BD}"/>
                    </a:ext>
                  </a:extLst>
                </p:cNvPr>
                <p:cNvSpPr/>
                <p:nvPr/>
              </p:nvSpPr>
              <p:spPr>
                <a:xfrm>
                  <a:off x="1300894" y="3865616"/>
                  <a:ext cx="2998921" cy="247393"/>
                </a:xfrm>
                <a:custGeom>
                  <a:avLst/>
                  <a:gdLst>
                    <a:gd name="connsiteX0" fmla="*/ 0 w 2998921"/>
                    <a:gd name="connsiteY0" fmla="*/ 247393 h 247393"/>
                    <a:gd name="connsiteX1" fmla="*/ 2998921 w 2998921"/>
                    <a:gd name="connsiteY1" fmla="*/ 0 h 247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98921" h="247393">
                      <a:moveTo>
                        <a:pt x="0" y="247393"/>
                      </a:moveTo>
                      <a:lnTo>
                        <a:pt x="2998921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6442251B-87E1-839B-C953-5AED9581B77F}"/>
                    </a:ext>
                  </a:extLst>
                </p:cNvPr>
                <p:cNvSpPr/>
                <p:nvPr/>
              </p:nvSpPr>
              <p:spPr>
                <a:xfrm rot="-282480">
                  <a:off x="1295804" y="3986261"/>
                  <a:ext cx="3009107" cy="6082"/>
                </a:xfrm>
                <a:custGeom>
                  <a:avLst/>
                  <a:gdLst>
                    <a:gd name="connsiteX0" fmla="*/ 0 w 3009107"/>
                    <a:gd name="connsiteY0" fmla="*/ 0 h 6082"/>
                    <a:gd name="connsiteX1" fmla="*/ 3009108 w 3009107"/>
                    <a:gd name="connsiteY1" fmla="*/ 0 h 6082"/>
                    <a:gd name="connsiteX2" fmla="*/ 3009108 w 3009107"/>
                    <a:gd name="connsiteY2" fmla="*/ 6083 h 6082"/>
                    <a:gd name="connsiteX3" fmla="*/ 0 w 3009107"/>
                    <a:gd name="connsiteY3" fmla="*/ 6083 h 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9107" h="6082">
                      <a:moveTo>
                        <a:pt x="0" y="0"/>
                      </a:moveTo>
                      <a:lnTo>
                        <a:pt x="3009108" y="0"/>
                      </a:lnTo>
                      <a:lnTo>
                        <a:pt x="3009108" y="6083"/>
                      </a:lnTo>
                      <a:lnTo>
                        <a:pt x="0" y="60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4" name="图形 105">
                <a:extLst>
                  <a:ext uri="{FF2B5EF4-FFF2-40B4-BE49-F238E27FC236}">
                    <a16:creationId xmlns:a16="http://schemas.microsoft.com/office/drawing/2014/main" id="{8D98724A-B8EC-DFC3-C730-636D35FCB2B4}"/>
                  </a:ext>
                </a:extLst>
              </p:cNvPr>
              <p:cNvGrpSpPr/>
              <p:nvPr/>
            </p:nvGrpSpPr>
            <p:grpSpPr>
              <a:xfrm>
                <a:off x="1318264" y="4076486"/>
                <a:ext cx="2999453" cy="253042"/>
                <a:chOff x="1318264" y="4076486"/>
                <a:chExt cx="2999453" cy="253042"/>
              </a:xfrm>
              <a:solidFill>
                <a:srgbClr val="000000"/>
              </a:solidFill>
            </p:grpSpPr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EDFFA6EA-CA80-9608-EF52-088928E4519F}"/>
                    </a:ext>
                  </a:extLst>
                </p:cNvPr>
                <p:cNvSpPr/>
                <p:nvPr/>
              </p:nvSpPr>
              <p:spPr>
                <a:xfrm>
                  <a:off x="1318521" y="4079315"/>
                  <a:ext cx="2998921" cy="247393"/>
                </a:xfrm>
                <a:custGeom>
                  <a:avLst/>
                  <a:gdLst>
                    <a:gd name="connsiteX0" fmla="*/ 0 w 2998921"/>
                    <a:gd name="connsiteY0" fmla="*/ 247394 h 247393"/>
                    <a:gd name="connsiteX1" fmla="*/ 2998922 w 2998921"/>
                    <a:gd name="connsiteY1" fmla="*/ 0 h 247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98921" h="247393">
                      <a:moveTo>
                        <a:pt x="0" y="247394"/>
                      </a:moveTo>
                      <a:lnTo>
                        <a:pt x="2998922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15970E10-CF80-A5B5-93E2-EE0E230355C2}"/>
                    </a:ext>
                  </a:extLst>
                </p:cNvPr>
                <p:cNvSpPr/>
                <p:nvPr/>
              </p:nvSpPr>
              <p:spPr>
                <a:xfrm rot="-282480">
                  <a:off x="1313437" y="4199966"/>
                  <a:ext cx="3009107" cy="6082"/>
                </a:xfrm>
                <a:custGeom>
                  <a:avLst/>
                  <a:gdLst>
                    <a:gd name="connsiteX0" fmla="*/ 0 w 3009107"/>
                    <a:gd name="connsiteY0" fmla="*/ 0 h 6082"/>
                    <a:gd name="connsiteX1" fmla="*/ 3009108 w 3009107"/>
                    <a:gd name="connsiteY1" fmla="*/ 0 h 6082"/>
                    <a:gd name="connsiteX2" fmla="*/ 3009108 w 3009107"/>
                    <a:gd name="connsiteY2" fmla="*/ 6083 h 6082"/>
                    <a:gd name="connsiteX3" fmla="*/ 0 w 3009107"/>
                    <a:gd name="connsiteY3" fmla="*/ 6083 h 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9107" h="6082">
                      <a:moveTo>
                        <a:pt x="0" y="0"/>
                      </a:moveTo>
                      <a:lnTo>
                        <a:pt x="3009108" y="0"/>
                      </a:lnTo>
                      <a:lnTo>
                        <a:pt x="3009108" y="6083"/>
                      </a:lnTo>
                      <a:lnTo>
                        <a:pt x="0" y="60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5" name="图形 105">
                <a:extLst>
                  <a:ext uri="{FF2B5EF4-FFF2-40B4-BE49-F238E27FC236}">
                    <a16:creationId xmlns:a16="http://schemas.microsoft.com/office/drawing/2014/main" id="{F95AA8FB-DFC4-BA60-27A9-763227951E84}"/>
                  </a:ext>
                </a:extLst>
              </p:cNvPr>
              <p:cNvGrpSpPr/>
              <p:nvPr/>
            </p:nvGrpSpPr>
            <p:grpSpPr>
              <a:xfrm>
                <a:off x="1335890" y="4290184"/>
                <a:ext cx="2999460" cy="253043"/>
                <a:chOff x="1335890" y="4290184"/>
                <a:chExt cx="2999460" cy="253043"/>
              </a:xfrm>
              <a:solidFill>
                <a:srgbClr val="000000"/>
              </a:solidFill>
            </p:grpSpPr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260D6F61-5413-72A2-5BB4-E8509E1733F4}"/>
                    </a:ext>
                  </a:extLst>
                </p:cNvPr>
                <p:cNvSpPr/>
                <p:nvPr/>
              </p:nvSpPr>
              <p:spPr>
                <a:xfrm>
                  <a:off x="1336154" y="4293014"/>
                  <a:ext cx="2998921" cy="247399"/>
                </a:xfrm>
                <a:custGeom>
                  <a:avLst/>
                  <a:gdLst>
                    <a:gd name="connsiteX0" fmla="*/ 0 w 2998921"/>
                    <a:gd name="connsiteY0" fmla="*/ 247400 h 247399"/>
                    <a:gd name="connsiteX1" fmla="*/ 2998922 w 2998921"/>
                    <a:gd name="connsiteY1" fmla="*/ 0 h 247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98921" h="247399">
                      <a:moveTo>
                        <a:pt x="0" y="247400"/>
                      </a:moveTo>
                      <a:lnTo>
                        <a:pt x="2998922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6FD0FC41-34A8-0B00-89F6-CFC0CACAE46E}"/>
                    </a:ext>
                  </a:extLst>
                </p:cNvPr>
                <p:cNvSpPr/>
                <p:nvPr/>
              </p:nvSpPr>
              <p:spPr>
                <a:xfrm rot="-282480">
                  <a:off x="1331063" y="4413664"/>
                  <a:ext cx="3009113" cy="6082"/>
                </a:xfrm>
                <a:custGeom>
                  <a:avLst/>
                  <a:gdLst>
                    <a:gd name="connsiteX0" fmla="*/ 0 w 3009113"/>
                    <a:gd name="connsiteY0" fmla="*/ 0 h 6082"/>
                    <a:gd name="connsiteX1" fmla="*/ 3009114 w 3009113"/>
                    <a:gd name="connsiteY1" fmla="*/ 0 h 6082"/>
                    <a:gd name="connsiteX2" fmla="*/ 3009114 w 3009113"/>
                    <a:gd name="connsiteY2" fmla="*/ 6083 h 6082"/>
                    <a:gd name="connsiteX3" fmla="*/ 0 w 3009113"/>
                    <a:gd name="connsiteY3" fmla="*/ 6083 h 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9113" h="6082">
                      <a:moveTo>
                        <a:pt x="0" y="0"/>
                      </a:moveTo>
                      <a:lnTo>
                        <a:pt x="3009114" y="0"/>
                      </a:lnTo>
                      <a:lnTo>
                        <a:pt x="3009114" y="6083"/>
                      </a:lnTo>
                      <a:lnTo>
                        <a:pt x="0" y="60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6" name="图形 105">
                <a:extLst>
                  <a:ext uri="{FF2B5EF4-FFF2-40B4-BE49-F238E27FC236}">
                    <a16:creationId xmlns:a16="http://schemas.microsoft.com/office/drawing/2014/main" id="{3D946975-7B15-6008-17FB-0D5CCF60269F}"/>
                  </a:ext>
                </a:extLst>
              </p:cNvPr>
              <p:cNvGrpSpPr/>
              <p:nvPr/>
            </p:nvGrpSpPr>
            <p:grpSpPr>
              <a:xfrm>
                <a:off x="1353727" y="4692702"/>
                <a:ext cx="723796" cy="65559"/>
                <a:chOff x="1353727" y="4692702"/>
                <a:chExt cx="723796" cy="65559"/>
              </a:xfrm>
              <a:solidFill>
                <a:srgbClr val="000000"/>
              </a:solidFill>
            </p:grpSpPr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FCDA9290-7D12-B608-4904-D7757AAD32E4}"/>
                    </a:ext>
                  </a:extLst>
                </p:cNvPr>
                <p:cNvSpPr/>
                <p:nvPr/>
              </p:nvSpPr>
              <p:spPr>
                <a:xfrm>
                  <a:off x="1353780" y="4694468"/>
                  <a:ext cx="723019" cy="59644"/>
                </a:xfrm>
                <a:custGeom>
                  <a:avLst/>
                  <a:gdLst>
                    <a:gd name="connsiteX0" fmla="*/ 0 w 723019"/>
                    <a:gd name="connsiteY0" fmla="*/ 59644 h 59644"/>
                    <a:gd name="connsiteX1" fmla="*/ 723019 w 723019"/>
                    <a:gd name="connsiteY1" fmla="*/ 0 h 59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3019" h="59644">
                      <a:moveTo>
                        <a:pt x="0" y="59644"/>
                      </a:moveTo>
                      <a:lnTo>
                        <a:pt x="723019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394E4752-EBDA-8E0D-89AC-CAFB26FBC48F}"/>
                    </a:ext>
                  </a:extLst>
                </p:cNvPr>
                <p:cNvSpPr/>
                <p:nvPr/>
              </p:nvSpPr>
              <p:spPr>
                <a:xfrm rot="-282108">
                  <a:off x="1352755" y="4722436"/>
                  <a:ext cx="725739" cy="6090"/>
                </a:xfrm>
                <a:custGeom>
                  <a:avLst/>
                  <a:gdLst>
                    <a:gd name="connsiteX0" fmla="*/ 0 w 725739"/>
                    <a:gd name="connsiteY0" fmla="*/ 0 h 6090"/>
                    <a:gd name="connsiteX1" fmla="*/ 725739 w 725739"/>
                    <a:gd name="connsiteY1" fmla="*/ 0 h 6090"/>
                    <a:gd name="connsiteX2" fmla="*/ 725739 w 725739"/>
                    <a:gd name="connsiteY2" fmla="*/ 6091 h 6090"/>
                    <a:gd name="connsiteX3" fmla="*/ 0 w 725739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739" h="6090">
                      <a:moveTo>
                        <a:pt x="0" y="0"/>
                      </a:moveTo>
                      <a:lnTo>
                        <a:pt x="725739" y="0"/>
                      </a:lnTo>
                      <a:lnTo>
                        <a:pt x="725739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CC77C9C-4E85-5805-E30E-F92042650D45}"/>
                </a:ext>
              </a:extLst>
            </p:cNvPr>
            <p:cNvSpPr/>
            <p:nvPr/>
          </p:nvSpPr>
          <p:spPr>
            <a:xfrm>
              <a:off x="1114046" y="1534444"/>
              <a:ext cx="204548" cy="505406"/>
            </a:xfrm>
            <a:custGeom>
              <a:avLst/>
              <a:gdLst>
                <a:gd name="connsiteX0" fmla="*/ 127497 w 204548"/>
                <a:gd name="connsiteY0" fmla="*/ 753 h 505406"/>
                <a:gd name="connsiteX1" fmla="*/ 204079 w 204548"/>
                <a:gd name="connsiteY1" fmla="*/ 99090 h 505406"/>
                <a:gd name="connsiteX2" fmla="*/ 172236 w 204548"/>
                <a:gd name="connsiteY2" fmla="*/ 443098 h 505406"/>
                <a:gd name="connsiteX3" fmla="*/ 98186 w 204548"/>
                <a:gd name="connsiteY3" fmla="*/ 505141 h 505406"/>
                <a:gd name="connsiteX4" fmla="*/ 38895 w 204548"/>
                <a:gd name="connsiteY4" fmla="*/ 432504 h 505406"/>
                <a:gd name="connsiteX5" fmla="*/ 71645 w 204548"/>
                <a:gd name="connsiteY5" fmla="*/ 78803 h 505406"/>
                <a:gd name="connsiteX6" fmla="*/ 115453 w 204548"/>
                <a:gd name="connsiteY6" fmla="*/ 37516 h 505406"/>
                <a:gd name="connsiteX7" fmla="*/ 159691 w 204548"/>
                <a:gd name="connsiteY7" fmla="*/ 81502 h 505406"/>
                <a:gd name="connsiteX8" fmla="*/ 159511 w 204548"/>
                <a:gd name="connsiteY8" fmla="*/ 85616 h 505406"/>
                <a:gd name="connsiteX9" fmla="*/ 136526 w 204548"/>
                <a:gd name="connsiteY9" fmla="*/ 333898 h 505406"/>
                <a:gd name="connsiteX10" fmla="*/ 124209 w 204548"/>
                <a:gd name="connsiteY10" fmla="*/ 344127 h 505406"/>
                <a:gd name="connsiteX11" fmla="*/ 124209 w 204548"/>
                <a:gd name="connsiteY11" fmla="*/ 344127 h 505406"/>
                <a:gd name="connsiteX12" fmla="*/ 113984 w 204548"/>
                <a:gd name="connsiteY12" fmla="*/ 331811 h 505406"/>
                <a:gd name="connsiteX13" fmla="*/ 113986 w 204548"/>
                <a:gd name="connsiteY13" fmla="*/ 331792 h 505406"/>
                <a:gd name="connsiteX14" fmla="*/ 136879 w 204548"/>
                <a:gd name="connsiteY14" fmla="*/ 84490 h 505406"/>
                <a:gd name="connsiteX15" fmla="*/ 119734 w 204548"/>
                <a:gd name="connsiteY15" fmla="*/ 60531 h 505406"/>
                <a:gd name="connsiteX16" fmla="*/ 94603 w 204548"/>
                <a:gd name="connsiteY16" fmla="*/ 77522 h 505406"/>
                <a:gd name="connsiteX17" fmla="*/ 94307 w 204548"/>
                <a:gd name="connsiteY17" fmla="*/ 79588 h 505406"/>
                <a:gd name="connsiteX18" fmla="*/ 61557 w 204548"/>
                <a:gd name="connsiteY18" fmla="*/ 433302 h 505406"/>
                <a:gd name="connsiteX19" fmla="*/ 97181 w 204548"/>
                <a:gd name="connsiteY19" fmla="*/ 482120 h 505406"/>
                <a:gd name="connsiteX20" fmla="*/ 148957 w 204548"/>
                <a:gd name="connsiteY20" fmla="*/ 446890 h 505406"/>
                <a:gd name="connsiteX21" fmla="*/ 149544 w 204548"/>
                <a:gd name="connsiteY21" fmla="*/ 442751 h 505406"/>
                <a:gd name="connsiteX22" fmla="*/ 181594 w 204548"/>
                <a:gd name="connsiteY22" fmla="*/ 96576 h 505406"/>
                <a:gd name="connsiteX23" fmla="*/ 120890 w 204548"/>
                <a:gd name="connsiteY23" fmla="*/ 22818 h 505406"/>
                <a:gd name="connsiteX24" fmla="*/ 50092 w 204548"/>
                <a:gd name="connsiteY24" fmla="*/ 82645 h 505406"/>
                <a:gd name="connsiteX25" fmla="*/ 22589 w 204548"/>
                <a:gd name="connsiteY25" fmla="*/ 379630 h 505406"/>
                <a:gd name="connsiteX26" fmla="*/ 10283 w 204548"/>
                <a:gd name="connsiteY26" fmla="*/ 389854 h 505406"/>
                <a:gd name="connsiteX27" fmla="*/ 10278 w 204548"/>
                <a:gd name="connsiteY27" fmla="*/ 389853 h 505406"/>
                <a:gd name="connsiteX28" fmla="*/ 10278 w 204548"/>
                <a:gd name="connsiteY28" fmla="*/ 389853 h 505406"/>
                <a:gd name="connsiteX29" fmla="*/ 48 w 204548"/>
                <a:gd name="connsiteY29" fmla="*/ 377553 h 505406"/>
                <a:gd name="connsiteX30" fmla="*/ 49 w 204548"/>
                <a:gd name="connsiteY30" fmla="*/ 377542 h 505406"/>
                <a:gd name="connsiteX31" fmla="*/ 27545 w 204548"/>
                <a:gd name="connsiteY31" fmla="*/ 80556 h 505406"/>
                <a:gd name="connsiteX32" fmla="*/ 124298 w 204548"/>
                <a:gd name="connsiteY32" fmla="*/ 394 h 505406"/>
                <a:gd name="connsiteX33" fmla="*/ 127497 w 204548"/>
                <a:gd name="connsiteY33" fmla="*/ 753 h 50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04548" h="505406">
                  <a:moveTo>
                    <a:pt x="127497" y="753"/>
                  </a:moveTo>
                  <a:cubicBezTo>
                    <a:pt x="175216" y="7774"/>
                    <a:pt x="208961" y="51104"/>
                    <a:pt x="204079" y="99090"/>
                  </a:cubicBezTo>
                  <a:lnTo>
                    <a:pt x="172236" y="443098"/>
                  </a:lnTo>
                  <a:cubicBezTo>
                    <a:pt x="168902" y="480670"/>
                    <a:pt x="135761" y="508438"/>
                    <a:pt x="98186" y="505141"/>
                  </a:cubicBezTo>
                  <a:cubicBezTo>
                    <a:pt x="61943" y="501108"/>
                    <a:pt x="35588" y="468820"/>
                    <a:pt x="38895" y="432504"/>
                  </a:cubicBezTo>
                  <a:lnTo>
                    <a:pt x="71645" y="78803"/>
                  </a:lnTo>
                  <a:cubicBezTo>
                    <a:pt x="73504" y="55845"/>
                    <a:pt x="92425" y="38012"/>
                    <a:pt x="115453" y="37516"/>
                  </a:cubicBezTo>
                  <a:cubicBezTo>
                    <a:pt x="139816" y="37446"/>
                    <a:pt x="159622" y="57140"/>
                    <a:pt x="159691" y="81502"/>
                  </a:cubicBezTo>
                  <a:cubicBezTo>
                    <a:pt x="159695" y="82875"/>
                    <a:pt x="159635" y="84248"/>
                    <a:pt x="159511" y="85616"/>
                  </a:cubicBezTo>
                  <a:lnTo>
                    <a:pt x="136526" y="333898"/>
                  </a:lnTo>
                  <a:cubicBezTo>
                    <a:pt x="135947" y="340123"/>
                    <a:pt x="130434" y="344702"/>
                    <a:pt x="124209" y="344127"/>
                  </a:cubicBezTo>
                  <a:lnTo>
                    <a:pt x="124209" y="344127"/>
                  </a:lnTo>
                  <a:cubicBezTo>
                    <a:pt x="117984" y="343550"/>
                    <a:pt x="113407" y="338036"/>
                    <a:pt x="113984" y="331811"/>
                  </a:cubicBezTo>
                  <a:cubicBezTo>
                    <a:pt x="113985" y="331805"/>
                    <a:pt x="113985" y="331798"/>
                    <a:pt x="113986" y="331792"/>
                  </a:cubicBezTo>
                  <a:lnTo>
                    <a:pt x="136879" y="84490"/>
                  </a:lnTo>
                  <a:cubicBezTo>
                    <a:pt x="138111" y="73299"/>
                    <a:pt x="130723" y="62976"/>
                    <a:pt x="119734" y="60531"/>
                  </a:cubicBezTo>
                  <a:cubicBezTo>
                    <a:pt x="108102" y="58283"/>
                    <a:pt x="96851" y="65890"/>
                    <a:pt x="94603" y="77522"/>
                  </a:cubicBezTo>
                  <a:cubicBezTo>
                    <a:pt x="94471" y="78205"/>
                    <a:pt x="94372" y="78895"/>
                    <a:pt x="94307" y="79588"/>
                  </a:cubicBezTo>
                  <a:lnTo>
                    <a:pt x="61557" y="433302"/>
                  </a:lnTo>
                  <a:cubicBezTo>
                    <a:pt x="59157" y="456302"/>
                    <a:pt x="74545" y="477390"/>
                    <a:pt x="97181" y="482120"/>
                  </a:cubicBezTo>
                  <a:cubicBezTo>
                    <a:pt x="121207" y="486689"/>
                    <a:pt x="144388" y="470916"/>
                    <a:pt x="148957" y="446890"/>
                  </a:cubicBezTo>
                  <a:cubicBezTo>
                    <a:pt x="149218" y="445521"/>
                    <a:pt x="149413" y="444139"/>
                    <a:pt x="149544" y="442751"/>
                  </a:cubicBezTo>
                  <a:lnTo>
                    <a:pt x="181594" y="96576"/>
                  </a:lnTo>
                  <a:cubicBezTo>
                    <a:pt x="185178" y="59452"/>
                    <a:pt x="158010" y="26442"/>
                    <a:pt x="120890" y="22818"/>
                  </a:cubicBezTo>
                  <a:cubicBezTo>
                    <a:pt x="84934" y="20146"/>
                    <a:pt x="53455" y="46747"/>
                    <a:pt x="50092" y="82645"/>
                  </a:cubicBezTo>
                  <a:lnTo>
                    <a:pt x="22589" y="379630"/>
                  </a:lnTo>
                  <a:cubicBezTo>
                    <a:pt x="22014" y="385852"/>
                    <a:pt x="16505" y="390429"/>
                    <a:pt x="10283" y="389854"/>
                  </a:cubicBezTo>
                  <a:cubicBezTo>
                    <a:pt x="10282" y="389853"/>
                    <a:pt x="10280" y="389853"/>
                    <a:pt x="10278" y="389853"/>
                  </a:cubicBezTo>
                  <a:lnTo>
                    <a:pt x="10278" y="389853"/>
                  </a:lnTo>
                  <a:cubicBezTo>
                    <a:pt x="4056" y="389281"/>
                    <a:pt x="-524" y="383774"/>
                    <a:pt x="48" y="377553"/>
                  </a:cubicBezTo>
                  <a:cubicBezTo>
                    <a:pt x="49" y="377549"/>
                    <a:pt x="49" y="377545"/>
                    <a:pt x="49" y="377542"/>
                  </a:cubicBezTo>
                  <a:lnTo>
                    <a:pt x="27545" y="80556"/>
                  </a:lnTo>
                  <a:cubicBezTo>
                    <a:pt x="32127" y="31703"/>
                    <a:pt x="75444" y="-4187"/>
                    <a:pt x="124298" y="394"/>
                  </a:cubicBezTo>
                  <a:cubicBezTo>
                    <a:pt x="125366" y="494"/>
                    <a:pt x="126433" y="614"/>
                    <a:pt x="127497" y="753"/>
                  </a:cubicBezTo>
                  <a:close/>
                </a:path>
              </a:pathLst>
            </a:custGeom>
            <a:solidFill>
              <a:schemeClr val="accent3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EE6E81D-18CC-509D-841B-AFEBA333F9BD}"/>
              </a:ext>
            </a:extLst>
          </p:cNvPr>
          <p:cNvSpPr txBox="1"/>
          <p:nvPr/>
        </p:nvSpPr>
        <p:spPr>
          <a:xfrm>
            <a:off x="781088" y="556288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规划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20xx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EEA405D-1AC3-D48B-1A8D-8B753C757851}"/>
              </a:ext>
            </a:extLst>
          </p:cNvPr>
          <p:cNvGrpSpPr/>
          <p:nvPr/>
        </p:nvGrpSpPr>
        <p:grpSpPr>
          <a:xfrm>
            <a:off x="675218" y="1771884"/>
            <a:ext cx="10088217" cy="4156079"/>
            <a:chOff x="983974" y="1771884"/>
            <a:chExt cx="10088217" cy="415607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A6D81845-B324-612B-C215-AA4D2FBE81A3}"/>
                </a:ext>
              </a:extLst>
            </p:cNvPr>
            <p:cNvCxnSpPr/>
            <p:nvPr/>
          </p:nvCxnSpPr>
          <p:spPr>
            <a:xfrm>
              <a:off x="983974" y="5367259"/>
              <a:ext cx="10088217" cy="0"/>
            </a:xfrm>
            <a:prstGeom prst="line">
              <a:avLst/>
            </a:prstGeom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箭头: 五边形 3">
              <a:extLst>
                <a:ext uri="{FF2B5EF4-FFF2-40B4-BE49-F238E27FC236}">
                  <a16:creationId xmlns:a16="http://schemas.microsoft.com/office/drawing/2014/main" id="{02AA0A45-87E3-7472-ABB0-FEB6DC27A829}"/>
                </a:ext>
              </a:extLst>
            </p:cNvPr>
            <p:cNvSpPr/>
            <p:nvPr/>
          </p:nvSpPr>
          <p:spPr>
            <a:xfrm rot="16200000">
              <a:off x="549141" y="3799365"/>
              <a:ext cx="2445020" cy="690768"/>
            </a:xfrm>
            <a:prstGeom prst="homePlate">
              <a:avLst>
                <a:gd name="adj" fmla="val 204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箭头: 五边形 33">
              <a:extLst>
                <a:ext uri="{FF2B5EF4-FFF2-40B4-BE49-F238E27FC236}">
                  <a16:creationId xmlns:a16="http://schemas.microsoft.com/office/drawing/2014/main" id="{94A94868-25A8-361D-721F-72903F1B372D}"/>
                </a:ext>
              </a:extLst>
            </p:cNvPr>
            <p:cNvSpPr/>
            <p:nvPr/>
          </p:nvSpPr>
          <p:spPr>
            <a:xfrm rot="16200000">
              <a:off x="2069826" y="4186988"/>
              <a:ext cx="1669775" cy="690768"/>
            </a:xfrm>
            <a:prstGeom prst="homePlate">
              <a:avLst>
                <a:gd name="adj" fmla="val 204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箭头: 五边形 34">
              <a:extLst>
                <a:ext uri="{FF2B5EF4-FFF2-40B4-BE49-F238E27FC236}">
                  <a16:creationId xmlns:a16="http://schemas.microsoft.com/office/drawing/2014/main" id="{5EE82AEC-9DBC-938C-235B-E0022862F248}"/>
                </a:ext>
              </a:extLst>
            </p:cNvPr>
            <p:cNvSpPr/>
            <p:nvPr/>
          </p:nvSpPr>
          <p:spPr>
            <a:xfrm rot="16200000">
              <a:off x="2640727" y="3624827"/>
              <a:ext cx="2794098" cy="690768"/>
            </a:xfrm>
            <a:prstGeom prst="homePlate">
              <a:avLst>
                <a:gd name="adj" fmla="val 204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箭头: 五边形 35">
              <a:extLst>
                <a:ext uri="{FF2B5EF4-FFF2-40B4-BE49-F238E27FC236}">
                  <a16:creationId xmlns:a16="http://schemas.microsoft.com/office/drawing/2014/main" id="{5AD90E86-CFF1-1AA8-2A2B-A909EB4C75AE}"/>
                </a:ext>
              </a:extLst>
            </p:cNvPr>
            <p:cNvSpPr/>
            <p:nvPr/>
          </p:nvSpPr>
          <p:spPr>
            <a:xfrm rot="16200000">
              <a:off x="4356055" y="4208611"/>
              <a:ext cx="1626529" cy="690768"/>
            </a:xfrm>
            <a:prstGeom prst="homePlate">
              <a:avLst>
                <a:gd name="adj" fmla="val 204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对话气泡: 椭圆形 36">
              <a:extLst>
                <a:ext uri="{FF2B5EF4-FFF2-40B4-BE49-F238E27FC236}">
                  <a16:creationId xmlns:a16="http://schemas.microsoft.com/office/drawing/2014/main" id="{B914608A-96A7-6BDB-D82A-70C471409012}"/>
                </a:ext>
              </a:extLst>
            </p:cNvPr>
            <p:cNvSpPr/>
            <p:nvPr/>
          </p:nvSpPr>
          <p:spPr>
            <a:xfrm>
              <a:off x="1465652" y="2077884"/>
              <a:ext cx="612000" cy="612000"/>
            </a:xfrm>
            <a:prstGeom prst="wedgeEllipseCallout">
              <a:avLst>
                <a:gd name="adj1" fmla="val -1383"/>
                <a:gd name="adj2" fmla="val 6044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38" name="对话气泡: 椭圆形 37">
              <a:extLst>
                <a:ext uri="{FF2B5EF4-FFF2-40B4-BE49-F238E27FC236}">
                  <a16:creationId xmlns:a16="http://schemas.microsoft.com/office/drawing/2014/main" id="{FBE63E43-705B-A075-A1D1-C6DA8BF12E7E}"/>
                </a:ext>
              </a:extLst>
            </p:cNvPr>
            <p:cNvSpPr/>
            <p:nvPr/>
          </p:nvSpPr>
          <p:spPr>
            <a:xfrm>
              <a:off x="3731775" y="1771884"/>
              <a:ext cx="612000" cy="612000"/>
            </a:xfrm>
            <a:prstGeom prst="wedgeEllipseCallout">
              <a:avLst>
                <a:gd name="adj1" fmla="val -1383"/>
                <a:gd name="adj2" fmla="val 6044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对话气泡: 椭圆形 38">
              <a:extLst>
                <a:ext uri="{FF2B5EF4-FFF2-40B4-BE49-F238E27FC236}">
                  <a16:creationId xmlns:a16="http://schemas.microsoft.com/office/drawing/2014/main" id="{33B1442F-1618-7633-7956-2385C74BB0D0}"/>
                </a:ext>
              </a:extLst>
            </p:cNvPr>
            <p:cNvSpPr/>
            <p:nvPr/>
          </p:nvSpPr>
          <p:spPr>
            <a:xfrm>
              <a:off x="4863319" y="2834264"/>
              <a:ext cx="612000" cy="612000"/>
            </a:xfrm>
            <a:prstGeom prst="wedgeEllipseCallout">
              <a:avLst>
                <a:gd name="adj1" fmla="val -1383"/>
                <a:gd name="adj2" fmla="val 6044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对话气泡: 椭圆形 39">
              <a:extLst>
                <a:ext uri="{FF2B5EF4-FFF2-40B4-BE49-F238E27FC236}">
                  <a16:creationId xmlns:a16="http://schemas.microsoft.com/office/drawing/2014/main" id="{B9BBD58D-637E-D340-527F-8554728FA6B2}"/>
                </a:ext>
              </a:extLst>
            </p:cNvPr>
            <p:cNvSpPr/>
            <p:nvPr/>
          </p:nvSpPr>
          <p:spPr>
            <a:xfrm>
              <a:off x="2600232" y="2834264"/>
              <a:ext cx="612000" cy="612000"/>
            </a:xfrm>
            <a:prstGeom prst="wedgeEllipseCallout">
              <a:avLst>
                <a:gd name="adj1" fmla="val -1383"/>
                <a:gd name="adj2" fmla="val 6044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D9FEB93-55B1-2C49-8165-86CD65AA39C3}"/>
                </a:ext>
              </a:extLst>
            </p:cNvPr>
            <p:cNvSpPr txBox="1"/>
            <p:nvPr/>
          </p:nvSpPr>
          <p:spPr>
            <a:xfrm>
              <a:off x="1294598" y="555863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小标题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3391B0F-2D61-3D49-445A-D2B9C2FDB863}"/>
                </a:ext>
              </a:extLst>
            </p:cNvPr>
            <p:cNvSpPr txBox="1"/>
            <p:nvPr/>
          </p:nvSpPr>
          <p:spPr>
            <a:xfrm>
              <a:off x="2427659" y="555863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小标题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A1487A7-CCD2-9051-D832-DFB0FCE46976}"/>
                </a:ext>
              </a:extLst>
            </p:cNvPr>
            <p:cNvSpPr txBox="1"/>
            <p:nvPr/>
          </p:nvSpPr>
          <p:spPr>
            <a:xfrm>
              <a:off x="3599193" y="555863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小标题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E43F04D-8046-D2A9-3C33-AC1F0DEBE6E6}"/>
                </a:ext>
              </a:extLst>
            </p:cNvPr>
            <p:cNvSpPr txBox="1"/>
            <p:nvPr/>
          </p:nvSpPr>
          <p:spPr>
            <a:xfrm>
              <a:off x="4717531" y="555863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小标题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0B68306-0F76-752B-184B-A815A73E6E88}"/>
                </a:ext>
              </a:extLst>
            </p:cNvPr>
            <p:cNvSpPr txBox="1"/>
            <p:nvPr/>
          </p:nvSpPr>
          <p:spPr>
            <a:xfrm>
              <a:off x="1448485" y="220383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72%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3A3C492-D4FF-7149-1D57-F6EAA7241A15}"/>
                </a:ext>
              </a:extLst>
            </p:cNvPr>
            <p:cNvSpPr txBox="1"/>
            <p:nvPr/>
          </p:nvSpPr>
          <p:spPr>
            <a:xfrm>
              <a:off x="3750400" y="189321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86%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9EE4AE3-D6D6-6C64-9044-F9A7F31D7EB0}"/>
                </a:ext>
              </a:extLst>
            </p:cNvPr>
            <p:cNvSpPr txBox="1"/>
            <p:nvPr/>
          </p:nvSpPr>
          <p:spPr>
            <a:xfrm>
              <a:off x="4868372" y="295559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53%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6371953-83C7-3325-CF64-57C981635EB1}"/>
                </a:ext>
              </a:extLst>
            </p:cNvPr>
            <p:cNvSpPr txBox="1"/>
            <p:nvPr/>
          </p:nvSpPr>
          <p:spPr>
            <a:xfrm>
              <a:off x="2607320" y="295559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56%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808417B0-B422-BF80-0F8D-575B8946EAD8}"/>
              </a:ext>
            </a:extLst>
          </p:cNvPr>
          <p:cNvGrpSpPr/>
          <p:nvPr/>
        </p:nvGrpSpPr>
        <p:grpSpPr>
          <a:xfrm>
            <a:off x="7754305" y="4482330"/>
            <a:ext cx="3577071" cy="843038"/>
            <a:chOff x="5594694" y="4427272"/>
            <a:chExt cx="3577071" cy="843038"/>
          </a:xfrm>
        </p:grpSpPr>
        <p:grpSp>
          <p:nvGrpSpPr>
            <p:cNvPr id="87" name="图形 1">
              <a:extLst>
                <a:ext uri="{FF2B5EF4-FFF2-40B4-BE49-F238E27FC236}">
                  <a16:creationId xmlns:a16="http://schemas.microsoft.com/office/drawing/2014/main" id="{E87BA674-1EB7-FE81-DE45-57605A82AFD6}"/>
                </a:ext>
              </a:extLst>
            </p:cNvPr>
            <p:cNvGrpSpPr/>
            <p:nvPr/>
          </p:nvGrpSpPr>
          <p:grpSpPr>
            <a:xfrm>
              <a:off x="7561754" y="4526527"/>
              <a:ext cx="1579062" cy="631625"/>
              <a:chOff x="5227047" y="5040069"/>
              <a:chExt cx="1579062" cy="631625"/>
            </a:xfrm>
            <a:solidFill>
              <a:srgbClr val="F4F4F4"/>
            </a:solidFill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9C6780B-BF40-B5DA-B5B0-CCF2EC0103D7}"/>
                  </a:ext>
                </a:extLst>
              </p:cNvPr>
              <p:cNvSpPr/>
              <p:nvPr/>
            </p:nvSpPr>
            <p:spPr>
              <a:xfrm>
                <a:off x="5227047" y="5040069"/>
                <a:ext cx="1389574" cy="45116"/>
              </a:xfrm>
              <a:custGeom>
                <a:avLst/>
                <a:gdLst>
                  <a:gd name="connsiteX0" fmla="*/ 1367017 w 1389574"/>
                  <a:gd name="connsiteY0" fmla="*/ 0 h 45116"/>
                  <a:gd name="connsiteX1" fmla="*/ 1389575 w 1389574"/>
                  <a:gd name="connsiteY1" fmla="*/ 22558 h 45116"/>
                  <a:gd name="connsiteX2" fmla="*/ 1389575 w 1389574"/>
                  <a:gd name="connsiteY2" fmla="*/ 22558 h 45116"/>
                  <a:gd name="connsiteX3" fmla="*/ 1367017 w 1389574"/>
                  <a:gd name="connsiteY3" fmla="*/ 45116 h 45116"/>
                  <a:gd name="connsiteX4" fmla="*/ 22558 w 1389574"/>
                  <a:gd name="connsiteY4" fmla="*/ 45116 h 45116"/>
                  <a:gd name="connsiteX5" fmla="*/ 0 w 1389574"/>
                  <a:gd name="connsiteY5" fmla="*/ 22558 h 45116"/>
                  <a:gd name="connsiteX6" fmla="*/ 0 w 1389574"/>
                  <a:gd name="connsiteY6" fmla="*/ 22558 h 45116"/>
                  <a:gd name="connsiteX7" fmla="*/ 22558 w 1389574"/>
                  <a:gd name="connsiteY7" fmla="*/ 0 h 4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9574" h="45116">
                    <a:moveTo>
                      <a:pt x="1367017" y="0"/>
                    </a:moveTo>
                    <a:cubicBezTo>
                      <a:pt x="1379475" y="0"/>
                      <a:pt x="1389575" y="10100"/>
                      <a:pt x="1389575" y="22558"/>
                    </a:cubicBezTo>
                    <a:lnTo>
                      <a:pt x="1389575" y="22558"/>
                    </a:lnTo>
                    <a:cubicBezTo>
                      <a:pt x="1389575" y="35016"/>
                      <a:pt x="1379475" y="45116"/>
                      <a:pt x="1367017" y="45116"/>
                    </a:cubicBezTo>
                    <a:lnTo>
                      <a:pt x="22558" y="45116"/>
                    </a:lnTo>
                    <a:cubicBezTo>
                      <a:pt x="10100" y="45116"/>
                      <a:pt x="0" y="35016"/>
                      <a:pt x="0" y="22558"/>
                    </a:cubicBezTo>
                    <a:lnTo>
                      <a:pt x="0" y="22558"/>
                    </a:lnTo>
                    <a:cubicBezTo>
                      <a:pt x="0" y="10100"/>
                      <a:pt x="10100" y="0"/>
                      <a:pt x="22558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BD88D7C-9CD5-2DC8-9426-C5755AFD97EC}"/>
                  </a:ext>
                </a:extLst>
              </p:cNvPr>
              <p:cNvSpPr/>
              <p:nvPr/>
            </p:nvSpPr>
            <p:spPr>
              <a:xfrm>
                <a:off x="5227047" y="5121278"/>
                <a:ext cx="1389574" cy="45116"/>
              </a:xfrm>
              <a:custGeom>
                <a:avLst/>
                <a:gdLst>
                  <a:gd name="connsiteX0" fmla="*/ 1367017 w 1389574"/>
                  <a:gd name="connsiteY0" fmla="*/ 0 h 45116"/>
                  <a:gd name="connsiteX1" fmla="*/ 1389575 w 1389574"/>
                  <a:gd name="connsiteY1" fmla="*/ 22558 h 45116"/>
                  <a:gd name="connsiteX2" fmla="*/ 1389575 w 1389574"/>
                  <a:gd name="connsiteY2" fmla="*/ 22558 h 45116"/>
                  <a:gd name="connsiteX3" fmla="*/ 1367017 w 1389574"/>
                  <a:gd name="connsiteY3" fmla="*/ 45116 h 45116"/>
                  <a:gd name="connsiteX4" fmla="*/ 22558 w 1389574"/>
                  <a:gd name="connsiteY4" fmla="*/ 45116 h 45116"/>
                  <a:gd name="connsiteX5" fmla="*/ 0 w 1389574"/>
                  <a:gd name="connsiteY5" fmla="*/ 22558 h 45116"/>
                  <a:gd name="connsiteX6" fmla="*/ 0 w 1389574"/>
                  <a:gd name="connsiteY6" fmla="*/ 22558 h 45116"/>
                  <a:gd name="connsiteX7" fmla="*/ 22558 w 1389574"/>
                  <a:gd name="connsiteY7" fmla="*/ 0 h 4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9574" h="45116">
                    <a:moveTo>
                      <a:pt x="1367017" y="0"/>
                    </a:moveTo>
                    <a:cubicBezTo>
                      <a:pt x="1379475" y="0"/>
                      <a:pt x="1389575" y="10100"/>
                      <a:pt x="1389575" y="22558"/>
                    </a:cubicBezTo>
                    <a:lnTo>
                      <a:pt x="1389575" y="22558"/>
                    </a:lnTo>
                    <a:cubicBezTo>
                      <a:pt x="1389575" y="35016"/>
                      <a:pt x="1379475" y="45116"/>
                      <a:pt x="1367017" y="45116"/>
                    </a:cubicBezTo>
                    <a:lnTo>
                      <a:pt x="22558" y="45116"/>
                    </a:lnTo>
                    <a:cubicBezTo>
                      <a:pt x="10100" y="45116"/>
                      <a:pt x="0" y="35016"/>
                      <a:pt x="0" y="22558"/>
                    </a:cubicBezTo>
                    <a:lnTo>
                      <a:pt x="0" y="22558"/>
                    </a:lnTo>
                    <a:cubicBezTo>
                      <a:pt x="0" y="10100"/>
                      <a:pt x="10100" y="0"/>
                      <a:pt x="22558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8BA0851-C38C-3305-C0D3-0F34551B2791}"/>
                  </a:ext>
                </a:extLst>
              </p:cNvPr>
              <p:cNvSpPr/>
              <p:nvPr/>
            </p:nvSpPr>
            <p:spPr>
              <a:xfrm>
                <a:off x="5227047" y="5202487"/>
                <a:ext cx="1389574" cy="45116"/>
              </a:xfrm>
              <a:custGeom>
                <a:avLst/>
                <a:gdLst>
                  <a:gd name="connsiteX0" fmla="*/ 1367017 w 1389574"/>
                  <a:gd name="connsiteY0" fmla="*/ 0 h 45116"/>
                  <a:gd name="connsiteX1" fmla="*/ 1389575 w 1389574"/>
                  <a:gd name="connsiteY1" fmla="*/ 22558 h 45116"/>
                  <a:gd name="connsiteX2" fmla="*/ 1389575 w 1389574"/>
                  <a:gd name="connsiteY2" fmla="*/ 22558 h 45116"/>
                  <a:gd name="connsiteX3" fmla="*/ 1367017 w 1389574"/>
                  <a:gd name="connsiteY3" fmla="*/ 45116 h 45116"/>
                  <a:gd name="connsiteX4" fmla="*/ 22558 w 1389574"/>
                  <a:gd name="connsiteY4" fmla="*/ 45116 h 45116"/>
                  <a:gd name="connsiteX5" fmla="*/ 0 w 1389574"/>
                  <a:gd name="connsiteY5" fmla="*/ 22558 h 45116"/>
                  <a:gd name="connsiteX6" fmla="*/ 0 w 1389574"/>
                  <a:gd name="connsiteY6" fmla="*/ 22558 h 45116"/>
                  <a:gd name="connsiteX7" fmla="*/ 22558 w 1389574"/>
                  <a:gd name="connsiteY7" fmla="*/ 0 h 4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9574" h="45116">
                    <a:moveTo>
                      <a:pt x="1367017" y="0"/>
                    </a:moveTo>
                    <a:cubicBezTo>
                      <a:pt x="1379475" y="0"/>
                      <a:pt x="1389575" y="10100"/>
                      <a:pt x="1389575" y="22558"/>
                    </a:cubicBezTo>
                    <a:lnTo>
                      <a:pt x="1389575" y="22558"/>
                    </a:lnTo>
                    <a:cubicBezTo>
                      <a:pt x="1389575" y="35016"/>
                      <a:pt x="1379475" y="45116"/>
                      <a:pt x="1367017" y="45116"/>
                    </a:cubicBezTo>
                    <a:lnTo>
                      <a:pt x="22558" y="45116"/>
                    </a:lnTo>
                    <a:cubicBezTo>
                      <a:pt x="10100" y="45116"/>
                      <a:pt x="0" y="35016"/>
                      <a:pt x="0" y="22558"/>
                    </a:cubicBezTo>
                    <a:lnTo>
                      <a:pt x="0" y="22558"/>
                    </a:lnTo>
                    <a:cubicBezTo>
                      <a:pt x="0" y="10100"/>
                      <a:pt x="10100" y="0"/>
                      <a:pt x="22558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2E3641E3-7D96-0E23-F921-C5E1C5127898}"/>
                  </a:ext>
                </a:extLst>
              </p:cNvPr>
              <p:cNvSpPr/>
              <p:nvPr/>
            </p:nvSpPr>
            <p:spPr>
              <a:xfrm>
                <a:off x="5533836" y="5464160"/>
                <a:ext cx="1272272" cy="45116"/>
              </a:xfrm>
              <a:custGeom>
                <a:avLst/>
                <a:gdLst>
                  <a:gd name="connsiteX0" fmla="*/ 1249715 w 1272272"/>
                  <a:gd name="connsiteY0" fmla="*/ 0 h 45116"/>
                  <a:gd name="connsiteX1" fmla="*/ 1272273 w 1272272"/>
                  <a:gd name="connsiteY1" fmla="*/ 22558 h 45116"/>
                  <a:gd name="connsiteX2" fmla="*/ 1272273 w 1272272"/>
                  <a:gd name="connsiteY2" fmla="*/ 22558 h 45116"/>
                  <a:gd name="connsiteX3" fmla="*/ 1249715 w 1272272"/>
                  <a:gd name="connsiteY3" fmla="*/ 45116 h 45116"/>
                  <a:gd name="connsiteX4" fmla="*/ 22558 w 1272272"/>
                  <a:gd name="connsiteY4" fmla="*/ 45116 h 45116"/>
                  <a:gd name="connsiteX5" fmla="*/ 0 w 1272272"/>
                  <a:gd name="connsiteY5" fmla="*/ 22558 h 45116"/>
                  <a:gd name="connsiteX6" fmla="*/ 0 w 1272272"/>
                  <a:gd name="connsiteY6" fmla="*/ 22558 h 45116"/>
                  <a:gd name="connsiteX7" fmla="*/ 22558 w 1272272"/>
                  <a:gd name="connsiteY7" fmla="*/ 0 h 4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2272" h="45116">
                    <a:moveTo>
                      <a:pt x="1249715" y="0"/>
                    </a:moveTo>
                    <a:cubicBezTo>
                      <a:pt x="1262174" y="0"/>
                      <a:pt x="1272273" y="10100"/>
                      <a:pt x="1272273" y="22558"/>
                    </a:cubicBezTo>
                    <a:lnTo>
                      <a:pt x="1272273" y="22558"/>
                    </a:lnTo>
                    <a:cubicBezTo>
                      <a:pt x="1272273" y="35016"/>
                      <a:pt x="1262174" y="45116"/>
                      <a:pt x="1249715" y="45116"/>
                    </a:cubicBezTo>
                    <a:lnTo>
                      <a:pt x="22558" y="45116"/>
                    </a:lnTo>
                    <a:cubicBezTo>
                      <a:pt x="10100" y="45116"/>
                      <a:pt x="0" y="35016"/>
                      <a:pt x="0" y="22558"/>
                    </a:cubicBezTo>
                    <a:lnTo>
                      <a:pt x="0" y="22558"/>
                    </a:lnTo>
                    <a:cubicBezTo>
                      <a:pt x="0" y="10100"/>
                      <a:pt x="10100" y="0"/>
                      <a:pt x="22558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0D4A2EC-CC70-F492-3CEC-A5AD24704FF8}"/>
                  </a:ext>
                </a:extLst>
              </p:cNvPr>
              <p:cNvSpPr/>
              <p:nvPr/>
            </p:nvSpPr>
            <p:spPr>
              <a:xfrm>
                <a:off x="5533836" y="5545369"/>
                <a:ext cx="1272272" cy="45116"/>
              </a:xfrm>
              <a:custGeom>
                <a:avLst/>
                <a:gdLst>
                  <a:gd name="connsiteX0" fmla="*/ 1249715 w 1272272"/>
                  <a:gd name="connsiteY0" fmla="*/ 0 h 45116"/>
                  <a:gd name="connsiteX1" fmla="*/ 1272273 w 1272272"/>
                  <a:gd name="connsiteY1" fmla="*/ 22558 h 45116"/>
                  <a:gd name="connsiteX2" fmla="*/ 1272273 w 1272272"/>
                  <a:gd name="connsiteY2" fmla="*/ 22558 h 45116"/>
                  <a:gd name="connsiteX3" fmla="*/ 1249715 w 1272272"/>
                  <a:gd name="connsiteY3" fmla="*/ 45116 h 45116"/>
                  <a:gd name="connsiteX4" fmla="*/ 22558 w 1272272"/>
                  <a:gd name="connsiteY4" fmla="*/ 45116 h 45116"/>
                  <a:gd name="connsiteX5" fmla="*/ 0 w 1272272"/>
                  <a:gd name="connsiteY5" fmla="*/ 22558 h 45116"/>
                  <a:gd name="connsiteX6" fmla="*/ 0 w 1272272"/>
                  <a:gd name="connsiteY6" fmla="*/ 22558 h 45116"/>
                  <a:gd name="connsiteX7" fmla="*/ 22558 w 1272272"/>
                  <a:gd name="connsiteY7" fmla="*/ 0 h 4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2272" h="45116">
                    <a:moveTo>
                      <a:pt x="1249715" y="0"/>
                    </a:moveTo>
                    <a:cubicBezTo>
                      <a:pt x="1262174" y="0"/>
                      <a:pt x="1272273" y="10100"/>
                      <a:pt x="1272273" y="22558"/>
                    </a:cubicBezTo>
                    <a:lnTo>
                      <a:pt x="1272273" y="22558"/>
                    </a:lnTo>
                    <a:cubicBezTo>
                      <a:pt x="1272273" y="35016"/>
                      <a:pt x="1262174" y="45116"/>
                      <a:pt x="1249715" y="45116"/>
                    </a:cubicBezTo>
                    <a:lnTo>
                      <a:pt x="22558" y="45116"/>
                    </a:lnTo>
                    <a:cubicBezTo>
                      <a:pt x="10100" y="45116"/>
                      <a:pt x="0" y="35016"/>
                      <a:pt x="0" y="22558"/>
                    </a:cubicBezTo>
                    <a:lnTo>
                      <a:pt x="0" y="22558"/>
                    </a:lnTo>
                    <a:cubicBezTo>
                      <a:pt x="0" y="10100"/>
                      <a:pt x="10100" y="0"/>
                      <a:pt x="22558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B3CEA1BF-22A0-B93E-1190-97E0B929A0C0}"/>
                  </a:ext>
                </a:extLst>
              </p:cNvPr>
              <p:cNvSpPr/>
              <p:nvPr/>
            </p:nvSpPr>
            <p:spPr>
              <a:xfrm>
                <a:off x="5533836" y="5626578"/>
                <a:ext cx="1272272" cy="45116"/>
              </a:xfrm>
              <a:custGeom>
                <a:avLst/>
                <a:gdLst>
                  <a:gd name="connsiteX0" fmla="*/ 1249715 w 1272272"/>
                  <a:gd name="connsiteY0" fmla="*/ 0 h 45116"/>
                  <a:gd name="connsiteX1" fmla="*/ 1272273 w 1272272"/>
                  <a:gd name="connsiteY1" fmla="*/ 22558 h 45116"/>
                  <a:gd name="connsiteX2" fmla="*/ 1272273 w 1272272"/>
                  <a:gd name="connsiteY2" fmla="*/ 22558 h 45116"/>
                  <a:gd name="connsiteX3" fmla="*/ 1249715 w 1272272"/>
                  <a:gd name="connsiteY3" fmla="*/ 45116 h 45116"/>
                  <a:gd name="connsiteX4" fmla="*/ 22558 w 1272272"/>
                  <a:gd name="connsiteY4" fmla="*/ 45116 h 45116"/>
                  <a:gd name="connsiteX5" fmla="*/ 0 w 1272272"/>
                  <a:gd name="connsiteY5" fmla="*/ 22558 h 45116"/>
                  <a:gd name="connsiteX6" fmla="*/ 0 w 1272272"/>
                  <a:gd name="connsiteY6" fmla="*/ 22558 h 45116"/>
                  <a:gd name="connsiteX7" fmla="*/ 22558 w 1272272"/>
                  <a:gd name="connsiteY7" fmla="*/ 0 h 4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2272" h="45116">
                    <a:moveTo>
                      <a:pt x="1249715" y="0"/>
                    </a:moveTo>
                    <a:cubicBezTo>
                      <a:pt x="1262174" y="0"/>
                      <a:pt x="1272273" y="10100"/>
                      <a:pt x="1272273" y="22558"/>
                    </a:cubicBezTo>
                    <a:lnTo>
                      <a:pt x="1272273" y="22558"/>
                    </a:lnTo>
                    <a:cubicBezTo>
                      <a:pt x="1272273" y="35016"/>
                      <a:pt x="1262174" y="45116"/>
                      <a:pt x="1249715" y="45116"/>
                    </a:cubicBezTo>
                    <a:lnTo>
                      <a:pt x="22558" y="45116"/>
                    </a:lnTo>
                    <a:cubicBezTo>
                      <a:pt x="10100" y="45116"/>
                      <a:pt x="0" y="35016"/>
                      <a:pt x="0" y="22558"/>
                    </a:cubicBezTo>
                    <a:lnTo>
                      <a:pt x="0" y="22558"/>
                    </a:lnTo>
                    <a:cubicBezTo>
                      <a:pt x="0" y="10100"/>
                      <a:pt x="10100" y="0"/>
                      <a:pt x="22558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9E40A5B2-F0AB-E06E-4DD5-66C7FF182BE9}"/>
                </a:ext>
              </a:extLst>
            </p:cNvPr>
            <p:cNvGrpSpPr/>
            <p:nvPr/>
          </p:nvGrpSpPr>
          <p:grpSpPr>
            <a:xfrm>
              <a:off x="5594694" y="4427272"/>
              <a:ext cx="3383704" cy="406044"/>
              <a:chOff x="3259987" y="4940814"/>
              <a:chExt cx="3383704" cy="406044"/>
            </a:xfrm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ED750F5-AA95-FC03-1EFB-1E473E829E59}"/>
                  </a:ext>
                </a:extLst>
              </p:cNvPr>
              <p:cNvSpPr/>
              <p:nvPr/>
            </p:nvSpPr>
            <p:spPr>
              <a:xfrm>
                <a:off x="3259987" y="4940814"/>
                <a:ext cx="3383704" cy="406044"/>
              </a:xfrm>
              <a:custGeom>
                <a:avLst/>
                <a:gdLst>
                  <a:gd name="connsiteX0" fmla="*/ 182696 w 3383704"/>
                  <a:gd name="connsiteY0" fmla="*/ 12319 h 406044"/>
                  <a:gd name="connsiteX1" fmla="*/ -746 w 3383704"/>
                  <a:gd name="connsiteY1" fmla="*/ 207131 h 406044"/>
                  <a:gd name="connsiteX2" fmla="*/ 188741 w 3383704"/>
                  <a:gd name="connsiteY2" fmla="*/ 396618 h 406044"/>
                  <a:gd name="connsiteX3" fmla="*/ 3382959 w 3383704"/>
                  <a:gd name="connsiteY3" fmla="*/ 405642 h 406044"/>
                  <a:gd name="connsiteX4" fmla="*/ 3382959 w 3383704"/>
                  <a:gd name="connsiteY4" fmla="*/ 351502 h 406044"/>
                  <a:gd name="connsiteX5" fmla="*/ 1957291 w 3383704"/>
                  <a:gd name="connsiteY5" fmla="*/ 351502 h 406044"/>
                  <a:gd name="connsiteX6" fmla="*/ 1921198 w 3383704"/>
                  <a:gd name="connsiteY6" fmla="*/ 288340 h 406044"/>
                  <a:gd name="connsiteX7" fmla="*/ 1921198 w 3383704"/>
                  <a:gd name="connsiteY7" fmla="*/ 98852 h 406044"/>
                  <a:gd name="connsiteX8" fmla="*/ 1960089 w 3383704"/>
                  <a:gd name="connsiteY8" fmla="*/ 56263 h 406044"/>
                  <a:gd name="connsiteX9" fmla="*/ 1964149 w 3383704"/>
                  <a:gd name="connsiteY9" fmla="*/ 56263 h 406044"/>
                  <a:gd name="connsiteX10" fmla="*/ 3364912 w 3383704"/>
                  <a:gd name="connsiteY10" fmla="*/ 71783 h 406044"/>
                  <a:gd name="connsiteX11" fmla="*/ 3364912 w 3383704"/>
                  <a:gd name="connsiteY11" fmla="*/ -403 h 40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3704" h="406044">
                    <a:moveTo>
                      <a:pt x="182696" y="12319"/>
                    </a:moveTo>
                    <a:cubicBezTo>
                      <a:pt x="182696" y="12319"/>
                      <a:pt x="-746" y="26667"/>
                      <a:pt x="-746" y="207131"/>
                    </a:cubicBezTo>
                    <a:cubicBezTo>
                      <a:pt x="-746" y="387595"/>
                      <a:pt x="188741" y="396618"/>
                      <a:pt x="188741" y="396618"/>
                    </a:cubicBezTo>
                    <a:lnTo>
                      <a:pt x="3382959" y="405642"/>
                    </a:lnTo>
                    <a:lnTo>
                      <a:pt x="3382959" y="351502"/>
                    </a:lnTo>
                    <a:lnTo>
                      <a:pt x="1957291" y="351502"/>
                    </a:lnTo>
                    <a:cubicBezTo>
                      <a:pt x="1957291" y="351502"/>
                      <a:pt x="1912175" y="360526"/>
                      <a:pt x="1921198" y="288340"/>
                    </a:cubicBezTo>
                    <a:lnTo>
                      <a:pt x="1921198" y="98852"/>
                    </a:lnTo>
                    <a:cubicBezTo>
                      <a:pt x="1920206" y="76358"/>
                      <a:pt x="1937620" y="57282"/>
                      <a:pt x="1960089" y="56263"/>
                    </a:cubicBezTo>
                    <a:lnTo>
                      <a:pt x="1964149" y="56263"/>
                    </a:lnTo>
                    <a:cubicBezTo>
                      <a:pt x="2028123" y="55541"/>
                      <a:pt x="3364912" y="71783"/>
                      <a:pt x="3364912" y="71783"/>
                    </a:cubicBezTo>
                    <a:lnTo>
                      <a:pt x="3364912" y="-403"/>
                    </a:lnTo>
                    <a:close/>
                  </a:path>
                </a:pathLst>
              </a:custGeom>
              <a:solidFill>
                <a:schemeClr val="accent5"/>
              </a:solidFill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2B4BFFBA-9930-8137-75C3-FBC16B4D10A0}"/>
                  </a:ext>
                </a:extLst>
              </p:cNvPr>
              <p:cNvSpPr/>
              <p:nvPr/>
            </p:nvSpPr>
            <p:spPr>
              <a:xfrm>
                <a:off x="5199977" y="5031046"/>
                <a:ext cx="1380551" cy="6496"/>
              </a:xfrm>
              <a:custGeom>
                <a:avLst/>
                <a:gdLst>
                  <a:gd name="connsiteX0" fmla="*/ 0 w 1380551"/>
                  <a:gd name="connsiteY0" fmla="*/ 0 h 6496"/>
                  <a:gd name="connsiteX1" fmla="*/ 1380552 w 1380551"/>
                  <a:gd name="connsiteY1" fmla="*/ 6497 h 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0551" h="6496">
                    <a:moveTo>
                      <a:pt x="0" y="0"/>
                    </a:moveTo>
                    <a:lnTo>
                      <a:pt x="1380552" y="649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1E2F6D7-D357-E649-DB7F-27E1CD138206}"/>
                  </a:ext>
                </a:extLst>
              </p:cNvPr>
              <p:cNvSpPr/>
              <p:nvPr/>
            </p:nvSpPr>
            <p:spPr>
              <a:xfrm>
                <a:off x="5199977" y="5067139"/>
                <a:ext cx="1380551" cy="6496"/>
              </a:xfrm>
              <a:custGeom>
                <a:avLst/>
                <a:gdLst>
                  <a:gd name="connsiteX0" fmla="*/ 0 w 1380551"/>
                  <a:gd name="connsiteY0" fmla="*/ 0 h 6496"/>
                  <a:gd name="connsiteX1" fmla="*/ 1380552 w 1380551"/>
                  <a:gd name="connsiteY1" fmla="*/ 6497 h 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0551" h="6496">
                    <a:moveTo>
                      <a:pt x="0" y="0"/>
                    </a:moveTo>
                    <a:lnTo>
                      <a:pt x="1380552" y="649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EF33B84-1CAD-941F-1102-941C9354A1ED}"/>
                  </a:ext>
                </a:extLst>
              </p:cNvPr>
              <p:cNvSpPr/>
              <p:nvPr/>
            </p:nvSpPr>
            <p:spPr>
              <a:xfrm>
                <a:off x="5199977" y="5103232"/>
                <a:ext cx="1380551" cy="6496"/>
              </a:xfrm>
              <a:custGeom>
                <a:avLst/>
                <a:gdLst>
                  <a:gd name="connsiteX0" fmla="*/ 0 w 1380551"/>
                  <a:gd name="connsiteY0" fmla="*/ 0 h 6496"/>
                  <a:gd name="connsiteX1" fmla="*/ 1380552 w 1380551"/>
                  <a:gd name="connsiteY1" fmla="*/ 6497 h 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0551" h="6496">
                    <a:moveTo>
                      <a:pt x="0" y="0"/>
                    </a:moveTo>
                    <a:lnTo>
                      <a:pt x="1380552" y="649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68746FB-1C23-5CCC-7C0E-D53B89607185}"/>
                  </a:ext>
                </a:extLst>
              </p:cNvPr>
              <p:cNvSpPr/>
              <p:nvPr/>
            </p:nvSpPr>
            <p:spPr>
              <a:xfrm>
                <a:off x="5199977" y="5139325"/>
                <a:ext cx="1380551" cy="6496"/>
              </a:xfrm>
              <a:custGeom>
                <a:avLst/>
                <a:gdLst>
                  <a:gd name="connsiteX0" fmla="*/ 0 w 1380551"/>
                  <a:gd name="connsiteY0" fmla="*/ 0 h 6496"/>
                  <a:gd name="connsiteX1" fmla="*/ 1380552 w 1380551"/>
                  <a:gd name="connsiteY1" fmla="*/ 6497 h 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0551" h="6496">
                    <a:moveTo>
                      <a:pt x="0" y="0"/>
                    </a:moveTo>
                    <a:lnTo>
                      <a:pt x="1380552" y="649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2B13BF7E-1979-CC9E-DAC6-261930AEE660}"/>
                  </a:ext>
                </a:extLst>
              </p:cNvPr>
              <p:cNvSpPr/>
              <p:nvPr/>
            </p:nvSpPr>
            <p:spPr>
              <a:xfrm>
                <a:off x="5199977" y="5184441"/>
                <a:ext cx="1380551" cy="6496"/>
              </a:xfrm>
              <a:custGeom>
                <a:avLst/>
                <a:gdLst>
                  <a:gd name="connsiteX0" fmla="*/ 0 w 1380551"/>
                  <a:gd name="connsiteY0" fmla="*/ 0 h 6496"/>
                  <a:gd name="connsiteX1" fmla="*/ 1380552 w 1380551"/>
                  <a:gd name="connsiteY1" fmla="*/ 6497 h 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0551" h="6496">
                    <a:moveTo>
                      <a:pt x="0" y="0"/>
                    </a:moveTo>
                    <a:lnTo>
                      <a:pt x="1380552" y="649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B90DDFE-9B2C-79BD-8203-C4B3338CDE4A}"/>
                  </a:ext>
                </a:extLst>
              </p:cNvPr>
              <p:cNvSpPr/>
              <p:nvPr/>
            </p:nvSpPr>
            <p:spPr>
              <a:xfrm>
                <a:off x="5199977" y="5229557"/>
                <a:ext cx="1380551" cy="6496"/>
              </a:xfrm>
              <a:custGeom>
                <a:avLst/>
                <a:gdLst>
                  <a:gd name="connsiteX0" fmla="*/ 0 w 1380551"/>
                  <a:gd name="connsiteY0" fmla="*/ 0 h 6496"/>
                  <a:gd name="connsiteX1" fmla="*/ 1380552 w 1380551"/>
                  <a:gd name="connsiteY1" fmla="*/ 6497 h 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0551" h="6496">
                    <a:moveTo>
                      <a:pt x="0" y="0"/>
                    </a:moveTo>
                    <a:lnTo>
                      <a:pt x="1380552" y="649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9" name="图形 1">
              <a:extLst>
                <a:ext uri="{FF2B5EF4-FFF2-40B4-BE49-F238E27FC236}">
                  <a16:creationId xmlns:a16="http://schemas.microsoft.com/office/drawing/2014/main" id="{93A8727B-3AB8-02E4-FDEF-34F82B248763}"/>
                </a:ext>
              </a:extLst>
            </p:cNvPr>
            <p:cNvGrpSpPr/>
            <p:nvPr/>
          </p:nvGrpSpPr>
          <p:grpSpPr>
            <a:xfrm>
              <a:off x="5714251" y="4526527"/>
              <a:ext cx="3457514" cy="743783"/>
              <a:chOff x="3379544" y="5040069"/>
              <a:chExt cx="3457514" cy="743783"/>
            </a:xfrm>
          </p:grpSpPr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0CDB798E-64BF-5694-2412-FD2880D9C5CF}"/>
                  </a:ext>
                </a:extLst>
              </p:cNvPr>
              <p:cNvSpPr/>
              <p:nvPr/>
            </p:nvSpPr>
            <p:spPr>
              <a:xfrm>
                <a:off x="3379544" y="5328812"/>
                <a:ext cx="3457514" cy="455040"/>
              </a:xfrm>
              <a:custGeom>
                <a:avLst/>
                <a:gdLst>
                  <a:gd name="connsiteX0" fmla="*/ 197765 w 3457514"/>
                  <a:gd name="connsiteY0" fmla="*/ 9342 h 455040"/>
                  <a:gd name="connsiteX1" fmla="*/ -746 w 3457514"/>
                  <a:gd name="connsiteY1" fmla="*/ 230681 h 455040"/>
                  <a:gd name="connsiteX2" fmla="*/ 178184 w 3457514"/>
                  <a:gd name="connsiteY2" fmla="*/ 449134 h 455040"/>
                  <a:gd name="connsiteX3" fmla="*/ 196231 w 3457514"/>
                  <a:gd name="connsiteY3" fmla="*/ 450848 h 455040"/>
                  <a:gd name="connsiteX4" fmla="*/ 3456769 w 3457514"/>
                  <a:gd name="connsiteY4" fmla="*/ 454638 h 455040"/>
                  <a:gd name="connsiteX5" fmla="*/ 3453971 w 3457514"/>
                  <a:gd name="connsiteY5" fmla="*/ 387686 h 455040"/>
                  <a:gd name="connsiteX6" fmla="*/ 2189639 w 3457514"/>
                  <a:gd name="connsiteY6" fmla="*/ 384076 h 455040"/>
                  <a:gd name="connsiteX7" fmla="*/ 2117453 w 3457514"/>
                  <a:gd name="connsiteY7" fmla="*/ 303770 h 455040"/>
                  <a:gd name="connsiteX8" fmla="*/ 2117453 w 3457514"/>
                  <a:gd name="connsiteY8" fmla="*/ 134223 h 455040"/>
                  <a:gd name="connsiteX9" fmla="*/ 2180616 w 3457514"/>
                  <a:gd name="connsiteY9" fmla="*/ 71783 h 455040"/>
                  <a:gd name="connsiteX10" fmla="*/ 3434842 w 3457514"/>
                  <a:gd name="connsiteY10" fmla="*/ 85047 h 455040"/>
                  <a:gd name="connsiteX11" fmla="*/ 3434842 w 3457514"/>
                  <a:gd name="connsiteY11" fmla="*/ -403 h 455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57514" h="455040">
                    <a:moveTo>
                      <a:pt x="197765" y="9342"/>
                    </a:moveTo>
                    <a:cubicBezTo>
                      <a:pt x="197765" y="9342"/>
                      <a:pt x="-746" y="30366"/>
                      <a:pt x="-746" y="230681"/>
                    </a:cubicBezTo>
                    <a:cubicBezTo>
                      <a:pt x="-746" y="402122"/>
                      <a:pt x="138392" y="441374"/>
                      <a:pt x="178184" y="449134"/>
                    </a:cubicBezTo>
                    <a:cubicBezTo>
                      <a:pt x="184131" y="450270"/>
                      <a:pt x="190176" y="450848"/>
                      <a:pt x="196231" y="450848"/>
                    </a:cubicBezTo>
                    <a:lnTo>
                      <a:pt x="3456769" y="454638"/>
                    </a:lnTo>
                    <a:lnTo>
                      <a:pt x="3453971" y="387686"/>
                    </a:lnTo>
                    <a:lnTo>
                      <a:pt x="2189639" y="384076"/>
                    </a:lnTo>
                    <a:cubicBezTo>
                      <a:pt x="2189639" y="384076"/>
                      <a:pt x="2108430" y="383084"/>
                      <a:pt x="2117453" y="303770"/>
                    </a:cubicBezTo>
                    <a:lnTo>
                      <a:pt x="2117453" y="134223"/>
                    </a:lnTo>
                    <a:cubicBezTo>
                      <a:pt x="2117453" y="134223"/>
                      <a:pt x="2108430" y="71783"/>
                      <a:pt x="2180616" y="71783"/>
                    </a:cubicBezTo>
                    <a:cubicBezTo>
                      <a:pt x="2243778" y="71783"/>
                      <a:pt x="3434842" y="85047"/>
                      <a:pt x="3434842" y="85047"/>
                    </a:cubicBezTo>
                    <a:lnTo>
                      <a:pt x="3434842" y="-403"/>
                    </a:lnTo>
                    <a:close/>
                  </a:path>
                </a:pathLst>
              </a:custGeom>
              <a:solidFill>
                <a:schemeClr val="accent2"/>
              </a:solidFill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0C59417-7137-B5A7-EF6B-5DCE783465D8}"/>
                  </a:ext>
                </a:extLst>
              </p:cNvPr>
              <p:cNvSpPr/>
              <p:nvPr/>
            </p:nvSpPr>
            <p:spPr>
              <a:xfrm>
                <a:off x="5524813" y="5446114"/>
                <a:ext cx="1200087" cy="6767"/>
              </a:xfrm>
              <a:custGeom>
                <a:avLst/>
                <a:gdLst>
                  <a:gd name="connsiteX0" fmla="*/ 0 w 1200087"/>
                  <a:gd name="connsiteY0" fmla="*/ 0 h 6767"/>
                  <a:gd name="connsiteX1" fmla="*/ 1200087 w 1200087"/>
                  <a:gd name="connsiteY1" fmla="*/ 6767 h 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087" h="6767">
                    <a:moveTo>
                      <a:pt x="0" y="0"/>
                    </a:moveTo>
                    <a:lnTo>
                      <a:pt x="1200087" y="676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FB22CAD7-F662-ADB2-7E01-DB69434263ED}"/>
                  </a:ext>
                </a:extLst>
              </p:cNvPr>
              <p:cNvSpPr/>
              <p:nvPr/>
            </p:nvSpPr>
            <p:spPr>
              <a:xfrm>
                <a:off x="5524813" y="5482207"/>
                <a:ext cx="1200087" cy="6767"/>
              </a:xfrm>
              <a:custGeom>
                <a:avLst/>
                <a:gdLst>
                  <a:gd name="connsiteX0" fmla="*/ 0 w 1200087"/>
                  <a:gd name="connsiteY0" fmla="*/ 0 h 6767"/>
                  <a:gd name="connsiteX1" fmla="*/ 1200087 w 1200087"/>
                  <a:gd name="connsiteY1" fmla="*/ 6767 h 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087" h="6767">
                    <a:moveTo>
                      <a:pt x="0" y="0"/>
                    </a:moveTo>
                    <a:lnTo>
                      <a:pt x="1200087" y="676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43226779-26D6-DB41-AD7B-4AF1C8683EDA}"/>
                  </a:ext>
                </a:extLst>
              </p:cNvPr>
              <p:cNvSpPr/>
              <p:nvPr/>
            </p:nvSpPr>
            <p:spPr>
              <a:xfrm>
                <a:off x="5524813" y="5518300"/>
                <a:ext cx="1200087" cy="6767"/>
              </a:xfrm>
              <a:custGeom>
                <a:avLst/>
                <a:gdLst>
                  <a:gd name="connsiteX0" fmla="*/ 0 w 1200087"/>
                  <a:gd name="connsiteY0" fmla="*/ 0 h 6767"/>
                  <a:gd name="connsiteX1" fmla="*/ 1200087 w 1200087"/>
                  <a:gd name="connsiteY1" fmla="*/ 6767 h 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087" h="6767">
                    <a:moveTo>
                      <a:pt x="0" y="0"/>
                    </a:moveTo>
                    <a:lnTo>
                      <a:pt x="1200087" y="676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73C26E7-44F1-C5AB-0D32-E0D3EF9038B0}"/>
                  </a:ext>
                </a:extLst>
              </p:cNvPr>
              <p:cNvSpPr/>
              <p:nvPr/>
            </p:nvSpPr>
            <p:spPr>
              <a:xfrm>
                <a:off x="5524813" y="5554392"/>
                <a:ext cx="1200087" cy="6767"/>
              </a:xfrm>
              <a:custGeom>
                <a:avLst/>
                <a:gdLst>
                  <a:gd name="connsiteX0" fmla="*/ 0 w 1200087"/>
                  <a:gd name="connsiteY0" fmla="*/ 0 h 6767"/>
                  <a:gd name="connsiteX1" fmla="*/ 1200087 w 1200087"/>
                  <a:gd name="connsiteY1" fmla="*/ 6767 h 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087" h="6767">
                    <a:moveTo>
                      <a:pt x="0" y="0"/>
                    </a:moveTo>
                    <a:lnTo>
                      <a:pt x="1200087" y="676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C8D4FCD-95DD-5A47-EFF5-8D4B9A84C708}"/>
                  </a:ext>
                </a:extLst>
              </p:cNvPr>
              <p:cNvSpPr/>
              <p:nvPr/>
            </p:nvSpPr>
            <p:spPr>
              <a:xfrm>
                <a:off x="5524813" y="5599508"/>
                <a:ext cx="1200087" cy="6767"/>
              </a:xfrm>
              <a:custGeom>
                <a:avLst/>
                <a:gdLst>
                  <a:gd name="connsiteX0" fmla="*/ 0 w 1200087"/>
                  <a:gd name="connsiteY0" fmla="*/ 0 h 6767"/>
                  <a:gd name="connsiteX1" fmla="*/ 1200087 w 1200087"/>
                  <a:gd name="connsiteY1" fmla="*/ 6767 h 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087" h="6767">
                    <a:moveTo>
                      <a:pt x="0" y="0"/>
                    </a:moveTo>
                    <a:lnTo>
                      <a:pt x="1200087" y="676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B966B85E-6AE4-5CC1-BE3F-4D570BF572D6}"/>
                  </a:ext>
                </a:extLst>
              </p:cNvPr>
              <p:cNvSpPr/>
              <p:nvPr/>
            </p:nvSpPr>
            <p:spPr>
              <a:xfrm>
                <a:off x="5524813" y="5644625"/>
                <a:ext cx="1200087" cy="6767"/>
              </a:xfrm>
              <a:custGeom>
                <a:avLst/>
                <a:gdLst>
                  <a:gd name="connsiteX0" fmla="*/ 0 w 1200087"/>
                  <a:gd name="connsiteY0" fmla="*/ 0 h 6767"/>
                  <a:gd name="connsiteX1" fmla="*/ 1200087 w 1200087"/>
                  <a:gd name="connsiteY1" fmla="*/ 6767 h 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087" h="6767">
                    <a:moveTo>
                      <a:pt x="0" y="0"/>
                    </a:moveTo>
                    <a:lnTo>
                      <a:pt x="1200087" y="676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DDF2A7B-02F4-16ED-80CC-C1F2279FAD58}"/>
                  </a:ext>
                </a:extLst>
              </p:cNvPr>
              <p:cNvSpPr/>
              <p:nvPr/>
            </p:nvSpPr>
            <p:spPr>
              <a:xfrm>
                <a:off x="5524813" y="5680717"/>
                <a:ext cx="1200087" cy="6767"/>
              </a:xfrm>
              <a:custGeom>
                <a:avLst/>
                <a:gdLst>
                  <a:gd name="connsiteX0" fmla="*/ 0 w 1200087"/>
                  <a:gd name="connsiteY0" fmla="*/ 0 h 6767"/>
                  <a:gd name="connsiteX1" fmla="*/ 1200087 w 1200087"/>
                  <a:gd name="connsiteY1" fmla="*/ 6767 h 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0087" h="6767">
                    <a:moveTo>
                      <a:pt x="0" y="0"/>
                    </a:moveTo>
                    <a:lnTo>
                      <a:pt x="1200087" y="6767"/>
                    </a:lnTo>
                  </a:path>
                </a:pathLst>
              </a:custGeom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1D62E86C-5F0E-85A4-DBF9-BBD267F01B0A}"/>
                  </a:ext>
                </a:extLst>
              </p:cNvPr>
              <p:cNvSpPr/>
              <p:nvPr/>
            </p:nvSpPr>
            <p:spPr>
              <a:xfrm>
                <a:off x="5419242" y="5040069"/>
                <a:ext cx="288742" cy="523346"/>
              </a:xfrm>
              <a:custGeom>
                <a:avLst/>
                <a:gdLst>
                  <a:gd name="connsiteX0" fmla="*/ -746 w 288742"/>
                  <a:gd name="connsiteY0" fmla="*/ -403 h 523346"/>
                  <a:gd name="connsiteX1" fmla="*/ 107533 w 288742"/>
                  <a:gd name="connsiteY1" fmla="*/ -403 h 523346"/>
                  <a:gd name="connsiteX2" fmla="*/ 170695 w 288742"/>
                  <a:gd name="connsiteY2" fmla="*/ 89829 h 523346"/>
                  <a:gd name="connsiteX3" fmla="*/ 206788 w 288742"/>
                  <a:gd name="connsiteY3" fmla="*/ 243224 h 523346"/>
                  <a:gd name="connsiteX4" fmla="*/ 269950 w 288742"/>
                  <a:gd name="connsiteY4" fmla="*/ 342479 h 523346"/>
                  <a:gd name="connsiteX5" fmla="*/ 278974 w 288742"/>
                  <a:gd name="connsiteY5" fmla="*/ 396618 h 523346"/>
                  <a:gd name="connsiteX6" fmla="*/ 287997 w 288742"/>
                  <a:gd name="connsiteY6" fmla="*/ 504897 h 523346"/>
                  <a:gd name="connsiteX7" fmla="*/ 242881 w 288742"/>
                  <a:gd name="connsiteY7" fmla="*/ 477827 h 523346"/>
                  <a:gd name="connsiteX8" fmla="*/ 197765 w 288742"/>
                  <a:gd name="connsiteY8" fmla="*/ 522943 h 523346"/>
                  <a:gd name="connsiteX9" fmla="*/ 179718 w 288742"/>
                  <a:gd name="connsiteY9" fmla="*/ 351502 h 523346"/>
                  <a:gd name="connsiteX10" fmla="*/ 98509 w 288742"/>
                  <a:gd name="connsiteY10" fmla="*/ 152992 h 523346"/>
                  <a:gd name="connsiteX11" fmla="*/ -746 w 288742"/>
                  <a:gd name="connsiteY11" fmla="*/ -403 h 52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8742" h="523346">
                    <a:moveTo>
                      <a:pt x="-746" y="-403"/>
                    </a:moveTo>
                    <a:lnTo>
                      <a:pt x="107533" y="-403"/>
                    </a:lnTo>
                    <a:cubicBezTo>
                      <a:pt x="138572" y="21289"/>
                      <a:pt x="160949" y="53249"/>
                      <a:pt x="170695" y="89829"/>
                    </a:cubicBezTo>
                    <a:cubicBezTo>
                      <a:pt x="188741" y="152992"/>
                      <a:pt x="170695" y="171038"/>
                      <a:pt x="206788" y="243224"/>
                    </a:cubicBezTo>
                    <a:cubicBezTo>
                      <a:pt x="228083" y="285723"/>
                      <a:pt x="253077" y="313876"/>
                      <a:pt x="269950" y="342479"/>
                    </a:cubicBezTo>
                    <a:cubicBezTo>
                      <a:pt x="273468" y="348525"/>
                      <a:pt x="278070" y="389670"/>
                      <a:pt x="278974" y="396618"/>
                    </a:cubicBezTo>
                    <a:lnTo>
                      <a:pt x="287997" y="504897"/>
                    </a:lnTo>
                    <a:lnTo>
                      <a:pt x="242881" y="477827"/>
                    </a:lnTo>
                    <a:lnTo>
                      <a:pt x="197765" y="522943"/>
                    </a:lnTo>
                    <a:cubicBezTo>
                      <a:pt x="197765" y="522943"/>
                      <a:pt x="197765" y="378572"/>
                      <a:pt x="179718" y="351502"/>
                    </a:cubicBezTo>
                    <a:cubicBezTo>
                      <a:pt x="161672" y="324433"/>
                      <a:pt x="90479" y="225177"/>
                      <a:pt x="98509" y="152992"/>
                    </a:cubicBezTo>
                    <a:cubicBezTo>
                      <a:pt x="107533" y="71783"/>
                      <a:pt x="80463" y="44713"/>
                      <a:pt x="-746" y="-40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2513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01FFEC0-FD7C-387A-AD0B-59A54042B81C}"/>
              </a:ext>
            </a:extLst>
          </p:cNvPr>
          <p:cNvGrpSpPr/>
          <p:nvPr/>
        </p:nvGrpSpPr>
        <p:grpSpPr>
          <a:xfrm>
            <a:off x="5141618" y="1760445"/>
            <a:ext cx="5881791" cy="756899"/>
            <a:chOff x="5444956" y="1617806"/>
            <a:chExt cx="4705065" cy="96099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7E1F4F7-CEC8-2921-908B-682D8245A6B3}"/>
                </a:ext>
              </a:extLst>
            </p:cNvPr>
            <p:cNvSpPr/>
            <p:nvPr/>
          </p:nvSpPr>
          <p:spPr>
            <a:xfrm>
              <a:off x="5444956" y="1679916"/>
              <a:ext cx="4705065" cy="845910"/>
            </a:xfrm>
            <a:prstGeom prst="roundRect">
              <a:avLst>
                <a:gd name="adj" fmla="val 16667"/>
              </a:avLst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B5EBCE9-5D7C-8E07-882D-F4A2893DB2E0}"/>
                </a:ext>
              </a:extLst>
            </p:cNvPr>
            <p:cNvSpPr/>
            <p:nvPr/>
          </p:nvSpPr>
          <p:spPr>
            <a:xfrm>
              <a:off x="5652622" y="1617806"/>
              <a:ext cx="4208444" cy="9609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69C4A10-38E1-18FD-A149-C84267BBBA0A}"/>
              </a:ext>
            </a:extLst>
          </p:cNvPr>
          <p:cNvGrpSpPr/>
          <p:nvPr/>
        </p:nvGrpSpPr>
        <p:grpSpPr>
          <a:xfrm>
            <a:off x="5141619" y="2771167"/>
            <a:ext cx="5881791" cy="756884"/>
            <a:chOff x="5448470" y="1617806"/>
            <a:chExt cx="4701551" cy="96099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904047F-50EB-6CB4-58F4-1DAA3DF5A602}"/>
                </a:ext>
              </a:extLst>
            </p:cNvPr>
            <p:cNvSpPr/>
            <p:nvPr/>
          </p:nvSpPr>
          <p:spPr>
            <a:xfrm>
              <a:off x="5448470" y="1679916"/>
              <a:ext cx="4701551" cy="845910"/>
            </a:xfrm>
            <a:prstGeom prst="round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DC847FB-09A9-0379-584A-45C4FF730E61}"/>
                </a:ext>
              </a:extLst>
            </p:cNvPr>
            <p:cNvSpPr/>
            <p:nvPr/>
          </p:nvSpPr>
          <p:spPr>
            <a:xfrm>
              <a:off x="5652622" y="1617806"/>
              <a:ext cx="4208444" cy="9609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4DA5A5B-710B-4EE1-10C8-FC522E57C2E0}"/>
              </a:ext>
            </a:extLst>
          </p:cNvPr>
          <p:cNvGrpSpPr/>
          <p:nvPr/>
        </p:nvGrpSpPr>
        <p:grpSpPr>
          <a:xfrm>
            <a:off x="5141619" y="3771319"/>
            <a:ext cx="5881790" cy="756884"/>
            <a:chOff x="5443465" y="1617806"/>
            <a:chExt cx="4706557" cy="96099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5B0F9CC9-8D15-6F7A-FB89-0D3261245CBE}"/>
                </a:ext>
              </a:extLst>
            </p:cNvPr>
            <p:cNvSpPr/>
            <p:nvPr/>
          </p:nvSpPr>
          <p:spPr>
            <a:xfrm>
              <a:off x="5443465" y="1679916"/>
              <a:ext cx="4706557" cy="845910"/>
            </a:xfrm>
            <a:prstGeom prst="round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67BD592-EBC8-71D9-ADAE-38DE9CA32353}"/>
                </a:ext>
              </a:extLst>
            </p:cNvPr>
            <p:cNvSpPr/>
            <p:nvPr/>
          </p:nvSpPr>
          <p:spPr>
            <a:xfrm>
              <a:off x="5652622" y="1617806"/>
              <a:ext cx="4208444" cy="9609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65335334-655D-AF69-4F05-3F781F9AD9FA}"/>
              </a:ext>
            </a:extLst>
          </p:cNvPr>
          <p:cNvSpPr txBox="1"/>
          <p:nvPr/>
        </p:nvSpPr>
        <p:spPr>
          <a:xfrm>
            <a:off x="6186535" y="1926609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根据需要添加内容，尽量简洁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00" name="图形 99">
            <a:extLst>
              <a:ext uri="{FF2B5EF4-FFF2-40B4-BE49-F238E27FC236}">
                <a16:creationId xmlns:a16="http://schemas.microsoft.com/office/drawing/2014/main" id="{5E359B3D-4788-456B-F7E2-DE4225B29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50282" y="1959441"/>
            <a:ext cx="396000" cy="396000"/>
          </a:xfrm>
          <a:prstGeom prst="rect">
            <a:avLst/>
          </a:prstGeom>
        </p:spPr>
      </p:pic>
      <p:pic>
        <p:nvPicPr>
          <p:cNvPr id="101" name="图形 100">
            <a:extLst>
              <a:ext uri="{FF2B5EF4-FFF2-40B4-BE49-F238E27FC236}">
                <a16:creationId xmlns:a16="http://schemas.microsoft.com/office/drawing/2014/main" id="{7841CCE0-2142-7A3C-9ED5-A3833420CC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50282" y="2970157"/>
            <a:ext cx="396000" cy="396000"/>
          </a:xfrm>
          <a:prstGeom prst="rect">
            <a:avLst/>
          </a:prstGeom>
        </p:spPr>
      </p:pic>
      <p:pic>
        <p:nvPicPr>
          <p:cNvPr id="102" name="图形 101">
            <a:extLst>
              <a:ext uri="{FF2B5EF4-FFF2-40B4-BE49-F238E27FC236}">
                <a16:creationId xmlns:a16="http://schemas.microsoft.com/office/drawing/2014/main" id="{4553E675-C8EE-ED3E-E9D3-5600663C72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50282" y="3970309"/>
            <a:ext cx="396000" cy="396000"/>
          </a:xfrm>
          <a:prstGeom prst="rect">
            <a:avLst/>
          </a:prstGeom>
        </p:spPr>
      </p:pic>
      <p:sp>
        <p:nvSpPr>
          <p:cNvPr id="103" name="文本框 102">
            <a:extLst>
              <a:ext uri="{FF2B5EF4-FFF2-40B4-BE49-F238E27FC236}">
                <a16:creationId xmlns:a16="http://schemas.microsoft.com/office/drawing/2014/main" id="{B513DE27-0BBE-6676-66EA-40D095FA46C6}"/>
              </a:ext>
            </a:extLst>
          </p:cNvPr>
          <p:cNvSpPr txBox="1"/>
          <p:nvPr/>
        </p:nvSpPr>
        <p:spPr>
          <a:xfrm>
            <a:off x="6186535" y="2937325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根据需要添加内容，尽量简洁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60E70D4D-0B3F-D0E9-B562-1B8B2604B09B}"/>
              </a:ext>
            </a:extLst>
          </p:cNvPr>
          <p:cNvSpPr txBox="1"/>
          <p:nvPr/>
        </p:nvSpPr>
        <p:spPr>
          <a:xfrm>
            <a:off x="6186535" y="3937477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根据需要添加内容，尽量简洁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60EC3593-F8C8-ACD9-FEB1-89DCBD68BA12}"/>
              </a:ext>
            </a:extLst>
          </p:cNvPr>
          <p:cNvGrpSpPr/>
          <p:nvPr/>
        </p:nvGrpSpPr>
        <p:grpSpPr>
          <a:xfrm>
            <a:off x="1204867" y="1544072"/>
            <a:ext cx="3440705" cy="4379964"/>
            <a:chOff x="838201" y="1472910"/>
            <a:chExt cx="3902511" cy="4768584"/>
          </a:xfrm>
        </p:grpSpPr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2FAE686-4022-233A-9776-97F6A86705DD}"/>
                </a:ext>
              </a:extLst>
            </p:cNvPr>
            <p:cNvSpPr/>
            <p:nvPr/>
          </p:nvSpPr>
          <p:spPr>
            <a:xfrm rot="21490320">
              <a:off x="1025574" y="1609802"/>
              <a:ext cx="3545175" cy="4492324"/>
            </a:xfrm>
            <a:custGeom>
              <a:avLst/>
              <a:gdLst>
                <a:gd name="connsiteX0" fmla="*/ 0 w 3545175"/>
                <a:gd name="connsiteY0" fmla="*/ 0 h 4492324"/>
                <a:gd name="connsiteX1" fmla="*/ 3545176 w 3545175"/>
                <a:gd name="connsiteY1" fmla="*/ 0 h 4492324"/>
                <a:gd name="connsiteX2" fmla="*/ 3545176 w 3545175"/>
                <a:gd name="connsiteY2" fmla="*/ 4492325 h 4492324"/>
                <a:gd name="connsiteX3" fmla="*/ 0 w 3545175"/>
                <a:gd name="connsiteY3" fmla="*/ 4492325 h 44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5175" h="4492324">
                  <a:moveTo>
                    <a:pt x="0" y="0"/>
                  </a:moveTo>
                  <a:lnTo>
                    <a:pt x="3545176" y="0"/>
                  </a:lnTo>
                  <a:lnTo>
                    <a:pt x="3545176" y="4492325"/>
                  </a:lnTo>
                  <a:lnTo>
                    <a:pt x="0" y="4492325"/>
                  </a:lnTo>
                  <a:close/>
                </a:path>
              </a:pathLst>
            </a:custGeom>
            <a:solidFill>
              <a:srgbClr val="292A2E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E009775-9068-C4D4-1EB0-B5C8E37BB55C}"/>
                </a:ext>
              </a:extLst>
            </p:cNvPr>
            <p:cNvSpPr/>
            <p:nvPr/>
          </p:nvSpPr>
          <p:spPr>
            <a:xfrm rot="21490320">
              <a:off x="1025574" y="1609802"/>
              <a:ext cx="3545175" cy="4492324"/>
            </a:xfrm>
            <a:custGeom>
              <a:avLst/>
              <a:gdLst>
                <a:gd name="connsiteX0" fmla="*/ 0 w 3545175"/>
                <a:gd name="connsiteY0" fmla="*/ 0 h 4492324"/>
                <a:gd name="connsiteX1" fmla="*/ 3545176 w 3545175"/>
                <a:gd name="connsiteY1" fmla="*/ 0 h 4492324"/>
                <a:gd name="connsiteX2" fmla="*/ 3545176 w 3545175"/>
                <a:gd name="connsiteY2" fmla="*/ 4492325 h 4492324"/>
                <a:gd name="connsiteX3" fmla="*/ 0 w 3545175"/>
                <a:gd name="connsiteY3" fmla="*/ 4492325 h 44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5175" h="4492324">
                  <a:moveTo>
                    <a:pt x="0" y="0"/>
                  </a:moveTo>
                  <a:lnTo>
                    <a:pt x="3545176" y="0"/>
                  </a:lnTo>
                  <a:lnTo>
                    <a:pt x="3545176" y="4492325"/>
                  </a:lnTo>
                  <a:lnTo>
                    <a:pt x="0" y="4492325"/>
                  </a:lnTo>
                  <a:close/>
                </a:path>
              </a:pathLst>
            </a:custGeom>
            <a:solidFill>
              <a:schemeClr val="bg1">
                <a:alpha val="87000"/>
              </a:schemeClr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1" name="图形 105">
              <a:extLst>
                <a:ext uri="{FF2B5EF4-FFF2-40B4-BE49-F238E27FC236}">
                  <a16:creationId xmlns:a16="http://schemas.microsoft.com/office/drawing/2014/main" id="{9C842E15-B629-21F6-F45E-ADA17C08A018}"/>
                </a:ext>
              </a:extLst>
            </p:cNvPr>
            <p:cNvGrpSpPr/>
            <p:nvPr/>
          </p:nvGrpSpPr>
          <p:grpSpPr>
            <a:xfrm>
              <a:off x="838201" y="1472910"/>
              <a:ext cx="3902511" cy="4768584"/>
              <a:chOff x="838201" y="1472910"/>
              <a:chExt cx="3902511" cy="4768584"/>
            </a:xfrm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4B33D330-CB43-49B2-BFB3-65C94064D597}"/>
                  </a:ext>
                </a:extLst>
              </p:cNvPr>
              <p:cNvSpPr/>
              <p:nvPr/>
            </p:nvSpPr>
            <p:spPr>
              <a:xfrm rot="-282960">
                <a:off x="1019915" y="1614080"/>
                <a:ext cx="3539086" cy="4486235"/>
              </a:xfrm>
              <a:custGeom>
                <a:avLst/>
                <a:gdLst>
                  <a:gd name="connsiteX0" fmla="*/ 0 w 3539086"/>
                  <a:gd name="connsiteY0" fmla="*/ 0 h 4486235"/>
                  <a:gd name="connsiteX1" fmla="*/ 3539087 w 3539086"/>
                  <a:gd name="connsiteY1" fmla="*/ 0 h 4486235"/>
                  <a:gd name="connsiteX2" fmla="*/ 3539087 w 3539086"/>
                  <a:gd name="connsiteY2" fmla="*/ 4486236 h 4486235"/>
                  <a:gd name="connsiteX3" fmla="*/ 0 w 3539086"/>
                  <a:gd name="connsiteY3" fmla="*/ 4486236 h 4486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9086" h="4486235">
                    <a:moveTo>
                      <a:pt x="0" y="0"/>
                    </a:moveTo>
                    <a:lnTo>
                      <a:pt x="3539087" y="0"/>
                    </a:lnTo>
                    <a:lnTo>
                      <a:pt x="3539087" y="4486236"/>
                    </a:lnTo>
                    <a:lnTo>
                      <a:pt x="0" y="4486236"/>
                    </a:lnTo>
                    <a:close/>
                  </a:path>
                </a:pathLst>
              </a:custGeom>
              <a:solidFill>
                <a:srgbClr val="FFFFFF"/>
              </a:solidFill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A1A169F-21B8-C0C4-222F-7BFECF28AED6}"/>
                  </a:ext>
                </a:extLst>
              </p:cNvPr>
              <p:cNvSpPr/>
              <p:nvPr/>
            </p:nvSpPr>
            <p:spPr>
              <a:xfrm>
                <a:off x="838201" y="1472910"/>
                <a:ext cx="3902511" cy="4768584"/>
              </a:xfrm>
              <a:custGeom>
                <a:avLst/>
                <a:gdLst>
                  <a:gd name="connsiteX0" fmla="*/ 3527604 w 3902511"/>
                  <a:gd name="connsiteY0" fmla="*/ 6570 h 4768584"/>
                  <a:gd name="connsiteX1" fmla="*/ 3895966 w 3902511"/>
                  <a:gd name="connsiteY1" fmla="*/ 4471550 h 4768584"/>
                  <a:gd name="connsiteX2" fmla="*/ 374908 w 3902511"/>
                  <a:gd name="connsiteY2" fmla="*/ 4762015 h 4768584"/>
                  <a:gd name="connsiteX3" fmla="*/ 6570 w 3902511"/>
                  <a:gd name="connsiteY3" fmla="*/ 297034 h 4768584"/>
                  <a:gd name="connsiteX4" fmla="*/ 3527628 w 3902511"/>
                  <a:gd name="connsiteY4" fmla="*/ 6570 h 4768584"/>
                  <a:gd name="connsiteX5" fmla="*/ 3533175 w 3902511"/>
                  <a:gd name="connsiteY5" fmla="*/ 0 h 4768584"/>
                  <a:gd name="connsiteX6" fmla="*/ 0 w 3902511"/>
                  <a:gd name="connsiteY6" fmla="*/ 291469 h 4768584"/>
                  <a:gd name="connsiteX7" fmla="*/ 369337 w 3902511"/>
                  <a:gd name="connsiteY7" fmla="*/ 4768584 h 4768584"/>
                  <a:gd name="connsiteX8" fmla="*/ 3902512 w 3902511"/>
                  <a:gd name="connsiteY8" fmla="*/ 4477115 h 4768584"/>
                  <a:gd name="connsiteX9" fmla="*/ 3533175 w 3902511"/>
                  <a:gd name="connsiteY9" fmla="*/ 0 h 476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02511" h="4768584">
                    <a:moveTo>
                      <a:pt x="3527604" y="6570"/>
                    </a:moveTo>
                    <a:lnTo>
                      <a:pt x="3895966" y="4471550"/>
                    </a:lnTo>
                    <a:lnTo>
                      <a:pt x="374908" y="4762015"/>
                    </a:lnTo>
                    <a:lnTo>
                      <a:pt x="6570" y="297034"/>
                    </a:lnTo>
                    <a:lnTo>
                      <a:pt x="3527628" y="6570"/>
                    </a:lnTo>
                    <a:moveTo>
                      <a:pt x="3533175" y="0"/>
                    </a:moveTo>
                    <a:lnTo>
                      <a:pt x="0" y="291469"/>
                    </a:lnTo>
                    <a:lnTo>
                      <a:pt x="369337" y="4768584"/>
                    </a:lnTo>
                    <a:lnTo>
                      <a:pt x="3902512" y="4477115"/>
                    </a:lnTo>
                    <a:lnTo>
                      <a:pt x="3533175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249C635-3CC4-79D2-26D7-931A875E9F63}"/>
                </a:ext>
              </a:extLst>
            </p:cNvPr>
            <p:cNvSpPr/>
            <p:nvPr/>
          </p:nvSpPr>
          <p:spPr>
            <a:xfrm rot="21317040">
              <a:off x="2520855" y="1857098"/>
              <a:ext cx="1615339" cy="116804"/>
            </a:xfrm>
            <a:custGeom>
              <a:avLst/>
              <a:gdLst>
                <a:gd name="connsiteX0" fmla="*/ 0 w 1615339"/>
                <a:gd name="connsiteY0" fmla="*/ 0 h 116804"/>
                <a:gd name="connsiteX1" fmla="*/ 1615340 w 1615339"/>
                <a:gd name="connsiteY1" fmla="*/ 0 h 116804"/>
                <a:gd name="connsiteX2" fmla="*/ 1615340 w 1615339"/>
                <a:gd name="connsiteY2" fmla="*/ 116804 h 116804"/>
                <a:gd name="connsiteX3" fmla="*/ 0 w 1615339"/>
                <a:gd name="connsiteY3" fmla="*/ 116804 h 11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5339" h="116804">
                  <a:moveTo>
                    <a:pt x="0" y="0"/>
                  </a:moveTo>
                  <a:lnTo>
                    <a:pt x="1615340" y="0"/>
                  </a:lnTo>
                  <a:lnTo>
                    <a:pt x="1615340" y="116804"/>
                  </a:lnTo>
                  <a:lnTo>
                    <a:pt x="0" y="116804"/>
                  </a:ln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5" name="图形 105">
              <a:extLst>
                <a:ext uri="{FF2B5EF4-FFF2-40B4-BE49-F238E27FC236}">
                  <a16:creationId xmlns:a16="http://schemas.microsoft.com/office/drawing/2014/main" id="{4C31C08E-EB75-34E4-94EB-59BF152A2C15}"/>
                </a:ext>
              </a:extLst>
            </p:cNvPr>
            <p:cNvGrpSpPr/>
            <p:nvPr/>
          </p:nvGrpSpPr>
          <p:grpSpPr>
            <a:xfrm>
              <a:off x="2545144" y="2107778"/>
              <a:ext cx="1611358" cy="138528"/>
              <a:chOff x="2545144" y="2107778"/>
              <a:chExt cx="1611358" cy="138528"/>
            </a:xfrm>
            <a:solidFill>
              <a:srgbClr val="000000"/>
            </a:solidFill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D28D8BB-E175-A4E1-BE3F-D36F2B09F39F}"/>
                  </a:ext>
                </a:extLst>
              </p:cNvPr>
              <p:cNvSpPr/>
              <p:nvPr/>
            </p:nvSpPr>
            <p:spPr>
              <a:xfrm>
                <a:off x="2545144" y="2110390"/>
                <a:ext cx="1609878" cy="132805"/>
              </a:xfrm>
              <a:custGeom>
                <a:avLst/>
                <a:gdLst>
                  <a:gd name="connsiteX0" fmla="*/ 0 w 1609878"/>
                  <a:gd name="connsiteY0" fmla="*/ 132805 h 132805"/>
                  <a:gd name="connsiteX1" fmla="*/ 1609878 w 1609878"/>
                  <a:gd name="connsiteY1" fmla="*/ 0 h 132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9878" h="132805">
                    <a:moveTo>
                      <a:pt x="0" y="132805"/>
                    </a:moveTo>
                    <a:lnTo>
                      <a:pt x="1609878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F05EF06-F302-FB08-D879-5E5B3642EE2E}"/>
                  </a:ext>
                </a:extLst>
              </p:cNvPr>
              <p:cNvSpPr/>
              <p:nvPr/>
            </p:nvSpPr>
            <p:spPr>
              <a:xfrm rot="-282108">
                <a:off x="2543040" y="2173996"/>
                <a:ext cx="1615931" cy="6090"/>
              </a:xfrm>
              <a:custGeom>
                <a:avLst/>
                <a:gdLst>
                  <a:gd name="connsiteX0" fmla="*/ 0 w 1615931"/>
                  <a:gd name="connsiteY0" fmla="*/ 0 h 6090"/>
                  <a:gd name="connsiteX1" fmla="*/ 1615932 w 1615931"/>
                  <a:gd name="connsiteY1" fmla="*/ 0 h 6090"/>
                  <a:gd name="connsiteX2" fmla="*/ 1615932 w 1615931"/>
                  <a:gd name="connsiteY2" fmla="*/ 6091 h 6090"/>
                  <a:gd name="connsiteX3" fmla="*/ 0 w 1615931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31" h="6090">
                    <a:moveTo>
                      <a:pt x="0" y="0"/>
                    </a:moveTo>
                    <a:lnTo>
                      <a:pt x="1615932" y="0"/>
                    </a:lnTo>
                    <a:lnTo>
                      <a:pt x="1615932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8" name="图形 105">
              <a:extLst>
                <a:ext uri="{FF2B5EF4-FFF2-40B4-BE49-F238E27FC236}">
                  <a16:creationId xmlns:a16="http://schemas.microsoft.com/office/drawing/2014/main" id="{49AEE356-68AE-909E-85EE-14D4F62DA375}"/>
                </a:ext>
              </a:extLst>
            </p:cNvPr>
            <p:cNvGrpSpPr/>
            <p:nvPr/>
          </p:nvGrpSpPr>
          <p:grpSpPr>
            <a:xfrm>
              <a:off x="2562776" y="2321551"/>
              <a:ext cx="1611366" cy="138528"/>
              <a:chOff x="2562776" y="2321551"/>
              <a:chExt cx="1611366" cy="138528"/>
            </a:xfrm>
            <a:solidFill>
              <a:srgbClr val="000000"/>
            </a:solidFill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1AFC1D8-60D7-1F39-130A-C6CC05E2DC11}"/>
                  </a:ext>
                </a:extLst>
              </p:cNvPr>
              <p:cNvSpPr/>
              <p:nvPr/>
            </p:nvSpPr>
            <p:spPr>
              <a:xfrm>
                <a:off x="2562776" y="2324089"/>
                <a:ext cx="1609872" cy="132805"/>
              </a:xfrm>
              <a:custGeom>
                <a:avLst/>
                <a:gdLst>
                  <a:gd name="connsiteX0" fmla="*/ 0 w 1609872"/>
                  <a:gd name="connsiteY0" fmla="*/ 132805 h 132805"/>
                  <a:gd name="connsiteX1" fmla="*/ 1609872 w 1609872"/>
                  <a:gd name="connsiteY1" fmla="*/ 0 h 132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9872" h="132805">
                    <a:moveTo>
                      <a:pt x="0" y="132805"/>
                    </a:moveTo>
                    <a:lnTo>
                      <a:pt x="1609872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ED3CB0FF-CE28-BDAC-7CBF-10B6D0850443}"/>
                  </a:ext>
                </a:extLst>
              </p:cNvPr>
              <p:cNvSpPr/>
              <p:nvPr/>
            </p:nvSpPr>
            <p:spPr>
              <a:xfrm rot="-282108">
                <a:off x="2560680" y="2387770"/>
                <a:ext cx="1615931" cy="6090"/>
              </a:xfrm>
              <a:custGeom>
                <a:avLst/>
                <a:gdLst>
                  <a:gd name="connsiteX0" fmla="*/ 0 w 1615931"/>
                  <a:gd name="connsiteY0" fmla="*/ 0 h 6090"/>
                  <a:gd name="connsiteX1" fmla="*/ 1615932 w 1615931"/>
                  <a:gd name="connsiteY1" fmla="*/ 0 h 6090"/>
                  <a:gd name="connsiteX2" fmla="*/ 1615932 w 1615931"/>
                  <a:gd name="connsiteY2" fmla="*/ 6091 h 6090"/>
                  <a:gd name="connsiteX3" fmla="*/ 0 w 1615931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31" h="6090">
                    <a:moveTo>
                      <a:pt x="0" y="0"/>
                    </a:moveTo>
                    <a:lnTo>
                      <a:pt x="1615932" y="0"/>
                    </a:lnTo>
                    <a:lnTo>
                      <a:pt x="1615932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1" name="图形 105">
              <a:extLst>
                <a:ext uri="{FF2B5EF4-FFF2-40B4-BE49-F238E27FC236}">
                  <a16:creationId xmlns:a16="http://schemas.microsoft.com/office/drawing/2014/main" id="{F5BB193D-5BCB-B19C-6AE5-C5973B94FB8F}"/>
                </a:ext>
              </a:extLst>
            </p:cNvPr>
            <p:cNvGrpSpPr/>
            <p:nvPr/>
          </p:nvGrpSpPr>
          <p:grpSpPr>
            <a:xfrm>
              <a:off x="2580403" y="2535331"/>
              <a:ext cx="1611374" cy="138528"/>
              <a:chOff x="2580403" y="2535331"/>
              <a:chExt cx="1611374" cy="138528"/>
            </a:xfrm>
            <a:solidFill>
              <a:srgbClr val="000000"/>
            </a:solidFill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DED8BD9-D81F-BC15-D6FC-617895C33815}"/>
                  </a:ext>
                </a:extLst>
              </p:cNvPr>
              <p:cNvSpPr/>
              <p:nvPr/>
            </p:nvSpPr>
            <p:spPr>
              <a:xfrm>
                <a:off x="2580403" y="2537788"/>
                <a:ext cx="1609872" cy="132811"/>
              </a:xfrm>
              <a:custGeom>
                <a:avLst/>
                <a:gdLst>
                  <a:gd name="connsiteX0" fmla="*/ 0 w 1609872"/>
                  <a:gd name="connsiteY0" fmla="*/ 132811 h 132811"/>
                  <a:gd name="connsiteX1" fmla="*/ 1609872 w 1609872"/>
                  <a:gd name="connsiteY1" fmla="*/ 0 h 132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9872" h="132811">
                    <a:moveTo>
                      <a:pt x="0" y="132811"/>
                    </a:moveTo>
                    <a:lnTo>
                      <a:pt x="1609872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DB1E990D-5850-CC9D-9662-1E45C201ECED}"/>
                  </a:ext>
                </a:extLst>
              </p:cNvPr>
              <p:cNvSpPr/>
              <p:nvPr/>
            </p:nvSpPr>
            <p:spPr>
              <a:xfrm rot="-282108">
                <a:off x="2578315" y="2601550"/>
                <a:ext cx="1615931" cy="6090"/>
              </a:xfrm>
              <a:custGeom>
                <a:avLst/>
                <a:gdLst>
                  <a:gd name="connsiteX0" fmla="*/ 0 w 1615931"/>
                  <a:gd name="connsiteY0" fmla="*/ 0 h 6090"/>
                  <a:gd name="connsiteX1" fmla="*/ 1615932 w 1615931"/>
                  <a:gd name="connsiteY1" fmla="*/ 0 h 6090"/>
                  <a:gd name="connsiteX2" fmla="*/ 1615932 w 1615931"/>
                  <a:gd name="connsiteY2" fmla="*/ 6091 h 6090"/>
                  <a:gd name="connsiteX3" fmla="*/ 0 w 1615931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31" h="6090">
                    <a:moveTo>
                      <a:pt x="0" y="0"/>
                    </a:moveTo>
                    <a:lnTo>
                      <a:pt x="1615932" y="0"/>
                    </a:lnTo>
                    <a:lnTo>
                      <a:pt x="1615932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105">
              <a:extLst>
                <a:ext uri="{FF2B5EF4-FFF2-40B4-BE49-F238E27FC236}">
                  <a16:creationId xmlns:a16="http://schemas.microsoft.com/office/drawing/2014/main" id="{7B55FDBF-363B-CFD7-B637-BA31D5F3CBC1}"/>
                </a:ext>
              </a:extLst>
            </p:cNvPr>
            <p:cNvGrpSpPr/>
            <p:nvPr/>
          </p:nvGrpSpPr>
          <p:grpSpPr>
            <a:xfrm>
              <a:off x="2598036" y="2749105"/>
              <a:ext cx="1611376" cy="138528"/>
              <a:chOff x="2598036" y="2749105"/>
              <a:chExt cx="1611376" cy="138528"/>
            </a:xfrm>
            <a:solidFill>
              <a:srgbClr val="000000"/>
            </a:solidFill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9DE2AF9D-EC26-A683-E398-FF1A47451F50}"/>
                  </a:ext>
                </a:extLst>
              </p:cNvPr>
              <p:cNvSpPr/>
              <p:nvPr/>
            </p:nvSpPr>
            <p:spPr>
              <a:xfrm>
                <a:off x="2598036" y="2751493"/>
                <a:ext cx="1609872" cy="132805"/>
              </a:xfrm>
              <a:custGeom>
                <a:avLst/>
                <a:gdLst>
                  <a:gd name="connsiteX0" fmla="*/ 0 w 1609872"/>
                  <a:gd name="connsiteY0" fmla="*/ 132805 h 132805"/>
                  <a:gd name="connsiteX1" fmla="*/ 1609872 w 1609872"/>
                  <a:gd name="connsiteY1" fmla="*/ 0 h 132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9872" h="132805">
                    <a:moveTo>
                      <a:pt x="0" y="132805"/>
                    </a:moveTo>
                    <a:lnTo>
                      <a:pt x="1609872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22BAF88-C0CA-4489-FF4B-E1C825CD0401}"/>
                  </a:ext>
                </a:extLst>
              </p:cNvPr>
              <p:cNvSpPr/>
              <p:nvPr/>
            </p:nvSpPr>
            <p:spPr>
              <a:xfrm rot="-282108">
                <a:off x="2595950" y="2815324"/>
                <a:ext cx="1615931" cy="6090"/>
              </a:xfrm>
              <a:custGeom>
                <a:avLst/>
                <a:gdLst>
                  <a:gd name="connsiteX0" fmla="*/ 0 w 1615931"/>
                  <a:gd name="connsiteY0" fmla="*/ 0 h 6090"/>
                  <a:gd name="connsiteX1" fmla="*/ 1615932 w 1615931"/>
                  <a:gd name="connsiteY1" fmla="*/ 0 h 6090"/>
                  <a:gd name="connsiteX2" fmla="*/ 1615932 w 1615931"/>
                  <a:gd name="connsiteY2" fmla="*/ 6091 h 6090"/>
                  <a:gd name="connsiteX3" fmla="*/ 0 w 1615931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31" h="6090">
                    <a:moveTo>
                      <a:pt x="0" y="0"/>
                    </a:moveTo>
                    <a:lnTo>
                      <a:pt x="1615932" y="0"/>
                    </a:lnTo>
                    <a:lnTo>
                      <a:pt x="1615932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7" name="图形 105">
              <a:extLst>
                <a:ext uri="{FF2B5EF4-FFF2-40B4-BE49-F238E27FC236}">
                  <a16:creationId xmlns:a16="http://schemas.microsoft.com/office/drawing/2014/main" id="{F20ACCC7-B947-8539-EF97-DAE7A362278E}"/>
                </a:ext>
              </a:extLst>
            </p:cNvPr>
            <p:cNvGrpSpPr/>
            <p:nvPr/>
          </p:nvGrpSpPr>
          <p:grpSpPr>
            <a:xfrm>
              <a:off x="2615662" y="3035974"/>
              <a:ext cx="724200" cy="65559"/>
              <a:chOff x="2615662" y="3035974"/>
              <a:chExt cx="724200" cy="65559"/>
            </a:xfrm>
            <a:solidFill>
              <a:srgbClr val="000000"/>
            </a:solidFill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BD0874CC-E38F-67F8-3904-EDB76430B6B2}"/>
                  </a:ext>
                </a:extLst>
              </p:cNvPr>
              <p:cNvSpPr/>
              <p:nvPr/>
            </p:nvSpPr>
            <p:spPr>
              <a:xfrm>
                <a:off x="2615662" y="3038353"/>
                <a:ext cx="723019" cy="59644"/>
              </a:xfrm>
              <a:custGeom>
                <a:avLst/>
                <a:gdLst>
                  <a:gd name="connsiteX0" fmla="*/ 0 w 723019"/>
                  <a:gd name="connsiteY0" fmla="*/ 59644 h 59644"/>
                  <a:gd name="connsiteX1" fmla="*/ 723019 w 723019"/>
                  <a:gd name="connsiteY1" fmla="*/ 0 h 59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3019" h="59644">
                    <a:moveTo>
                      <a:pt x="0" y="59644"/>
                    </a:moveTo>
                    <a:lnTo>
                      <a:pt x="723019" y="0"/>
                    </a:lnTo>
                  </a:path>
                </a:pathLst>
              </a:custGeom>
              <a:ln w="60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265B9987-0DF9-F65A-53AD-27690D2595F2}"/>
                  </a:ext>
                </a:extLst>
              </p:cNvPr>
              <p:cNvSpPr/>
              <p:nvPr/>
            </p:nvSpPr>
            <p:spPr>
              <a:xfrm rot="-282108">
                <a:off x="2615095" y="3065708"/>
                <a:ext cx="725739" cy="6090"/>
              </a:xfrm>
              <a:custGeom>
                <a:avLst/>
                <a:gdLst>
                  <a:gd name="connsiteX0" fmla="*/ 0 w 725739"/>
                  <a:gd name="connsiteY0" fmla="*/ 0 h 6090"/>
                  <a:gd name="connsiteX1" fmla="*/ 725739 w 725739"/>
                  <a:gd name="connsiteY1" fmla="*/ 0 h 6090"/>
                  <a:gd name="connsiteX2" fmla="*/ 725739 w 725739"/>
                  <a:gd name="connsiteY2" fmla="*/ 6091 h 6090"/>
                  <a:gd name="connsiteX3" fmla="*/ 0 w 725739"/>
                  <a:gd name="connsiteY3" fmla="*/ 6091 h 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739" h="6090">
                    <a:moveTo>
                      <a:pt x="0" y="0"/>
                    </a:moveTo>
                    <a:lnTo>
                      <a:pt x="725739" y="0"/>
                    </a:lnTo>
                    <a:lnTo>
                      <a:pt x="725739" y="6091"/>
                    </a:lnTo>
                    <a:lnTo>
                      <a:pt x="0" y="6091"/>
                    </a:lnTo>
                    <a:close/>
                  </a:path>
                </a:pathLst>
              </a:custGeom>
              <a:solidFill>
                <a:srgbClr val="000000"/>
              </a:solidFill>
              <a:ln w="60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752E17C3-5CE6-1AC2-2B3B-6BE7B6699BAA}"/>
                </a:ext>
              </a:extLst>
            </p:cNvPr>
            <p:cNvSpPr/>
            <p:nvPr/>
          </p:nvSpPr>
          <p:spPr>
            <a:xfrm rot="21317040">
              <a:off x="1254157" y="3426061"/>
              <a:ext cx="3009107" cy="116804"/>
            </a:xfrm>
            <a:custGeom>
              <a:avLst/>
              <a:gdLst>
                <a:gd name="connsiteX0" fmla="*/ 0 w 3009107"/>
                <a:gd name="connsiteY0" fmla="*/ 0 h 116804"/>
                <a:gd name="connsiteX1" fmla="*/ 3009108 w 3009107"/>
                <a:gd name="connsiteY1" fmla="*/ 0 h 116804"/>
                <a:gd name="connsiteX2" fmla="*/ 3009108 w 3009107"/>
                <a:gd name="connsiteY2" fmla="*/ 116804 h 116804"/>
                <a:gd name="connsiteX3" fmla="*/ 0 w 3009107"/>
                <a:gd name="connsiteY3" fmla="*/ 116804 h 116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107" h="116804">
                  <a:moveTo>
                    <a:pt x="0" y="0"/>
                  </a:moveTo>
                  <a:lnTo>
                    <a:pt x="3009108" y="0"/>
                  </a:lnTo>
                  <a:lnTo>
                    <a:pt x="3009108" y="116804"/>
                  </a:lnTo>
                  <a:lnTo>
                    <a:pt x="0" y="116804"/>
                  </a:ln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2" name="图形 105">
              <a:extLst>
                <a:ext uri="{FF2B5EF4-FFF2-40B4-BE49-F238E27FC236}">
                  <a16:creationId xmlns:a16="http://schemas.microsoft.com/office/drawing/2014/main" id="{DBA2C8AB-17AE-0A10-2D03-ACBFF952899D}"/>
                </a:ext>
              </a:extLst>
            </p:cNvPr>
            <p:cNvGrpSpPr/>
            <p:nvPr/>
          </p:nvGrpSpPr>
          <p:grpSpPr>
            <a:xfrm>
              <a:off x="1574548" y="5006155"/>
              <a:ext cx="1286892" cy="861514"/>
              <a:chOff x="1574548" y="5006155"/>
              <a:chExt cx="1286892" cy="861514"/>
            </a:xfrm>
            <a:solidFill>
              <a:srgbClr val="000000"/>
            </a:solidFill>
          </p:grpSpPr>
          <p:grpSp>
            <p:nvGrpSpPr>
              <p:cNvPr id="133" name="图形 105">
                <a:extLst>
                  <a:ext uri="{FF2B5EF4-FFF2-40B4-BE49-F238E27FC236}">
                    <a16:creationId xmlns:a16="http://schemas.microsoft.com/office/drawing/2014/main" id="{183A6E45-B544-5159-1361-1FD49E862616}"/>
                  </a:ext>
                </a:extLst>
              </p:cNvPr>
              <p:cNvGrpSpPr/>
              <p:nvPr/>
            </p:nvGrpSpPr>
            <p:grpSpPr>
              <a:xfrm>
                <a:off x="1574548" y="5006155"/>
                <a:ext cx="1224620" cy="106748"/>
                <a:chOff x="1574548" y="5006155"/>
                <a:chExt cx="1224620" cy="106748"/>
              </a:xfrm>
              <a:solidFill>
                <a:srgbClr val="000000"/>
              </a:solidFill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25A7C181-510D-86CF-CE83-4682BB8BEC84}"/>
                    </a:ext>
                  </a:extLst>
                </p:cNvPr>
                <p:cNvSpPr/>
                <p:nvPr/>
              </p:nvSpPr>
              <p:spPr>
                <a:xfrm>
                  <a:off x="1574548" y="5007747"/>
                  <a:ext cx="1223627" cy="100943"/>
                </a:xfrm>
                <a:custGeom>
                  <a:avLst/>
                  <a:gdLst>
                    <a:gd name="connsiteX0" fmla="*/ 0 w 1223627"/>
                    <a:gd name="connsiteY0" fmla="*/ 100944 h 100943"/>
                    <a:gd name="connsiteX1" fmla="*/ 1223627 w 1223627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27" h="100943">
                      <a:moveTo>
                        <a:pt x="0" y="100944"/>
                      </a:moveTo>
                      <a:lnTo>
                        <a:pt x="1223627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C69ADF90-0D25-ACB1-AEF0-42D8E5C05CD6}"/>
                    </a:ext>
                  </a:extLst>
                </p:cNvPr>
                <p:cNvSpPr/>
                <p:nvPr/>
              </p:nvSpPr>
              <p:spPr>
                <a:xfrm rot="-282108">
                  <a:off x="1572750" y="5056484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6" name="图形 105">
                <a:extLst>
                  <a:ext uri="{FF2B5EF4-FFF2-40B4-BE49-F238E27FC236}">
                    <a16:creationId xmlns:a16="http://schemas.microsoft.com/office/drawing/2014/main" id="{43838AF3-C720-4779-C856-75B07F3B4B26}"/>
                  </a:ext>
                </a:extLst>
              </p:cNvPr>
              <p:cNvGrpSpPr/>
              <p:nvPr/>
            </p:nvGrpSpPr>
            <p:grpSpPr>
              <a:xfrm>
                <a:off x="1595292" y="5257742"/>
                <a:ext cx="1224637" cy="106748"/>
                <a:chOff x="1595292" y="5257742"/>
                <a:chExt cx="1224637" cy="106748"/>
              </a:xfrm>
              <a:solidFill>
                <a:srgbClr val="000000"/>
              </a:solidFill>
            </p:grpSpPr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6EEE9DA0-164B-F0DE-5009-3699A5DE839B}"/>
                    </a:ext>
                  </a:extLst>
                </p:cNvPr>
                <p:cNvSpPr/>
                <p:nvPr/>
              </p:nvSpPr>
              <p:spPr>
                <a:xfrm>
                  <a:off x="1595292" y="5259244"/>
                  <a:ext cx="1223633" cy="100943"/>
                </a:xfrm>
                <a:custGeom>
                  <a:avLst/>
                  <a:gdLst>
                    <a:gd name="connsiteX0" fmla="*/ 0 w 1223633"/>
                    <a:gd name="connsiteY0" fmla="*/ 100944 h 100943"/>
                    <a:gd name="connsiteX1" fmla="*/ 1223633 w 1223633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33" h="100943">
                      <a:moveTo>
                        <a:pt x="0" y="100944"/>
                      </a:moveTo>
                      <a:lnTo>
                        <a:pt x="1223633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51071923-839A-D25A-1D38-38D5A31FFFB6}"/>
                    </a:ext>
                  </a:extLst>
                </p:cNvPr>
                <p:cNvSpPr/>
                <p:nvPr/>
              </p:nvSpPr>
              <p:spPr>
                <a:xfrm rot="-282108">
                  <a:off x="1593511" y="5308071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9" name="图形 105">
                <a:extLst>
                  <a:ext uri="{FF2B5EF4-FFF2-40B4-BE49-F238E27FC236}">
                    <a16:creationId xmlns:a16="http://schemas.microsoft.com/office/drawing/2014/main" id="{43579FBB-C2E1-5BA3-D8BE-2CF388C96F6D}"/>
                  </a:ext>
                </a:extLst>
              </p:cNvPr>
              <p:cNvGrpSpPr/>
              <p:nvPr/>
            </p:nvGrpSpPr>
            <p:grpSpPr>
              <a:xfrm>
                <a:off x="1616042" y="5509329"/>
                <a:ext cx="1224643" cy="106748"/>
                <a:chOff x="1616042" y="5509329"/>
                <a:chExt cx="1224643" cy="106748"/>
              </a:xfrm>
              <a:solidFill>
                <a:srgbClr val="000000"/>
              </a:solidFill>
            </p:grpSpPr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9E1C0A29-2438-24A7-44E4-463208D17959}"/>
                    </a:ext>
                  </a:extLst>
                </p:cNvPr>
                <p:cNvSpPr/>
                <p:nvPr/>
              </p:nvSpPr>
              <p:spPr>
                <a:xfrm>
                  <a:off x="1616042" y="5510742"/>
                  <a:ext cx="1223627" cy="100943"/>
                </a:xfrm>
                <a:custGeom>
                  <a:avLst/>
                  <a:gdLst>
                    <a:gd name="connsiteX0" fmla="*/ 0 w 1223627"/>
                    <a:gd name="connsiteY0" fmla="*/ 100944 h 100943"/>
                    <a:gd name="connsiteX1" fmla="*/ 1223627 w 1223627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27" h="100943">
                      <a:moveTo>
                        <a:pt x="0" y="100944"/>
                      </a:moveTo>
                      <a:lnTo>
                        <a:pt x="1223627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AE66CB14-46FC-6EAC-365F-C1F45F1A9652}"/>
                    </a:ext>
                  </a:extLst>
                </p:cNvPr>
                <p:cNvSpPr/>
                <p:nvPr/>
              </p:nvSpPr>
              <p:spPr>
                <a:xfrm rot="-282108">
                  <a:off x="1614267" y="5559658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2" name="图形 105">
                <a:extLst>
                  <a:ext uri="{FF2B5EF4-FFF2-40B4-BE49-F238E27FC236}">
                    <a16:creationId xmlns:a16="http://schemas.microsoft.com/office/drawing/2014/main" id="{A22C747B-2597-6B97-4E07-59FA0EE55263}"/>
                  </a:ext>
                </a:extLst>
              </p:cNvPr>
              <p:cNvGrpSpPr/>
              <p:nvPr/>
            </p:nvGrpSpPr>
            <p:grpSpPr>
              <a:xfrm>
                <a:off x="1636786" y="5760921"/>
                <a:ext cx="1224654" cy="106748"/>
                <a:chOff x="1636786" y="5760921"/>
                <a:chExt cx="1224654" cy="106748"/>
              </a:xfrm>
              <a:solidFill>
                <a:srgbClr val="000000"/>
              </a:solidFill>
            </p:grpSpPr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246E6E02-10E8-67E9-20A3-89AB6B2B6C82}"/>
                    </a:ext>
                  </a:extLst>
                </p:cNvPr>
                <p:cNvSpPr/>
                <p:nvPr/>
              </p:nvSpPr>
              <p:spPr>
                <a:xfrm>
                  <a:off x="1636786" y="5762239"/>
                  <a:ext cx="1223633" cy="100943"/>
                </a:xfrm>
                <a:custGeom>
                  <a:avLst/>
                  <a:gdLst>
                    <a:gd name="connsiteX0" fmla="*/ 0 w 1223633"/>
                    <a:gd name="connsiteY0" fmla="*/ 100944 h 100943"/>
                    <a:gd name="connsiteX1" fmla="*/ 1223633 w 1223633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33" h="100943">
                      <a:moveTo>
                        <a:pt x="0" y="100944"/>
                      </a:moveTo>
                      <a:lnTo>
                        <a:pt x="1223633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59163AFF-BEF1-4599-AC5A-003D505FB6B2}"/>
                    </a:ext>
                  </a:extLst>
                </p:cNvPr>
                <p:cNvSpPr/>
                <p:nvPr/>
              </p:nvSpPr>
              <p:spPr>
                <a:xfrm rot="-282108">
                  <a:off x="1635022" y="5811250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00595CC-8DA4-E685-EEB7-18C7F4DE7D3A}"/>
                </a:ext>
              </a:extLst>
            </p:cNvPr>
            <p:cNvSpPr/>
            <p:nvPr/>
          </p:nvSpPr>
          <p:spPr>
            <a:xfrm>
              <a:off x="1382719" y="5037910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2F4E35E-A016-529F-1160-9ABBB0C7A40D}"/>
                </a:ext>
              </a:extLst>
            </p:cNvPr>
            <p:cNvSpPr/>
            <p:nvPr/>
          </p:nvSpPr>
          <p:spPr>
            <a:xfrm>
              <a:off x="1446346" y="5809194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8A12E70-E623-46AB-CC7C-8E6EBD109CA5}"/>
                </a:ext>
              </a:extLst>
            </p:cNvPr>
            <p:cNvSpPr/>
            <p:nvPr/>
          </p:nvSpPr>
          <p:spPr>
            <a:xfrm>
              <a:off x="1425602" y="5557697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91E2406-2F41-10BB-324C-67EB9D446AAC}"/>
                </a:ext>
              </a:extLst>
            </p:cNvPr>
            <p:cNvSpPr/>
            <p:nvPr/>
          </p:nvSpPr>
          <p:spPr>
            <a:xfrm>
              <a:off x="1404158" y="5297804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0" name="图形 105">
              <a:extLst>
                <a:ext uri="{FF2B5EF4-FFF2-40B4-BE49-F238E27FC236}">
                  <a16:creationId xmlns:a16="http://schemas.microsoft.com/office/drawing/2014/main" id="{BF535706-6805-92DB-2CDC-C36E72F3FC69}"/>
                </a:ext>
              </a:extLst>
            </p:cNvPr>
            <p:cNvGrpSpPr/>
            <p:nvPr/>
          </p:nvGrpSpPr>
          <p:grpSpPr>
            <a:xfrm>
              <a:off x="3159621" y="4875336"/>
              <a:ext cx="1287476" cy="861520"/>
              <a:chOff x="3159621" y="4875336"/>
              <a:chExt cx="1287476" cy="861520"/>
            </a:xfrm>
            <a:solidFill>
              <a:srgbClr val="000000"/>
            </a:solidFill>
          </p:grpSpPr>
          <p:grpSp>
            <p:nvGrpSpPr>
              <p:cNvPr id="151" name="图形 105">
                <a:extLst>
                  <a:ext uri="{FF2B5EF4-FFF2-40B4-BE49-F238E27FC236}">
                    <a16:creationId xmlns:a16="http://schemas.microsoft.com/office/drawing/2014/main" id="{86D87975-E5D6-61EC-555C-A979D0023A37}"/>
                  </a:ext>
                </a:extLst>
              </p:cNvPr>
              <p:cNvGrpSpPr/>
              <p:nvPr/>
            </p:nvGrpSpPr>
            <p:grpSpPr>
              <a:xfrm>
                <a:off x="3159621" y="4875336"/>
                <a:ext cx="1225204" cy="106748"/>
                <a:chOff x="3159621" y="4875336"/>
                <a:chExt cx="1225204" cy="106748"/>
              </a:xfrm>
              <a:solidFill>
                <a:srgbClr val="000000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7280641-B1B0-FDAF-2D7F-D667D2841C74}"/>
                    </a:ext>
                  </a:extLst>
                </p:cNvPr>
                <p:cNvSpPr/>
                <p:nvPr/>
              </p:nvSpPr>
              <p:spPr>
                <a:xfrm>
                  <a:off x="3159621" y="4876987"/>
                  <a:ext cx="1223627" cy="100943"/>
                </a:xfrm>
                <a:custGeom>
                  <a:avLst/>
                  <a:gdLst>
                    <a:gd name="connsiteX0" fmla="*/ 0 w 1223627"/>
                    <a:gd name="connsiteY0" fmla="*/ 100944 h 100943"/>
                    <a:gd name="connsiteX1" fmla="*/ 1223627 w 1223627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27" h="100943">
                      <a:moveTo>
                        <a:pt x="0" y="100944"/>
                      </a:moveTo>
                      <a:lnTo>
                        <a:pt x="1223627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0CDA2FDA-4DCD-9555-5290-6146B30AADBE}"/>
                    </a:ext>
                  </a:extLst>
                </p:cNvPr>
                <p:cNvSpPr/>
                <p:nvPr/>
              </p:nvSpPr>
              <p:spPr>
                <a:xfrm rot="-282108">
                  <a:off x="3158407" y="4925665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4" name="图形 105">
                <a:extLst>
                  <a:ext uri="{FF2B5EF4-FFF2-40B4-BE49-F238E27FC236}">
                    <a16:creationId xmlns:a16="http://schemas.microsoft.com/office/drawing/2014/main" id="{6804E087-7680-1CEA-7370-B71E6E06227E}"/>
                  </a:ext>
                </a:extLst>
              </p:cNvPr>
              <p:cNvGrpSpPr/>
              <p:nvPr/>
            </p:nvGrpSpPr>
            <p:grpSpPr>
              <a:xfrm>
                <a:off x="3180365" y="5126928"/>
                <a:ext cx="1225222" cy="106748"/>
                <a:chOff x="3180365" y="5126928"/>
                <a:chExt cx="1225222" cy="106748"/>
              </a:xfrm>
              <a:solidFill>
                <a:srgbClr val="000000"/>
              </a:solidFill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9BB20D6-9BD7-D1F2-FE2B-22C7770FBA9B}"/>
                    </a:ext>
                  </a:extLst>
                </p:cNvPr>
                <p:cNvSpPr/>
                <p:nvPr/>
              </p:nvSpPr>
              <p:spPr>
                <a:xfrm>
                  <a:off x="3180365" y="5128485"/>
                  <a:ext cx="1223633" cy="100943"/>
                </a:xfrm>
                <a:custGeom>
                  <a:avLst/>
                  <a:gdLst>
                    <a:gd name="connsiteX0" fmla="*/ 0 w 1223633"/>
                    <a:gd name="connsiteY0" fmla="*/ 100943 h 100943"/>
                    <a:gd name="connsiteX1" fmla="*/ 1223633 w 1223633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33" h="100943">
                      <a:moveTo>
                        <a:pt x="0" y="100943"/>
                      </a:moveTo>
                      <a:lnTo>
                        <a:pt x="1223633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D3E8B0A2-6EC0-D01E-5954-B3D8A60BB4B3}"/>
                    </a:ext>
                  </a:extLst>
                </p:cNvPr>
                <p:cNvSpPr/>
                <p:nvPr/>
              </p:nvSpPr>
              <p:spPr>
                <a:xfrm rot="-282108">
                  <a:off x="3179169" y="5177257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图形 105">
                <a:extLst>
                  <a:ext uri="{FF2B5EF4-FFF2-40B4-BE49-F238E27FC236}">
                    <a16:creationId xmlns:a16="http://schemas.microsoft.com/office/drawing/2014/main" id="{7E68F4B5-7894-2AE9-F89A-AACCE89ED515}"/>
                  </a:ext>
                </a:extLst>
              </p:cNvPr>
              <p:cNvGrpSpPr/>
              <p:nvPr/>
            </p:nvGrpSpPr>
            <p:grpSpPr>
              <a:xfrm>
                <a:off x="3201115" y="5378515"/>
                <a:ext cx="1225221" cy="106748"/>
                <a:chOff x="3201115" y="5378515"/>
                <a:chExt cx="1225221" cy="106748"/>
              </a:xfrm>
              <a:solidFill>
                <a:srgbClr val="000000"/>
              </a:solidFill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6012A715-9C75-43FA-2364-67CF5D675B2C}"/>
                    </a:ext>
                  </a:extLst>
                </p:cNvPr>
                <p:cNvSpPr/>
                <p:nvPr/>
              </p:nvSpPr>
              <p:spPr>
                <a:xfrm>
                  <a:off x="3201115" y="5379982"/>
                  <a:ext cx="1223627" cy="100943"/>
                </a:xfrm>
                <a:custGeom>
                  <a:avLst/>
                  <a:gdLst>
                    <a:gd name="connsiteX0" fmla="*/ 0 w 1223627"/>
                    <a:gd name="connsiteY0" fmla="*/ 100944 h 100943"/>
                    <a:gd name="connsiteX1" fmla="*/ 1223627 w 1223627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27" h="100943">
                      <a:moveTo>
                        <a:pt x="0" y="100944"/>
                      </a:moveTo>
                      <a:lnTo>
                        <a:pt x="1223627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1D7A42AB-858C-15B6-C438-74B704C5ADB3}"/>
                    </a:ext>
                  </a:extLst>
                </p:cNvPr>
                <p:cNvSpPr/>
                <p:nvPr/>
              </p:nvSpPr>
              <p:spPr>
                <a:xfrm rot="-282108">
                  <a:off x="3199918" y="5428844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0" name="图形 105">
                <a:extLst>
                  <a:ext uri="{FF2B5EF4-FFF2-40B4-BE49-F238E27FC236}">
                    <a16:creationId xmlns:a16="http://schemas.microsoft.com/office/drawing/2014/main" id="{2C804AC3-1899-C72B-F44B-08F22AA6A0C7}"/>
                  </a:ext>
                </a:extLst>
              </p:cNvPr>
              <p:cNvGrpSpPr/>
              <p:nvPr/>
            </p:nvGrpSpPr>
            <p:grpSpPr>
              <a:xfrm>
                <a:off x="3221859" y="5630107"/>
                <a:ext cx="1225238" cy="106748"/>
                <a:chOff x="3221859" y="5630107"/>
                <a:chExt cx="1225238" cy="106748"/>
              </a:xfrm>
              <a:solidFill>
                <a:srgbClr val="000000"/>
              </a:solidFill>
            </p:grpSpPr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F1E6786D-E901-286C-A65B-C30947CDE24C}"/>
                    </a:ext>
                  </a:extLst>
                </p:cNvPr>
                <p:cNvSpPr/>
                <p:nvPr/>
              </p:nvSpPr>
              <p:spPr>
                <a:xfrm>
                  <a:off x="3221859" y="5631479"/>
                  <a:ext cx="1223633" cy="100943"/>
                </a:xfrm>
                <a:custGeom>
                  <a:avLst/>
                  <a:gdLst>
                    <a:gd name="connsiteX0" fmla="*/ 0 w 1223633"/>
                    <a:gd name="connsiteY0" fmla="*/ 100943 h 100943"/>
                    <a:gd name="connsiteX1" fmla="*/ 1223633 w 1223633"/>
                    <a:gd name="connsiteY1" fmla="*/ 0 h 10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3633" h="100943">
                      <a:moveTo>
                        <a:pt x="0" y="100943"/>
                      </a:moveTo>
                      <a:lnTo>
                        <a:pt x="1223633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CF5304F-CC33-9E01-85FD-0F1161D5B14B}"/>
                    </a:ext>
                  </a:extLst>
                </p:cNvPr>
                <p:cNvSpPr/>
                <p:nvPr/>
              </p:nvSpPr>
              <p:spPr>
                <a:xfrm rot="-282108">
                  <a:off x="3220679" y="5680436"/>
                  <a:ext cx="1228235" cy="6090"/>
                </a:xfrm>
                <a:custGeom>
                  <a:avLst/>
                  <a:gdLst>
                    <a:gd name="connsiteX0" fmla="*/ 0 w 1228235"/>
                    <a:gd name="connsiteY0" fmla="*/ 0 h 6090"/>
                    <a:gd name="connsiteX1" fmla="*/ 1228236 w 1228235"/>
                    <a:gd name="connsiteY1" fmla="*/ 0 h 6090"/>
                    <a:gd name="connsiteX2" fmla="*/ 1228236 w 1228235"/>
                    <a:gd name="connsiteY2" fmla="*/ 6091 h 6090"/>
                    <a:gd name="connsiteX3" fmla="*/ 0 w 1228235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8235" h="6090">
                      <a:moveTo>
                        <a:pt x="0" y="0"/>
                      </a:moveTo>
                      <a:lnTo>
                        <a:pt x="1228236" y="0"/>
                      </a:lnTo>
                      <a:lnTo>
                        <a:pt x="1228236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94CA30F-2961-132F-BD6F-56907B8B7F1A}"/>
                </a:ext>
              </a:extLst>
            </p:cNvPr>
            <p:cNvSpPr/>
            <p:nvPr/>
          </p:nvSpPr>
          <p:spPr>
            <a:xfrm>
              <a:off x="2967792" y="4907144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8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8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6B74EAC-52F9-C614-6931-4558E3528401}"/>
                </a:ext>
              </a:extLst>
            </p:cNvPr>
            <p:cNvSpPr/>
            <p:nvPr/>
          </p:nvSpPr>
          <p:spPr>
            <a:xfrm>
              <a:off x="3031419" y="5678429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7"/>
                    <a:pt x="99947" y="128775"/>
                    <a:pt x="64387" y="128775"/>
                  </a:cubicBezTo>
                  <a:cubicBezTo>
                    <a:pt x="28827" y="128775"/>
                    <a:pt x="0" y="99947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7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44CCA7C-C220-3D4F-C12F-06D34937691B}"/>
                </a:ext>
              </a:extLst>
            </p:cNvPr>
            <p:cNvSpPr/>
            <p:nvPr/>
          </p:nvSpPr>
          <p:spPr>
            <a:xfrm>
              <a:off x="3010675" y="5426938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8"/>
                    <a:pt x="99948" y="128775"/>
                    <a:pt x="64387" y="128775"/>
                  </a:cubicBezTo>
                  <a:cubicBezTo>
                    <a:pt x="28827" y="128775"/>
                    <a:pt x="0" y="99948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8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87ECA98-33F9-2C53-7D08-701E35B6DEA0}"/>
                </a:ext>
              </a:extLst>
            </p:cNvPr>
            <p:cNvSpPr/>
            <p:nvPr/>
          </p:nvSpPr>
          <p:spPr>
            <a:xfrm>
              <a:off x="2989237" y="5167044"/>
              <a:ext cx="128774" cy="128774"/>
            </a:xfrm>
            <a:custGeom>
              <a:avLst/>
              <a:gdLst>
                <a:gd name="connsiteX0" fmla="*/ 128775 w 128774"/>
                <a:gd name="connsiteY0" fmla="*/ 64387 h 128774"/>
                <a:gd name="connsiteX1" fmla="*/ 64387 w 128774"/>
                <a:gd name="connsiteY1" fmla="*/ 128775 h 128774"/>
                <a:gd name="connsiteX2" fmla="*/ 0 w 128774"/>
                <a:gd name="connsiteY2" fmla="*/ 64387 h 128774"/>
                <a:gd name="connsiteX3" fmla="*/ 64387 w 128774"/>
                <a:gd name="connsiteY3" fmla="*/ 0 h 128774"/>
                <a:gd name="connsiteX4" fmla="*/ 128775 w 128774"/>
                <a:gd name="connsiteY4" fmla="*/ 64387 h 12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74" h="128774">
                  <a:moveTo>
                    <a:pt x="128775" y="64387"/>
                  </a:moveTo>
                  <a:cubicBezTo>
                    <a:pt x="128775" y="99948"/>
                    <a:pt x="99948" y="128775"/>
                    <a:pt x="64387" y="128775"/>
                  </a:cubicBezTo>
                  <a:cubicBezTo>
                    <a:pt x="28827" y="128775"/>
                    <a:pt x="0" y="99948"/>
                    <a:pt x="0" y="64387"/>
                  </a:cubicBezTo>
                  <a:cubicBezTo>
                    <a:pt x="0" y="28827"/>
                    <a:pt x="28827" y="0"/>
                    <a:pt x="64387" y="0"/>
                  </a:cubicBezTo>
                  <a:cubicBezTo>
                    <a:pt x="99948" y="0"/>
                    <a:pt x="128775" y="28827"/>
                    <a:pt x="128775" y="64387"/>
                  </a:cubicBezTo>
                  <a:close/>
                </a:path>
              </a:pathLst>
            </a:custGeom>
            <a:solidFill>
              <a:srgbClr val="7F7F7F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0C42BB6-7EEF-8AB5-16AF-C05EDAFD4B0B}"/>
                </a:ext>
              </a:extLst>
            </p:cNvPr>
            <p:cNvSpPr/>
            <p:nvPr/>
          </p:nvSpPr>
          <p:spPr>
            <a:xfrm>
              <a:off x="1572606" y="2200386"/>
              <a:ext cx="423878" cy="423878"/>
            </a:xfrm>
            <a:custGeom>
              <a:avLst/>
              <a:gdLst>
                <a:gd name="connsiteX0" fmla="*/ 423879 w 423878"/>
                <a:gd name="connsiteY0" fmla="*/ 211939 h 423878"/>
                <a:gd name="connsiteX1" fmla="*/ 211939 w 423878"/>
                <a:gd name="connsiteY1" fmla="*/ 423879 h 423878"/>
                <a:gd name="connsiteX2" fmla="*/ 0 w 423878"/>
                <a:gd name="connsiteY2" fmla="*/ 211939 h 423878"/>
                <a:gd name="connsiteX3" fmla="*/ 211939 w 423878"/>
                <a:gd name="connsiteY3" fmla="*/ 0 h 423878"/>
                <a:gd name="connsiteX4" fmla="*/ 423879 w 423878"/>
                <a:gd name="connsiteY4" fmla="*/ 211939 h 42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878" h="423878">
                  <a:moveTo>
                    <a:pt x="423879" y="211939"/>
                  </a:moveTo>
                  <a:cubicBezTo>
                    <a:pt x="423879" y="328990"/>
                    <a:pt x="328990" y="423879"/>
                    <a:pt x="211939" y="423879"/>
                  </a:cubicBezTo>
                  <a:cubicBezTo>
                    <a:pt x="94888" y="423879"/>
                    <a:pt x="0" y="328990"/>
                    <a:pt x="0" y="211939"/>
                  </a:cubicBezTo>
                  <a:cubicBezTo>
                    <a:pt x="0" y="94888"/>
                    <a:pt x="94888" y="0"/>
                    <a:pt x="211939" y="0"/>
                  </a:cubicBezTo>
                  <a:cubicBezTo>
                    <a:pt x="328990" y="0"/>
                    <a:pt x="423879" y="94889"/>
                    <a:pt x="423879" y="211939"/>
                  </a:cubicBezTo>
                  <a:close/>
                </a:path>
              </a:pathLst>
            </a:custGeom>
            <a:solidFill>
              <a:schemeClr val="accent3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7CED8334-2742-9C7B-066B-2C99F2EE56E3}"/>
                </a:ext>
              </a:extLst>
            </p:cNvPr>
            <p:cNvSpPr/>
            <p:nvPr/>
          </p:nvSpPr>
          <p:spPr>
            <a:xfrm>
              <a:off x="1346602" y="2731949"/>
              <a:ext cx="968775" cy="478657"/>
            </a:xfrm>
            <a:custGeom>
              <a:avLst/>
              <a:gdLst>
                <a:gd name="connsiteX0" fmla="*/ 968775 w 968775"/>
                <a:gd name="connsiteY0" fmla="*/ 203324 h 478657"/>
                <a:gd name="connsiteX1" fmla="*/ 106011 w 968775"/>
                <a:gd name="connsiteY1" fmla="*/ 373096 h 478657"/>
                <a:gd name="connsiteX2" fmla="*/ 0 w 968775"/>
                <a:gd name="connsiteY2" fmla="*/ 283243 h 478657"/>
                <a:gd name="connsiteX3" fmla="*/ 840513 w 968775"/>
                <a:gd name="connsiteY3" fmla="*/ 94627 h 478657"/>
                <a:gd name="connsiteX4" fmla="*/ 968757 w 968775"/>
                <a:gd name="connsiteY4" fmla="*/ 203324 h 478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8775" h="478657">
                  <a:moveTo>
                    <a:pt x="968775" y="203324"/>
                  </a:moveTo>
                  <a:cubicBezTo>
                    <a:pt x="777411" y="488451"/>
                    <a:pt x="391138" y="564461"/>
                    <a:pt x="106011" y="373096"/>
                  </a:cubicBezTo>
                  <a:cubicBezTo>
                    <a:pt x="67427" y="347201"/>
                    <a:pt x="31868" y="317062"/>
                    <a:pt x="0" y="283243"/>
                  </a:cubicBezTo>
                  <a:cubicBezTo>
                    <a:pt x="180016" y="-943"/>
                    <a:pt x="556327" y="-85390"/>
                    <a:pt x="840513" y="94627"/>
                  </a:cubicBezTo>
                  <a:cubicBezTo>
                    <a:pt x="888079" y="124757"/>
                    <a:pt x="931238" y="161338"/>
                    <a:pt x="968757" y="203324"/>
                  </a:cubicBezTo>
                  <a:close/>
                </a:path>
              </a:pathLst>
            </a:custGeom>
            <a:solidFill>
              <a:schemeClr val="accent3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B6B8D57-A1C5-4AAB-1B32-C7A4F1BECC39}"/>
                </a:ext>
              </a:extLst>
            </p:cNvPr>
            <p:cNvSpPr/>
            <p:nvPr/>
          </p:nvSpPr>
          <p:spPr>
            <a:xfrm>
              <a:off x="1177220" y="1966826"/>
              <a:ext cx="1243729" cy="1243738"/>
            </a:xfrm>
            <a:custGeom>
              <a:avLst/>
              <a:gdLst>
                <a:gd name="connsiteX0" fmla="*/ 622595 w 1243729"/>
                <a:gd name="connsiteY0" fmla="*/ 6089 h 1243738"/>
                <a:gd name="connsiteX1" fmla="*/ 1237691 w 1243729"/>
                <a:gd name="connsiteY1" fmla="*/ 622517 h 1243738"/>
                <a:gd name="connsiteX2" fmla="*/ 672522 w 1243729"/>
                <a:gd name="connsiteY2" fmla="*/ 1235531 h 1243738"/>
                <a:gd name="connsiteX3" fmla="*/ 621201 w 1243729"/>
                <a:gd name="connsiteY3" fmla="*/ 1237650 h 1243738"/>
                <a:gd name="connsiteX4" fmla="*/ 6105 w 1243729"/>
                <a:gd name="connsiteY4" fmla="*/ 621222 h 1243738"/>
                <a:gd name="connsiteX5" fmla="*/ 571274 w 1243729"/>
                <a:gd name="connsiteY5" fmla="*/ 8207 h 1243738"/>
                <a:gd name="connsiteX6" fmla="*/ 622601 w 1243729"/>
                <a:gd name="connsiteY6" fmla="*/ 6089 h 1243738"/>
                <a:gd name="connsiteX7" fmla="*/ 622601 w 1243729"/>
                <a:gd name="connsiteY7" fmla="*/ 6089 h 1243738"/>
                <a:gd name="connsiteX8" fmla="*/ 622601 w 1243729"/>
                <a:gd name="connsiteY8" fmla="*/ 0 h 1243738"/>
                <a:gd name="connsiteX9" fmla="*/ 570787 w 1243729"/>
                <a:gd name="connsiteY9" fmla="*/ 2137 h 1243738"/>
                <a:gd name="connsiteX10" fmla="*/ 570787 w 1243729"/>
                <a:gd name="connsiteY10" fmla="*/ 2137 h 1243738"/>
                <a:gd name="connsiteX11" fmla="*/ 2135 w 1243729"/>
                <a:gd name="connsiteY11" fmla="*/ 672948 h 1243738"/>
                <a:gd name="connsiteX12" fmla="*/ 2139 w 1243729"/>
                <a:gd name="connsiteY12" fmla="*/ 672989 h 1243738"/>
                <a:gd name="connsiteX13" fmla="*/ 2139 w 1243729"/>
                <a:gd name="connsiteY13" fmla="*/ 672989 h 1243738"/>
                <a:gd name="connsiteX14" fmla="*/ 621158 w 1243729"/>
                <a:gd name="connsiteY14" fmla="*/ 1243738 h 1243738"/>
                <a:gd name="connsiteX15" fmla="*/ 672979 w 1243729"/>
                <a:gd name="connsiteY15" fmla="*/ 1241595 h 1243738"/>
                <a:gd name="connsiteX16" fmla="*/ 672979 w 1243729"/>
                <a:gd name="connsiteY16" fmla="*/ 1241595 h 1243738"/>
                <a:gd name="connsiteX17" fmla="*/ 1241591 w 1243729"/>
                <a:gd name="connsiteY17" fmla="*/ 570751 h 1243738"/>
                <a:gd name="connsiteX18" fmla="*/ 1241590 w 1243729"/>
                <a:gd name="connsiteY18" fmla="*/ 570743 h 1243738"/>
                <a:gd name="connsiteX19" fmla="*/ 1241590 w 1243729"/>
                <a:gd name="connsiteY19" fmla="*/ 570743 h 1243738"/>
                <a:gd name="connsiteX20" fmla="*/ 622565 w 1243729"/>
                <a:gd name="connsiteY20" fmla="*/ 0 h 124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43729" h="1243738">
                  <a:moveTo>
                    <a:pt x="622595" y="6089"/>
                  </a:moveTo>
                  <a:cubicBezTo>
                    <a:pt x="962671" y="6456"/>
                    <a:pt x="1238059" y="282441"/>
                    <a:pt x="1237691" y="622517"/>
                  </a:cubicBezTo>
                  <a:cubicBezTo>
                    <a:pt x="1237345" y="942721"/>
                    <a:pt x="991644" y="1209222"/>
                    <a:pt x="672522" y="1235531"/>
                  </a:cubicBezTo>
                  <a:cubicBezTo>
                    <a:pt x="655474" y="1236937"/>
                    <a:pt x="638213" y="1237650"/>
                    <a:pt x="621201" y="1237650"/>
                  </a:cubicBezTo>
                  <a:cubicBezTo>
                    <a:pt x="281125" y="1237282"/>
                    <a:pt x="5737" y="961298"/>
                    <a:pt x="6105" y="621222"/>
                  </a:cubicBezTo>
                  <a:cubicBezTo>
                    <a:pt x="6452" y="301017"/>
                    <a:pt x="252152" y="34516"/>
                    <a:pt x="571274" y="8207"/>
                  </a:cubicBezTo>
                  <a:cubicBezTo>
                    <a:pt x="588322" y="6801"/>
                    <a:pt x="605571" y="6089"/>
                    <a:pt x="622601" y="6089"/>
                  </a:cubicBezTo>
                  <a:lnTo>
                    <a:pt x="622601" y="6089"/>
                  </a:lnTo>
                  <a:moveTo>
                    <a:pt x="622601" y="0"/>
                  </a:moveTo>
                  <a:cubicBezTo>
                    <a:pt x="605468" y="0"/>
                    <a:pt x="588164" y="706"/>
                    <a:pt x="570787" y="2137"/>
                  </a:cubicBezTo>
                  <a:lnTo>
                    <a:pt x="570787" y="2137"/>
                  </a:lnTo>
                  <a:cubicBezTo>
                    <a:pt x="228519" y="30347"/>
                    <a:pt x="-26075" y="330679"/>
                    <a:pt x="2135" y="672948"/>
                  </a:cubicBezTo>
                  <a:cubicBezTo>
                    <a:pt x="2137" y="672961"/>
                    <a:pt x="2138" y="672975"/>
                    <a:pt x="2139" y="672989"/>
                  </a:cubicBezTo>
                  <a:lnTo>
                    <a:pt x="2139" y="672989"/>
                  </a:lnTo>
                  <a:cubicBezTo>
                    <a:pt x="28719" y="995238"/>
                    <a:pt x="297816" y="1243351"/>
                    <a:pt x="621158" y="1243738"/>
                  </a:cubicBezTo>
                  <a:cubicBezTo>
                    <a:pt x="638296" y="1243738"/>
                    <a:pt x="655569" y="1243024"/>
                    <a:pt x="672979" y="1241595"/>
                  </a:cubicBezTo>
                  <a:lnTo>
                    <a:pt x="672979" y="1241595"/>
                  </a:lnTo>
                  <a:cubicBezTo>
                    <a:pt x="1015245" y="1213365"/>
                    <a:pt x="1269822" y="913017"/>
                    <a:pt x="1241591" y="570751"/>
                  </a:cubicBezTo>
                  <a:cubicBezTo>
                    <a:pt x="1241591" y="570748"/>
                    <a:pt x="1241591" y="570745"/>
                    <a:pt x="1241590" y="570743"/>
                  </a:cubicBezTo>
                  <a:lnTo>
                    <a:pt x="1241590" y="570743"/>
                  </a:lnTo>
                  <a:cubicBezTo>
                    <a:pt x="1215010" y="248493"/>
                    <a:pt x="945909" y="381"/>
                    <a:pt x="622565" y="0"/>
                  </a:cubicBezTo>
                  <a:close/>
                </a:path>
              </a:pathLst>
            </a:custGeom>
            <a:solidFill>
              <a:srgbClr val="000000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0" name="图形 105">
              <a:extLst>
                <a:ext uri="{FF2B5EF4-FFF2-40B4-BE49-F238E27FC236}">
                  <a16:creationId xmlns:a16="http://schemas.microsoft.com/office/drawing/2014/main" id="{383F3262-2DF5-6859-09C7-E9148F924526}"/>
                </a:ext>
              </a:extLst>
            </p:cNvPr>
            <p:cNvGrpSpPr/>
            <p:nvPr/>
          </p:nvGrpSpPr>
          <p:grpSpPr>
            <a:xfrm>
              <a:off x="1283160" y="3650040"/>
              <a:ext cx="3052189" cy="1108221"/>
              <a:chOff x="1283160" y="3650040"/>
              <a:chExt cx="3052189" cy="1108221"/>
            </a:xfrm>
            <a:solidFill>
              <a:srgbClr val="000000"/>
            </a:solidFill>
          </p:grpSpPr>
          <p:grpSp>
            <p:nvGrpSpPr>
              <p:cNvPr id="171" name="图形 105">
                <a:extLst>
                  <a:ext uri="{FF2B5EF4-FFF2-40B4-BE49-F238E27FC236}">
                    <a16:creationId xmlns:a16="http://schemas.microsoft.com/office/drawing/2014/main" id="{177CE213-E38D-D0D3-9943-DB55E108D9E6}"/>
                  </a:ext>
                </a:extLst>
              </p:cNvPr>
              <p:cNvGrpSpPr/>
              <p:nvPr/>
            </p:nvGrpSpPr>
            <p:grpSpPr>
              <a:xfrm>
                <a:off x="1283160" y="3650040"/>
                <a:ext cx="3000585" cy="252817"/>
                <a:chOff x="1283160" y="3650040"/>
                <a:chExt cx="3000585" cy="252817"/>
              </a:xfrm>
              <a:solidFill>
                <a:srgbClr val="000000"/>
              </a:solidFill>
            </p:grpSpPr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751F7040-5B83-13A8-6A63-34814DDB28CB}"/>
                    </a:ext>
                  </a:extLst>
                </p:cNvPr>
                <p:cNvSpPr/>
                <p:nvPr/>
              </p:nvSpPr>
              <p:spPr>
                <a:xfrm>
                  <a:off x="1283262" y="3651917"/>
                  <a:ext cx="2998927" cy="247393"/>
                </a:xfrm>
                <a:custGeom>
                  <a:avLst/>
                  <a:gdLst>
                    <a:gd name="connsiteX0" fmla="*/ 0 w 2998927"/>
                    <a:gd name="connsiteY0" fmla="*/ 247394 h 247393"/>
                    <a:gd name="connsiteX1" fmla="*/ 2998928 w 2998927"/>
                    <a:gd name="connsiteY1" fmla="*/ 0 h 247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98927" h="247393">
                      <a:moveTo>
                        <a:pt x="0" y="247394"/>
                      </a:moveTo>
                      <a:lnTo>
                        <a:pt x="2998928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E589C477-39E4-43FB-B718-DCFD05178C45}"/>
                    </a:ext>
                  </a:extLst>
                </p:cNvPr>
                <p:cNvSpPr/>
                <p:nvPr/>
              </p:nvSpPr>
              <p:spPr>
                <a:xfrm rot="-282108">
                  <a:off x="1278345" y="3773403"/>
                  <a:ext cx="3010216" cy="6090"/>
                </a:xfrm>
                <a:custGeom>
                  <a:avLst/>
                  <a:gdLst>
                    <a:gd name="connsiteX0" fmla="*/ 0 w 3010216"/>
                    <a:gd name="connsiteY0" fmla="*/ 0 h 6090"/>
                    <a:gd name="connsiteX1" fmla="*/ 3010217 w 3010216"/>
                    <a:gd name="connsiteY1" fmla="*/ 0 h 6090"/>
                    <a:gd name="connsiteX2" fmla="*/ 3010217 w 3010216"/>
                    <a:gd name="connsiteY2" fmla="*/ 6091 h 6090"/>
                    <a:gd name="connsiteX3" fmla="*/ 0 w 3010216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10216" h="6090">
                      <a:moveTo>
                        <a:pt x="0" y="0"/>
                      </a:moveTo>
                      <a:lnTo>
                        <a:pt x="3010217" y="0"/>
                      </a:lnTo>
                      <a:lnTo>
                        <a:pt x="3010217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105">
                <a:extLst>
                  <a:ext uri="{FF2B5EF4-FFF2-40B4-BE49-F238E27FC236}">
                    <a16:creationId xmlns:a16="http://schemas.microsoft.com/office/drawing/2014/main" id="{4CB1F624-10DB-1B53-CB0C-D71709A960D1}"/>
                  </a:ext>
                </a:extLst>
              </p:cNvPr>
              <p:cNvGrpSpPr/>
              <p:nvPr/>
            </p:nvGrpSpPr>
            <p:grpSpPr>
              <a:xfrm>
                <a:off x="1300630" y="3862781"/>
                <a:ext cx="2999453" cy="253042"/>
                <a:chOff x="1300630" y="3862781"/>
                <a:chExt cx="2999453" cy="253042"/>
              </a:xfrm>
              <a:solidFill>
                <a:srgbClr val="000000"/>
              </a:solidFill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C0A1D7F7-FDC5-C05D-FBAC-1C8A524DE920}"/>
                    </a:ext>
                  </a:extLst>
                </p:cNvPr>
                <p:cNvSpPr/>
                <p:nvPr/>
              </p:nvSpPr>
              <p:spPr>
                <a:xfrm>
                  <a:off x="1300894" y="3865616"/>
                  <a:ext cx="2998921" cy="247393"/>
                </a:xfrm>
                <a:custGeom>
                  <a:avLst/>
                  <a:gdLst>
                    <a:gd name="connsiteX0" fmla="*/ 0 w 2998921"/>
                    <a:gd name="connsiteY0" fmla="*/ 247393 h 247393"/>
                    <a:gd name="connsiteX1" fmla="*/ 2998921 w 2998921"/>
                    <a:gd name="connsiteY1" fmla="*/ 0 h 247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98921" h="247393">
                      <a:moveTo>
                        <a:pt x="0" y="247393"/>
                      </a:moveTo>
                      <a:lnTo>
                        <a:pt x="2998921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083B5241-49C5-EADD-3886-7BEE9F0F5B9C}"/>
                    </a:ext>
                  </a:extLst>
                </p:cNvPr>
                <p:cNvSpPr/>
                <p:nvPr/>
              </p:nvSpPr>
              <p:spPr>
                <a:xfrm rot="-282480">
                  <a:off x="1295804" y="3986261"/>
                  <a:ext cx="3009107" cy="6082"/>
                </a:xfrm>
                <a:custGeom>
                  <a:avLst/>
                  <a:gdLst>
                    <a:gd name="connsiteX0" fmla="*/ 0 w 3009107"/>
                    <a:gd name="connsiteY0" fmla="*/ 0 h 6082"/>
                    <a:gd name="connsiteX1" fmla="*/ 3009108 w 3009107"/>
                    <a:gd name="connsiteY1" fmla="*/ 0 h 6082"/>
                    <a:gd name="connsiteX2" fmla="*/ 3009108 w 3009107"/>
                    <a:gd name="connsiteY2" fmla="*/ 6083 h 6082"/>
                    <a:gd name="connsiteX3" fmla="*/ 0 w 3009107"/>
                    <a:gd name="connsiteY3" fmla="*/ 6083 h 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9107" h="6082">
                      <a:moveTo>
                        <a:pt x="0" y="0"/>
                      </a:moveTo>
                      <a:lnTo>
                        <a:pt x="3009108" y="0"/>
                      </a:lnTo>
                      <a:lnTo>
                        <a:pt x="3009108" y="6083"/>
                      </a:lnTo>
                      <a:lnTo>
                        <a:pt x="0" y="60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7" name="图形 105">
                <a:extLst>
                  <a:ext uri="{FF2B5EF4-FFF2-40B4-BE49-F238E27FC236}">
                    <a16:creationId xmlns:a16="http://schemas.microsoft.com/office/drawing/2014/main" id="{CE2F0880-8D84-55E6-BFCB-04D16F0F3142}"/>
                  </a:ext>
                </a:extLst>
              </p:cNvPr>
              <p:cNvGrpSpPr/>
              <p:nvPr/>
            </p:nvGrpSpPr>
            <p:grpSpPr>
              <a:xfrm>
                <a:off x="1318264" y="4076486"/>
                <a:ext cx="2999453" cy="253042"/>
                <a:chOff x="1318264" y="4076486"/>
                <a:chExt cx="2999453" cy="253042"/>
              </a:xfrm>
              <a:solidFill>
                <a:srgbClr val="000000"/>
              </a:solidFill>
            </p:grpSpPr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5A24798F-8B3C-C643-9613-F1543E2EB4D9}"/>
                    </a:ext>
                  </a:extLst>
                </p:cNvPr>
                <p:cNvSpPr/>
                <p:nvPr/>
              </p:nvSpPr>
              <p:spPr>
                <a:xfrm>
                  <a:off x="1318521" y="4079315"/>
                  <a:ext cx="2998921" cy="247393"/>
                </a:xfrm>
                <a:custGeom>
                  <a:avLst/>
                  <a:gdLst>
                    <a:gd name="connsiteX0" fmla="*/ 0 w 2998921"/>
                    <a:gd name="connsiteY0" fmla="*/ 247394 h 247393"/>
                    <a:gd name="connsiteX1" fmla="*/ 2998922 w 2998921"/>
                    <a:gd name="connsiteY1" fmla="*/ 0 h 247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98921" h="247393">
                      <a:moveTo>
                        <a:pt x="0" y="247394"/>
                      </a:moveTo>
                      <a:lnTo>
                        <a:pt x="2998922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B09A8827-0C34-96FF-E4C0-61A3CDF06FE4}"/>
                    </a:ext>
                  </a:extLst>
                </p:cNvPr>
                <p:cNvSpPr/>
                <p:nvPr/>
              </p:nvSpPr>
              <p:spPr>
                <a:xfrm rot="-282480">
                  <a:off x="1313437" y="4199966"/>
                  <a:ext cx="3009107" cy="6082"/>
                </a:xfrm>
                <a:custGeom>
                  <a:avLst/>
                  <a:gdLst>
                    <a:gd name="connsiteX0" fmla="*/ 0 w 3009107"/>
                    <a:gd name="connsiteY0" fmla="*/ 0 h 6082"/>
                    <a:gd name="connsiteX1" fmla="*/ 3009108 w 3009107"/>
                    <a:gd name="connsiteY1" fmla="*/ 0 h 6082"/>
                    <a:gd name="connsiteX2" fmla="*/ 3009108 w 3009107"/>
                    <a:gd name="connsiteY2" fmla="*/ 6083 h 6082"/>
                    <a:gd name="connsiteX3" fmla="*/ 0 w 3009107"/>
                    <a:gd name="connsiteY3" fmla="*/ 6083 h 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9107" h="6082">
                      <a:moveTo>
                        <a:pt x="0" y="0"/>
                      </a:moveTo>
                      <a:lnTo>
                        <a:pt x="3009108" y="0"/>
                      </a:lnTo>
                      <a:lnTo>
                        <a:pt x="3009108" y="6083"/>
                      </a:lnTo>
                      <a:lnTo>
                        <a:pt x="0" y="60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图形 105">
                <a:extLst>
                  <a:ext uri="{FF2B5EF4-FFF2-40B4-BE49-F238E27FC236}">
                    <a16:creationId xmlns:a16="http://schemas.microsoft.com/office/drawing/2014/main" id="{FD93F08A-AC83-8CEC-41DE-29BAC9CEBC2C}"/>
                  </a:ext>
                </a:extLst>
              </p:cNvPr>
              <p:cNvGrpSpPr/>
              <p:nvPr/>
            </p:nvGrpSpPr>
            <p:grpSpPr>
              <a:xfrm>
                <a:off x="1335890" y="4290184"/>
                <a:ext cx="2999460" cy="253043"/>
                <a:chOff x="1335890" y="4290184"/>
                <a:chExt cx="2999460" cy="253043"/>
              </a:xfrm>
              <a:solidFill>
                <a:srgbClr val="000000"/>
              </a:solidFill>
            </p:grpSpPr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2AA05B71-A5DD-3146-D81D-EACE3502EA50}"/>
                    </a:ext>
                  </a:extLst>
                </p:cNvPr>
                <p:cNvSpPr/>
                <p:nvPr/>
              </p:nvSpPr>
              <p:spPr>
                <a:xfrm>
                  <a:off x="1336154" y="4293014"/>
                  <a:ext cx="2998921" cy="247399"/>
                </a:xfrm>
                <a:custGeom>
                  <a:avLst/>
                  <a:gdLst>
                    <a:gd name="connsiteX0" fmla="*/ 0 w 2998921"/>
                    <a:gd name="connsiteY0" fmla="*/ 247400 h 247399"/>
                    <a:gd name="connsiteX1" fmla="*/ 2998922 w 2998921"/>
                    <a:gd name="connsiteY1" fmla="*/ 0 h 247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98921" h="247399">
                      <a:moveTo>
                        <a:pt x="0" y="247400"/>
                      </a:moveTo>
                      <a:lnTo>
                        <a:pt x="2998922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67D9A91B-7F51-C9B5-A9B4-7835741D0891}"/>
                    </a:ext>
                  </a:extLst>
                </p:cNvPr>
                <p:cNvSpPr/>
                <p:nvPr/>
              </p:nvSpPr>
              <p:spPr>
                <a:xfrm rot="-282480">
                  <a:off x="1331063" y="4413664"/>
                  <a:ext cx="3009113" cy="6082"/>
                </a:xfrm>
                <a:custGeom>
                  <a:avLst/>
                  <a:gdLst>
                    <a:gd name="connsiteX0" fmla="*/ 0 w 3009113"/>
                    <a:gd name="connsiteY0" fmla="*/ 0 h 6082"/>
                    <a:gd name="connsiteX1" fmla="*/ 3009114 w 3009113"/>
                    <a:gd name="connsiteY1" fmla="*/ 0 h 6082"/>
                    <a:gd name="connsiteX2" fmla="*/ 3009114 w 3009113"/>
                    <a:gd name="connsiteY2" fmla="*/ 6083 h 6082"/>
                    <a:gd name="connsiteX3" fmla="*/ 0 w 3009113"/>
                    <a:gd name="connsiteY3" fmla="*/ 6083 h 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9113" h="6082">
                      <a:moveTo>
                        <a:pt x="0" y="0"/>
                      </a:moveTo>
                      <a:lnTo>
                        <a:pt x="3009114" y="0"/>
                      </a:lnTo>
                      <a:lnTo>
                        <a:pt x="3009114" y="6083"/>
                      </a:lnTo>
                      <a:lnTo>
                        <a:pt x="0" y="60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3" name="图形 105">
                <a:extLst>
                  <a:ext uri="{FF2B5EF4-FFF2-40B4-BE49-F238E27FC236}">
                    <a16:creationId xmlns:a16="http://schemas.microsoft.com/office/drawing/2014/main" id="{410504AC-8329-2671-7F61-8CFC2B16EF8F}"/>
                  </a:ext>
                </a:extLst>
              </p:cNvPr>
              <p:cNvGrpSpPr/>
              <p:nvPr/>
            </p:nvGrpSpPr>
            <p:grpSpPr>
              <a:xfrm>
                <a:off x="1353727" y="4692702"/>
                <a:ext cx="723796" cy="65559"/>
                <a:chOff x="1353727" y="4692702"/>
                <a:chExt cx="723796" cy="65559"/>
              </a:xfrm>
              <a:solidFill>
                <a:srgbClr val="000000"/>
              </a:solidFill>
            </p:grpSpPr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7E1048CB-1B34-7698-0F47-88185261A841}"/>
                    </a:ext>
                  </a:extLst>
                </p:cNvPr>
                <p:cNvSpPr/>
                <p:nvPr/>
              </p:nvSpPr>
              <p:spPr>
                <a:xfrm>
                  <a:off x="1353780" y="4694468"/>
                  <a:ext cx="723019" cy="59644"/>
                </a:xfrm>
                <a:custGeom>
                  <a:avLst/>
                  <a:gdLst>
                    <a:gd name="connsiteX0" fmla="*/ 0 w 723019"/>
                    <a:gd name="connsiteY0" fmla="*/ 59644 h 59644"/>
                    <a:gd name="connsiteX1" fmla="*/ 723019 w 723019"/>
                    <a:gd name="connsiteY1" fmla="*/ 0 h 59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3019" h="59644">
                      <a:moveTo>
                        <a:pt x="0" y="59644"/>
                      </a:moveTo>
                      <a:lnTo>
                        <a:pt x="723019" y="0"/>
                      </a:lnTo>
                    </a:path>
                  </a:pathLst>
                </a:custGeom>
                <a:ln w="607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36F6BDF6-C3B0-D196-06B4-DAAEA4F49709}"/>
                    </a:ext>
                  </a:extLst>
                </p:cNvPr>
                <p:cNvSpPr/>
                <p:nvPr/>
              </p:nvSpPr>
              <p:spPr>
                <a:xfrm rot="-282108">
                  <a:off x="1352755" y="4722436"/>
                  <a:ext cx="725739" cy="6090"/>
                </a:xfrm>
                <a:custGeom>
                  <a:avLst/>
                  <a:gdLst>
                    <a:gd name="connsiteX0" fmla="*/ 0 w 725739"/>
                    <a:gd name="connsiteY0" fmla="*/ 0 h 6090"/>
                    <a:gd name="connsiteX1" fmla="*/ 725739 w 725739"/>
                    <a:gd name="connsiteY1" fmla="*/ 0 h 6090"/>
                    <a:gd name="connsiteX2" fmla="*/ 725739 w 725739"/>
                    <a:gd name="connsiteY2" fmla="*/ 6091 h 6090"/>
                    <a:gd name="connsiteX3" fmla="*/ 0 w 725739"/>
                    <a:gd name="connsiteY3" fmla="*/ 6091 h 6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5739" h="6090">
                      <a:moveTo>
                        <a:pt x="0" y="0"/>
                      </a:moveTo>
                      <a:lnTo>
                        <a:pt x="725739" y="0"/>
                      </a:lnTo>
                      <a:lnTo>
                        <a:pt x="725739" y="6091"/>
                      </a:lnTo>
                      <a:lnTo>
                        <a:pt x="0" y="60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0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4823EC6-8D8B-9922-47B5-51C373FF8CFA}"/>
                </a:ext>
              </a:extLst>
            </p:cNvPr>
            <p:cNvSpPr/>
            <p:nvPr/>
          </p:nvSpPr>
          <p:spPr>
            <a:xfrm>
              <a:off x="1114046" y="1534444"/>
              <a:ext cx="204548" cy="505406"/>
            </a:xfrm>
            <a:custGeom>
              <a:avLst/>
              <a:gdLst>
                <a:gd name="connsiteX0" fmla="*/ 127497 w 204548"/>
                <a:gd name="connsiteY0" fmla="*/ 753 h 505406"/>
                <a:gd name="connsiteX1" fmla="*/ 204079 w 204548"/>
                <a:gd name="connsiteY1" fmla="*/ 99090 h 505406"/>
                <a:gd name="connsiteX2" fmla="*/ 172236 w 204548"/>
                <a:gd name="connsiteY2" fmla="*/ 443098 h 505406"/>
                <a:gd name="connsiteX3" fmla="*/ 98186 w 204548"/>
                <a:gd name="connsiteY3" fmla="*/ 505141 h 505406"/>
                <a:gd name="connsiteX4" fmla="*/ 38895 w 204548"/>
                <a:gd name="connsiteY4" fmla="*/ 432504 h 505406"/>
                <a:gd name="connsiteX5" fmla="*/ 71645 w 204548"/>
                <a:gd name="connsiteY5" fmla="*/ 78803 h 505406"/>
                <a:gd name="connsiteX6" fmla="*/ 115453 w 204548"/>
                <a:gd name="connsiteY6" fmla="*/ 37516 h 505406"/>
                <a:gd name="connsiteX7" fmla="*/ 159691 w 204548"/>
                <a:gd name="connsiteY7" fmla="*/ 81502 h 505406"/>
                <a:gd name="connsiteX8" fmla="*/ 159511 w 204548"/>
                <a:gd name="connsiteY8" fmla="*/ 85616 h 505406"/>
                <a:gd name="connsiteX9" fmla="*/ 136526 w 204548"/>
                <a:gd name="connsiteY9" fmla="*/ 333898 h 505406"/>
                <a:gd name="connsiteX10" fmla="*/ 124209 w 204548"/>
                <a:gd name="connsiteY10" fmla="*/ 344127 h 505406"/>
                <a:gd name="connsiteX11" fmla="*/ 124209 w 204548"/>
                <a:gd name="connsiteY11" fmla="*/ 344127 h 505406"/>
                <a:gd name="connsiteX12" fmla="*/ 113984 w 204548"/>
                <a:gd name="connsiteY12" fmla="*/ 331811 h 505406"/>
                <a:gd name="connsiteX13" fmla="*/ 113986 w 204548"/>
                <a:gd name="connsiteY13" fmla="*/ 331792 h 505406"/>
                <a:gd name="connsiteX14" fmla="*/ 136879 w 204548"/>
                <a:gd name="connsiteY14" fmla="*/ 84490 h 505406"/>
                <a:gd name="connsiteX15" fmla="*/ 119734 w 204548"/>
                <a:gd name="connsiteY15" fmla="*/ 60531 h 505406"/>
                <a:gd name="connsiteX16" fmla="*/ 94603 w 204548"/>
                <a:gd name="connsiteY16" fmla="*/ 77522 h 505406"/>
                <a:gd name="connsiteX17" fmla="*/ 94307 w 204548"/>
                <a:gd name="connsiteY17" fmla="*/ 79588 h 505406"/>
                <a:gd name="connsiteX18" fmla="*/ 61557 w 204548"/>
                <a:gd name="connsiteY18" fmla="*/ 433302 h 505406"/>
                <a:gd name="connsiteX19" fmla="*/ 97181 w 204548"/>
                <a:gd name="connsiteY19" fmla="*/ 482120 h 505406"/>
                <a:gd name="connsiteX20" fmla="*/ 148957 w 204548"/>
                <a:gd name="connsiteY20" fmla="*/ 446890 h 505406"/>
                <a:gd name="connsiteX21" fmla="*/ 149544 w 204548"/>
                <a:gd name="connsiteY21" fmla="*/ 442751 h 505406"/>
                <a:gd name="connsiteX22" fmla="*/ 181594 w 204548"/>
                <a:gd name="connsiteY22" fmla="*/ 96576 h 505406"/>
                <a:gd name="connsiteX23" fmla="*/ 120890 w 204548"/>
                <a:gd name="connsiteY23" fmla="*/ 22818 h 505406"/>
                <a:gd name="connsiteX24" fmla="*/ 50092 w 204548"/>
                <a:gd name="connsiteY24" fmla="*/ 82645 h 505406"/>
                <a:gd name="connsiteX25" fmla="*/ 22589 w 204548"/>
                <a:gd name="connsiteY25" fmla="*/ 379630 h 505406"/>
                <a:gd name="connsiteX26" fmla="*/ 10283 w 204548"/>
                <a:gd name="connsiteY26" fmla="*/ 389854 h 505406"/>
                <a:gd name="connsiteX27" fmla="*/ 10278 w 204548"/>
                <a:gd name="connsiteY27" fmla="*/ 389853 h 505406"/>
                <a:gd name="connsiteX28" fmla="*/ 10278 w 204548"/>
                <a:gd name="connsiteY28" fmla="*/ 389853 h 505406"/>
                <a:gd name="connsiteX29" fmla="*/ 48 w 204548"/>
                <a:gd name="connsiteY29" fmla="*/ 377553 h 505406"/>
                <a:gd name="connsiteX30" fmla="*/ 49 w 204548"/>
                <a:gd name="connsiteY30" fmla="*/ 377542 h 505406"/>
                <a:gd name="connsiteX31" fmla="*/ 27545 w 204548"/>
                <a:gd name="connsiteY31" fmla="*/ 80556 h 505406"/>
                <a:gd name="connsiteX32" fmla="*/ 124298 w 204548"/>
                <a:gd name="connsiteY32" fmla="*/ 394 h 505406"/>
                <a:gd name="connsiteX33" fmla="*/ 127497 w 204548"/>
                <a:gd name="connsiteY33" fmla="*/ 753 h 50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04548" h="505406">
                  <a:moveTo>
                    <a:pt x="127497" y="753"/>
                  </a:moveTo>
                  <a:cubicBezTo>
                    <a:pt x="175216" y="7774"/>
                    <a:pt x="208961" y="51104"/>
                    <a:pt x="204079" y="99090"/>
                  </a:cubicBezTo>
                  <a:lnTo>
                    <a:pt x="172236" y="443098"/>
                  </a:lnTo>
                  <a:cubicBezTo>
                    <a:pt x="168902" y="480670"/>
                    <a:pt x="135761" y="508438"/>
                    <a:pt x="98186" y="505141"/>
                  </a:cubicBezTo>
                  <a:cubicBezTo>
                    <a:pt x="61943" y="501108"/>
                    <a:pt x="35588" y="468820"/>
                    <a:pt x="38895" y="432504"/>
                  </a:cubicBezTo>
                  <a:lnTo>
                    <a:pt x="71645" y="78803"/>
                  </a:lnTo>
                  <a:cubicBezTo>
                    <a:pt x="73504" y="55845"/>
                    <a:pt x="92425" y="38012"/>
                    <a:pt x="115453" y="37516"/>
                  </a:cubicBezTo>
                  <a:cubicBezTo>
                    <a:pt x="139816" y="37446"/>
                    <a:pt x="159622" y="57140"/>
                    <a:pt x="159691" y="81502"/>
                  </a:cubicBezTo>
                  <a:cubicBezTo>
                    <a:pt x="159695" y="82875"/>
                    <a:pt x="159635" y="84248"/>
                    <a:pt x="159511" y="85616"/>
                  </a:cubicBezTo>
                  <a:lnTo>
                    <a:pt x="136526" y="333898"/>
                  </a:lnTo>
                  <a:cubicBezTo>
                    <a:pt x="135947" y="340123"/>
                    <a:pt x="130434" y="344702"/>
                    <a:pt x="124209" y="344127"/>
                  </a:cubicBezTo>
                  <a:lnTo>
                    <a:pt x="124209" y="344127"/>
                  </a:lnTo>
                  <a:cubicBezTo>
                    <a:pt x="117984" y="343550"/>
                    <a:pt x="113407" y="338036"/>
                    <a:pt x="113984" y="331811"/>
                  </a:cubicBezTo>
                  <a:cubicBezTo>
                    <a:pt x="113985" y="331805"/>
                    <a:pt x="113985" y="331798"/>
                    <a:pt x="113986" y="331792"/>
                  </a:cubicBezTo>
                  <a:lnTo>
                    <a:pt x="136879" y="84490"/>
                  </a:lnTo>
                  <a:cubicBezTo>
                    <a:pt x="138111" y="73299"/>
                    <a:pt x="130723" y="62976"/>
                    <a:pt x="119734" y="60531"/>
                  </a:cubicBezTo>
                  <a:cubicBezTo>
                    <a:pt x="108102" y="58283"/>
                    <a:pt x="96851" y="65890"/>
                    <a:pt x="94603" y="77522"/>
                  </a:cubicBezTo>
                  <a:cubicBezTo>
                    <a:pt x="94471" y="78205"/>
                    <a:pt x="94372" y="78895"/>
                    <a:pt x="94307" y="79588"/>
                  </a:cubicBezTo>
                  <a:lnTo>
                    <a:pt x="61557" y="433302"/>
                  </a:lnTo>
                  <a:cubicBezTo>
                    <a:pt x="59157" y="456302"/>
                    <a:pt x="74545" y="477390"/>
                    <a:pt x="97181" y="482120"/>
                  </a:cubicBezTo>
                  <a:cubicBezTo>
                    <a:pt x="121207" y="486689"/>
                    <a:pt x="144388" y="470916"/>
                    <a:pt x="148957" y="446890"/>
                  </a:cubicBezTo>
                  <a:cubicBezTo>
                    <a:pt x="149218" y="445521"/>
                    <a:pt x="149413" y="444139"/>
                    <a:pt x="149544" y="442751"/>
                  </a:cubicBezTo>
                  <a:lnTo>
                    <a:pt x="181594" y="96576"/>
                  </a:lnTo>
                  <a:cubicBezTo>
                    <a:pt x="185178" y="59452"/>
                    <a:pt x="158010" y="26442"/>
                    <a:pt x="120890" y="22818"/>
                  </a:cubicBezTo>
                  <a:cubicBezTo>
                    <a:pt x="84934" y="20146"/>
                    <a:pt x="53455" y="46747"/>
                    <a:pt x="50092" y="82645"/>
                  </a:cubicBezTo>
                  <a:lnTo>
                    <a:pt x="22589" y="379630"/>
                  </a:lnTo>
                  <a:cubicBezTo>
                    <a:pt x="22014" y="385852"/>
                    <a:pt x="16505" y="390429"/>
                    <a:pt x="10283" y="389854"/>
                  </a:cubicBezTo>
                  <a:cubicBezTo>
                    <a:pt x="10282" y="389853"/>
                    <a:pt x="10280" y="389853"/>
                    <a:pt x="10278" y="389853"/>
                  </a:cubicBezTo>
                  <a:lnTo>
                    <a:pt x="10278" y="389853"/>
                  </a:lnTo>
                  <a:cubicBezTo>
                    <a:pt x="4056" y="389281"/>
                    <a:pt x="-524" y="383774"/>
                    <a:pt x="48" y="377553"/>
                  </a:cubicBezTo>
                  <a:cubicBezTo>
                    <a:pt x="49" y="377549"/>
                    <a:pt x="49" y="377545"/>
                    <a:pt x="49" y="377542"/>
                  </a:cubicBezTo>
                  <a:lnTo>
                    <a:pt x="27545" y="80556"/>
                  </a:lnTo>
                  <a:cubicBezTo>
                    <a:pt x="32127" y="31703"/>
                    <a:pt x="75444" y="-4187"/>
                    <a:pt x="124298" y="394"/>
                  </a:cubicBezTo>
                  <a:cubicBezTo>
                    <a:pt x="125366" y="494"/>
                    <a:pt x="126433" y="614"/>
                    <a:pt x="127497" y="753"/>
                  </a:cubicBezTo>
                  <a:close/>
                </a:path>
              </a:pathLst>
            </a:custGeom>
            <a:solidFill>
              <a:schemeClr val="accent3"/>
            </a:solidFill>
            <a:ln w="60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0" name="文本框 189">
            <a:extLst>
              <a:ext uri="{FF2B5EF4-FFF2-40B4-BE49-F238E27FC236}">
                <a16:creationId xmlns:a16="http://schemas.microsoft.com/office/drawing/2014/main" id="{EE63452A-6750-7360-FF48-9796E9B32B29}"/>
              </a:ext>
            </a:extLst>
          </p:cNvPr>
          <p:cNvSpPr txBox="1"/>
          <p:nvPr/>
        </p:nvSpPr>
        <p:spPr>
          <a:xfrm>
            <a:off x="781088" y="556288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规划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20xx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D284550-8E9F-868F-2C52-47BA20B0ACD3}"/>
              </a:ext>
            </a:extLst>
          </p:cNvPr>
          <p:cNvGrpSpPr/>
          <p:nvPr/>
        </p:nvGrpSpPr>
        <p:grpSpPr>
          <a:xfrm>
            <a:off x="5141619" y="4847299"/>
            <a:ext cx="5881790" cy="756884"/>
            <a:chOff x="5443465" y="1617806"/>
            <a:chExt cx="4706557" cy="96099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12A50C5F-127E-6B5B-7AD3-925BB2040D66}"/>
                </a:ext>
              </a:extLst>
            </p:cNvPr>
            <p:cNvSpPr/>
            <p:nvPr/>
          </p:nvSpPr>
          <p:spPr>
            <a:xfrm>
              <a:off x="5443465" y="1679916"/>
              <a:ext cx="4706557" cy="84591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C4A2D26F-09AA-C91E-09BD-70F453EA8D3A}"/>
                </a:ext>
              </a:extLst>
            </p:cNvPr>
            <p:cNvSpPr/>
            <p:nvPr/>
          </p:nvSpPr>
          <p:spPr>
            <a:xfrm>
              <a:off x="5652622" y="1617806"/>
              <a:ext cx="4208444" cy="9609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25" name="图形 24">
            <a:extLst>
              <a:ext uri="{FF2B5EF4-FFF2-40B4-BE49-F238E27FC236}">
                <a16:creationId xmlns:a16="http://schemas.microsoft.com/office/drawing/2014/main" id="{C6B19534-7F38-45A1-238D-DF91E8AF94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50282" y="5046289"/>
            <a:ext cx="396000" cy="3960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6F00EE6-DDE6-2373-258A-2D97A125F489}"/>
              </a:ext>
            </a:extLst>
          </p:cNvPr>
          <p:cNvSpPr txBox="1"/>
          <p:nvPr/>
        </p:nvSpPr>
        <p:spPr>
          <a:xfrm>
            <a:off x="6186535" y="5013457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根据需要添加内容，尽量简洁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1413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4">
            <a:extLst>
              <a:ext uri="{FF2B5EF4-FFF2-40B4-BE49-F238E27FC236}">
                <a16:creationId xmlns:a16="http://schemas.microsoft.com/office/drawing/2014/main" id="{0813C9A0-0006-5F4D-0C90-BB1E1B4BB1D0}"/>
              </a:ext>
            </a:extLst>
          </p:cNvPr>
          <p:cNvGrpSpPr>
            <a:grpSpLocks/>
          </p:cNvGrpSpPr>
          <p:nvPr/>
        </p:nvGrpSpPr>
        <p:grpSpPr bwMode="auto">
          <a:xfrm>
            <a:off x="3063743" y="1716273"/>
            <a:ext cx="6408000" cy="36000"/>
            <a:chOff x="2435703" y="480263"/>
            <a:chExt cx="4402064" cy="45719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A3EEA0A-9D4B-8AFB-E2BB-6E9B96A1E15D}"/>
                </a:ext>
              </a:extLst>
            </p:cNvPr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00D0580-9C50-5681-4670-8CBBB8186163}"/>
                </a:ext>
              </a:extLst>
            </p:cNvPr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F9F8CCE-CB9A-9D6E-ADE3-960FF921A157}"/>
                </a:ext>
              </a:extLst>
            </p:cNvPr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4606CA0-5A78-5210-101B-CFDFC5B617E7}"/>
                </a:ext>
              </a:extLst>
            </p:cNvPr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31E1463F-45B8-8965-0679-13E8E9448C33}"/>
              </a:ext>
            </a:extLst>
          </p:cNvPr>
          <p:cNvGrpSpPr/>
          <p:nvPr/>
        </p:nvGrpSpPr>
        <p:grpSpPr>
          <a:xfrm>
            <a:off x="-8206" y="5283200"/>
            <a:ext cx="12186926" cy="1574799"/>
            <a:chOff x="-8206" y="5283200"/>
            <a:chExt cx="12186926" cy="1574799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01A67E5-7A11-21F8-15EA-CD89A9AAB092}"/>
                </a:ext>
              </a:extLst>
            </p:cNvPr>
            <p:cNvSpPr/>
            <p:nvPr/>
          </p:nvSpPr>
          <p:spPr>
            <a:xfrm>
              <a:off x="-8206" y="5283200"/>
              <a:ext cx="6096001" cy="1574799"/>
            </a:xfrm>
            <a:custGeom>
              <a:avLst/>
              <a:gdLst>
                <a:gd name="connsiteX0" fmla="*/ 0 w 6096001"/>
                <a:gd name="connsiteY0" fmla="*/ 0 h 6631574"/>
                <a:gd name="connsiteX1" fmla="*/ 51349 w 6096001"/>
                <a:gd name="connsiteY1" fmla="*/ 28273 h 6631574"/>
                <a:gd name="connsiteX2" fmla="*/ 1015688 w 6096001"/>
                <a:gd name="connsiteY2" fmla="*/ 1241574 h 6631574"/>
                <a:gd name="connsiteX3" fmla="*/ 2612091 w 6096001"/>
                <a:gd name="connsiteY3" fmla="*/ 3301381 h 6631574"/>
                <a:gd name="connsiteX4" fmla="*/ 3864372 w 6096001"/>
                <a:gd name="connsiteY4" fmla="*/ 3822602 h 6631574"/>
                <a:gd name="connsiteX5" fmla="*/ 4256640 w 6096001"/>
                <a:gd name="connsiteY5" fmla="*/ 4615136 h 6631574"/>
                <a:gd name="connsiteX6" fmla="*/ 5950189 w 6096001"/>
                <a:gd name="connsiteY6" fmla="*/ 5547661 h 6631574"/>
                <a:gd name="connsiteX7" fmla="*/ 6096001 w 6096001"/>
                <a:gd name="connsiteY7" fmla="*/ 5547753 h 6631574"/>
                <a:gd name="connsiteX8" fmla="*/ 6096001 w 6096001"/>
                <a:gd name="connsiteY8" fmla="*/ 6631574 h 6631574"/>
                <a:gd name="connsiteX9" fmla="*/ 0 w 6096001"/>
                <a:gd name="connsiteY9" fmla="*/ 6631574 h 663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1" h="6631574">
                  <a:moveTo>
                    <a:pt x="0" y="0"/>
                  </a:moveTo>
                  <a:lnTo>
                    <a:pt x="51349" y="28273"/>
                  </a:lnTo>
                  <a:cubicBezTo>
                    <a:pt x="548313" y="336640"/>
                    <a:pt x="889985" y="765699"/>
                    <a:pt x="1015688" y="1241574"/>
                  </a:cubicBezTo>
                  <a:cubicBezTo>
                    <a:pt x="1237379" y="2079074"/>
                    <a:pt x="1369323" y="2865553"/>
                    <a:pt x="2612091" y="3301381"/>
                  </a:cubicBezTo>
                  <a:cubicBezTo>
                    <a:pt x="3048042" y="3458116"/>
                    <a:pt x="3568390" y="3539184"/>
                    <a:pt x="3864372" y="3822602"/>
                  </a:cubicBezTo>
                  <a:cubicBezTo>
                    <a:pt x="4103891" y="4051542"/>
                    <a:pt x="4124694" y="4349228"/>
                    <a:pt x="4256640" y="4615136"/>
                  </a:cubicBezTo>
                  <a:cubicBezTo>
                    <a:pt x="4506818" y="5123844"/>
                    <a:pt x="5203887" y="5521970"/>
                    <a:pt x="5950189" y="5547661"/>
                  </a:cubicBezTo>
                  <a:lnTo>
                    <a:pt x="6096001" y="5547753"/>
                  </a:lnTo>
                  <a:lnTo>
                    <a:pt x="6096001" y="6631574"/>
                  </a:lnTo>
                  <a:lnTo>
                    <a:pt x="0" y="663157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badi" panose="020B0604020104020204" pitchFamily="34" charset="0"/>
                <a:ea typeface="阿里巴巴普惠体 R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AB963E1-B495-D4D4-7959-4E3CCE91F68B}"/>
                </a:ext>
              </a:extLst>
            </p:cNvPr>
            <p:cNvSpPr/>
            <p:nvPr/>
          </p:nvSpPr>
          <p:spPr>
            <a:xfrm flipH="1">
              <a:off x="6082719" y="5283200"/>
              <a:ext cx="6096001" cy="1574799"/>
            </a:xfrm>
            <a:custGeom>
              <a:avLst/>
              <a:gdLst>
                <a:gd name="connsiteX0" fmla="*/ 0 w 6096001"/>
                <a:gd name="connsiteY0" fmla="*/ 0 h 6631574"/>
                <a:gd name="connsiteX1" fmla="*/ 51349 w 6096001"/>
                <a:gd name="connsiteY1" fmla="*/ 28273 h 6631574"/>
                <a:gd name="connsiteX2" fmla="*/ 1015688 w 6096001"/>
                <a:gd name="connsiteY2" fmla="*/ 1241574 h 6631574"/>
                <a:gd name="connsiteX3" fmla="*/ 2612091 w 6096001"/>
                <a:gd name="connsiteY3" fmla="*/ 3301381 h 6631574"/>
                <a:gd name="connsiteX4" fmla="*/ 3864372 w 6096001"/>
                <a:gd name="connsiteY4" fmla="*/ 3822602 h 6631574"/>
                <a:gd name="connsiteX5" fmla="*/ 4256640 w 6096001"/>
                <a:gd name="connsiteY5" fmla="*/ 4615136 h 6631574"/>
                <a:gd name="connsiteX6" fmla="*/ 5950189 w 6096001"/>
                <a:gd name="connsiteY6" fmla="*/ 5547661 h 6631574"/>
                <a:gd name="connsiteX7" fmla="*/ 6096001 w 6096001"/>
                <a:gd name="connsiteY7" fmla="*/ 5547753 h 6631574"/>
                <a:gd name="connsiteX8" fmla="*/ 6096001 w 6096001"/>
                <a:gd name="connsiteY8" fmla="*/ 6631574 h 6631574"/>
                <a:gd name="connsiteX9" fmla="*/ 0 w 6096001"/>
                <a:gd name="connsiteY9" fmla="*/ 6631574 h 663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1" h="6631574">
                  <a:moveTo>
                    <a:pt x="0" y="0"/>
                  </a:moveTo>
                  <a:lnTo>
                    <a:pt x="51349" y="28273"/>
                  </a:lnTo>
                  <a:cubicBezTo>
                    <a:pt x="548313" y="336640"/>
                    <a:pt x="889985" y="765699"/>
                    <a:pt x="1015688" y="1241574"/>
                  </a:cubicBezTo>
                  <a:cubicBezTo>
                    <a:pt x="1237379" y="2079074"/>
                    <a:pt x="1369323" y="2865553"/>
                    <a:pt x="2612091" y="3301381"/>
                  </a:cubicBezTo>
                  <a:cubicBezTo>
                    <a:pt x="3048042" y="3458116"/>
                    <a:pt x="3568390" y="3539184"/>
                    <a:pt x="3864372" y="3822602"/>
                  </a:cubicBezTo>
                  <a:cubicBezTo>
                    <a:pt x="4103891" y="4051542"/>
                    <a:pt x="4124694" y="4349228"/>
                    <a:pt x="4256640" y="4615136"/>
                  </a:cubicBezTo>
                  <a:cubicBezTo>
                    <a:pt x="4506818" y="5123844"/>
                    <a:pt x="5203887" y="5521970"/>
                    <a:pt x="5950189" y="5547661"/>
                  </a:cubicBezTo>
                  <a:lnTo>
                    <a:pt x="6096001" y="5547753"/>
                  </a:lnTo>
                  <a:lnTo>
                    <a:pt x="6096001" y="6631574"/>
                  </a:lnTo>
                  <a:lnTo>
                    <a:pt x="0" y="663157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badi" panose="020B0604020104020204" pitchFamily="34" charset="0"/>
                <a:ea typeface="阿里巴巴普惠体 R"/>
                <a:cs typeface="+mn-cs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6C3EC697-588C-5634-D31E-7BC4E340D658}"/>
              </a:ext>
            </a:extLst>
          </p:cNvPr>
          <p:cNvSpPr txBox="1"/>
          <p:nvPr/>
        </p:nvSpPr>
        <p:spPr>
          <a:xfrm>
            <a:off x="3264937" y="971003"/>
            <a:ext cx="56621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全面复盘</a:t>
            </a:r>
            <a:r>
              <a:rPr lang="en-US" altLang="zh-CN" sz="3200" dirty="0">
                <a:solidFill>
                  <a:schemeClr val="bg1"/>
                </a:solidFill>
              </a:rPr>
              <a:t>20XX</a:t>
            </a:r>
            <a:r>
              <a:rPr lang="en-US" altLang="zh-CN" sz="4400" dirty="0">
                <a:solidFill>
                  <a:schemeClr val="bg1"/>
                </a:solidFill>
              </a:rPr>
              <a:t>·</a:t>
            </a:r>
            <a:r>
              <a:rPr lang="zh-CN" altLang="en-US" sz="3200" dirty="0">
                <a:solidFill>
                  <a:schemeClr val="bg1"/>
                </a:solidFill>
              </a:rPr>
              <a:t>崭新开启</a:t>
            </a:r>
            <a:r>
              <a:rPr lang="en-US" altLang="zh-CN" sz="3200" dirty="0">
                <a:solidFill>
                  <a:schemeClr val="bg1"/>
                </a:solidFill>
              </a:rPr>
              <a:t>20XX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20883B0-F39E-B18F-CDD0-18383CADD716}"/>
              </a:ext>
            </a:extLst>
          </p:cNvPr>
          <p:cNvSpPr txBox="1"/>
          <p:nvPr/>
        </p:nvSpPr>
        <p:spPr>
          <a:xfrm>
            <a:off x="913139" y="2075600"/>
            <a:ext cx="1053746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spc="-300" dirty="0">
                <a:solidFill>
                  <a:schemeClr val="bg1"/>
                </a:solidFill>
                <a:effectLst>
                  <a:outerShdw blurRad="127000" dist="228600" dir="5400000" sx="96000" sy="96000" algn="t" rotWithShape="0">
                    <a:schemeClr val="accent1">
                      <a:lumMod val="50000"/>
                      <a:alpha val="48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感谢您的观看</a:t>
            </a:r>
            <a:endParaRPr lang="zh-CN" altLang="en-US" sz="13800" b="1" i="1" spc="-300" dirty="0">
              <a:solidFill>
                <a:schemeClr val="bg1"/>
              </a:solidFill>
              <a:effectLst>
                <a:outerShdw blurRad="127000" dist="228600" dir="5400000" sx="96000" sy="96000" algn="t" rotWithShape="0">
                  <a:schemeClr val="accent1">
                    <a:lumMod val="50000"/>
                    <a:alpha val="48000"/>
                  </a:schemeClr>
                </a:outerShdw>
              </a:effectLst>
              <a:latin typeface="+mj-lt"/>
              <a:ea typeface="华文隶书" panose="02010800040101010101" pitchFamily="2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6C375FA1-ED45-AB10-5807-95DD4AE1BA8E}"/>
              </a:ext>
            </a:extLst>
          </p:cNvPr>
          <p:cNvSpPr txBox="1"/>
          <p:nvPr/>
        </p:nvSpPr>
        <p:spPr>
          <a:xfrm>
            <a:off x="4843093" y="4471731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606322BF-47B5-286C-6CC5-E413F99ECBAB}"/>
              </a:ext>
            </a:extLst>
          </p:cNvPr>
          <p:cNvSpPr/>
          <p:nvPr/>
        </p:nvSpPr>
        <p:spPr>
          <a:xfrm>
            <a:off x="2712677" y="4737582"/>
            <a:ext cx="2668572" cy="2298830"/>
          </a:xfrm>
          <a:custGeom>
            <a:avLst/>
            <a:gdLst>
              <a:gd name="connsiteX0" fmla="*/ 32389 w 1540076"/>
              <a:gd name="connsiteY0" fmla="*/ 420781 h 1326692"/>
              <a:gd name="connsiteX1" fmla="*/ 2968 w 1540076"/>
              <a:gd name="connsiteY1" fmla="*/ 483861 h 1326692"/>
              <a:gd name="connsiteX2" fmla="*/ 298299 w 1540076"/>
              <a:gd name="connsiteY2" fmla="*/ 1294304 h 1326692"/>
              <a:gd name="connsiteX3" fmla="*/ 361379 w 1540076"/>
              <a:gd name="connsiteY3" fmla="*/ 1323725 h 1326692"/>
              <a:gd name="connsiteX4" fmla="*/ 1507687 w 1540076"/>
              <a:gd name="connsiteY4" fmla="*/ 905911 h 1326692"/>
              <a:gd name="connsiteX5" fmla="*/ 1537109 w 1540076"/>
              <a:gd name="connsiteY5" fmla="*/ 842832 h 1326692"/>
              <a:gd name="connsiteX6" fmla="*/ 1241857 w 1540076"/>
              <a:gd name="connsiteY6" fmla="*/ 32389 h 1326692"/>
              <a:gd name="connsiteX7" fmla="*/ 1178777 w 1540076"/>
              <a:gd name="connsiteY7" fmla="*/ 2968 h 1326692"/>
              <a:gd name="connsiteX8" fmla="*/ 32389 w 1540076"/>
              <a:gd name="connsiteY8" fmla="*/ 420781 h 132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0076" h="1326692">
                <a:moveTo>
                  <a:pt x="32389" y="420781"/>
                </a:moveTo>
                <a:cubicBezTo>
                  <a:pt x="6885" y="430135"/>
                  <a:pt x="-6307" y="458357"/>
                  <a:pt x="2968" y="483861"/>
                </a:cubicBezTo>
                <a:lnTo>
                  <a:pt x="298299" y="1294304"/>
                </a:lnTo>
                <a:cubicBezTo>
                  <a:pt x="307653" y="1319807"/>
                  <a:pt x="335875" y="1332999"/>
                  <a:pt x="361379" y="1323725"/>
                </a:cubicBezTo>
                <a:lnTo>
                  <a:pt x="1507687" y="905911"/>
                </a:lnTo>
                <a:cubicBezTo>
                  <a:pt x="1533191" y="896557"/>
                  <a:pt x="1546383" y="868335"/>
                  <a:pt x="1537109" y="842832"/>
                </a:cubicBezTo>
                <a:lnTo>
                  <a:pt x="1241857" y="32389"/>
                </a:lnTo>
                <a:cubicBezTo>
                  <a:pt x="1232503" y="6885"/>
                  <a:pt x="1204281" y="-6307"/>
                  <a:pt x="1178777" y="2968"/>
                </a:cubicBezTo>
                <a:lnTo>
                  <a:pt x="32389" y="420781"/>
                </a:lnTo>
                <a:close/>
              </a:path>
            </a:pathLst>
          </a:custGeom>
          <a:solidFill>
            <a:srgbClr val="CCCCCC"/>
          </a:solidFill>
          <a:ln w="7991" cap="flat">
            <a:noFill/>
            <a:prstDash val="solid"/>
            <a:miter/>
          </a:ln>
          <a:scene3d>
            <a:camera prst="isometricTopUp"/>
            <a:lightRig rig="threePt" dir="t"/>
          </a:scene3d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46D0225-ECE6-9509-C1CA-FD259E2CBDE9}"/>
              </a:ext>
            </a:extLst>
          </p:cNvPr>
          <p:cNvGrpSpPr/>
          <p:nvPr/>
        </p:nvGrpSpPr>
        <p:grpSpPr>
          <a:xfrm>
            <a:off x="2782777" y="4737582"/>
            <a:ext cx="7108460" cy="2298830"/>
            <a:chOff x="2782777" y="4737582"/>
            <a:chExt cx="7108460" cy="229883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4F947F7-0620-6744-2B1D-D586F0B1B572}"/>
                </a:ext>
              </a:extLst>
            </p:cNvPr>
            <p:cNvGrpSpPr/>
            <p:nvPr/>
          </p:nvGrpSpPr>
          <p:grpSpPr>
            <a:xfrm>
              <a:off x="2782777" y="4807821"/>
              <a:ext cx="2367529" cy="2140203"/>
              <a:chOff x="2782777" y="4807821"/>
              <a:chExt cx="2367529" cy="2140203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10EC09E-1C65-A8F6-9B2F-C947FE7DC26B}"/>
                  </a:ext>
                </a:extLst>
              </p:cNvPr>
              <p:cNvSpPr/>
              <p:nvPr/>
            </p:nvSpPr>
            <p:spPr>
              <a:xfrm>
                <a:off x="2782777" y="4807821"/>
                <a:ext cx="2324243" cy="2140203"/>
              </a:xfrm>
              <a:custGeom>
                <a:avLst/>
                <a:gdLst>
                  <a:gd name="connsiteX0" fmla="*/ 1040703 w 1341358"/>
                  <a:gd name="connsiteY0" fmla="*/ 976185 h 1235146"/>
                  <a:gd name="connsiteX1" fmla="*/ 338991 w 1341358"/>
                  <a:gd name="connsiteY1" fmla="*/ 1231941 h 1235146"/>
                  <a:gd name="connsiteX2" fmla="*/ 271114 w 1341358"/>
                  <a:gd name="connsiteY2" fmla="*/ 1200282 h 1235146"/>
                  <a:gd name="connsiteX3" fmla="*/ 3205 w 1341358"/>
                  <a:gd name="connsiteY3" fmla="*/ 465231 h 1235146"/>
                  <a:gd name="connsiteX4" fmla="*/ 34865 w 1341358"/>
                  <a:gd name="connsiteY4" fmla="*/ 397354 h 1235146"/>
                  <a:gd name="connsiteX5" fmla="*/ 1116415 w 1341358"/>
                  <a:gd name="connsiteY5" fmla="*/ 3205 h 1235146"/>
                  <a:gd name="connsiteX6" fmla="*/ 1184292 w 1341358"/>
                  <a:gd name="connsiteY6" fmla="*/ 34865 h 1235146"/>
                  <a:gd name="connsiteX7" fmla="*/ 1313729 w 1341358"/>
                  <a:gd name="connsiteY7" fmla="*/ 389999 h 1235146"/>
                  <a:gd name="connsiteX8" fmla="*/ 1040703 w 1341358"/>
                  <a:gd name="connsiteY8" fmla="*/ 976185 h 123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1358" h="1235146">
                    <a:moveTo>
                      <a:pt x="1040703" y="976185"/>
                    </a:moveTo>
                    <a:lnTo>
                      <a:pt x="338991" y="1231941"/>
                    </a:lnTo>
                    <a:cubicBezTo>
                      <a:pt x="311489" y="1241935"/>
                      <a:pt x="281108" y="1227784"/>
                      <a:pt x="271114" y="1200282"/>
                    </a:cubicBezTo>
                    <a:lnTo>
                      <a:pt x="3205" y="465231"/>
                    </a:lnTo>
                    <a:cubicBezTo>
                      <a:pt x="-6788" y="437728"/>
                      <a:pt x="7363" y="407348"/>
                      <a:pt x="34865" y="397354"/>
                    </a:cubicBezTo>
                    <a:lnTo>
                      <a:pt x="1116415" y="3205"/>
                    </a:lnTo>
                    <a:cubicBezTo>
                      <a:pt x="1143917" y="-6788"/>
                      <a:pt x="1174298" y="7363"/>
                      <a:pt x="1184292" y="34865"/>
                    </a:cubicBezTo>
                    <a:lnTo>
                      <a:pt x="1313729" y="389999"/>
                    </a:lnTo>
                    <a:cubicBezTo>
                      <a:pt x="1399914" y="627207"/>
                      <a:pt x="1277752" y="889520"/>
                      <a:pt x="1040703" y="976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90F8B74-8E1A-A90E-C9FF-DA623220B99A}"/>
                  </a:ext>
                </a:extLst>
              </p:cNvPr>
              <p:cNvSpPr/>
              <p:nvPr/>
            </p:nvSpPr>
            <p:spPr>
              <a:xfrm>
                <a:off x="3382785" y="5522273"/>
                <a:ext cx="347741" cy="163979"/>
              </a:xfrm>
              <a:custGeom>
                <a:avLst/>
                <a:gdLst>
                  <a:gd name="connsiteX0" fmla="*/ 189552 w 200687"/>
                  <a:gd name="connsiteY0" fmla="*/ 32842 h 94635"/>
                  <a:gd name="connsiteX1" fmla="*/ 22778 w 200687"/>
                  <a:gd name="connsiteY1" fmla="*/ 93603 h 94635"/>
                  <a:gd name="connsiteX2" fmla="*/ 1032 w 200687"/>
                  <a:gd name="connsiteY2" fmla="*/ 83530 h 94635"/>
                  <a:gd name="connsiteX3" fmla="*/ 11106 w 200687"/>
                  <a:gd name="connsiteY3" fmla="*/ 61784 h 94635"/>
                  <a:gd name="connsiteX4" fmla="*/ 11186 w 200687"/>
                  <a:gd name="connsiteY4" fmla="*/ 61784 h 94635"/>
                  <a:gd name="connsiteX5" fmla="*/ 177959 w 200687"/>
                  <a:gd name="connsiteY5" fmla="*/ 1022 h 94635"/>
                  <a:gd name="connsiteX6" fmla="*/ 199705 w 200687"/>
                  <a:gd name="connsiteY6" fmla="*/ 11176 h 94635"/>
                  <a:gd name="connsiteX7" fmla="*/ 189552 w 200687"/>
                  <a:gd name="connsiteY7" fmla="*/ 32842 h 9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687" h="94635">
                    <a:moveTo>
                      <a:pt x="189552" y="32842"/>
                    </a:moveTo>
                    <a:lnTo>
                      <a:pt x="22778" y="93603"/>
                    </a:lnTo>
                    <a:cubicBezTo>
                      <a:pt x="13984" y="96801"/>
                      <a:pt x="4230" y="92324"/>
                      <a:pt x="1032" y="83530"/>
                    </a:cubicBezTo>
                    <a:cubicBezTo>
                      <a:pt x="-2166" y="74735"/>
                      <a:pt x="2311" y="64981"/>
                      <a:pt x="11106" y="61784"/>
                    </a:cubicBezTo>
                    <a:cubicBezTo>
                      <a:pt x="11106" y="61784"/>
                      <a:pt x="11186" y="61784"/>
                      <a:pt x="11186" y="61784"/>
                    </a:cubicBezTo>
                    <a:lnTo>
                      <a:pt x="177959" y="1022"/>
                    </a:lnTo>
                    <a:cubicBezTo>
                      <a:pt x="186753" y="-2176"/>
                      <a:pt x="196507" y="2381"/>
                      <a:pt x="199705" y="11176"/>
                    </a:cubicBezTo>
                    <a:cubicBezTo>
                      <a:pt x="202823" y="19970"/>
                      <a:pt x="198266" y="29644"/>
                      <a:pt x="189552" y="3284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772A13B-B99D-54CE-166E-A36C1D76BF76}"/>
                  </a:ext>
                </a:extLst>
              </p:cNvPr>
              <p:cNvSpPr/>
              <p:nvPr/>
            </p:nvSpPr>
            <p:spPr>
              <a:xfrm>
                <a:off x="3423945" y="5398979"/>
                <a:ext cx="995294" cy="400159"/>
              </a:xfrm>
              <a:custGeom>
                <a:avLst/>
                <a:gdLst>
                  <a:gd name="connsiteX0" fmla="*/ 563304 w 574400"/>
                  <a:gd name="connsiteY0" fmla="*/ 32922 h 230938"/>
                  <a:gd name="connsiteX1" fmla="*/ 22768 w 574400"/>
                  <a:gd name="connsiteY1" fmla="*/ 229916 h 230938"/>
                  <a:gd name="connsiteX2" fmla="*/ 1022 w 574400"/>
                  <a:gd name="connsiteY2" fmla="*/ 219763 h 230938"/>
                  <a:gd name="connsiteX3" fmla="*/ 11176 w 574400"/>
                  <a:gd name="connsiteY3" fmla="*/ 198017 h 230938"/>
                  <a:gd name="connsiteX4" fmla="*/ 551711 w 574400"/>
                  <a:gd name="connsiteY4" fmla="*/ 1022 h 230938"/>
                  <a:gd name="connsiteX5" fmla="*/ 573377 w 574400"/>
                  <a:gd name="connsiteY5" fmla="*/ 11176 h 230938"/>
                  <a:gd name="connsiteX6" fmla="*/ 563304 w 574400"/>
                  <a:gd name="connsiteY6" fmla="*/ 32922 h 230938"/>
                  <a:gd name="connsiteX7" fmla="*/ 563304 w 574400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00" h="230938">
                    <a:moveTo>
                      <a:pt x="563304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377" y="11176"/>
                    </a:cubicBezTo>
                    <a:cubicBezTo>
                      <a:pt x="576575" y="20050"/>
                      <a:pt x="572018" y="29724"/>
                      <a:pt x="563304" y="32922"/>
                    </a:cubicBezTo>
                    <a:lnTo>
                      <a:pt x="563304" y="32922"/>
                    </a:lnTo>
                    <a:close/>
                  </a:path>
                </a:pathLst>
              </a:custGeom>
              <a:solidFill>
                <a:schemeClr val="accent5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77FB14F-A0DB-68B4-EC85-78DF5A91BB4A}"/>
                  </a:ext>
                </a:extLst>
              </p:cNvPr>
              <p:cNvSpPr/>
              <p:nvPr/>
            </p:nvSpPr>
            <p:spPr>
              <a:xfrm>
                <a:off x="3471167" y="5528645"/>
                <a:ext cx="995392" cy="400037"/>
              </a:xfrm>
              <a:custGeom>
                <a:avLst/>
                <a:gdLst>
                  <a:gd name="connsiteX0" fmla="*/ 563313 w 574457"/>
                  <a:gd name="connsiteY0" fmla="*/ 32842 h 230868"/>
                  <a:gd name="connsiteX1" fmla="*/ 22778 w 574457"/>
                  <a:gd name="connsiteY1" fmla="*/ 229836 h 230868"/>
                  <a:gd name="connsiteX2" fmla="*/ 1032 w 574457"/>
                  <a:gd name="connsiteY2" fmla="*/ 219763 h 230868"/>
                  <a:gd name="connsiteX3" fmla="*/ 11106 w 574457"/>
                  <a:gd name="connsiteY3" fmla="*/ 198017 h 230868"/>
                  <a:gd name="connsiteX4" fmla="*/ 11186 w 574457"/>
                  <a:gd name="connsiteY4" fmla="*/ 198017 h 230868"/>
                  <a:gd name="connsiteX5" fmla="*/ 551721 w 574457"/>
                  <a:gd name="connsiteY5" fmla="*/ 1022 h 230868"/>
                  <a:gd name="connsiteX6" fmla="*/ 573467 w 574457"/>
                  <a:gd name="connsiteY6" fmla="*/ 11176 h 230868"/>
                  <a:gd name="connsiteX7" fmla="*/ 563313 w 574457"/>
                  <a:gd name="connsiteY7" fmla="*/ 32842 h 230868"/>
                  <a:gd name="connsiteX8" fmla="*/ 563313 w 574457"/>
                  <a:gd name="connsiteY8" fmla="*/ 32842 h 230868"/>
                  <a:gd name="connsiteX9" fmla="*/ 563313 w 574457"/>
                  <a:gd name="connsiteY9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457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585" y="19890"/>
                      <a:pt x="572108" y="29644"/>
                      <a:pt x="563313" y="32842"/>
                    </a:cubicBezTo>
                    <a:lnTo>
                      <a:pt x="563313" y="32842"/>
                    </a:lnTo>
                    <a:lnTo>
                      <a:pt x="563313" y="32842"/>
                    </a:lnTo>
                    <a:close/>
                  </a:path>
                </a:pathLst>
              </a:custGeom>
              <a:solidFill>
                <a:schemeClr val="accent5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3DC2036-435D-4268-8D66-1D6155233B28}"/>
                  </a:ext>
                </a:extLst>
              </p:cNvPr>
              <p:cNvSpPr/>
              <p:nvPr/>
            </p:nvSpPr>
            <p:spPr>
              <a:xfrm>
                <a:off x="3518284" y="5658034"/>
                <a:ext cx="995430" cy="400159"/>
              </a:xfrm>
              <a:custGeom>
                <a:avLst/>
                <a:gdLst>
                  <a:gd name="connsiteX0" fmla="*/ 563303 w 574479"/>
                  <a:gd name="connsiteY0" fmla="*/ 32922 h 230938"/>
                  <a:gd name="connsiteX1" fmla="*/ 22768 w 574479"/>
                  <a:gd name="connsiteY1" fmla="*/ 229916 h 230938"/>
                  <a:gd name="connsiteX2" fmla="*/ 1022 w 574479"/>
                  <a:gd name="connsiteY2" fmla="*/ 219763 h 230938"/>
                  <a:gd name="connsiteX3" fmla="*/ 11176 w 574479"/>
                  <a:gd name="connsiteY3" fmla="*/ 198017 h 230938"/>
                  <a:gd name="connsiteX4" fmla="*/ 551711 w 574479"/>
                  <a:gd name="connsiteY4" fmla="*/ 1022 h 230938"/>
                  <a:gd name="connsiteX5" fmla="*/ 573457 w 574479"/>
                  <a:gd name="connsiteY5" fmla="*/ 11176 h 230938"/>
                  <a:gd name="connsiteX6" fmla="*/ 563303 w 574479"/>
                  <a:gd name="connsiteY6" fmla="*/ 32922 h 230938"/>
                  <a:gd name="connsiteX7" fmla="*/ 563303 w 574479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79" h="230938">
                    <a:moveTo>
                      <a:pt x="563303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457" y="11176"/>
                    </a:cubicBezTo>
                    <a:cubicBezTo>
                      <a:pt x="576655" y="19970"/>
                      <a:pt x="572098" y="29724"/>
                      <a:pt x="563303" y="32922"/>
                    </a:cubicBezTo>
                    <a:lnTo>
                      <a:pt x="563303" y="32922"/>
                    </a:lnTo>
                    <a:close/>
                  </a:path>
                </a:pathLst>
              </a:custGeom>
              <a:solidFill>
                <a:schemeClr val="accent5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783CF47B-93D1-D31A-D960-7EB294EA9803}"/>
                  </a:ext>
                </a:extLst>
              </p:cNvPr>
              <p:cNvSpPr/>
              <p:nvPr/>
            </p:nvSpPr>
            <p:spPr>
              <a:xfrm>
                <a:off x="3565507" y="5787700"/>
                <a:ext cx="995448" cy="400037"/>
              </a:xfrm>
              <a:custGeom>
                <a:avLst/>
                <a:gdLst>
                  <a:gd name="connsiteX0" fmla="*/ 563313 w 574489"/>
                  <a:gd name="connsiteY0" fmla="*/ 32842 h 230868"/>
                  <a:gd name="connsiteX1" fmla="*/ 22778 w 574489"/>
                  <a:gd name="connsiteY1" fmla="*/ 229836 h 230868"/>
                  <a:gd name="connsiteX2" fmla="*/ 1032 w 574489"/>
                  <a:gd name="connsiteY2" fmla="*/ 219763 h 230868"/>
                  <a:gd name="connsiteX3" fmla="*/ 11106 w 574489"/>
                  <a:gd name="connsiteY3" fmla="*/ 198017 h 230868"/>
                  <a:gd name="connsiteX4" fmla="*/ 11186 w 574489"/>
                  <a:gd name="connsiteY4" fmla="*/ 198017 h 230868"/>
                  <a:gd name="connsiteX5" fmla="*/ 551721 w 574489"/>
                  <a:gd name="connsiteY5" fmla="*/ 1022 h 230868"/>
                  <a:gd name="connsiteX6" fmla="*/ 573467 w 574489"/>
                  <a:gd name="connsiteY6" fmla="*/ 11176 h 230868"/>
                  <a:gd name="connsiteX7" fmla="*/ 563313 w 574489"/>
                  <a:gd name="connsiteY7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89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665" y="19890"/>
                      <a:pt x="572108" y="29644"/>
                      <a:pt x="563313" y="3284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B859E66-095D-59DE-F88B-31BAA4931480}"/>
                  </a:ext>
                </a:extLst>
              </p:cNvPr>
              <p:cNvSpPr/>
              <p:nvPr/>
            </p:nvSpPr>
            <p:spPr>
              <a:xfrm>
                <a:off x="4802565" y="5522273"/>
                <a:ext cx="347741" cy="163979"/>
              </a:xfrm>
              <a:custGeom>
                <a:avLst/>
                <a:gdLst>
                  <a:gd name="connsiteX0" fmla="*/ 189552 w 200687"/>
                  <a:gd name="connsiteY0" fmla="*/ 32842 h 94635"/>
                  <a:gd name="connsiteX1" fmla="*/ 22778 w 200687"/>
                  <a:gd name="connsiteY1" fmla="*/ 93603 h 94635"/>
                  <a:gd name="connsiteX2" fmla="*/ 1032 w 200687"/>
                  <a:gd name="connsiteY2" fmla="*/ 83530 h 94635"/>
                  <a:gd name="connsiteX3" fmla="*/ 11106 w 200687"/>
                  <a:gd name="connsiteY3" fmla="*/ 61784 h 94635"/>
                  <a:gd name="connsiteX4" fmla="*/ 11186 w 200687"/>
                  <a:gd name="connsiteY4" fmla="*/ 61784 h 94635"/>
                  <a:gd name="connsiteX5" fmla="*/ 177959 w 200687"/>
                  <a:gd name="connsiteY5" fmla="*/ 1022 h 94635"/>
                  <a:gd name="connsiteX6" fmla="*/ 199705 w 200687"/>
                  <a:gd name="connsiteY6" fmla="*/ 11176 h 94635"/>
                  <a:gd name="connsiteX7" fmla="*/ 189552 w 200687"/>
                  <a:gd name="connsiteY7" fmla="*/ 32842 h 9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687" h="94635">
                    <a:moveTo>
                      <a:pt x="189552" y="32842"/>
                    </a:moveTo>
                    <a:lnTo>
                      <a:pt x="22778" y="93603"/>
                    </a:lnTo>
                    <a:cubicBezTo>
                      <a:pt x="13984" y="96801"/>
                      <a:pt x="4230" y="92324"/>
                      <a:pt x="1032" y="83530"/>
                    </a:cubicBezTo>
                    <a:cubicBezTo>
                      <a:pt x="-2166" y="74735"/>
                      <a:pt x="2311" y="64981"/>
                      <a:pt x="11106" y="61784"/>
                    </a:cubicBezTo>
                    <a:cubicBezTo>
                      <a:pt x="11106" y="61784"/>
                      <a:pt x="11186" y="61784"/>
                      <a:pt x="11186" y="61784"/>
                    </a:cubicBezTo>
                    <a:lnTo>
                      <a:pt x="177959" y="1022"/>
                    </a:lnTo>
                    <a:cubicBezTo>
                      <a:pt x="186753" y="-2176"/>
                      <a:pt x="196507" y="2381"/>
                      <a:pt x="199705" y="11176"/>
                    </a:cubicBezTo>
                    <a:cubicBezTo>
                      <a:pt x="202823" y="19970"/>
                      <a:pt x="198266" y="29644"/>
                      <a:pt x="189552" y="3284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90891DF-8D7F-4F94-3BBE-0C7650A707D8}"/>
                </a:ext>
              </a:extLst>
            </p:cNvPr>
            <p:cNvGrpSpPr/>
            <p:nvPr/>
          </p:nvGrpSpPr>
          <p:grpSpPr>
            <a:xfrm>
              <a:off x="4132457" y="4737582"/>
              <a:ext cx="2668572" cy="2298830"/>
              <a:chOff x="4132457" y="4737582"/>
              <a:chExt cx="2668572" cy="2298830"/>
            </a:xfrm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2436DBFC-A39E-B7DA-73DA-291D2574C62C}"/>
                  </a:ext>
                </a:extLst>
              </p:cNvPr>
              <p:cNvSpPr/>
              <p:nvPr/>
            </p:nvSpPr>
            <p:spPr>
              <a:xfrm>
                <a:off x="4132457" y="4737582"/>
                <a:ext cx="2668572" cy="2298830"/>
              </a:xfrm>
              <a:custGeom>
                <a:avLst/>
                <a:gdLst>
                  <a:gd name="connsiteX0" fmla="*/ 32389 w 1540076"/>
                  <a:gd name="connsiteY0" fmla="*/ 420781 h 1326692"/>
                  <a:gd name="connsiteX1" fmla="*/ 2968 w 1540076"/>
                  <a:gd name="connsiteY1" fmla="*/ 483861 h 1326692"/>
                  <a:gd name="connsiteX2" fmla="*/ 298299 w 1540076"/>
                  <a:gd name="connsiteY2" fmla="*/ 1294304 h 1326692"/>
                  <a:gd name="connsiteX3" fmla="*/ 361379 w 1540076"/>
                  <a:gd name="connsiteY3" fmla="*/ 1323725 h 1326692"/>
                  <a:gd name="connsiteX4" fmla="*/ 1507687 w 1540076"/>
                  <a:gd name="connsiteY4" fmla="*/ 905911 h 1326692"/>
                  <a:gd name="connsiteX5" fmla="*/ 1537109 w 1540076"/>
                  <a:gd name="connsiteY5" fmla="*/ 842832 h 1326692"/>
                  <a:gd name="connsiteX6" fmla="*/ 1241857 w 1540076"/>
                  <a:gd name="connsiteY6" fmla="*/ 32389 h 1326692"/>
                  <a:gd name="connsiteX7" fmla="*/ 1178777 w 1540076"/>
                  <a:gd name="connsiteY7" fmla="*/ 2968 h 1326692"/>
                  <a:gd name="connsiteX8" fmla="*/ 32389 w 1540076"/>
                  <a:gd name="connsiteY8" fmla="*/ 420781 h 132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0076" h="1326692">
                    <a:moveTo>
                      <a:pt x="32389" y="420781"/>
                    </a:moveTo>
                    <a:cubicBezTo>
                      <a:pt x="6885" y="430135"/>
                      <a:pt x="-6307" y="458357"/>
                      <a:pt x="2968" y="483861"/>
                    </a:cubicBezTo>
                    <a:lnTo>
                      <a:pt x="298299" y="1294304"/>
                    </a:lnTo>
                    <a:cubicBezTo>
                      <a:pt x="307653" y="1319807"/>
                      <a:pt x="335875" y="1332999"/>
                      <a:pt x="361379" y="1323725"/>
                    </a:cubicBezTo>
                    <a:lnTo>
                      <a:pt x="1507687" y="905911"/>
                    </a:lnTo>
                    <a:cubicBezTo>
                      <a:pt x="1533191" y="896557"/>
                      <a:pt x="1546383" y="868335"/>
                      <a:pt x="1537109" y="842832"/>
                    </a:cubicBezTo>
                    <a:lnTo>
                      <a:pt x="1241857" y="32389"/>
                    </a:lnTo>
                    <a:cubicBezTo>
                      <a:pt x="1232503" y="6885"/>
                      <a:pt x="1204281" y="-6307"/>
                      <a:pt x="1178777" y="2968"/>
                    </a:cubicBezTo>
                    <a:lnTo>
                      <a:pt x="32389" y="420781"/>
                    </a:lnTo>
                    <a:close/>
                  </a:path>
                </a:pathLst>
              </a:custGeom>
              <a:solidFill>
                <a:srgbClr val="CCCCCC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0B09783D-5720-1AC9-EDB5-48779A22B895}"/>
                  </a:ext>
                </a:extLst>
              </p:cNvPr>
              <p:cNvSpPr/>
              <p:nvPr/>
            </p:nvSpPr>
            <p:spPr>
              <a:xfrm>
                <a:off x="4202557" y="4807821"/>
                <a:ext cx="2324243" cy="2140203"/>
              </a:xfrm>
              <a:custGeom>
                <a:avLst/>
                <a:gdLst>
                  <a:gd name="connsiteX0" fmla="*/ 1040703 w 1341358"/>
                  <a:gd name="connsiteY0" fmla="*/ 976185 h 1235146"/>
                  <a:gd name="connsiteX1" fmla="*/ 338991 w 1341358"/>
                  <a:gd name="connsiteY1" fmla="*/ 1231941 h 1235146"/>
                  <a:gd name="connsiteX2" fmla="*/ 271114 w 1341358"/>
                  <a:gd name="connsiteY2" fmla="*/ 1200282 h 1235146"/>
                  <a:gd name="connsiteX3" fmla="*/ 3205 w 1341358"/>
                  <a:gd name="connsiteY3" fmla="*/ 465231 h 1235146"/>
                  <a:gd name="connsiteX4" fmla="*/ 34865 w 1341358"/>
                  <a:gd name="connsiteY4" fmla="*/ 397354 h 1235146"/>
                  <a:gd name="connsiteX5" fmla="*/ 1116415 w 1341358"/>
                  <a:gd name="connsiteY5" fmla="*/ 3205 h 1235146"/>
                  <a:gd name="connsiteX6" fmla="*/ 1184292 w 1341358"/>
                  <a:gd name="connsiteY6" fmla="*/ 34865 h 1235146"/>
                  <a:gd name="connsiteX7" fmla="*/ 1313729 w 1341358"/>
                  <a:gd name="connsiteY7" fmla="*/ 389999 h 1235146"/>
                  <a:gd name="connsiteX8" fmla="*/ 1040703 w 1341358"/>
                  <a:gd name="connsiteY8" fmla="*/ 976185 h 123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1358" h="1235146">
                    <a:moveTo>
                      <a:pt x="1040703" y="976185"/>
                    </a:moveTo>
                    <a:lnTo>
                      <a:pt x="338991" y="1231941"/>
                    </a:lnTo>
                    <a:cubicBezTo>
                      <a:pt x="311489" y="1241935"/>
                      <a:pt x="281108" y="1227784"/>
                      <a:pt x="271114" y="1200282"/>
                    </a:cubicBezTo>
                    <a:lnTo>
                      <a:pt x="3205" y="465231"/>
                    </a:lnTo>
                    <a:cubicBezTo>
                      <a:pt x="-6788" y="437728"/>
                      <a:pt x="7363" y="407348"/>
                      <a:pt x="34865" y="397354"/>
                    </a:cubicBezTo>
                    <a:lnTo>
                      <a:pt x="1116415" y="3205"/>
                    </a:lnTo>
                    <a:cubicBezTo>
                      <a:pt x="1143917" y="-6788"/>
                      <a:pt x="1174298" y="7363"/>
                      <a:pt x="1184292" y="34865"/>
                    </a:cubicBezTo>
                    <a:lnTo>
                      <a:pt x="1313729" y="389999"/>
                    </a:lnTo>
                    <a:cubicBezTo>
                      <a:pt x="1399914" y="627207"/>
                      <a:pt x="1277752" y="889520"/>
                      <a:pt x="1040703" y="976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960B40E-C844-9D32-7154-646AC1E4124C}"/>
                  </a:ext>
                </a:extLst>
              </p:cNvPr>
              <p:cNvSpPr/>
              <p:nvPr/>
            </p:nvSpPr>
            <p:spPr>
              <a:xfrm>
                <a:off x="4843725" y="5398979"/>
                <a:ext cx="995294" cy="400159"/>
              </a:xfrm>
              <a:custGeom>
                <a:avLst/>
                <a:gdLst>
                  <a:gd name="connsiteX0" fmla="*/ 563304 w 574400"/>
                  <a:gd name="connsiteY0" fmla="*/ 32922 h 230938"/>
                  <a:gd name="connsiteX1" fmla="*/ 22768 w 574400"/>
                  <a:gd name="connsiteY1" fmla="*/ 229916 h 230938"/>
                  <a:gd name="connsiteX2" fmla="*/ 1022 w 574400"/>
                  <a:gd name="connsiteY2" fmla="*/ 219763 h 230938"/>
                  <a:gd name="connsiteX3" fmla="*/ 11176 w 574400"/>
                  <a:gd name="connsiteY3" fmla="*/ 198017 h 230938"/>
                  <a:gd name="connsiteX4" fmla="*/ 551711 w 574400"/>
                  <a:gd name="connsiteY4" fmla="*/ 1022 h 230938"/>
                  <a:gd name="connsiteX5" fmla="*/ 573377 w 574400"/>
                  <a:gd name="connsiteY5" fmla="*/ 11176 h 230938"/>
                  <a:gd name="connsiteX6" fmla="*/ 563304 w 574400"/>
                  <a:gd name="connsiteY6" fmla="*/ 32922 h 230938"/>
                  <a:gd name="connsiteX7" fmla="*/ 563304 w 574400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00" h="230938">
                    <a:moveTo>
                      <a:pt x="563304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377" y="11176"/>
                    </a:cubicBezTo>
                    <a:cubicBezTo>
                      <a:pt x="576575" y="20050"/>
                      <a:pt x="572018" y="29724"/>
                      <a:pt x="563304" y="32922"/>
                    </a:cubicBezTo>
                    <a:lnTo>
                      <a:pt x="563304" y="32922"/>
                    </a:lnTo>
                    <a:close/>
                  </a:path>
                </a:pathLst>
              </a:custGeom>
              <a:solidFill>
                <a:schemeClr val="accent3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E00696AA-D270-C36E-17C9-1645E07EA304}"/>
                  </a:ext>
                </a:extLst>
              </p:cNvPr>
              <p:cNvSpPr/>
              <p:nvPr/>
            </p:nvSpPr>
            <p:spPr>
              <a:xfrm>
                <a:off x="4890947" y="5528645"/>
                <a:ext cx="995392" cy="400037"/>
              </a:xfrm>
              <a:custGeom>
                <a:avLst/>
                <a:gdLst>
                  <a:gd name="connsiteX0" fmla="*/ 563313 w 574457"/>
                  <a:gd name="connsiteY0" fmla="*/ 32842 h 230868"/>
                  <a:gd name="connsiteX1" fmla="*/ 22778 w 574457"/>
                  <a:gd name="connsiteY1" fmla="*/ 229836 h 230868"/>
                  <a:gd name="connsiteX2" fmla="*/ 1032 w 574457"/>
                  <a:gd name="connsiteY2" fmla="*/ 219763 h 230868"/>
                  <a:gd name="connsiteX3" fmla="*/ 11106 w 574457"/>
                  <a:gd name="connsiteY3" fmla="*/ 198017 h 230868"/>
                  <a:gd name="connsiteX4" fmla="*/ 11186 w 574457"/>
                  <a:gd name="connsiteY4" fmla="*/ 198017 h 230868"/>
                  <a:gd name="connsiteX5" fmla="*/ 551721 w 574457"/>
                  <a:gd name="connsiteY5" fmla="*/ 1022 h 230868"/>
                  <a:gd name="connsiteX6" fmla="*/ 573467 w 574457"/>
                  <a:gd name="connsiteY6" fmla="*/ 11176 h 230868"/>
                  <a:gd name="connsiteX7" fmla="*/ 563313 w 574457"/>
                  <a:gd name="connsiteY7" fmla="*/ 32842 h 230868"/>
                  <a:gd name="connsiteX8" fmla="*/ 563313 w 574457"/>
                  <a:gd name="connsiteY8" fmla="*/ 32842 h 230868"/>
                  <a:gd name="connsiteX9" fmla="*/ 563313 w 574457"/>
                  <a:gd name="connsiteY9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457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585" y="19890"/>
                      <a:pt x="572108" y="29644"/>
                      <a:pt x="563313" y="32842"/>
                    </a:cubicBezTo>
                    <a:lnTo>
                      <a:pt x="563313" y="32842"/>
                    </a:lnTo>
                    <a:lnTo>
                      <a:pt x="563313" y="32842"/>
                    </a:lnTo>
                    <a:close/>
                  </a:path>
                </a:pathLst>
              </a:custGeom>
              <a:solidFill>
                <a:schemeClr val="accent3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8C1F8198-447E-5E93-7DC1-3BC3D61BA2A4}"/>
                  </a:ext>
                </a:extLst>
              </p:cNvPr>
              <p:cNvSpPr/>
              <p:nvPr/>
            </p:nvSpPr>
            <p:spPr>
              <a:xfrm>
                <a:off x="4938064" y="5658034"/>
                <a:ext cx="995430" cy="400159"/>
              </a:xfrm>
              <a:custGeom>
                <a:avLst/>
                <a:gdLst>
                  <a:gd name="connsiteX0" fmla="*/ 563303 w 574479"/>
                  <a:gd name="connsiteY0" fmla="*/ 32922 h 230938"/>
                  <a:gd name="connsiteX1" fmla="*/ 22768 w 574479"/>
                  <a:gd name="connsiteY1" fmla="*/ 229916 h 230938"/>
                  <a:gd name="connsiteX2" fmla="*/ 1022 w 574479"/>
                  <a:gd name="connsiteY2" fmla="*/ 219763 h 230938"/>
                  <a:gd name="connsiteX3" fmla="*/ 11176 w 574479"/>
                  <a:gd name="connsiteY3" fmla="*/ 198017 h 230938"/>
                  <a:gd name="connsiteX4" fmla="*/ 551711 w 574479"/>
                  <a:gd name="connsiteY4" fmla="*/ 1022 h 230938"/>
                  <a:gd name="connsiteX5" fmla="*/ 573457 w 574479"/>
                  <a:gd name="connsiteY5" fmla="*/ 11176 h 230938"/>
                  <a:gd name="connsiteX6" fmla="*/ 563303 w 574479"/>
                  <a:gd name="connsiteY6" fmla="*/ 32922 h 230938"/>
                  <a:gd name="connsiteX7" fmla="*/ 563303 w 574479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79" h="230938">
                    <a:moveTo>
                      <a:pt x="563303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457" y="11176"/>
                    </a:cubicBezTo>
                    <a:cubicBezTo>
                      <a:pt x="576655" y="19970"/>
                      <a:pt x="572098" y="29724"/>
                      <a:pt x="563303" y="32922"/>
                    </a:cubicBezTo>
                    <a:lnTo>
                      <a:pt x="563303" y="32922"/>
                    </a:lnTo>
                    <a:close/>
                  </a:path>
                </a:pathLst>
              </a:custGeom>
              <a:solidFill>
                <a:schemeClr val="accent3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16AC827-2118-F00F-4F18-3423E4E8F24F}"/>
                  </a:ext>
                </a:extLst>
              </p:cNvPr>
              <p:cNvSpPr/>
              <p:nvPr/>
            </p:nvSpPr>
            <p:spPr>
              <a:xfrm>
                <a:off x="4985287" y="5787700"/>
                <a:ext cx="995448" cy="400037"/>
              </a:xfrm>
              <a:custGeom>
                <a:avLst/>
                <a:gdLst>
                  <a:gd name="connsiteX0" fmla="*/ 563313 w 574489"/>
                  <a:gd name="connsiteY0" fmla="*/ 32842 h 230868"/>
                  <a:gd name="connsiteX1" fmla="*/ 22778 w 574489"/>
                  <a:gd name="connsiteY1" fmla="*/ 229836 h 230868"/>
                  <a:gd name="connsiteX2" fmla="*/ 1032 w 574489"/>
                  <a:gd name="connsiteY2" fmla="*/ 219763 h 230868"/>
                  <a:gd name="connsiteX3" fmla="*/ 11106 w 574489"/>
                  <a:gd name="connsiteY3" fmla="*/ 198017 h 230868"/>
                  <a:gd name="connsiteX4" fmla="*/ 11186 w 574489"/>
                  <a:gd name="connsiteY4" fmla="*/ 198017 h 230868"/>
                  <a:gd name="connsiteX5" fmla="*/ 551721 w 574489"/>
                  <a:gd name="connsiteY5" fmla="*/ 1022 h 230868"/>
                  <a:gd name="connsiteX6" fmla="*/ 573467 w 574489"/>
                  <a:gd name="connsiteY6" fmla="*/ 11176 h 230868"/>
                  <a:gd name="connsiteX7" fmla="*/ 563313 w 574489"/>
                  <a:gd name="connsiteY7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89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665" y="19890"/>
                      <a:pt x="572108" y="29644"/>
                      <a:pt x="563313" y="3284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F89BF88-2882-4DDF-09F0-0E91B18D4B2E}"/>
                </a:ext>
              </a:extLst>
            </p:cNvPr>
            <p:cNvGrpSpPr/>
            <p:nvPr/>
          </p:nvGrpSpPr>
          <p:grpSpPr>
            <a:xfrm>
              <a:off x="5536239" y="4737582"/>
              <a:ext cx="2668572" cy="2298830"/>
              <a:chOff x="5536239" y="4737582"/>
              <a:chExt cx="2668572" cy="2298830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9D71E2F-6231-4732-E3F4-96DFECC5D921}"/>
                  </a:ext>
                </a:extLst>
              </p:cNvPr>
              <p:cNvSpPr/>
              <p:nvPr/>
            </p:nvSpPr>
            <p:spPr>
              <a:xfrm>
                <a:off x="5536239" y="4737582"/>
                <a:ext cx="2668572" cy="2298830"/>
              </a:xfrm>
              <a:custGeom>
                <a:avLst/>
                <a:gdLst>
                  <a:gd name="connsiteX0" fmla="*/ 32389 w 1540076"/>
                  <a:gd name="connsiteY0" fmla="*/ 420781 h 1326692"/>
                  <a:gd name="connsiteX1" fmla="*/ 2968 w 1540076"/>
                  <a:gd name="connsiteY1" fmla="*/ 483861 h 1326692"/>
                  <a:gd name="connsiteX2" fmla="*/ 298299 w 1540076"/>
                  <a:gd name="connsiteY2" fmla="*/ 1294304 h 1326692"/>
                  <a:gd name="connsiteX3" fmla="*/ 361379 w 1540076"/>
                  <a:gd name="connsiteY3" fmla="*/ 1323725 h 1326692"/>
                  <a:gd name="connsiteX4" fmla="*/ 1507687 w 1540076"/>
                  <a:gd name="connsiteY4" fmla="*/ 905911 h 1326692"/>
                  <a:gd name="connsiteX5" fmla="*/ 1537109 w 1540076"/>
                  <a:gd name="connsiteY5" fmla="*/ 842832 h 1326692"/>
                  <a:gd name="connsiteX6" fmla="*/ 1241857 w 1540076"/>
                  <a:gd name="connsiteY6" fmla="*/ 32389 h 1326692"/>
                  <a:gd name="connsiteX7" fmla="*/ 1178777 w 1540076"/>
                  <a:gd name="connsiteY7" fmla="*/ 2968 h 1326692"/>
                  <a:gd name="connsiteX8" fmla="*/ 32389 w 1540076"/>
                  <a:gd name="connsiteY8" fmla="*/ 420781 h 132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0076" h="1326692">
                    <a:moveTo>
                      <a:pt x="32389" y="420781"/>
                    </a:moveTo>
                    <a:cubicBezTo>
                      <a:pt x="6885" y="430135"/>
                      <a:pt x="-6307" y="458357"/>
                      <a:pt x="2968" y="483861"/>
                    </a:cubicBezTo>
                    <a:lnTo>
                      <a:pt x="298299" y="1294304"/>
                    </a:lnTo>
                    <a:cubicBezTo>
                      <a:pt x="307653" y="1319807"/>
                      <a:pt x="335875" y="1332999"/>
                      <a:pt x="361379" y="1323725"/>
                    </a:cubicBezTo>
                    <a:lnTo>
                      <a:pt x="1507687" y="905911"/>
                    </a:lnTo>
                    <a:cubicBezTo>
                      <a:pt x="1533191" y="896557"/>
                      <a:pt x="1546383" y="868335"/>
                      <a:pt x="1537109" y="842832"/>
                    </a:cubicBezTo>
                    <a:lnTo>
                      <a:pt x="1241857" y="32389"/>
                    </a:lnTo>
                    <a:cubicBezTo>
                      <a:pt x="1232503" y="6885"/>
                      <a:pt x="1204281" y="-6307"/>
                      <a:pt x="1178777" y="2968"/>
                    </a:cubicBezTo>
                    <a:lnTo>
                      <a:pt x="32389" y="420781"/>
                    </a:lnTo>
                    <a:close/>
                  </a:path>
                </a:pathLst>
              </a:custGeom>
              <a:solidFill>
                <a:srgbClr val="CCCCCC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3A93F87-723D-B58A-682D-75FE48D93CE3}"/>
                  </a:ext>
                </a:extLst>
              </p:cNvPr>
              <p:cNvSpPr/>
              <p:nvPr/>
            </p:nvSpPr>
            <p:spPr>
              <a:xfrm>
                <a:off x="5606339" y="4807821"/>
                <a:ext cx="2324243" cy="2140203"/>
              </a:xfrm>
              <a:custGeom>
                <a:avLst/>
                <a:gdLst>
                  <a:gd name="connsiteX0" fmla="*/ 1040703 w 1341358"/>
                  <a:gd name="connsiteY0" fmla="*/ 976185 h 1235146"/>
                  <a:gd name="connsiteX1" fmla="*/ 338991 w 1341358"/>
                  <a:gd name="connsiteY1" fmla="*/ 1231941 h 1235146"/>
                  <a:gd name="connsiteX2" fmla="*/ 271114 w 1341358"/>
                  <a:gd name="connsiteY2" fmla="*/ 1200282 h 1235146"/>
                  <a:gd name="connsiteX3" fmla="*/ 3205 w 1341358"/>
                  <a:gd name="connsiteY3" fmla="*/ 465231 h 1235146"/>
                  <a:gd name="connsiteX4" fmla="*/ 34865 w 1341358"/>
                  <a:gd name="connsiteY4" fmla="*/ 397354 h 1235146"/>
                  <a:gd name="connsiteX5" fmla="*/ 1116415 w 1341358"/>
                  <a:gd name="connsiteY5" fmla="*/ 3205 h 1235146"/>
                  <a:gd name="connsiteX6" fmla="*/ 1184292 w 1341358"/>
                  <a:gd name="connsiteY6" fmla="*/ 34865 h 1235146"/>
                  <a:gd name="connsiteX7" fmla="*/ 1313729 w 1341358"/>
                  <a:gd name="connsiteY7" fmla="*/ 389999 h 1235146"/>
                  <a:gd name="connsiteX8" fmla="*/ 1040703 w 1341358"/>
                  <a:gd name="connsiteY8" fmla="*/ 976185 h 123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1358" h="1235146">
                    <a:moveTo>
                      <a:pt x="1040703" y="976185"/>
                    </a:moveTo>
                    <a:lnTo>
                      <a:pt x="338991" y="1231941"/>
                    </a:lnTo>
                    <a:cubicBezTo>
                      <a:pt x="311489" y="1241935"/>
                      <a:pt x="281108" y="1227784"/>
                      <a:pt x="271114" y="1200282"/>
                    </a:cubicBezTo>
                    <a:lnTo>
                      <a:pt x="3205" y="465231"/>
                    </a:lnTo>
                    <a:cubicBezTo>
                      <a:pt x="-6788" y="437728"/>
                      <a:pt x="7363" y="407348"/>
                      <a:pt x="34865" y="397354"/>
                    </a:cubicBezTo>
                    <a:lnTo>
                      <a:pt x="1116415" y="3205"/>
                    </a:lnTo>
                    <a:cubicBezTo>
                      <a:pt x="1143917" y="-6788"/>
                      <a:pt x="1174298" y="7363"/>
                      <a:pt x="1184292" y="34865"/>
                    </a:cubicBezTo>
                    <a:lnTo>
                      <a:pt x="1313729" y="389999"/>
                    </a:lnTo>
                    <a:cubicBezTo>
                      <a:pt x="1399914" y="627207"/>
                      <a:pt x="1277752" y="889520"/>
                      <a:pt x="1040703" y="976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44B1B97-262E-13F8-20A6-F63C0F9F7B87}"/>
                  </a:ext>
                </a:extLst>
              </p:cNvPr>
              <p:cNvSpPr/>
              <p:nvPr/>
            </p:nvSpPr>
            <p:spPr>
              <a:xfrm>
                <a:off x="6206347" y="5522273"/>
                <a:ext cx="347741" cy="163979"/>
              </a:xfrm>
              <a:custGeom>
                <a:avLst/>
                <a:gdLst>
                  <a:gd name="connsiteX0" fmla="*/ 189552 w 200687"/>
                  <a:gd name="connsiteY0" fmla="*/ 32842 h 94635"/>
                  <a:gd name="connsiteX1" fmla="*/ 22778 w 200687"/>
                  <a:gd name="connsiteY1" fmla="*/ 93603 h 94635"/>
                  <a:gd name="connsiteX2" fmla="*/ 1032 w 200687"/>
                  <a:gd name="connsiteY2" fmla="*/ 83530 h 94635"/>
                  <a:gd name="connsiteX3" fmla="*/ 11106 w 200687"/>
                  <a:gd name="connsiteY3" fmla="*/ 61784 h 94635"/>
                  <a:gd name="connsiteX4" fmla="*/ 11186 w 200687"/>
                  <a:gd name="connsiteY4" fmla="*/ 61784 h 94635"/>
                  <a:gd name="connsiteX5" fmla="*/ 177959 w 200687"/>
                  <a:gd name="connsiteY5" fmla="*/ 1022 h 94635"/>
                  <a:gd name="connsiteX6" fmla="*/ 199705 w 200687"/>
                  <a:gd name="connsiteY6" fmla="*/ 11176 h 94635"/>
                  <a:gd name="connsiteX7" fmla="*/ 189552 w 200687"/>
                  <a:gd name="connsiteY7" fmla="*/ 32842 h 9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687" h="94635">
                    <a:moveTo>
                      <a:pt x="189552" y="32842"/>
                    </a:moveTo>
                    <a:lnTo>
                      <a:pt x="22778" y="93603"/>
                    </a:lnTo>
                    <a:cubicBezTo>
                      <a:pt x="13984" y="96801"/>
                      <a:pt x="4230" y="92324"/>
                      <a:pt x="1032" y="83530"/>
                    </a:cubicBezTo>
                    <a:cubicBezTo>
                      <a:pt x="-2166" y="74735"/>
                      <a:pt x="2311" y="64981"/>
                      <a:pt x="11106" y="61784"/>
                    </a:cubicBezTo>
                    <a:cubicBezTo>
                      <a:pt x="11106" y="61784"/>
                      <a:pt x="11186" y="61784"/>
                      <a:pt x="11186" y="61784"/>
                    </a:cubicBezTo>
                    <a:lnTo>
                      <a:pt x="177959" y="1022"/>
                    </a:lnTo>
                    <a:cubicBezTo>
                      <a:pt x="186753" y="-2176"/>
                      <a:pt x="196507" y="2381"/>
                      <a:pt x="199705" y="11176"/>
                    </a:cubicBezTo>
                    <a:cubicBezTo>
                      <a:pt x="202823" y="19970"/>
                      <a:pt x="198266" y="29644"/>
                      <a:pt x="189552" y="328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3AE49F0-12CD-C58B-BC6F-2A17ACFB7FA1}"/>
                  </a:ext>
                </a:extLst>
              </p:cNvPr>
              <p:cNvSpPr/>
              <p:nvPr/>
            </p:nvSpPr>
            <p:spPr>
              <a:xfrm>
                <a:off x="6247507" y="5398979"/>
                <a:ext cx="995294" cy="400159"/>
              </a:xfrm>
              <a:custGeom>
                <a:avLst/>
                <a:gdLst>
                  <a:gd name="connsiteX0" fmla="*/ 563304 w 574400"/>
                  <a:gd name="connsiteY0" fmla="*/ 32922 h 230938"/>
                  <a:gd name="connsiteX1" fmla="*/ 22768 w 574400"/>
                  <a:gd name="connsiteY1" fmla="*/ 229916 h 230938"/>
                  <a:gd name="connsiteX2" fmla="*/ 1022 w 574400"/>
                  <a:gd name="connsiteY2" fmla="*/ 219763 h 230938"/>
                  <a:gd name="connsiteX3" fmla="*/ 11176 w 574400"/>
                  <a:gd name="connsiteY3" fmla="*/ 198017 h 230938"/>
                  <a:gd name="connsiteX4" fmla="*/ 551711 w 574400"/>
                  <a:gd name="connsiteY4" fmla="*/ 1022 h 230938"/>
                  <a:gd name="connsiteX5" fmla="*/ 573377 w 574400"/>
                  <a:gd name="connsiteY5" fmla="*/ 11176 h 230938"/>
                  <a:gd name="connsiteX6" fmla="*/ 563304 w 574400"/>
                  <a:gd name="connsiteY6" fmla="*/ 32922 h 230938"/>
                  <a:gd name="connsiteX7" fmla="*/ 563304 w 574400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00" h="230938">
                    <a:moveTo>
                      <a:pt x="563304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377" y="11176"/>
                    </a:cubicBezTo>
                    <a:cubicBezTo>
                      <a:pt x="576575" y="20050"/>
                      <a:pt x="572018" y="29724"/>
                      <a:pt x="563304" y="32922"/>
                    </a:cubicBezTo>
                    <a:lnTo>
                      <a:pt x="563304" y="32922"/>
                    </a:lnTo>
                    <a:close/>
                  </a:path>
                </a:pathLst>
              </a:custGeom>
              <a:solidFill>
                <a:schemeClr val="accent2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6A90888-7CCC-8EF4-6A7E-81A60CAF8029}"/>
                  </a:ext>
                </a:extLst>
              </p:cNvPr>
              <p:cNvSpPr/>
              <p:nvPr/>
            </p:nvSpPr>
            <p:spPr>
              <a:xfrm>
                <a:off x="6294729" y="5528645"/>
                <a:ext cx="995392" cy="400037"/>
              </a:xfrm>
              <a:custGeom>
                <a:avLst/>
                <a:gdLst>
                  <a:gd name="connsiteX0" fmla="*/ 563313 w 574457"/>
                  <a:gd name="connsiteY0" fmla="*/ 32842 h 230868"/>
                  <a:gd name="connsiteX1" fmla="*/ 22778 w 574457"/>
                  <a:gd name="connsiteY1" fmla="*/ 229836 h 230868"/>
                  <a:gd name="connsiteX2" fmla="*/ 1032 w 574457"/>
                  <a:gd name="connsiteY2" fmla="*/ 219763 h 230868"/>
                  <a:gd name="connsiteX3" fmla="*/ 11106 w 574457"/>
                  <a:gd name="connsiteY3" fmla="*/ 198017 h 230868"/>
                  <a:gd name="connsiteX4" fmla="*/ 11186 w 574457"/>
                  <a:gd name="connsiteY4" fmla="*/ 198017 h 230868"/>
                  <a:gd name="connsiteX5" fmla="*/ 551721 w 574457"/>
                  <a:gd name="connsiteY5" fmla="*/ 1022 h 230868"/>
                  <a:gd name="connsiteX6" fmla="*/ 573467 w 574457"/>
                  <a:gd name="connsiteY6" fmla="*/ 11176 h 230868"/>
                  <a:gd name="connsiteX7" fmla="*/ 563313 w 574457"/>
                  <a:gd name="connsiteY7" fmla="*/ 32842 h 230868"/>
                  <a:gd name="connsiteX8" fmla="*/ 563313 w 574457"/>
                  <a:gd name="connsiteY8" fmla="*/ 32842 h 230868"/>
                  <a:gd name="connsiteX9" fmla="*/ 563313 w 574457"/>
                  <a:gd name="connsiteY9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457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585" y="19890"/>
                      <a:pt x="572108" y="29644"/>
                      <a:pt x="563313" y="32842"/>
                    </a:cubicBezTo>
                    <a:lnTo>
                      <a:pt x="563313" y="32842"/>
                    </a:lnTo>
                    <a:lnTo>
                      <a:pt x="563313" y="32842"/>
                    </a:lnTo>
                    <a:close/>
                  </a:path>
                </a:pathLst>
              </a:custGeom>
              <a:solidFill>
                <a:schemeClr val="accent2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DACE5DA3-BDF2-E87E-CFA4-D898D2DF7490}"/>
                  </a:ext>
                </a:extLst>
              </p:cNvPr>
              <p:cNvSpPr/>
              <p:nvPr/>
            </p:nvSpPr>
            <p:spPr>
              <a:xfrm>
                <a:off x="6341846" y="5658034"/>
                <a:ext cx="995430" cy="400159"/>
              </a:xfrm>
              <a:custGeom>
                <a:avLst/>
                <a:gdLst>
                  <a:gd name="connsiteX0" fmla="*/ 563303 w 574479"/>
                  <a:gd name="connsiteY0" fmla="*/ 32922 h 230938"/>
                  <a:gd name="connsiteX1" fmla="*/ 22768 w 574479"/>
                  <a:gd name="connsiteY1" fmla="*/ 229916 h 230938"/>
                  <a:gd name="connsiteX2" fmla="*/ 1022 w 574479"/>
                  <a:gd name="connsiteY2" fmla="*/ 219763 h 230938"/>
                  <a:gd name="connsiteX3" fmla="*/ 11176 w 574479"/>
                  <a:gd name="connsiteY3" fmla="*/ 198017 h 230938"/>
                  <a:gd name="connsiteX4" fmla="*/ 551711 w 574479"/>
                  <a:gd name="connsiteY4" fmla="*/ 1022 h 230938"/>
                  <a:gd name="connsiteX5" fmla="*/ 573457 w 574479"/>
                  <a:gd name="connsiteY5" fmla="*/ 11176 h 230938"/>
                  <a:gd name="connsiteX6" fmla="*/ 563303 w 574479"/>
                  <a:gd name="connsiteY6" fmla="*/ 32922 h 230938"/>
                  <a:gd name="connsiteX7" fmla="*/ 563303 w 574479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79" h="230938">
                    <a:moveTo>
                      <a:pt x="563303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457" y="11176"/>
                    </a:cubicBezTo>
                    <a:cubicBezTo>
                      <a:pt x="576655" y="19970"/>
                      <a:pt x="572098" y="29724"/>
                      <a:pt x="563303" y="32922"/>
                    </a:cubicBezTo>
                    <a:lnTo>
                      <a:pt x="563303" y="32922"/>
                    </a:lnTo>
                    <a:close/>
                  </a:path>
                </a:pathLst>
              </a:custGeom>
              <a:solidFill>
                <a:schemeClr val="accent2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680C56D4-CD75-C8BB-D20F-8424317D0D91}"/>
                  </a:ext>
                </a:extLst>
              </p:cNvPr>
              <p:cNvSpPr/>
              <p:nvPr/>
            </p:nvSpPr>
            <p:spPr>
              <a:xfrm>
                <a:off x="6389069" y="5787700"/>
                <a:ext cx="995448" cy="400037"/>
              </a:xfrm>
              <a:custGeom>
                <a:avLst/>
                <a:gdLst>
                  <a:gd name="connsiteX0" fmla="*/ 563313 w 574489"/>
                  <a:gd name="connsiteY0" fmla="*/ 32842 h 230868"/>
                  <a:gd name="connsiteX1" fmla="*/ 22778 w 574489"/>
                  <a:gd name="connsiteY1" fmla="*/ 229836 h 230868"/>
                  <a:gd name="connsiteX2" fmla="*/ 1032 w 574489"/>
                  <a:gd name="connsiteY2" fmla="*/ 219763 h 230868"/>
                  <a:gd name="connsiteX3" fmla="*/ 11106 w 574489"/>
                  <a:gd name="connsiteY3" fmla="*/ 198017 h 230868"/>
                  <a:gd name="connsiteX4" fmla="*/ 11186 w 574489"/>
                  <a:gd name="connsiteY4" fmla="*/ 198017 h 230868"/>
                  <a:gd name="connsiteX5" fmla="*/ 551721 w 574489"/>
                  <a:gd name="connsiteY5" fmla="*/ 1022 h 230868"/>
                  <a:gd name="connsiteX6" fmla="*/ 573467 w 574489"/>
                  <a:gd name="connsiteY6" fmla="*/ 11176 h 230868"/>
                  <a:gd name="connsiteX7" fmla="*/ 563313 w 574489"/>
                  <a:gd name="connsiteY7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89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665" y="19890"/>
                      <a:pt x="572108" y="29644"/>
                      <a:pt x="563313" y="328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77BE239-2D0E-8BA6-398C-A6D9614AA2FC}"/>
                </a:ext>
              </a:extLst>
            </p:cNvPr>
            <p:cNvGrpSpPr/>
            <p:nvPr/>
          </p:nvGrpSpPr>
          <p:grpSpPr>
            <a:xfrm>
              <a:off x="7222665" y="4737582"/>
              <a:ext cx="2668572" cy="2298830"/>
              <a:chOff x="7222665" y="4737582"/>
              <a:chExt cx="2668572" cy="2298830"/>
            </a:xfrm>
          </p:grpSpPr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D5F02F34-EC38-C558-1353-236AA030EBC0}"/>
                  </a:ext>
                </a:extLst>
              </p:cNvPr>
              <p:cNvSpPr/>
              <p:nvPr/>
            </p:nvSpPr>
            <p:spPr>
              <a:xfrm>
                <a:off x="7222665" y="4737582"/>
                <a:ext cx="2668572" cy="2298830"/>
              </a:xfrm>
              <a:custGeom>
                <a:avLst/>
                <a:gdLst>
                  <a:gd name="connsiteX0" fmla="*/ 32389 w 1540076"/>
                  <a:gd name="connsiteY0" fmla="*/ 420781 h 1326692"/>
                  <a:gd name="connsiteX1" fmla="*/ 2968 w 1540076"/>
                  <a:gd name="connsiteY1" fmla="*/ 483861 h 1326692"/>
                  <a:gd name="connsiteX2" fmla="*/ 298299 w 1540076"/>
                  <a:gd name="connsiteY2" fmla="*/ 1294304 h 1326692"/>
                  <a:gd name="connsiteX3" fmla="*/ 361379 w 1540076"/>
                  <a:gd name="connsiteY3" fmla="*/ 1323725 h 1326692"/>
                  <a:gd name="connsiteX4" fmla="*/ 1507687 w 1540076"/>
                  <a:gd name="connsiteY4" fmla="*/ 905911 h 1326692"/>
                  <a:gd name="connsiteX5" fmla="*/ 1537109 w 1540076"/>
                  <a:gd name="connsiteY5" fmla="*/ 842832 h 1326692"/>
                  <a:gd name="connsiteX6" fmla="*/ 1241857 w 1540076"/>
                  <a:gd name="connsiteY6" fmla="*/ 32389 h 1326692"/>
                  <a:gd name="connsiteX7" fmla="*/ 1178777 w 1540076"/>
                  <a:gd name="connsiteY7" fmla="*/ 2968 h 1326692"/>
                  <a:gd name="connsiteX8" fmla="*/ 32389 w 1540076"/>
                  <a:gd name="connsiteY8" fmla="*/ 420781 h 132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0076" h="1326692">
                    <a:moveTo>
                      <a:pt x="32389" y="420781"/>
                    </a:moveTo>
                    <a:cubicBezTo>
                      <a:pt x="6885" y="430135"/>
                      <a:pt x="-6307" y="458357"/>
                      <a:pt x="2968" y="483861"/>
                    </a:cubicBezTo>
                    <a:lnTo>
                      <a:pt x="298299" y="1294304"/>
                    </a:lnTo>
                    <a:cubicBezTo>
                      <a:pt x="307653" y="1319807"/>
                      <a:pt x="335875" y="1332999"/>
                      <a:pt x="361379" y="1323725"/>
                    </a:cubicBezTo>
                    <a:lnTo>
                      <a:pt x="1507687" y="905911"/>
                    </a:lnTo>
                    <a:cubicBezTo>
                      <a:pt x="1533191" y="896557"/>
                      <a:pt x="1546383" y="868335"/>
                      <a:pt x="1537109" y="842832"/>
                    </a:cubicBezTo>
                    <a:lnTo>
                      <a:pt x="1241857" y="32389"/>
                    </a:lnTo>
                    <a:cubicBezTo>
                      <a:pt x="1232503" y="6885"/>
                      <a:pt x="1204281" y="-6307"/>
                      <a:pt x="1178777" y="2968"/>
                    </a:cubicBezTo>
                    <a:lnTo>
                      <a:pt x="32389" y="420781"/>
                    </a:lnTo>
                    <a:close/>
                  </a:path>
                </a:pathLst>
              </a:custGeom>
              <a:solidFill>
                <a:srgbClr val="CCCCCC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7F79DE11-1A42-5E34-5C8B-62366D29F43A}"/>
                  </a:ext>
                </a:extLst>
              </p:cNvPr>
              <p:cNvSpPr/>
              <p:nvPr/>
            </p:nvSpPr>
            <p:spPr>
              <a:xfrm>
                <a:off x="7292765" y="4807821"/>
                <a:ext cx="2324243" cy="2140203"/>
              </a:xfrm>
              <a:custGeom>
                <a:avLst/>
                <a:gdLst>
                  <a:gd name="connsiteX0" fmla="*/ 1040703 w 1341358"/>
                  <a:gd name="connsiteY0" fmla="*/ 976185 h 1235146"/>
                  <a:gd name="connsiteX1" fmla="*/ 338991 w 1341358"/>
                  <a:gd name="connsiteY1" fmla="*/ 1231941 h 1235146"/>
                  <a:gd name="connsiteX2" fmla="*/ 271114 w 1341358"/>
                  <a:gd name="connsiteY2" fmla="*/ 1200282 h 1235146"/>
                  <a:gd name="connsiteX3" fmla="*/ 3205 w 1341358"/>
                  <a:gd name="connsiteY3" fmla="*/ 465231 h 1235146"/>
                  <a:gd name="connsiteX4" fmla="*/ 34865 w 1341358"/>
                  <a:gd name="connsiteY4" fmla="*/ 397354 h 1235146"/>
                  <a:gd name="connsiteX5" fmla="*/ 1116415 w 1341358"/>
                  <a:gd name="connsiteY5" fmla="*/ 3205 h 1235146"/>
                  <a:gd name="connsiteX6" fmla="*/ 1184292 w 1341358"/>
                  <a:gd name="connsiteY6" fmla="*/ 34865 h 1235146"/>
                  <a:gd name="connsiteX7" fmla="*/ 1313729 w 1341358"/>
                  <a:gd name="connsiteY7" fmla="*/ 389999 h 1235146"/>
                  <a:gd name="connsiteX8" fmla="*/ 1040703 w 1341358"/>
                  <a:gd name="connsiteY8" fmla="*/ 976185 h 123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1358" h="1235146">
                    <a:moveTo>
                      <a:pt x="1040703" y="976185"/>
                    </a:moveTo>
                    <a:lnTo>
                      <a:pt x="338991" y="1231941"/>
                    </a:lnTo>
                    <a:cubicBezTo>
                      <a:pt x="311489" y="1241935"/>
                      <a:pt x="281108" y="1227784"/>
                      <a:pt x="271114" y="1200282"/>
                    </a:cubicBezTo>
                    <a:lnTo>
                      <a:pt x="3205" y="465231"/>
                    </a:lnTo>
                    <a:cubicBezTo>
                      <a:pt x="-6788" y="437728"/>
                      <a:pt x="7363" y="407348"/>
                      <a:pt x="34865" y="397354"/>
                    </a:cubicBezTo>
                    <a:lnTo>
                      <a:pt x="1116415" y="3205"/>
                    </a:lnTo>
                    <a:cubicBezTo>
                      <a:pt x="1143917" y="-6788"/>
                      <a:pt x="1174298" y="7363"/>
                      <a:pt x="1184292" y="34865"/>
                    </a:cubicBezTo>
                    <a:lnTo>
                      <a:pt x="1313729" y="389999"/>
                    </a:lnTo>
                    <a:cubicBezTo>
                      <a:pt x="1399914" y="627207"/>
                      <a:pt x="1277752" y="889520"/>
                      <a:pt x="1040703" y="976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9469E81F-0D6C-5BDB-93C9-653A59DFE535}"/>
                  </a:ext>
                </a:extLst>
              </p:cNvPr>
              <p:cNvSpPr/>
              <p:nvPr/>
            </p:nvSpPr>
            <p:spPr>
              <a:xfrm>
                <a:off x="7892773" y="5522273"/>
                <a:ext cx="347741" cy="163979"/>
              </a:xfrm>
              <a:custGeom>
                <a:avLst/>
                <a:gdLst>
                  <a:gd name="connsiteX0" fmla="*/ 189552 w 200687"/>
                  <a:gd name="connsiteY0" fmla="*/ 32842 h 94635"/>
                  <a:gd name="connsiteX1" fmla="*/ 22778 w 200687"/>
                  <a:gd name="connsiteY1" fmla="*/ 93603 h 94635"/>
                  <a:gd name="connsiteX2" fmla="*/ 1032 w 200687"/>
                  <a:gd name="connsiteY2" fmla="*/ 83530 h 94635"/>
                  <a:gd name="connsiteX3" fmla="*/ 11106 w 200687"/>
                  <a:gd name="connsiteY3" fmla="*/ 61784 h 94635"/>
                  <a:gd name="connsiteX4" fmla="*/ 11186 w 200687"/>
                  <a:gd name="connsiteY4" fmla="*/ 61784 h 94635"/>
                  <a:gd name="connsiteX5" fmla="*/ 177959 w 200687"/>
                  <a:gd name="connsiteY5" fmla="*/ 1022 h 94635"/>
                  <a:gd name="connsiteX6" fmla="*/ 199705 w 200687"/>
                  <a:gd name="connsiteY6" fmla="*/ 11176 h 94635"/>
                  <a:gd name="connsiteX7" fmla="*/ 189552 w 200687"/>
                  <a:gd name="connsiteY7" fmla="*/ 32842 h 9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687" h="94635">
                    <a:moveTo>
                      <a:pt x="189552" y="32842"/>
                    </a:moveTo>
                    <a:lnTo>
                      <a:pt x="22778" y="93603"/>
                    </a:lnTo>
                    <a:cubicBezTo>
                      <a:pt x="13984" y="96801"/>
                      <a:pt x="4230" y="92324"/>
                      <a:pt x="1032" y="83530"/>
                    </a:cubicBezTo>
                    <a:cubicBezTo>
                      <a:pt x="-2166" y="74735"/>
                      <a:pt x="2311" y="64981"/>
                      <a:pt x="11106" y="61784"/>
                    </a:cubicBezTo>
                    <a:cubicBezTo>
                      <a:pt x="11106" y="61784"/>
                      <a:pt x="11186" y="61784"/>
                      <a:pt x="11186" y="61784"/>
                    </a:cubicBezTo>
                    <a:lnTo>
                      <a:pt x="177959" y="1022"/>
                    </a:lnTo>
                    <a:cubicBezTo>
                      <a:pt x="186753" y="-2176"/>
                      <a:pt x="196507" y="2381"/>
                      <a:pt x="199705" y="11176"/>
                    </a:cubicBezTo>
                    <a:cubicBezTo>
                      <a:pt x="202823" y="19970"/>
                      <a:pt x="198266" y="29644"/>
                      <a:pt x="189552" y="328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8A935355-2A2F-F36C-CD7E-F757780C6C22}"/>
                  </a:ext>
                </a:extLst>
              </p:cNvPr>
              <p:cNvSpPr/>
              <p:nvPr/>
            </p:nvSpPr>
            <p:spPr>
              <a:xfrm>
                <a:off x="7933933" y="5398979"/>
                <a:ext cx="995294" cy="400159"/>
              </a:xfrm>
              <a:custGeom>
                <a:avLst/>
                <a:gdLst>
                  <a:gd name="connsiteX0" fmla="*/ 563304 w 574400"/>
                  <a:gd name="connsiteY0" fmla="*/ 32922 h 230938"/>
                  <a:gd name="connsiteX1" fmla="*/ 22768 w 574400"/>
                  <a:gd name="connsiteY1" fmla="*/ 229916 h 230938"/>
                  <a:gd name="connsiteX2" fmla="*/ 1022 w 574400"/>
                  <a:gd name="connsiteY2" fmla="*/ 219763 h 230938"/>
                  <a:gd name="connsiteX3" fmla="*/ 11176 w 574400"/>
                  <a:gd name="connsiteY3" fmla="*/ 198017 h 230938"/>
                  <a:gd name="connsiteX4" fmla="*/ 551711 w 574400"/>
                  <a:gd name="connsiteY4" fmla="*/ 1022 h 230938"/>
                  <a:gd name="connsiteX5" fmla="*/ 573377 w 574400"/>
                  <a:gd name="connsiteY5" fmla="*/ 11176 h 230938"/>
                  <a:gd name="connsiteX6" fmla="*/ 563304 w 574400"/>
                  <a:gd name="connsiteY6" fmla="*/ 32922 h 230938"/>
                  <a:gd name="connsiteX7" fmla="*/ 563304 w 574400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00" h="230938">
                    <a:moveTo>
                      <a:pt x="563304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377" y="11176"/>
                    </a:cubicBezTo>
                    <a:cubicBezTo>
                      <a:pt x="576575" y="20050"/>
                      <a:pt x="572018" y="29724"/>
                      <a:pt x="563304" y="32922"/>
                    </a:cubicBezTo>
                    <a:lnTo>
                      <a:pt x="563304" y="32922"/>
                    </a:lnTo>
                    <a:close/>
                  </a:path>
                </a:pathLst>
              </a:custGeom>
              <a:solidFill>
                <a:schemeClr val="accent4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3E39E77F-8710-7ADF-1C9F-E8A944CF8A0C}"/>
                  </a:ext>
                </a:extLst>
              </p:cNvPr>
              <p:cNvSpPr/>
              <p:nvPr/>
            </p:nvSpPr>
            <p:spPr>
              <a:xfrm>
                <a:off x="7981155" y="5528645"/>
                <a:ext cx="995392" cy="400037"/>
              </a:xfrm>
              <a:custGeom>
                <a:avLst/>
                <a:gdLst>
                  <a:gd name="connsiteX0" fmla="*/ 563313 w 574457"/>
                  <a:gd name="connsiteY0" fmla="*/ 32842 h 230868"/>
                  <a:gd name="connsiteX1" fmla="*/ 22778 w 574457"/>
                  <a:gd name="connsiteY1" fmla="*/ 229836 h 230868"/>
                  <a:gd name="connsiteX2" fmla="*/ 1032 w 574457"/>
                  <a:gd name="connsiteY2" fmla="*/ 219763 h 230868"/>
                  <a:gd name="connsiteX3" fmla="*/ 11106 w 574457"/>
                  <a:gd name="connsiteY3" fmla="*/ 198017 h 230868"/>
                  <a:gd name="connsiteX4" fmla="*/ 11186 w 574457"/>
                  <a:gd name="connsiteY4" fmla="*/ 198017 h 230868"/>
                  <a:gd name="connsiteX5" fmla="*/ 551721 w 574457"/>
                  <a:gd name="connsiteY5" fmla="*/ 1022 h 230868"/>
                  <a:gd name="connsiteX6" fmla="*/ 573467 w 574457"/>
                  <a:gd name="connsiteY6" fmla="*/ 11176 h 230868"/>
                  <a:gd name="connsiteX7" fmla="*/ 563313 w 574457"/>
                  <a:gd name="connsiteY7" fmla="*/ 32842 h 230868"/>
                  <a:gd name="connsiteX8" fmla="*/ 563313 w 574457"/>
                  <a:gd name="connsiteY8" fmla="*/ 32842 h 230868"/>
                  <a:gd name="connsiteX9" fmla="*/ 563313 w 574457"/>
                  <a:gd name="connsiteY9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457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585" y="19890"/>
                      <a:pt x="572108" y="29644"/>
                      <a:pt x="563313" y="32842"/>
                    </a:cubicBezTo>
                    <a:lnTo>
                      <a:pt x="563313" y="32842"/>
                    </a:lnTo>
                    <a:lnTo>
                      <a:pt x="563313" y="32842"/>
                    </a:lnTo>
                    <a:close/>
                  </a:path>
                </a:pathLst>
              </a:custGeom>
              <a:solidFill>
                <a:schemeClr val="accent4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6B8A2F10-9D54-0BC7-1CEB-82EB2F515B4A}"/>
                  </a:ext>
                </a:extLst>
              </p:cNvPr>
              <p:cNvSpPr/>
              <p:nvPr/>
            </p:nvSpPr>
            <p:spPr>
              <a:xfrm>
                <a:off x="8028272" y="5658034"/>
                <a:ext cx="995430" cy="400159"/>
              </a:xfrm>
              <a:custGeom>
                <a:avLst/>
                <a:gdLst>
                  <a:gd name="connsiteX0" fmla="*/ 563303 w 574479"/>
                  <a:gd name="connsiteY0" fmla="*/ 32922 h 230938"/>
                  <a:gd name="connsiteX1" fmla="*/ 22768 w 574479"/>
                  <a:gd name="connsiteY1" fmla="*/ 229916 h 230938"/>
                  <a:gd name="connsiteX2" fmla="*/ 1022 w 574479"/>
                  <a:gd name="connsiteY2" fmla="*/ 219763 h 230938"/>
                  <a:gd name="connsiteX3" fmla="*/ 11176 w 574479"/>
                  <a:gd name="connsiteY3" fmla="*/ 198017 h 230938"/>
                  <a:gd name="connsiteX4" fmla="*/ 551711 w 574479"/>
                  <a:gd name="connsiteY4" fmla="*/ 1022 h 230938"/>
                  <a:gd name="connsiteX5" fmla="*/ 573457 w 574479"/>
                  <a:gd name="connsiteY5" fmla="*/ 11176 h 230938"/>
                  <a:gd name="connsiteX6" fmla="*/ 563303 w 574479"/>
                  <a:gd name="connsiteY6" fmla="*/ 32922 h 230938"/>
                  <a:gd name="connsiteX7" fmla="*/ 563303 w 574479"/>
                  <a:gd name="connsiteY7" fmla="*/ 32922 h 2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79" h="230938">
                    <a:moveTo>
                      <a:pt x="563303" y="32922"/>
                    </a:moveTo>
                    <a:lnTo>
                      <a:pt x="22768" y="229916"/>
                    </a:lnTo>
                    <a:cubicBezTo>
                      <a:pt x="13974" y="233114"/>
                      <a:pt x="4220" y="228557"/>
                      <a:pt x="1022" y="219763"/>
                    </a:cubicBezTo>
                    <a:cubicBezTo>
                      <a:pt x="-2176" y="210968"/>
                      <a:pt x="2381" y="201215"/>
                      <a:pt x="11176" y="198017"/>
                    </a:cubicBezTo>
                    <a:lnTo>
                      <a:pt x="551711" y="1022"/>
                    </a:lnTo>
                    <a:cubicBezTo>
                      <a:pt x="560505" y="-2176"/>
                      <a:pt x="570259" y="2381"/>
                      <a:pt x="573457" y="11176"/>
                    </a:cubicBezTo>
                    <a:cubicBezTo>
                      <a:pt x="576655" y="19970"/>
                      <a:pt x="572098" y="29724"/>
                      <a:pt x="563303" y="32922"/>
                    </a:cubicBezTo>
                    <a:lnTo>
                      <a:pt x="563303" y="32922"/>
                    </a:lnTo>
                    <a:close/>
                  </a:path>
                </a:pathLst>
              </a:custGeom>
              <a:solidFill>
                <a:schemeClr val="accent4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F77E477B-FBFB-6298-14BA-64EDCF73B993}"/>
                  </a:ext>
                </a:extLst>
              </p:cNvPr>
              <p:cNvSpPr/>
              <p:nvPr/>
            </p:nvSpPr>
            <p:spPr>
              <a:xfrm>
                <a:off x="8075495" y="5787700"/>
                <a:ext cx="995448" cy="400037"/>
              </a:xfrm>
              <a:custGeom>
                <a:avLst/>
                <a:gdLst>
                  <a:gd name="connsiteX0" fmla="*/ 563313 w 574489"/>
                  <a:gd name="connsiteY0" fmla="*/ 32842 h 230868"/>
                  <a:gd name="connsiteX1" fmla="*/ 22778 w 574489"/>
                  <a:gd name="connsiteY1" fmla="*/ 229836 h 230868"/>
                  <a:gd name="connsiteX2" fmla="*/ 1032 w 574489"/>
                  <a:gd name="connsiteY2" fmla="*/ 219763 h 230868"/>
                  <a:gd name="connsiteX3" fmla="*/ 11106 w 574489"/>
                  <a:gd name="connsiteY3" fmla="*/ 198017 h 230868"/>
                  <a:gd name="connsiteX4" fmla="*/ 11186 w 574489"/>
                  <a:gd name="connsiteY4" fmla="*/ 198017 h 230868"/>
                  <a:gd name="connsiteX5" fmla="*/ 551721 w 574489"/>
                  <a:gd name="connsiteY5" fmla="*/ 1022 h 230868"/>
                  <a:gd name="connsiteX6" fmla="*/ 573467 w 574489"/>
                  <a:gd name="connsiteY6" fmla="*/ 11176 h 230868"/>
                  <a:gd name="connsiteX7" fmla="*/ 563313 w 574489"/>
                  <a:gd name="connsiteY7" fmla="*/ 32842 h 2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4489" h="230868">
                    <a:moveTo>
                      <a:pt x="563313" y="32842"/>
                    </a:moveTo>
                    <a:lnTo>
                      <a:pt x="22778" y="229836"/>
                    </a:lnTo>
                    <a:cubicBezTo>
                      <a:pt x="13984" y="233034"/>
                      <a:pt x="4230" y="228557"/>
                      <a:pt x="1032" y="219763"/>
                    </a:cubicBezTo>
                    <a:cubicBezTo>
                      <a:pt x="-2166" y="210968"/>
                      <a:pt x="2311" y="201215"/>
                      <a:pt x="11106" y="198017"/>
                    </a:cubicBezTo>
                    <a:cubicBezTo>
                      <a:pt x="11106" y="198017"/>
                      <a:pt x="11186" y="198017"/>
                      <a:pt x="11186" y="198017"/>
                    </a:cubicBezTo>
                    <a:lnTo>
                      <a:pt x="551721" y="1022"/>
                    </a:lnTo>
                    <a:cubicBezTo>
                      <a:pt x="560515" y="-2176"/>
                      <a:pt x="570269" y="2381"/>
                      <a:pt x="573467" y="11176"/>
                    </a:cubicBezTo>
                    <a:cubicBezTo>
                      <a:pt x="576665" y="19890"/>
                      <a:pt x="572108" y="29644"/>
                      <a:pt x="563313" y="328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91" cap="flat">
                <a:noFill/>
                <a:prstDash val="solid"/>
                <a:miter/>
              </a:ln>
              <a:scene3d>
                <a:camera prst="isometricTopUp"/>
                <a:lightRig rig="threePt" dir="t"/>
              </a:scene3d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0034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39E0DB-900C-FF3B-D292-5B710D47B3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94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86DBC13-30D5-09D8-95FF-4807B6C6B878}"/>
              </a:ext>
            </a:extLst>
          </p:cNvPr>
          <p:cNvSpPr/>
          <p:nvPr/>
        </p:nvSpPr>
        <p:spPr>
          <a:xfrm>
            <a:off x="695325" y="392850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晶澄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D33176-1AB1-D3B9-1CFE-9CB3068CEE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34290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725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976FB59-3FFA-E07C-590C-C050CF122CF5}"/>
              </a:ext>
            </a:extLst>
          </p:cNvPr>
          <p:cNvSpPr txBox="1"/>
          <p:nvPr/>
        </p:nvSpPr>
        <p:spPr>
          <a:xfrm>
            <a:off x="5157282" y="1393170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3" name="组合 4">
            <a:extLst>
              <a:ext uri="{FF2B5EF4-FFF2-40B4-BE49-F238E27FC236}">
                <a16:creationId xmlns:a16="http://schemas.microsoft.com/office/drawing/2014/main" id="{3593EBCD-21E8-B0CC-DB7C-87EF3F102369}"/>
              </a:ext>
            </a:extLst>
          </p:cNvPr>
          <p:cNvGrpSpPr>
            <a:grpSpLocks/>
          </p:cNvGrpSpPr>
          <p:nvPr/>
        </p:nvGrpSpPr>
        <p:grpSpPr bwMode="auto">
          <a:xfrm>
            <a:off x="5304000" y="2455127"/>
            <a:ext cx="1584000" cy="46039"/>
            <a:chOff x="2435703" y="480263"/>
            <a:chExt cx="4402064" cy="45719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1A5872E-44EA-AD15-7BF1-71010278A315}"/>
                </a:ext>
              </a:extLst>
            </p:cNvPr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B33688C-48F1-5D85-1E15-3DA8A0DA4783}"/>
                </a:ext>
              </a:extLst>
            </p:cNvPr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7F7327F-051B-ECB3-D9C4-4AC2D5BE3A88}"/>
                </a:ext>
              </a:extLst>
            </p:cNvPr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9AD85F4-8946-F8A0-1935-E14E74D09330}"/>
                </a:ext>
              </a:extLst>
            </p:cNvPr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B27D990-8F7A-DAD2-7D02-0BD4BEEB00DF}"/>
              </a:ext>
            </a:extLst>
          </p:cNvPr>
          <p:cNvGrpSpPr/>
          <p:nvPr/>
        </p:nvGrpSpPr>
        <p:grpSpPr>
          <a:xfrm>
            <a:off x="1270011" y="3203171"/>
            <a:ext cx="4437904" cy="2651840"/>
            <a:chOff x="1348068" y="3203171"/>
            <a:chExt cx="4437904" cy="265184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364DCC5F-CAA0-B9FC-090F-918E4E2EC65E}"/>
                </a:ext>
              </a:extLst>
            </p:cNvPr>
            <p:cNvSpPr/>
            <p:nvPr/>
          </p:nvSpPr>
          <p:spPr>
            <a:xfrm>
              <a:off x="1752834" y="3203171"/>
              <a:ext cx="3628372" cy="2651840"/>
            </a:xfrm>
            <a:prstGeom prst="roundRect">
              <a:avLst>
                <a:gd name="adj" fmla="val 790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D6B6D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" name="对角圆角矩形 4">
              <a:extLst>
                <a:ext uri="{FF2B5EF4-FFF2-40B4-BE49-F238E27FC236}">
                  <a16:creationId xmlns:a16="http://schemas.microsoft.com/office/drawing/2014/main" id="{591DE073-28DF-13AA-7AAC-24FC7970B8CD}"/>
                </a:ext>
              </a:extLst>
            </p:cNvPr>
            <p:cNvSpPr/>
            <p:nvPr/>
          </p:nvSpPr>
          <p:spPr>
            <a:xfrm rot="5400000">
              <a:off x="2449415" y="2278857"/>
              <a:ext cx="2235210" cy="443790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2B42D6E-877A-8CD0-07FD-94B85E2FAFD5}"/>
                </a:ext>
              </a:extLst>
            </p:cNvPr>
            <p:cNvSpPr txBox="1"/>
            <p:nvPr/>
          </p:nvSpPr>
          <p:spPr>
            <a:xfrm>
              <a:off x="2567388" y="3863367"/>
              <a:ext cx="1999265" cy="58477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n-ea"/>
                  <a:cs typeface="+mn-cs"/>
                </a:rPr>
                <a:t>盘点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n-ea"/>
                  <a:cs typeface="+mn-cs"/>
                </a:rPr>
                <a:t>20XX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4335A84-6EDC-483F-4D0E-1D88C96B9854}"/>
                </a:ext>
              </a:extLst>
            </p:cNvPr>
            <p:cNvSpPr txBox="1"/>
            <p:nvPr/>
          </p:nvSpPr>
          <p:spPr>
            <a:xfrm>
              <a:off x="1930781" y="4581440"/>
              <a:ext cx="32724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根据需要添加内容，建议跟标题相关，尽量简洁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268EADD-EEE4-DD06-6FB1-04B9EADCD9A7}"/>
              </a:ext>
            </a:extLst>
          </p:cNvPr>
          <p:cNvGrpSpPr/>
          <p:nvPr/>
        </p:nvGrpSpPr>
        <p:grpSpPr>
          <a:xfrm>
            <a:off x="6573640" y="3203171"/>
            <a:ext cx="4437904" cy="2651840"/>
            <a:chOff x="6531306" y="3184235"/>
            <a:chExt cx="4437904" cy="265184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B8909860-CA99-1CCA-58D6-D77210B87685}"/>
                </a:ext>
              </a:extLst>
            </p:cNvPr>
            <p:cNvSpPr/>
            <p:nvPr/>
          </p:nvSpPr>
          <p:spPr>
            <a:xfrm>
              <a:off x="6936073" y="3184235"/>
              <a:ext cx="3628372" cy="2651840"/>
            </a:xfrm>
            <a:prstGeom prst="roundRect">
              <a:avLst>
                <a:gd name="adj" fmla="val 7906"/>
              </a:avLst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" name="对角圆角矩形 4">
              <a:extLst>
                <a:ext uri="{FF2B5EF4-FFF2-40B4-BE49-F238E27FC236}">
                  <a16:creationId xmlns:a16="http://schemas.microsoft.com/office/drawing/2014/main" id="{E4E07D17-E55E-0905-5B8E-32D9808F5E03}"/>
                </a:ext>
              </a:extLst>
            </p:cNvPr>
            <p:cNvSpPr/>
            <p:nvPr/>
          </p:nvSpPr>
          <p:spPr>
            <a:xfrm rot="5400000">
              <a:off x="7632653" y="2259921"/>
              <a:ext cx="2235210" cy="443790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28FDC05-2269-EE0A-85FF-CA4D60B3C7CB}"/>
                </a:ext>
              </a:extLst>
            </p:cNvPr>
            <p:cNvSpPr txBox="1"/>
            <p:nvPr/>
          </p:nvSpPr>
          <p:spPr>
            <a:xfrm>
              <a:off x="7750631" y="3858902"/>
              <a:ext cx="1999265" cy="58477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ED16C"/>
                  </a:solidFill>
                  <a:effectLst/>
                  <a:uLnTx/>
                  <a:uFillTx/>
                  <a:latin typeface="+mn-ea"/>
                  <a:cs typeface="+mn-cs"/>
                </a:rPr>
                <a:t>规划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ED16C"/>
                  </a:solidFill>
                  <a:effectLst/>
                  <a:uLnTx/>
                  <a:uFillTx/>
                  <a:latin typeface="+mn-ea"/>
                  <a:cs typeface="+mn-cs"/>
                </a:rPr>
                <a:t>20XX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ED16C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DFAE3BB-C56B-BFBE-770E-CD28B37407E9}"/>
                </a:ext>
              </a:extLst>
            </p:cNvPr>
            <p:cNvSpPr txBox="1"/>
            <p:nvPr/>
          </p:nvSpPr>
          <p:spPr>
            <a:xfrm>
              <a:off x="7113634" y="4581440"/>
              <a:ext cx="32724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根据需要添加内容，建议跟标题相关，尽量简洁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2B89F5B-C168-A176-5730-038C7F15B910}"/>
              </a:ext>
            </a:extLst>
          </p:cNvPr>
          <p:cNvSpPr txBox="1"/>
          <p:nvPr/>
        </p:nvSpPr>
        <p:spPr>
          <a:xfrm>
            <a:off x="2807804" y="1021925"/>
            <a:ext cx="6576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8000" spc="-300" dirty="0">
                <a:ln>
                  <a:gradFill>
                    <a:gsLst>
                      <a:gs pos="0">
                        <a:schemeClr val="bg1"/>
                      </a:gs>
                      <a:gs pos="78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CONTENTS</a:t>
            </a:r>
            <a:endParaRPr lang="zh-CN" altLang="en-US" sz="8000" spc="-300" dirty="0">
              <a:ln>
                <a:gradFill>
                  <a:gsLst>
                    <a:gs pos="0">
                      <a:schemeClr val="bg1"/>
                    </a:gs>
                    <a:gs pos="78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596433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17A41B-D307-4CCC-ABAF-29E89A552D08}"/>
              </a:ext>
            </a:extLst>
          </p:cNvPr>
          <p:cNvSpPr txBox="1"/>
          <p:nvPr/>
        </p:nvSpPr>
        <p:spPr>
          <a:xfrm>
            <a:off x="659610" y="2705725"/>
            <a:ext cx="518603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+mj-ea"/>
                <a:ea typeface="+mj-ea"/>
              </a:rPr>
              <a:t>盘点</a:t>
            </a:r>
            <a:r>
              <a:rPr lang="en-US" altLang="zh-CN" sz="8800" b="1" dirty="0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endParaRPr lang="zh-CN" altLang="en-US" sz="8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638A138-5799-5CE7-1481-1F5617E23691}"/>
              </a:ext>
            </a:extLst>
          </p:cNvPr>
          <p:cNvGrpSpPr/>
          <p:nvPr/>
        </p:nvGrpSpPr>
        <p:grpSpPr>
          <a:xfrm>
            <a:off x="3164969" y="0"/>
            <a:ext cx="9027032" cy="6858000"/>
            <a:chOff x="3164969" y="0"/>
            <a:chExt cx="9027032" cy="685800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968E394-BF66-F8EE-444F-AA671AF1CE5D}"/>
                </a:ext>
              </a:extLst>
            </p:cNvPr>
            <p:cNvSpPr/>
            <p:nvPr/>
          </p:nvSpPr>
          <p:spPr>
            <a:xfrm>
              <a:off x="3164969" y="0"/>
              <a:ext cx="8201098" cy="6858000"/>
            </a:xfrm>
            <a:custGeom>
              <a:avLst/>
              <a:gdLst>
                <a:gd name="connsiteX0" fmla="*/ 0 w 8201098"/>
                <a:gd name="connsiteY0" fmla="*/ 0 h 6858000"/>
                <a:gd name="connsiteX1" fmla="*/ 8201098 w 8201098"/>
                <a:gd name="connsiteY1" fmla="*/ 0 h 6858000"/>
                <a:gd name="connsiteX2" fmla="*/ 8201098 w 8201098"/>
                <a:gd name="connsiteY2" fmla="*/ 6858000 h 6858000"/>
                <a:gd name="connsiteX3" fmla="*/ 482172 w 8201098"/>
                <a:gd name="connsiteY3" fmla="*/ 6858000 h 6858000"/>
                <a:gd name="connsiteX4" fmla="*/ 561073 w 8201098"/>
                <a:gd name="connsiteY4" fmla="*/ 6745973 h 6858000"/>
                <a:gd name="connsiteX5" fmla="*/ 1045298 w 8201098"/>
                <a:gd name="connsiteY5" fmla="*/ 6169071 h 6858000"/>
                <a:gd name="connsiteX6" fmla="*/ 2286966 w 8201098"/>
                <a:gd name="connsiteY6" fmla="*/ 5478000 h 6858000"/>
                <a:gd name="connsiteX7" fmla="*/ 3013087 w 8201098"/>
                <a:gd name="connsiteY7" fmla="*/ 4181059 h 6858000"/>
                <a:gd name="connsiteX8" fmla="*/ 4331833 w 8201098"/>
                <a:gd name="connsiteY8" fmla="*/ 3252137 h 6858000"/>
                <a:gd name="connsiteX9" fmla="*/ 2875124 w 8201098"/>
                <a:gd name="connsiteY9" fmla="*/ 2628518 h 6858000"/>
                <a:gd name="connsiteX10" fmla="*/ 2127219 w 8201098"/>
                <a:gd name="connsiteY10" fmla="*/ 1104375 h 6858000"/>
                <a:gd name="connsiteX11" fmla="*/ 515229 w 8201098"/>
                <a:gd name="connsiteY11" fmla="*/ 631039 h 6858000"/>
                <a:gd name="connsiteX12" fmla="*/ 38073 w 8201098"/>
                <a:gd name="connsiteY12" fmla="*/ 614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1098" h="6858000">
                  <a:moveTo>
                    <a:pt x="0" y="0"/>
                  </a:moveTo>
                  <a:lnTo>
                    <a:pt x="8201098" y="0"/>
                  </a:lnTo>
                  <a:lnTo>
                    <a:pt x="8201098" y="6858000"/>
                  </a:lnTo>
                  <a:lnTo>
                    <a:pt x="482172" y="6858000"/>
                  </a:lnTo>
                  <a:lnTo>
                    <a:pt x="561073" y="6745973"/>
                  </a:lnTo>
                  <a:cubicBezTo>
                    <a:pt x="733068" y="6498506"/>
                    <a:pt x="902343" y="6257600"/>
                    <a:pt x="1045298" y="6169071"/>
                  </a:cubicBezTo>
                  <a:cubicBezTo>
                    <a:pt x="1480972" y="5899270"/>
                    <a:pt x="1959001" y="5809336"/>
                    <a:pt x="2286966" y="5478000"/>
                  </a:cubicBezTo>
                  <a:cubicBezTo>
                    <a:pt x="2614931" y="5146665"/>
                    <a:pt x="2672277" y="4552036"/>
                    <a:pt x="3013087" y="4181059"/>
                  </a:cubicBezTo>
                  <a:cubicBezTo>
                    <a:pt x="3353898" y="3810082"/>
                    <a:pt x="4329891" y="3246985"/>
                    <a:pt x="4331833" y="3252137"/>
                  </a:cubicBezTo>
                  <a:cubicBezTo>
                    <a:pt x="4340012" y="3273832"/>
                    <a:pt x="3242560" y="2986478"/>
                    <a:pt x="2875124" y="2628518"/>
                  </a:cubicBezTo>
                  <a:cubicBezTo>
                    <a:pt x="2507688" y="2270558"/>
                    <a:pt x="2520535" y="1437288"/>
                    <a:pt x="2127219" y="1104375"/>
                  </a:cubicBezTo>
                  <a:cubicBezTo>
                    <a:pt x="1733903" y="771462"/>
                    <a:pt x="953323" y="817218"/>
                    <a:pt x="515229" y="631039"/>
                  </a:cubicBezTo>
                  <a:cubicBezTo>
                    <a:pt x="350944" y="561223"/>
                    <a:pt x="186659" y="301702"/>
                    <a:pt x="38073" y="61400"/>
                  </a:cubicBezTo>
                  <a:close/>
                </a:path>
              </a:pathLst>
            </a:cu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BDA6DB8-0EA7-8449-BF10-F8264B74BBF0}"/>
                </a:ext>
              </a:extLst>
            </p:cNvPr>
            <p:cNvSpPr/>
            <p:nvPr/>
          </p:nvSpPr>
          <p:spPr>
            <a:xfrm>
              <a:off x="3604226" y="0"/>
              <a:ext cx="8587774" cy="6858000"/>
            </a:xfrm>
            <a:custGeom>
              <a:avLst/>
              <a:gdLst>
                <a:gd name="connsiteX0" fmla="*/ 0 w 8587774"/>
                <a:gd name="connsiteY0" fmla="*/ 0 h 6858000"/>
                <a:gd name="connsiteX1" fmla="*/ 8587774 w 8587774"/>
                <a:gd name="connsiteY1" fmla="*/ 0 h 6858000"/>
                <a:gd name="connsiteX2" fmla="*/ 8587774 w 8587774"/>
                <a:gd name="connsiteY2" fmla="*/ 6858000 h 6858000"/>
                <a:gd name="connsiteX3" fmla="*/ 435296 w 8587774"/>
                <a:gd name="connsiteY3" fmla="*/ 6858000 h 6858000"/>
                <a:gd name="connsiteX4" fmla="*/ 614946 w 8587774"/>
                <a:gd name="connsiteY4" fmla="*/ 6620887 h 6858000"/>
                <a:gd name="connsiteX5" fmla="*/ 1123177 w 8587774"/>
                <a:gd name="connsiteY5" fmla="*/ 6058023 h 6858000"/>
                <a:gd name="connsiteX6" fmla="*/ 2426398 w 8587774"/>
                <a:gd name="connsiteY6" fmla="*/ 5383768 h 6858000"/>
                <a:gd name="connsiteX7" fmla="*/ 3188516 w 8587774"/>
                <a:gd name="connsiteY7" fmla="*/ 4118386 h 6858000"/>
                <a:gd name="connsiteX8" fmla="*/ 4572637 w 8587774"/>
                <a:gd name="connsiteY8" fmla="*/ 3212068 h 6858000"/>
                <a:gd name="connsiteX9" fmla="*/ 3043713 w 8587774"/>
                <a:gd name="connsiteY9" fmla="*/ 2603623 h 6858000"/>
                <a:gd name="connsiteX10" fmla="*/ 2258733 w 8587774"/>
                <a:gd name="connsiteY10" fmla="*/ 1116568 h 6858000"/>
                <a:gd name="connsiteX11" fmla="*/ 566830 w 8587774"/>
                <a:gd name="connsiteY11" fmla="*/ 654750 h 6858000"/>
                <a:gd name="connsiteX12" fmla="*/ 66019 w 8587774"/>
                <a:gd name="connsiteY12" fmla="*/ 9897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87774" h="6858000">
                  <a:moveTo>
                    <a:pt x="0" y="0"/>
                  </a:moveTo>
                  <a:lnTo>
                    <a:pt x="8587774" y="0"/>
                  </a:lnTo>
                  <a:lnTo>
                    <a:pt x="8587774" y="6858000"/>
                  </a:lnTo>
                  <a:lnTo>
                    <a:pt x="435296" y="6858000"/>
                  </a:lnTo>
                  <a:lnTo>
                    <a:pt x="614946" y="6620887"/>
                  </a:lnTo>
                  <a:cubicBezTo>
                    <a:pt x="795467" y="6379442"/>
                    <a:pt x="973134" y="6144398"/>
                    <a:pt x="1123177" y="6058023"/>
                  </a:cubicBezTo>
                  <a:cubicBezTo>
                    <a:pt x="1580447" y="5794787"/>
                    <a:pt x="2082175" y="5707041"/>
                    <a:pt x="2426398" y="5383768"/>
                  </a:cubicBezTo>
                  <a:cubicBezTo>
                    <a:pt x="2770622" y="5060495"/>
                    <a:pt x="2830809" y="4480336"/>
                    <a:pt x="3188516" y="4118386"/>
                  </a:cubicBezTo>
                  <a:cubicBezTo>
                    <a:pt x="3546222" y="3756436"/>
                    <a:pt x="4570599" y="3207041"/>
                    <a:pt x="4572637" y="3212068"/>
                  </a:cubicBezTo>
                  <a:cubicBezTo>
                    <a:pt x="4581222" y="3233235"/>
                    <a:pt x="3429365" y="2952873"/>
                    <a:pt x="3043713" y="2603623"/>
                  </a:cubicBezTo>
                  <a:cubicBezTo>
                    <a:pt x="2658062" y="2254373"/>
                    <a:pt x="2671546" y="1441380"/>
                    <a:pt x="2258733" y="1116568"/>
                  </a:cubicBezTo>
                  <a:cubicBezTo>
                    <a:pt x="1845918" y="791756"/>
                    <a:pt x="1026641" y="836398"/>
                    <a:pt x="566830" y="654750"/>
                  </a:cubicBezTo>
                  <a:cubicBezTo>
                    <a:pt x="394400" y="586632"/>
                    <a:pt x="221971" y="333426"/>
                    <a:pt x="66019" y="98972"/>
                  </a:cubicBezTo>
                  <a:close/>
                </a:path>
              </a:pathLst>
            </a:cu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A58E6A5-24F2-2E29-71FA-A9B489A24645}"/>
                </a:ext>
              </a:extLst>
            </p:cNvPr>
            <p:cNvSpPr/>
            <p:nvPr/>
          </p:nvSpPr>
          <p:spPr>
            <a:xfrm>
              <a:off x="3940862" y="0"/>
              <a:ext cx="8251139" cy="6858000"/>
            </a:xfrm>
            <a:custGeom>
              <a:avLst/>
              <a:gdLst>
                <a:gd name="connsiteX0" fmla="*/ 0 w 8251139"/>
                <a:gd name="connsiteY0" fmla="*/ 0 h 6858000"/>
                <a:gd name="connsiteX1" fmla="*/ 8251139 w 8251139"/>
                <a:gd name="connsiteY1" fmla="*/ 0 h 6858000"/>
                <a:gd name="connsiteX2" fmla="*/ 8251139 w 8251139"/>
                <a:gd name="connsiteY2" fmla="*/ 6858000 h 6858000"/>
                <a:gd name="connsiteX3" fmla="*/ 390366 w 8251139"/>
                <a:gd name="connsiteY3" fmla="*/ 6858000 h 6858000"/>
                <a:gd name="connsiteX4" fmla="*/ 414373 w 8251139"/>
                <a:gd name="connsiteY4" fmla="*/ 6828374 h 6858000"/>
                <a:gd name="connsiteX5" fmla="*/ 1104060 w 8251139"/>
                <a:gd name="connsiteY5" fmla="*/ 6027201 h 6858000"/>
                <a:gd name="connsiteX6" fmla="*/ 2408988 w 8251139"/>
                <a:gd name="connsiteY6" fmla="*/ 5352946 h 6858000"/>
                <a:gd name="connsiteX7" fmla="*/ 3172104 w 8251139"/>
                <a:gd name="connsiteY7" fmla="*/ 4087564 h 6858000"/>
                <a:gd name="connsiteX8" fmla="*/ 4558037 w 8251139"/>
                <a:gd name="connsiteY8" fmla="*/ 3181246 h 6858000"/>
                <a:gd name="connsiteX9" fmla="*/ 3027112 w 8251139"/>
                <a:gd name="connsiteY9" fmla="*/ 2572801 h 6858000"/>
                <a:gd name="connsiteX10" fmla="*/ 2241103 w 8251139"/>
                <a:gd name="connsiteY10" fmla="*/ 1085746 h 6858000"/>
                <a:gd name="connsiteX11" fmla="*/ 546985 w 8251139"/>
                <a:gd name="connsiteY11" fmla="*/ 623928 h 6858000"/>
                <a:gd name="connsiteX12" fmla="*/ 45519 w 8251139"/>
                <a:gd name="connsiteY12" fmla="*/ 6815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1139" h="6858000">
                  <a:moveTo>
                    <a:pt x="0" y="0"/>
                  </a:moveTo>
                  <a:lnTo>
                    <a:pt x="8251139" y="0"/>
                  </a:lnTo>
                  <a:lnTo>
                    <a:pt x="8251139" y="6858000"/>
                  </a:lnTo>
                  <a:lnTo>
                    <a:pt x="390366" y="6858000"/>
                  </a:lnTo>
                  <a:lnTo>
                    <a:pt x="414373" y="6828374"/>
                  </a:lnTo>
                  <a:cubicBezTo>
                    <a:pt x="654249" y="6521834"/>
                    <a:pt x="903742" y="6142367"/>
                    <a:pt x="1104060" y="6027201"/>
                  </a:cubicBezTo>
                  <a:cubicBezTo>
                    <a:pt x="1561930" y="5763965"/>
                    <a:pt x="2064314" y="5676219"/>
                    <a:pt x="2408988" y="5352946"/>
                  </a:cubicBezTo>
                  <a:cubicBezTo>
                    <a:pt x="2753662" y="5029673"/>
                    <a:pt x="2813929" y="4449514"/>
                    <a:pt x="3172104" y="4087564"/>
                  </a:cubicBezTo>
                  <a:cubicBezTo>
                    <a:pt x="3530278" y="3725614"/>
                    <a:pt x="4555995" y="3176219"/>
                    <a:pt x="4558037" y="3181246"/>
                  </a:cubicBezTo>
                  <a:cubicBezTo>
                    <a:pt x="4566633" y="3202413"/>
                    <a:pt x="3413268" y="2922051"/>
                    <a:pt x="3027112" y="2572801"/>
                  </a:cubicBezTo>
                  <a:cubicBezTo>
                    <a:pt x="2640956" y="2223551"/>
                    <a:pt x="2654457" y="1410558"/>
                    <a:pt x="2241103" y="1085746"/>
                  </a:cubicBezTo>
                  <a:cubicBezTo>
                    <a:pt x="1827749" y="760934"/>
                    <a:pt x="1007399" y="805576"/>
                    <a:pt x="546985" y="623928"/>
                  </a:cubicBezTo>
                  <a:cubicBezTo>
                    <a:pt x="374331" y="555810"/>
                    <a:pt x="201676" y="302604"/>
                    <a:pt x="45519" y="68150"/>
                  </a:cubicBezTo>
                  <a:close/>
                </a:path>
              </a:pathLst>
            </a:cu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EDBC319-E36E-94FB-97F4-8223005FD647}"/>
                </a:ext>
              </a:extLst>
            </p:cNvPr>
            <p:cNvSpPr/>
            <p:nvPr/>
          </p:nvSpPr>
          <p:spPr>
            <a:xfrm>
              <a:off x="4375510" y="0"/>
              <a:ext cx="7816490" cy="6858000"/>
            </a:xfrm>
            <a:custGeom>
              <a:avLst/>
              <a:gdLst>
                <a:gd name="connsiteX0" fmla="*/ 0 w 7816490"/>
                <a:gd name="connsiteY0" fmla="*/ 0 h 6858000"/>
                <a:gd name="connsiteX1" fmla="*/ 7816490 w 7816490"/>
                <a:gd name="connsiteY1" fmla="*/ 0 h 6858000"/>
                <a:gd name="connsiteX2" fmla="*/ 7816490 w 7816490"/>
                <a:gd name="connsiteY2" fmla="*/ 6858000 h 6858000"/>
                <a:gd name="connsiteX3" fmla="*/ 371441 w 7816490"/>
                <a:gd name="connsiteY3" fmla="*/ 6858000 h 6858000"/>
                <a:gd name="connsiteX4" fmla="*/ 394285 w 7816490"/>
                <a:gd name="connsiteY4" fmla="*/ 6828374 h 6858000"/>
                <a:gd name="connsiteX5" fmla="*/ 1050537 w 7816490"/>
                <a:gd name="connsiteY5" fmla="*/ 6027201 h 6858000"/>
                <a:gd name="connsiteX6" fmla="*/ 2292205 w 7816490"/>
                <a:gd name="connsiteY6" fmla="*/ 5352946 h 6858000"/>
                <a:gd name="connsiteX7" fmla="*/ 3018326 w 7816490"/>
                <a:gd name="connsiteY7" fmla="*/ 4087564 h 6858000"/>
                <a:gd name="connsiteX8" fmla="*/ 4337072 w 7816490"/>
                <a:gd name="connsiteY8" fmla="*/ 3181246 h 6858000"/>
                <a:gd name="connsiteX9" fmla="*/ 2880363 w 7816490"/>
                <a:gd name="connsiteY9" fmla="*/ 2572801 h 6858000"/>
                <a:gd name="connsiteX10" fmla="*/ 2132458 w 7816490"/>
                <a:gd name="connsiteY10" fmla="*/ 1085746 h 6858000"/>
                <a:gd name="connsiteX11" fmla="*/ 520468 w 7816490"/>
                <a:gd name="connsiteY11" fmla="*/ 623928 h 6858000"/>
                <a:gd name="connsiteX12" fmla="*/ 43313 w 7816490"/>
                <a:gd name="connsiteY12" fmla="*/ 6815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16490" h="6858000">
                  <a:moveTo>
                    <a:pt x="0" y="0"/>
                  </a:moveTo>
                  <a:lnTo>
                    <a:pt x="7816490" y="0"/>
                  </a:lnTo>
                  <a:lnTo>
                    <a:pt x="7816490" y="6858000"/>
                  </a:lnTo>
                  <a:lnTo>
                    <a:pt x="371441" y="6858000"/>
                  </a:lnTo>
                  <a:lnTo>
                    <a:pt x="394285" y="6828374"/>
                  </a:lnTo>
                  <a:cubicBezTo>
                    <a:pt x="622532" y="6521834"/>
                    <a:pt x="859930" y="6142367"/>
                    <a:pt x="1050537" y="6027201"/>
                  </a:cubicBezTo>
                  <a:cubicBezTo>
                    <a:pt x="1486210" y="5763965"/>
                    <a:pt x="1964240" y="5676219"/>
                    <a:pt x="2292205" y="5352946"/>
                  </a:cubicBezTo>
                  <a:cubicBezTo>
                    <a:pt x="2620170" y="5029673"/>
                    <a:pt x="2677515" y="4449514"/>
                    <a:pt x="3018326" y="4087564"/>
                  </a:cubicBezTo>
                  <a:cubicBezTo>
                    <a:pt x="3359137" y="3725614"/>
                    <a:pt x="4335130" y="3176219"/>
                    <a:pt x="4337072" y="3181246"/>
                  </a:cubicBezTo>
                  <a:cubicBezTo>
                    <a:pt x="4345251" y="3202413"/>
                    <a:pt x="3247799" y="2922051"/>
                    <a:pt x="2880363" y="2572801"/>
                  </a:cubicBezTo>
                  <a:cubicBezTo>
                    <a:pt x="2512927" y="2223551"/>
                    <a:pt x="2525774" y="1410558"/>
                    <a:pt x="2132458" y="1085746"/>
                  </a:cubicBezTo>
                  <a:cubicBezTo>
                    <a:pt x="1739142" y="760934"/>
                    <a:pt x="958562" y="805576"/>
                    <a:pt x="520468" y="623928"/>
                  </a:cubicBezTo>
                  <a:cubicBezTo>
                    <a:pt x="356183" y="555810"/>
                    <a:pt x="191898" y="302604"/>
                    <a:pt x="43313" y="68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6450A19-6E2B-D572-BEFD-92FBA4F4C45A}"/>
              </a:ext>
            </a:extLst>
          </p:cNvPr>
          <p:cNvGrpSpPr/>
          <p:nvPr/>
        </p:nvGrpSpPr>
        <p:grpSpPr>
          <a:xfrm>
            <a:off x="8641020" y="2318320"/>
            <a:ext cx="2622844" cy="1833956"/>
            <a:chOff x="8988728" y="2561446"/>
            <a:chExt cx="1927428" cy="1347703"/>
          </a:xfrm>
        </p:grpSpPr>
        <p:sp>
          <p:nvSpPr>
            <p:cNvPr id="16" name="图形 13">
              <a:extLst>
                <a:ext uri="{FF2B5EF4-FFF2-40B4-BE49-F238E27FC236}">
                  <a16:creationId xmlns:a16="http://schemas.microsoft.com/office/drawing/2014/main" id="{133102C4-E203-E70E-B1E9-BF4018E4CDE1}"/>
                </a:ext>
              </a:extLst>
            </p:cNvPr>
            <p:cNvSpPr/>
            <p:nvPr/>
          </p:nvSpPr>
          <p:spPr>
            <a:xfrm rot="5400000">
              <a:off x="9278590" y="2271584"/>
              <a:ext cx="1347703" cy="1927428"/>
            </a:xfrm>
            <a:custGeom>
              <a:avLst/>
              <a:gdLst>
                <a:gd name="connsiteX0" fmla="*/ 549721 w 1347703"/>
                <a:gd name="connsiteY0" fmla="*/ 231848 h 1418635"/>
                <a:gd name="connsiteX1" fmla="*/ 673852 w 1347703"/>
                <a:gd name="connsiteY1" fmla="*/ 0 h 1418635"/>
                <a:gd name="connsiteX2" fmla="*/ 797982 w 1347703"/>
                <a:gd name="connsiteY2" fmla="*/ 231848 h 1418635"/>
                <a:gd name="connsiteX3" fmla="*/ 797982 w 1347703"/>
                <a:gd name="connsiteY3" fmla="*/ 499363 h 1418635"/>
                <a:gd name="connsiteX4" fmla="*/ 1347703 w 1347703"/>
                <a:gd name="connsiteY4" fmla="*/ 957579 h 1418635"/>
                <a:gd name="connsiteX5" fmla="*/ 1347703 w 1347703"/>
                <a:gd name="connsiteY5" fmla="*/ 1099442 h 1418635"/>
                <a:gd name="connsiteX6" fmla="*/ 780249 w 1347703"/>
                <a:gd name="connsiteY6" fmla="*/ 815715 h 1418635"/>
                <a:gd name="connsiteX7" fmla="*/ 780249 w 1347703"/>
                <a:gd name="connsiteY7" fmla="*/ 1134908 h 1418635"/>
                <a:gd name="connsiteX8" fmla="*/ 957579 w 1347703"/>
                <a:gd name="connsiteY8" fmla="*/ 1418635 h 1418635"/>
                <a:gd name="connsiteX9" fmla="*/ 673852 w 1347703"/>
                <a:gd name="connsiteY9" fmla="*/ 1312237 h 1418635"/>
                <a:gd name="connsiteX10" fmla="*/ 390125 w 1347703"/>
                <a:gd name="connsiteY10" fmla="*/ 1418635 h 1418635"/>
                <a:gd name="connsiteX11" fmla="*/ 567454 w 1347703"/>
                <a:gd name="connsiteY11" fmla="*/ 1134908 h 1418635"/>
                <a:gd name="connsiteX12" fmla="*/ 567454 w 1347703"/>
                <a:gd name="connsiteY12" fmla="*/ 815715 h 1418635"/>
                <a:gd name="connsiteX13" fmla="*/ 0 w 1347703"/>
                <a:gd name="connsiteY13" fmla="*/ 1099442 h 1418635"/>
                <a:gd name="connsiteX14" fmla="*/ 0 w 1347703"/>
                <a:gd name="connsiteY14" fmla="*/ 957579 h 1418635"/>
                <a:gd name="connsiteX15" fmla="*/ 549721 w 1347703"/>
                <a:gd name="connsiteY15" fmla="*/ 499363 h 1418635"/>
                <a:gd name="connsiteX16" fmla="*/ 549721 w 1347703"/>
                <a:gd name="connsiteY16" fmla="*/ 231848 h 141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7703" h="1418635">
                  <a:moveTo>
                    <a:pt x="549721" y="231848"/>
                  </a:moveTo>
                  <a:cubicBezTo>
                    <a:pt x="549721" y="89172"/>
                    <a:pt x="632474" y="17834"/>
                    <a:pt x="673852" y="0"/>
                  </a:cubicBezTo>
                  <a:cubicBezTo>
                    <a:pt x="715230" y="17834"/>
                    <a:pt x="797982" y="89172"/>
                    <a:pt x="797982" y="231848"/>
                  </a:cubicBezTo>
                  <a:lnTo>
                    <a:pt x="797982" y="499363"/>
                  </a:lnTo>
                  <a:lnTo>
                    <a:pt x="1347703" y="957579"/>
                  </a:lnTo>
                  <a:lnTo>
                    <a:pt x="1347703" y="1099442"/>
                  </a:lnTo>
                  <a:lnTo>
                    <a:pt x="780249" y="815715"/>
                  </a:lnTo>
                  <a:lnTo>
                    <a:pt x="780249" y="1134908"/>
                  </a:lnTo>
                  <a:lnTo>
                    <a:pt x="957579" y="1418635"/>
                  </a:lnTo>
                  <a:lnTo>
                    <a:pt x="673852" y="1312237"/>
                  </a:lnTo>
                  <a:lnTo>
                    <a:pt x="390125" y="1418635"/>
                  </a:lnTo>
                  <a:lnTo>
                    <a:pt x="567454" y="1134908"/>
                  </a:lnTo>
                  <a:lnTo>
                    <a:pt x="567454" y="815715"/>
                  </a:lnTo>
                  <a:lnTo>
                    <a:pt x="0" y="1099442"/>
                  </a:lnTo>
                  <a:lnTo>
                    <a:pt x="0" y="957579"/>
                  </a:lnTo>
                  <a:lnTo>
                    <a:pt x="549721" y="499363"/>
                  </a:lnTo>
                  <a:lnTo>
                    <a:pt x="549721" y="231848"/>
                  </a:lnTo>
                  <a:close/>
                </a:path>
              </a:pathLst>
            </a:custGeom>
            <a:solidFill>
              <a:schemeClr val="bg1"/>
            </a:solidFill>
            <a:ln w="141288" cap="rnd">
              <a:solidFill>
                <a:schemeClr val="bg1"/>
              </a:solidFill>
              <a:prstDash val="solid"/>
              <a:round/>
            </a:ln>
            <a:effectLst>
              <a:outerShdw blurRad="228600" dist="38100" dir="5400000" algn="t" rotWithShape="0">
                <a:schemeClr val="accent1">
                  <a:alpha val="7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A731E40A-EE23-A9F3-D231-A8F7DCADBC7C}"/>
                </a:ext>
              </a:extLst>
            </p:cNvPr>
            <p:cNvSpPr/>
            <p:nvPr/>
          </p:nvSpPr>
          <p:spPr>
            <a:xfrm>
              <a:off x="10364180" y="3298896"/>
              <a:ext cx="120548" cy="4571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6560349-B9DF-018F-17CD-7C8469081441}"/>
                </a:ext>
              </a:extLst>
            </p:cNvPr>
            <p:cNvSpPr/>
            <p:nvPr/>
          </p:nvSpPr>
          <p:spPr>
            <a:xfrm>
              <a:off x="10227078" y="3298896"/>
              <a:ext cx="120548" cy="4571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A23B1231-3F26-E82F-CA7E-703609C46A29}"/>
                </a:ext>
              </a:extLst>
            </p:cNvPr>
            <p:cNvSpPr/>
            <p:nvPr/>
          </p:nvSpPr>
          <p:spPr>
            <a:xfrm>
              <a:off x="10512307" y="3298896"/>
              <a:ext cx="120548" cy="45719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6452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4C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B8F1F5E-85DD-447F-BDA1-98EDD892235F}"/>
              </a:ext>
            </a:extLst>
          </p:cNvPr>
          <p:cNvSpPr txBox="1"/>
          <p:nvPr/>
        </p:nvSpPr>
        <p:spPr>
          <a:xfrm>
            <a:off x="772205" y="1348782"/>
            <a:ext cx="7968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7200" dirty="0"/>
              <a:t>给</a:t>
            </a:r>
            <a:r>
              <a:rPr lang="en-US" altLang="zh-CN" sz="7200" dirty="0"/>
              <a:t>20XX</a:t>
            </a:r>
            <a:r>
              <a:rPr lang="zh-CN" altLang="en-US" sz="7200" dirty="0"/>
              <a:t>年评个分！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09BD11C-C5B2-4850-AEC2-13D5D0417F5D}"/>
              </a:ext>
            </a:extLst>
          </p:cNvPr>
          <p:cNvSpPr/>
          <p:nvPr/>
        </p:nvSpPr>
        <p:spPr>
          <a:xfrm>
            <a:off x="-1" y="4018715"/>
            <a:ext cx="12192001" cy="1524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E52795-60FD-4227-8AD4-DE30152B66B6}"/>
              </a:ext>
            </a:extLst>
          </p:cNvPr>
          <p:cNvSpPr txBox="1"/>
          <p:nvPr/>
        </p:nvSpPr>
        <p:spPr>
          <a:xfrm>
            <a:off x="10885111" y="4490529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10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C53B97-DF4C-43C6-980B-4A4C138596FB}"/>
              </a:ext>
            </a:extLst>
          </p:cNvPr>
          <p:cNvSpPr txBox="1"/>
          <p:nvPr/>
        </p:nvSpPr>
        <p:spPr>
          <a:xfrm>
            <a:off x="2091955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0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1FB71E-7F9A-4E88-8791-CA13E3791C65}"/>
              </a:ext>
            </a:extLst>
          </p:cNvPr>
          <p:cNvSpPr txBox="1"/>
          <p:nvPr/>
        </p:nvSpPr>
        <p:spPr>
          <a:xfrm>
            <a:off x="3815963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EF99AD4-CC65-4F30-B150-D15EEBDE1ADC}"/>
              </a:ext>
            </a:extLst>
          </p:cNvPr>
          <p:cNvSpPr txBox="1"/>
          <p:nvPr/>
        </p:nvSpPr>
        <p:spPr>
          <a:xfrm>
            <a:off x="4706019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1D58937-69AF-4DE3-AB7F-F4E3060BF646}"/>
              </a:ext>
            </a:extLst>
          </p:cNvPr>
          <p:cNvSpPr txBox="1"/>
          <p:nvPr/>
        </p:nvSpPr>
        <p:spPr>
          <a:xfrm>
            <a:off x="5596075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BD10BF3-40C5-4A4F-A29B-B48D0E581A6F}"/>
              </a:ext>
            </a:extLst>
          </p:cNvPr>
          <p:cNvSpPr txBox="1"/>
          <p:nvPr/>
        </p:nvSpPr>
        <p:spPr>
          <a:xfrm>
            <a:off x="6486131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ED6B6D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5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ED6B6D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C87B7E-C9D6-4063-B724-C0B1BC82F153}"/>
              </a:ext>
            </a:extLst>
          </p:cNvPr>
          <p:cNvSpPr txBox="1"/>
          <p:nvPr/>
        </p:nvSpPr>
        <p:spPr>
          <a:xfrm>
            <a:off x="7376187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ED6B6D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6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ED6B6D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BE4524-6596-4C12-A78D-4EEE6DA53827}"/>
              </a:ext>
            </a:extLst>
          </p:cNvPr>
          <p:cNvSpPr txBox="1"/>
          <p:nvPr/>
        </p:nvSpPr>
        <p:spPr>
          <a:xfrm>
            <a:off x="8266243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7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5E930EE-C436-48A8-A3FF-120A185C3639}"/>
              </a:ext>
            </a:extLst>
          </p:cNvPr>
          <p:cNvSpPr txBox="1"/>
          <p:nvPr/>
        </p:nvSpPr>
        <p:spPr>
          <a:xfrm>
            <a:off x="9105003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8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7D3BA27-0106-497E-9F04-F7240C5A5CB5}"/>
              </a:ext>
            </a:extLst>
          </p:cNvPr>
          <p:cNvSpPr txBox="1"/>
          <p:nvPr/>
        </p:nvSpPr>
        <p:spPr>
          <a:xfrm>
            <a:off x="9995059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9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BC3BA30-EFF9-4E06-9E3A-DB5D00E4A41E}"/>
              </a:ext>
            </a:extLst>
          </p:cNvPr>
          <p:cNvSpPr txBox="1"/>
          <p:nvPr/>
        </p:nvSpPr>
        <p:spPr>
          <a:xfrm>
            <a:off x="2982011" y="4490529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2266F3F-A46C-49B6-87E9-A298FCB38098}"/>
              </a:ext>
            </a:extLst>
          </p:cNvPr>
          <p:cNvSpPr txBox="1"/>
          <p:nvPr/>
        </p:nvSpPr>
        <p:spPr>
          <a:xfrm>
            <a:off x="865268" y="4490529"/>
            <a:ext cx="979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-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？</a:t>
            </a:r>
          </a:p>
        </p:txBody>
      </p:sp>
      <p:grpSp>
        <p:nvGrpSpPr>
          <p:cNvPr id="24" name="组合 4">
            <a:extLst>
              <a:ext uri="{FF2B5EF4-FFF2-40B4-BE49-F238E27FC236}">
                <a16:creationId xmlns:a16="http://schemas.microsoft.com/office/drawing/2014/main" id="{B54F0714-1B6D-4F1B-A0B9-63529212AEA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790338" y="2326319"/>
            <a:ext cx="3132000" cy="46039"/>
            <a:chOff x="2435703" y="480263"/>
            <a:chExt cx="4402064" cy="45719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BAF3729-9AF2-418A-AE6D-63F3DD8FA5F8}"/>
                </a:ext>
              </a:extLst>
            </p:cNvPr>
            <p:cNvSpPr/>
            <p:nvPr/>
          </p:nvSpPr>
          <p:spPr>
            <a:xfrm>
              <a:off x="2435703" y="480263"/>
              <a:ext cx="1100516" cy="45719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6551970-DBCE-408B-9E84-3FD90944048C}"/>
                </a:ext>
              </a:extLst>
            </p:cNvPr>
            <p:cNvSpPr/>
            <p:nvPr/>
          </p:nvSpPr>
          <p:spPr>
            <a:xfrm>
              <a:off x="3536219" y="480263"/>
              <a:ext cx="1100516" cy="45719"/>
            </a:xfrm>
            <a:prstGeom prst="rect">
              <a:avLst/>
            </a:pr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A1AB3687-2F69-4703-BF16-BD35673335ED}"/>
                </a:ext>
              </a:extLst>
            </p:cNvPr>
            <p:cNvSpPr/>
            <p:nvPr/>
          </p:nvSpPr>
          <p:spPr>
            <a:xfrm>
              <a:off x="4636735" y="480263"/>
              <a:ext cx="1100516" cy="45719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16D5299-6239-4069-A015-2A3B0ACBCABF}"/>
                </a:ext>
              </a:extLst>
            </p:cNvPr>
            <p:cNvSpPr/>
            <p:nvPr/>
          </p:nvSpPr>
          <p:spPr>
            <a:xfrm>
              <a:off x="5737251" y="480263"/>
              <a:ext cx="1100516" cy="45719"/>
            </a:xfrm>
            <a:prstGeom prst="rect">
              <a:avLst/>
            </a:pr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D14F168-D0BB-BD43-6CA5-960F25AB3DDC}"/>
              </a:ext>
            </a:extLst>
          </p:cNvPr>
          <p:cNvSpPr txBox="1"/>
          <p:nvPr/>
        </p:nvSpPr>
        <p:spPr>
          <a:xfrm>
            <a:off x="781088" y="556288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盘点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20xx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943CB59-C4AF-5312-2712-9992B887D0CE}"/>
              </a:ext>
            </a:extLst>
          </p:cNvPr>
          <p:cNvGrpSpPr/>
          <p:nvPr/>
        </p:nvGrpSpPr>
        <p:grpSpPr>
          <a:xfrm>
            <a:off x="9431752" y="1407431"/>
            <a:ext cx="1939820" cy="3012322"/>
            <a:chOff x="9841295" y="960356"/>
            <a:chExt cx="1939820" cy="301232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AB5E9D8F-09E2-400F-B536-F9788A75749B}"/>
                </a:ext>
              </a:extLst>
            </p:cNvPr>
            <p:cNvSpPr/>
            <p:nvPr/>
          </p:nvSpPr>
          <p:spPr>
            <a:xfrm>
              <a:off x="10378500" y="3856043"/>
              <a:ext cx="865411" cy="11663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860935A-9A88-D66A-9190-A9DA3566FEEC}"/>
                </a:ext>
              </a:extLst>
            </p:cNvPr>
            <p:cNvSpPr/>
            <p:nvPr/>
          </p:nvSpPr>
          <p:spPr>
            <a:xfrm>
              <a:off x="10726962" y="2814940"/>
              <a:ext cx="168487" cy="1080000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30160694-49EF-3065-4BCD-3AA78808398A}"/>
                </a:ext>
              </a:extLst>
            </p:cNvPr>
            <p:cNvSpPr/>
            <p:nvPr/>
          </p:nvSpPr>
          <p:spPr>
            <a:xfrm>
              <a:off x="9841295" y="960356"/>
              <a:ext cx="1939820" cy="1925409"/>
            </a:xfrm>
            <a:prstGeom prst="roundRect">
              <a:avLst>
                <a:gd name="adj" fmla="val 837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E0C4168-5467-7D6E-D500-0B70B4B7F32E}"/>
                </a:ext>
              </a:extLst>
            </p:cNvPr>
            <p:cNvSpPr/>
            <p:nvPr/>
          </p:nvSpPr>
          <p:spPr>
            <a:xfrm>
              <a:off x="9911205" y="1023060"/>
              <a:ext cx="1800000" cy="1800000"/>
            </a:xfrm>
            <a:prstGeom prst="roundRect">
              <a:avLst>
                <a:gd name="adj" fmla="val 5768"/>
              </a:avLst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2A6A55DB-9EE0-4CA3-9D7B-012EAAA3C007}"/>
              </a:ext>
            </a:extLst>
          </p:cNvPr>
          <p:cNvSpPr txBox="1"/>
          <p:nvPr/>
        </p:nvSpPr>
        <p:spPr>
          <a:xfrm>
            <a:off x="9995059" y="1818487"/>
            <a:ext cx="10142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2E4C64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?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E4C64"/>
                </a:solidFill>
                <a:effectLst/>
                <a:uLnTx/>
                <a:uFillTx/>
                <a:latin typeface="Impact"/>
                <a:ea typeface="微软雅黑"/>
                <a:cs typeface="+mn-cs"/>
              </a:rPr>
              <a:t>分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2E4C64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5893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>
            <a:extLst>
              <a:ext uri="{FF2B5EF4-FFF2-40B4-BE49-F238E27FC236}">
                <a16:creationId xmlns:a16="http://schemas.microsoft.com/office/drawing/2014/main" id="{0D0A74A2-002A-C9CA-5F42-1A84E04D4BA6}"/>
              </a:ext>
            </a:extLst>
          </p:cNvPr>
          <p:cNvGrpSpPr/>
          <p:nvPr/>
        </p:nvGrpSpPr>
        <p:grpSpPr>
          <a:xfrm>
            <a:off x="4092551" y="1425551"/>
            <a:ext cx="4006898" cy="4006898"/>
            <a:chOff x="4127695" y="1359498"/>
            <a:chExt cx="4139005" cy="4139005"/>
          </a:xfrm>
        </p:grpSpPr>
        <p:sp>
          <p:nvSpPr>
            <p:cNvPr id="64" name="圆: 空心 63">
              <a:extLst>
                <a:ext uri="{FF2B5EF4-FFF2-40B4-BE49-F238E27FC236}">
                  <a16:creationId xmlns:a16="http://schemas.microsoft.com/office/drawing/2014/main" id="{ED1E0291-3EEC-B61A-E73F-A0EBE1C80CD7}"/>
                </a:ext>
              </a:extLst>
            </p:cNvPr>
            <p:cNvSpPr/>
            <p:nvPr/>
          </p:nvSpPr>
          <p:spPr>
            <a:xfrm>
              <a:off x="4354506" y="1586309"/>
              <a:ext cx="3685383" cy="3685383"/>
            </a:xfrm>
            <a:prstGeom prst="donut">
              <a:avLst>
                <a:gd name="adj" fmla="val 638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圆: 空心 64">
              <a:extLst>
                <a:ext uri="{FF2B5EF4-FFF2-40B4-BE49-F238E27FC236}">
                  <a16:creationId xmlns:a16="http://schemas.microsoft.com/office/drawing/2014/main" id="{5E009929-2CF9-7310-2AB1-1CB4D6937201}"/>
                </a:ext>
              </a:extLst>
            </p:cNvPr>
            <p:cNvSpPr/>
            <p:nvPr/>
          </p:nvSpPr>
          <p:spPr>
            <a:xfrm>
              <a:off x="4127695" y="1359498"/>
              <a:ext cx="4139005" cy="4139005"/>
            </a:xfrm>
            <a:prstGeom prst="donut">
              <a:avLst>
                <a:gd name="adj" fmla="val 185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59685E0-4B0E-655C-2204-17D5791E344A}"/>
              </a:ext>
            </a:extLst>
          </p:cNvPr>
          <p:cNvSpPr txBox="1"/>
          <p:nvPr/>
        </p:nvSpPr>
        <p:spPr>
          <a:xfrm>
            <a:off x="5456037" y="2828836"/>
            <a:ext cx="1279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四个方面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92FFA73-3F3E-8E4F-152F-318A7CD579B5}"/>
              </a:ext>
            </a:extLst>
          </p:cNvPr>
          <p:cNvGrpSpPr/>
          <p:nvPr/>
        </p:nvGrpSpPr>
        <p:grpSpPr>
          <a:xfrm>
            <a:off x="1864063" y="5244934"/>
            <a:ext cx="3381472" cy="393113"/>
            <a:chOff x="1801220" y="5228848"/>
            <a:chExt cx="3381030" cy="393204"/>
          </a:xfrm>
        </p:grpSpPr>
        <p:sp>
          <p:nvSpPr>
            <p:cNvPr id="44" name="任意多边形 119">
              <a:extLst>
                <a:ext uri="{FF2B5EF4-FFF2-40B4-BE49-F238E27FC236}">
                  <a16:creationId xmlns:a16="http://schemas.microsoft.com/office/drawing/2014/main" id="{727F367B-B47F-C5D8-7844-A1A900552D15}"/>
                </a:ext>
              </a:extLst>
            </p:cNvPr>
            <p:cNvSpPr/>
            <p:nvPr/>
          </p:nvSpPr>
          <p:spPr>
            <a:xfrm flipV="1">
              <a:off x="1801220" y="5228848"/>
              <a:ext cx="3283899" cy="357465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35E79E7-97A8-76A1-E382-18E7B408CDDD}"/>
                </a:ext>
              </a:extLst>
            </p:cNvPr>
            <p:cNvSpPr/>
            <p:nvPr/>
          </p:nvSpPr>
          <p:spPr>
            <a:xfrm flipH="1" flipV="1">
              <a:off x="5108779" y="5548581"/>
              <a:ext cx="73471" cy="7347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5E557B5-2F32-53AE-A0A9-99D08E9F7484}"/>
              </a:ext>
            </a:extLst>
          </p:cNvPr>
          <p:cNvGrpSpPr/>
          <p:nvPr/>
        </p:nvGrpSpPr>
        <p:grpSpPr>
          <a:xfrm>
            <a:off x="2013277" y="3050420"/>
            <a:ext cx="1342371" cy="394746"/>
            <a:chOff x="1730656" y="3075164"/>
            <a:chExt cx="1342196" cy="394837"/>
          </a:xfrm>
        </p:grpSpPr>
        <p:sp>
          <p:nvSpPr>
            <p:cNvPr id="47" name="任意多边形 111">
              <a:extLst>
                <a:ext uri="{FF2B5EF4-FFF2-40B4-BE49-F238E27FC236}">
                  <a16:creationId xmlns:a16="http://schemas.microsoft.com/office/drawing/2014/main" id="{A125FDAD-72FB-3185-6BBB-AF9904385B40}"/>
                </a:ext>
              </a:extLst>
            </p:cNvPr>
            <p:cNvSpPr/>
            <p:nvPr/>
          </p:nvSpPr>
          <p:spPr>
            <a:xfrm flipV="1">
              <a:off x="1730656" y="3075164"/>
              <a:ext cx="1249327" cy="357465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AF7B36F-2B8D-E357-32D1-53609ECE981F}"/>
                </a:ext>
              </a:extLst>
            </p:cNvPr>
            <p:cNvSpPr/>
            <p:nvPr/>
          </p:nvSpPr>
          <p:spPr>
            <a:xfrm>
              <a:off x="2999381" y="3396530"/>
              <a:ext cx="73471" cy="7347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11D3628-1977-3D6A-1C0D-2AFBEA056F64}"/>
              </a:ext>
            </a:extLst>
          </p:cNvPr>
          <p:cNvGrpSpPr/>
          <p:nvPr/>
        </p:nvGrpSpPr>
        <p:grpSpPr>
          <a:xfrm>
            <a:off x="6954177" y="1459437"/>
            <a:ext cx="3373760" cy="396489"/>
            <a:chOff x="6695188" y="1240450"/>
            <a:chExt cx="3373321" cy="396581"/>
          </a:xfrm>
        </p:grpSpPr>
        <p:sp>
          <p:nvSpPr>
            <p:cNvPr id="50" name="任意多边形 123">
              <a:extLst>
                <a:ext uri="{FF2B5EF4-FFF2-40B4-BE49-F238E27FC236}">
                  <a16:creationId xmlns:a16="http://schemas.microsoft.com/office/drawing/2014/main" id="{6F3E1D2D-FEBD-2C52-09C1-DF3FECB56BFB}"/>
                </a:ext>
              </a:extLst>
            </p:cNvPr>
            <p:cNvSpPr/>
            <p:nvPr/>
          </p:nvSpPr>
          <p:spPr>
            <a:xfrm flipH="1">
              <a:off x="6805380" y="1279566"/>
              <a:ext cx="3263129" cy="357465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5B1C763-E909-6D5C-1BC2-53370A0643B1}"/>
                </a:ext>
              </a:extLst>
            </p:cNvPr>
            <p:cNvSpPr/>
            <p:nvPr/>
          </p:nvSpPr>
          <p:spPr>
            <a:xfrm>
              <a:off x="6695188" y="1240450"/>
              <a:ext cx="73471" cy="7347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9992C43-3D1B-2BF8-2F1C-5C0C57064209}"/>
              </a:ext>
            </a:extLst>
          </p:cNvPr>
          <p:cNvGrpSpPr/>
          <p:nvPr/>
        </p:nvGrpSpPr>
        <p:grpSpPr>
          <a:xfrm>
            <a:off x="8723714" y="3413782"/>
            <a:ext cx="1337916" cy="388766"/>
            <a:chOff x="8768868" y="3396198"/>
            <a:chExt cx="1337742" cy="388856"/>
          </a:xfrm>
        </p:grpSpPr>
        <p:sp>
          <p:nvSpPr>
            <p:cNvPr id="53" name="任意多边形 115">
              <a:extLst>
                <a:ext uri="{FF2B5EF4-FFF2-40B4-BE49-F238E27FC236}">
                  <a16:creationId xmlns:a16="http://schemas.microsoft.com/office/drawing/2014/main" id="{4B4B5B1D-1218-8CDC-A063-5301C7F2B575}"/>
                </a:ext>
              </a:extLst>
            </p:cNvPr>
            <p:cNvSpPr/>
            <p:nvPr/>
          </p:nvSpPr>
          <p:spPr>
            <a:xfrm flipH="1">
              <a:off x="8857283" y="3427589"/>
              <a:ext cx="1249327" cy="357465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A9AD2B50-282C-4702-C749-B62A8CABDBB8}"/>
                </a:ext>
              </a:extLst>
            </p:cNvPr>
            <p:cNvSpPr/>
            <p:nvPr/>
          </p:nvSpPr>
          <p:spPr>
            <a:xfrm>
              <a:off x="8768868" y="3396198"/>
              <a:ext cx="73471" cy="7347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3E19064D-0ACD-ACA7-EDA9-94E8D9ECC9B9}"/>
              </a:ext>
            </a:extLst>
          </p:cNvPr>
          <p:cNvSpPr txBox="1"/>
          <p:nvPr/>
        </p:nvSpPr>
        <p:spPr>
          <a:xfrm>
            <a:off x="9696995" y="192630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D6B6D"/>
                </a:solidFill>
                <a:effectLst/>
                <a:uLnTx/>
                <a:uFillTx/>
                <a:latin typeface="+mn-ea"/>
                <a:cs typeface="+mn-cs"/>
              </a:rPr>
              <a:t>小标题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603690C-B608-45C3-1D97-37F17B00A86B}"/>
              </a:ext>
            </a:extLst>
          </p:cNvPr>
          <p:cNvSpPr txBox="1"/>
          <p:nvPr/>
        </p:nvSpPr>
        <p:spPr>
          <a:xfrm>
            <a:off x="9430688" y="391861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D6B6D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</a:rPr>
              <a:t>小标题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12F262A-9492-4682-25E4-257A561F96DA}"/>
              </a:ext>
            </a:extLst>
          </p:cNvPr>
          <p:cNvSpPr txBox="1"/>
          <p:nvPr/>
        </p:nvSpPr>
        <p:spPr>
          <a:xfrm>
            <a:off x="1226582" y="458912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D6B6D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</a:rPr>
              <a:t>小标题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3CA7EA0-6CD5-66D2-C0CC-ED04CBE7E64A}"/>
              </a:ext>
            </a:extLst>
          </p:cNvPr>
          <p:cNvSpPr txBox="1"/>
          <p:nvPr/>
        </p:nvSpPr>
        <p:spPr>
          <a:xfrm>
            <a:off x="1338303" y="233153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D6B6D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accent5"/>
                </a:solidFill>
              </a:rPr>
              <a:t>小标题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16349CB-5926-E68F-EBBF-47FB9F1CF811}"/>
              </a:ext>
            </a:extLst>
          </p:cNvPr>
          <p:cNvSpPr txBox="1"/>
          <p:nvPr/>
        </p:nvSpPr>
        <p:spPr>
          <a:xfrm>
            <a:off x="781088" y="556288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盘点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20xx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63E3E7CD-6B10-2965-E3F6-1CD1154FC178}"/>
              </a:ext>
            </a:extLst>
          </p:cNvPr>
          <p:cNvSpPr/>
          <p:nvPr/>
        </p:nvSpPr>
        <p:spPr>
          <a:xfrm>
            <a:off x="5247648" y="1046554"/>
            <a:ext cx="1696704" cy="16967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标题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262F4C1B-A568-3B15-14FE-50E7DF16644B}"/>
              </a:ext>
            </a:extLst>
          </p:cNvPr>
          <p:cNvSpPr/>
          <p:nvPr/>
        </p:nvSpPr>
        <p:spPr>
          <a:xfrm>
            <a:off x="7015766" y="2580648"/>
            <a:ext cx="1696704" cy="1696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标题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DD93A528-C1FE-9DD4-2726-1C8E81DD6E83}"/>
              </a:ext>
            </a:extLst>
          </p:cNvPr>
          <p:cNvSpPr/>
          <p:nvPr/>
        </p:nvSpPr>
        <p:spPr>
          <a:xfrm>
            <a:off x="3381662" y="2580648"/>
            <a:ext cx="1696704" cy="169670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标题</a:t>
            </a: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85514DA1-2FC7-EACF-88AD-263E34950E01}"/>
              </a:ext>
            </a:extLst>
          </p:cNvPr>
          <p:cNvSpPr/>
          <p:nvPr/>
        </p:nvSpPr>
        <p:spPr>
          <a:xfrm>
            <a:off x="5247648" y="4409640"/>
            <a:ext cx="1696704" cy="16967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960678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2C38A06-E122-F650-26B9-1B5240C26D67}"/>
              </a:ext>
            </a:extLst>
          </p:cNvPr>
          <p:cNvGrpSpPr/>
          <p:nvPr/>
        </p:nvGrpSpPr>
        <p:grpSpPr>
          <a:xfrm>
            <a:off x="10001358" y="2160557"/>
            <a:ext cx="1362699" cy="727425"/>
            <a:chOff x="9146836" y="2453640"/>
            <a:chExt cx="1347164" cy="72742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F82AC0A-842B-48C2-DC2A-7B5A684B3345}"/>
                </a:ext>
              </a:extLst>
            </p:cNvPr>
            <p:cNvSpPr/>
            <p:nvPr/>
          </p:nvSpPr>
          <p:spPr>
            <a:xfrm>
              <a:off x="9146836" y="2453640"/>
              <a:ext cx="1343471" cy="720000"/>
            </a:xfrm>
            <a:prstGeom prst="rect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2CC9A23-B760-603A-6830-DBF183281C7E}"/>
                </a:ext>
              </a:extLst>
            </p:cNvPr>
            <p:cNvSpPr/>
            <p:nvPr/>
          </p:nvSpPr>
          <p:spPr>
            <a:xfrm>
              <a:off x="9503404" y="2461065"/>
              <a:ext cx="990596" cy="7200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18000">
                  <a:schemeClr val="bg1">
                    <a:alpha val="30000"/>
                  </a:schemeClr>
                </a:gs>
                <a:gs pos="78000">
                  <a:schemeClr val="bg1">
                    <a:alpha val="30000"/>
                  </a:schemeClr>
                </a:gs>
                <a:gs pos="50000">
                  <a:schemeClr val="bg1">
                    <a:alpha val="43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83BB5EF-6014-19A7-3810-D59E700A4956}"/>
                </a:ext>
              </a:extLst>
            </p:cNvPr>
            <p:cNvSpPr txBox="1"/>
            <p:nvPr/>
          </p:nvSpPr>
          <p:spPr>
            <a:xfrm>
              <a:off x="9370650" y="2573472"/>
              <a:ext cx="1030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latin typeface="+mn-ea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14F65E1-8D62-8AA3-BC5F-7E93388A3A1E}"/>
              </a:ext>
            </a:extLst>
          </p:cNvPr>
          <p:cNvGrpSpPr/>
          <p:nvPr/>
        </p:nvGrpSpPr>
        <p:grpSpPr>
          <a:xfrm>
            <a:off x="9943017" y="3299971"/>
            <a:ext cx="1362699" cy="727425"/>
            <a:chOff x="9146836" y="2453640"/>
            <a:chExt cx="1347164" cy="72742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DAA1B07-BD4D-42AA-EF63-523839E5A0D6}"/>
                </a:ext>
              </a:extLst>
            </p:cNvPr>
            <p:cNvSpPr/>
            <p:nvPr/>
          </p:nvSpPr>
          <p:spPr>
            <a:xfrm>
              <a:off x="9146836" y="2453640"/>
              <a:ext cx="1343471" cy="720000"/>
            </a:xfrm>
            <a:prstGeom prst="rect">
              <a:avLst/>
            </a:prstGeom>
            <a:solidFill>
              <a:srgbClr val="A8D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13D5D04-BC43-1944-35BB-0BC9B9E9D63E}"/>
                </a:ext>
              </a:extLst>
            </p:cNvPr>
            <p:cNvSpPr/>
            <p:nvPr/>
          </p:nvSpPr>
          <p:spPr>
            <a:xfrm>
              <a:off x="9503404" y="2461065"/>
              <a:ext cx="990596" cy="720000"/>
            </a:xfrm>
            <a:prstGeom prst="rect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18000">
                  <a:schemeClr val="bg1">
                    <a:alpha val="30000"/>
                  </a:schemeClr>
                </a:gs>
                <a:gs pos="78000">
                  <a:schemeClr val="bg1">
                    <a:alpha val="30000"/>
                  </a:schemeClr>
                </a:gs>
                <a:gs pos="50000">
                  <a:schemeClr val="bg1">
                    <a:alpha val="43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000C5F8-B779-1652-12F6-5E52AABB9A85}"/>
                </a:ext>
              </a:extLst>
            </p:cNvPr>
            <p:cNvSpPr txBox="1"/>
            <p:nvPr/>
          </p:nvSpPr>
          <p:spPr>
            <a:xfrm>
              <a:off x="9428325" y="2551290"/>
              <a:ext cx="1030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7BDAE1-5778-BEFC-280E-58A397317F52}"/>
              </a:ext>
            </a:extLst>
          </p:cNvPr>
          <p:cNvGrpSpPr/>
          <p:nvPr/>
        </p:nvGrpSpPr>
        <p:grpSpPr>
          <a:xfrm>
            <a:off x="9900642" y="4439386"/>
            <a:ext cx="1433180" cy="1015332"/>
            <a:chOff x="9086704" y="2453640"/>
            <a:chExt cx="1416841" cy="1015332"/>
          </a:xfrm>
        </p:grpSpPr>
        <p:sp>
          <p:nvSpPr>
            <p:cNvPr id="15" name="直角三角形 26">
              <a:extLst>
                <a:ext uri="{FF2B5EF4-FFF2-40B4-BE49-F238E27FC236}">
                  <a16:creationId xmlns:a16="http://schemas.microsoft.com/office/drawing/2014/main" id="{DADA8614-6E59-5991-8316-3D641F648044}"/>
                </a:ext>
              </a:extLst>
            </p:cNvPr>
            <p:cNvSpPr/>
            <p:nvPr/>
          </p:nvSpPr>
          <p:spPr>
            <a:xfrm flipH="1" flipV="1">
              <a:off x="9086704" y="3122659"/>
              <a:ext cx="1416841" cy="346313"/>
            </a:xfrm>
            <a:custGeom>
              <a:avLst/>
              <a:gdLst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  <a:gd name="connsiteX0" fmla="*/ 0 w 987173"/>
                <a:gd name="connsiteY0" fmla="*/ 302545 h 302545"/>
                <a:gd name="connsiteX1" fmla="*/ 0 w 987173"/>
                <a:gd name="connsiteY1" fmla="*/ 0 h 302545"/>
                <a:gd name="connsiteX2" fmla="*/ 987173 w 987173"/>
                <a:gd name="connsiteY2" fmla="*/ 302545 h 302545"/>
                <a:gd name="connsiteX3" fmla="*/ 0 w 987173"/>
                <a:gd name="connsiteY3" fmla="*/ 302545 h 30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173" h="302545">
                  <a:moveTo>
                    <a:pt x="0" y="302545"/>
                  </a:moveTo>
                  <a:lnTo>
                    <a:pt x="0" y="0"/>
                  </a:lnTo>
                  <a:cubicBezTo>
                    <a:pt x="310008" y="129423"/>
                    <a:pt x="331883" y="151691"/>
                    <a:pt x="987173" y="302545"/>
                  </a:cubicBezTo>
                  <a:lnTo>
                    <a:pt x="0" y="3025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22000"/>
                  </a:schemeClr>
                </a:gs>
                <a:gs pos="0">
                  <a:srgbClr val="ECECEC">
                    <a:alpha val="21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3D95FDF-0AB0-C608-A491-1A5CE6C38CBB}"/>
                </a:ext>
              </a:extLst>
            </p:cNvPr>
            <p:cNvGrpSpPr/>
            <p:nvPr/>
          </p:nvGrpSpPr>
          <p:grpSpPr>
            <a:xfrm>
              <a:off x="9146836" y="2453640"/>
              <a:ext cx="1347164" cy="727425"/>
              <a:chOff x="9146836" y="2453640"/>
              <a:chExt cx="1347164" cy="727425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7462B48-2522-E435-B4FB-78F6B9E12EF6}"/>
                  </a:ext>
                </a:extLst>
              </p:cNvPr>
              <p:cNvSpPr/>
              <p:nvPr/>
            </p:nvSpPr>
            <p:spPr>
              <a:xfrm>
                <a:off x="9146836" y="2453640"/>
                <a:ext cx="1343471" cy="720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428B2E88-AED8-6643-452C-CAF4208FEE53}"/>
                  </a:ext>
                </a:extLst>
              </p:cNvPr>
              <p:cNvSpPr/>
              <p:nvPr/>
            </p:nvSpPr>
            <p:spPr>
              <a:xfrm>
                <a:off x="9503404" y="2461065"/>
                <a:ext cx="990596" cy="72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0"/>
                    </a:schemeClr>
                  </a:gs>
                  <a:gs pos="18000">
                    <a:schemeClr val="bg1">
                      <a:alpha val="30000"/>
                    </a:schemeClr>
                  </a:gs>
                  <a:gs pos="78000">
                    <a:schemeClr val="bg1">
                      <a:alpha val="30000"/>
                    </a:schemeClr>
                  </a:gs>
                  <a:gs pos="50000">
                    <a:schemeClr val="bg1">
                      <a:alpha val="4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3F63DD2-67AE-3A5E-F420-4447210D7513}"/>
                  </a:ext>
                </a:extLst>
              </p:cNvPr>
              <p:cNvSpPr txBox="1"/>
              <p:nvPr/>
            </p:nvSpPr>
            <p:spPr>
              <a:xfrm>
                <a:off x="9406277" y="2573592"/>
                <a:ext cx="10305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标题</a:t>
                </a:r>
              </a:p>
            </p:txBody>
          </p:sp>
        </p:grp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FBADBE0-FF7F-C4EB-01C9-C2B558FD73FD}"/>
              </a:ext>
            </a:extLst>
          </p:cNvPr>
          <p:cNvSpPr/>
          <p:nvPr/>
        </p:nvSpPr>
        <p:spPr>
          <a:xfrm>
            <a:off x="1013284" y="1361736"/>
            <a:ext cx="9155110" cy="4471792"/>
          </a:xfrm>
          <a:prstGeom prst="roundRect">
            <a:avLst>
              <a:gd name="adj" fmla="val 17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B762AC4-5C65-5E87-0014-D951B00E935D}"/>
              </a:ext>
            </a:extLst>
          </p:cNvPr>
          <p:cNvSpPr txBox="1"/>
          <p:nvPr/>
        </p:nvSpPr>
        <p:spPr>
          <a:xfrm>
            <a:off x="4511562" y="1951027"/>
            <a:ext cx="500835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  <a:buFont typeface="+mj-lt"/>
              <a:buAutoNum type="arabicPeriod"/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根据需要添加内容，此处详细文本描述，建议与标题相关，尽量简洁</a:t>
            </a:r>
          </a:p>
          <a:p>
            <a:pPr marL="342900" indent="-342900">
              <a:spcAft>
                <a:spcPts val="2400"/>
              </a:spcAft>
              <a:buFont typeface="+mj-lt"/>
              <a:buAutoNum type="arabicPeriod"/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根据需要添加内容，此处详细文本描述，建议与标题相关，尽量简洁</a:t>
            </a:r>
          </a:p>
          <a:p>
            <a:pPr marL="342900" indent="-342900">
              <a:spcAft>
                <a:spcPts val="2400"/>
              </a:spcAft>
              <a:buFont typeface="+mj-lt"/>
              <a:buAutoNum type="arabicPeriod"/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根据需要添加内容，此处详细文本描述，建议与标题相关，尽量简洁</a:t>
            </a:r>
          </a:p>
          <a:p>
            <a:pPr marL="342900" indent="-342900">
              <a:spcAft>
                <a:spcPts val="2400"/>
              </a:spcAft>
              <a:buFont typeface="+mj-lt"/>
              <a:buAutoNum type="arabicPeriod"/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根据需要添加内容，此处详细文本描述，建议与标题相关，尽量简洁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53AABC6-EF37-6848-3F19-0711DD0824CE}"/>
              </a:ext>
            </a:extLst>
          </p:cNvPr>
          <p:cNvGrpSpPr/>
          <p:nvPr/>
        </p:nvGrpSpPr>
        <p:grpSpPr>
          <a:xfrm>
            <a:off x="1874853" y="2259029"/>
            <a:ext cx="1768367" cy="1768367"/>
            <a:chOff x="5765332" y="4391438"/>
            <a:chExt cx="1768367" cy="1768367"/>
          </a:xfrm>
        </p:grpSpPr>
        <p:sp>
          <p:nvSpPr>
            <p:cNvPr id="23" name="Oval 12">
              <a:extLst>
                <a:ext uri="{FF2B5EF4-FFF2-40B4-BE49-F238E27FC236}">
                  <a16:creationId xmlns:a16="http://schemas.microsoft.com/office/drawing/2014/main" id="{8E2F1EA0-E571-7101-DFEC-D9E8548AEA19}"/>
                </a:ext>
              </a:extLst>
            </p:cNvPr>
            <p:cNvSpPr/>
            <p:nvPr/>
          </p:nvSpPr>
          <p:spPr>
            <a:xfrm>
              <a:off x="5765332" y="4391438"/>
              <a:ext cx="1768367" cy="1768367"/>
            </a:xfrm>
            <a:prstGeom prst="ellipse">
              <a:avLst/>
            </a:prstGeom>
            <a:solidFill>
              <a:srgbClr val="87C7E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E7BAD78-9545-4ADB-4F0B-284047D64676}"/>
                </a:ext>
              </a:extLst>
            </p:cNvPr>
            <p:cNvSpPr txBox="1"/>
            <p:nvPr/>
          </p:nvSpPr>
          <p:spPr>
            <a:xfrm>
              <a:off x="6082693" y="4983234"/>
              <a:ext cx="11336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标题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1283688-01F0-F322-D9ED-19E52C92A5E8}"/>
              </a:ext>
            </a:extLst>
          </p:cNvPr>
          <p:cNvSpPr txBox="1"/>
          <p:nvPr/>
        </p:nvSpPr>
        <p:spPr>
          <a:xfrm>
            <a:off x="2128094" y="436668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87C7E3"/>
                </a:solidFill>
                <a:effectLst/>
                <a:uLnTx/>
                <a:uFillTx/>
                <a:latin typeface="+mn-ea"/>
                <a:cs typeface="+mn-cs"/>
              </a:rPr>
              <a:t>小标题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99CE431-68C0-8057-DA4F-C916E9E24510}"/>
              </a:ext>
            </a:extLst>
          </p:cNvPr>
          <p:cNvSpPr/>
          <p:nvPr/>
        </p:nvSpPr>
        <p:spPr>
          <a:xfrm>
            <a:off x="1552779" y="1859620"/>
            <a:ext cx="2408052" cy="3515224"/>
          </a:xfrm>
          <a:prstGeom prst="roundRect">
            <a:avLst>
              <a:gd name="adj" fmla="val 5936"/>
            </a:avLst>
          </a:prstGeom>
          <a:noFill/>
          <a:ln>
            <a:solidFill>
              <a:srgbClr val="87C7E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009009F9-FB9C-A2E0-C9D4-513877BFE761}"/>
              </a:ext>
            </a:extLst>
          </p:cNvPr>
          <p:cNvSpPr txBox="1"/>
          <p:nvPr/>
        </p:nvSpPr>
        <p:spPr>
          <a:xfrm>
            <a:off x="781088" y="556288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盘点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20xx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1049117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F446AC8-F046-50D1-F61D-605081184CD1}"/>
              </a:ext>
            </a:extLst>
          </p:cNvPr>
          <p:cNvGrpSpPr/>
          <p:nvPr/>
        </p:nvGrpSpPr>
        <p:grpSpPr>
          <a:xfrm>
            <a:off x="0" y="0"/>
            <a:ext cx="12191999" cy="6858000"/>
            <a:chOff x="0" y="0"/>
            <a:chExt cx="12191999" cy="685800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FE4E159-4343-6A78-698F-9C2F129ED40E}"/>
                </a:ext>
              </a:extLst>
            </p:cNvPr>
            <p:cNvSpPr/>
            <p:nvPr/>
          </p:nvSpPr>
          <p:spPr>
            <a:xfrm>
              <a:off x="3646448" y="0"/>
              <a:ext cx="8545551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EF8C311-6744-DC7D-CED3-EE6EF758BE99}"/>
                </a:ext>
              </a:extLst>
            </p:cNvPr>
            <p:cNvSpPr/>
            <p:nvPr/>
          </p:nvSpPr>
          <p:spPr>
            <a:xfrm>
              <a:off x="1" y="0"/>
              <a:ext cx="6721865" cy="6858000"/>
            </a:xfrm>
            <a:custGeom>
              <a:avLst/>
              <a:gdLst>
                <a:gd name="connsiteX0" fmla="*/ 0 w 6721865"/>
                <a:gd name="connsiteY0" fmla="*/ 0 h 6858000"/>
                <a:gd name="connsiteX1" fmla="*/ 6721865 w 6721865"/>
                <a:gd name="connsiteY1" fmla="*/ 0 h 6858000"/>
                <a:gd name="connsiteX2" fmla="*/ 6721865 w 6721865"/>
                <a:gd name="connsiteY2" fmla="*/ 6858000 h 6858000"/>
                <a:gd name="connsiteX3" fmla="*/ 0 w 6721865"/>
                <a:gd name="connsiteY3" fmla="*/ 6858000 h 6858000"/>
                <a:gd name="connsiteX4" fmla="*/ 0 w 6721865"/>
                <a:gd name="connsiteY4" fmla="*/ 5948175 h 6858000"/>
                <a:gd name="connsiteX5" fmla="*/ 227290 w 6721865"/>
                <a:gd name="connsiteY5" fmla="*/ 5846611 h 6858000"/>
                <a:gd name="connsiteX6" fmla="*/ 807733 w 6721865"/>
                <a:gd name="connsiteY6" fmla="*/ 5478000 h 6858000"/>
                <a:gd name="connsiteX7" fmla="*/ 1533854 w 6721865"/>
                <a:gd name="connsiteY7" fmla="*/ 4181059 h 6858000"/>
                <a:gd name="connsiteX8" fmla="*/ 2852600 w 6721865"/>
                <a:gd name="connsiteY8" fmla="*/ 3252137 h 6858000"/>
                <a:gd name="connsiteX9" fmla="*/ 1395891 w 6721865"/>
                <a:gd name="connsiteY9" fmla="*/ 2628518 h 6858000"/>
                <a:gd name="connsiteX10" fmla="*/ 647986 w 6721865"/>
                <a:gd name="connsiteY10" fmla="*/ 1104375 h 6858000"/>
                <a:gd name="connsiteX11" fmla="*/ 80612 w 6721865"/>
                <a:gd name="connsiteY11" fmla="*/ 857399 h 6858000"/>
                <a:gd name="connsiteX12" fmla="*/ 0 w 6721865"/>
                <a:gd name="connsiteY12" fmla="*/ 841149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21865" h="6858000">
                  <a:moveTo>
                    <a:pt x="0" y="0"/>
                  </a:moveTo>
                  <a:lnTo>
                    <a:pt x="6721865" y="0"/>
                  </a:lnTo>
                  <a:lnTo>
                    <a:pt x="6721865" y="6858000"/>
                  </a:lnTo>
                  <a:lnTo>
                    <a:pt x="0" y="6858000"/>
                  </a:lnTo>
                  <a:lnTo>
                    <a:pt x="0" y="5948175"/>
                  </a:lnTo>
                  <a:lnTo>
                    <a:pt x="227290" y="5846611"/>
                  </a:lnTo>
                  <a:cubicBezTo>
                    <a:pt x="442252" y="5748986"/>
                    <a:pt x="643751" y="5643668"/>
                    <a:pt x="807733" y="5478000"/>
                  </a:cubicBezTo>
                  <a:cubicBezTo>
                    <a:pt x="1135698" y="5146665"/>
                    <a:pt x="1193044" y="4552036"/>
                    <a:pt x="1533854" y="4181059"/>
                  </a:cubicBezTo>
                  <a:cubicBezTo>
                    <a:pt x="1874665" y="3810082"/>
                    <a:pt x="2850658" y="3246985"/>
                    <a:pt x="2852600" y="3252137"/>
                  </a:cubicBezTo>
                  <a:cubicBezTo>
                    <a:pt x="2860779" y="3273832"/>
                    <a:pt x="1763327" y="2986478"/>
                    <a:pt x="1395891" y="2628518"/>
                  </a:cubicBezTo>
                  <a:cubicBezTo>
                    <a:pt x="1028455" y="2270558"/>
                    <a:pt x="1041302" y="1437288"/>
                    <a:pt x="647986" y="1104375"/>
                  </a:cubicBezTo>
                  <a:cubicBezTo>
                    <a:pt x="500493" y="979533"/>
                    <a:pt x="298540" y="907941"/>
                    <a:pt x="80612" y="857399"/>
                  </a:cubicBezTo>
                  <a:lnTo>
                    <a:pt x="0" y="841149"/>
                  </a:lnTo>
                  <a:close/>
                </a:path>
              </a:pathLst>
            </a:cu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5D97DAE-2835-E015-5DA0-5E29414A1B73}"/>
                </a:ext>
              </a:extLst>
            </p:cNvPr>
            <p:cNvSpPr/>
            <p:nvPr/>
          </p:nvSpPr>
          <p:spPr>
            <a:xfrm>
              <a:off x="0" y="0"/>
              <a:ext cx="7547798" cy="6858000"/>
            </a:xfrm>
            <a:custGeom>
              <a:avLst/>
              <a:gdLst>
                <a:gd name="connsiteX0" fmla="*/ 0 w 7547798"/>
                <a:gd name="connsiteY0" fmla="*/ 0 h 6858000"/>
                <a:gd name="connsiteX1" fmla="*/ 7547798 w 7547798"/>
                <a:gd name="connsiteY1" fmla="*/ 0 h 6858000"/>
                <a:gd name="connsiteX2" fmla="*/ 7547798 w 7547798"/>
                <a:gd name="connsiteY2" fmla="*/ 6858000 h 6858000"/>
                <a:gd name="connsiteX3" fmla="*/ 0 w 7547798"/>
                <a:gd name="connsiteY3" fmla="*/ 6858000 h 6858000"/>
                <a:gd name="connsiteX4" fmla="*/ 0 w 7547798"/>
                <a:gd name="connsiteY4" fmla="*/ 6119160 h 6858000"/>
                <a:gd name="connsiteX5" fmla="*/ 25689 w 7547798"/>
                <a:gd name="connsiteY5" fmla="*/ 6097105 h 6858000"/>
                <a:gd name="connsiteX6" fmla="*/ 83201 w 7547798"/>
                <a:gd name="connsiteY6" fmla="*/ 6058023 h 6858000"/>
                <a:gd name="connsiteX7" fmla="*/ 1386422 w 7547798"/>
                <a:gd name="connsiteY7" fmla="*/ 5383768 h 6858000"/>
                <a:gd name="connsiteX8" fmla="*/ 2148540 w 7547798"/>
                <a:gd name="connsiteY8" fmla="*/ 4118386 h 6858000"/>
                <a:gd name="connsiteX9" fmla="*/ 3532661 w 7547798"/>
                <a:gd name="connsiteY9" fmla="*/ 3212068 h 6858000"/>
                <a:gd name="connsiteX10" fmla="*/ 2003737 w 7547798"/>
                <a:gd name="connsiteY10" fmla="*/ 2603623 h 6858000"/>
                <a:gd name="connsiteX11" fmla="*/ 1218757 w 7547798"/>
                <a:gd name="connsiteY11" fmla="*/ 1116568 h 6858000"/>
                <a:gd name="connsiteX12" fmla="*/ 155401 w 7547798"/>
                <a:gd name="connsiteY12" fmla="*/ 795054 h 6858000"/>
                <a:gd name="connsiteX13" fmla="*/ 0 w 7547798"/>
                <a:gd name="connsiteY13" fmla="*/ 76973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7798" h="6858000">
                  <a:moveTo>
                    <a:pt x="0" y="0"/>
                  </a:moveTo>
                  <a:lnTo>
                    <a:pt x="7547798" y="0"/>
                  </a:lnTo>
                  <a:lnTo>
                    <a:pt x="7547798" y="6858000"/>
                  </a:lnTo>
                  <a:lnTo>
                    <a:pt x="0" y="6858000"/>
                  </a:lnTo>
                  <a:lnTo>
                    <a:pt x="0" y="6119160"/>
                  </a:lnTo>
                  <a:lnTo>
                    <a:pt x="25689" y="6097105"/>
                  </a:lnTo>
                  <a:cubicBezTo>
                    <a:pt x="45259" y="6081940"/>
                    <a:pt x="64446" y="6068820"/>
                    <a:pt x="83201" y="6058023"/>
                  </a:cubicBezTo>
                  <a:cubicBezTo>
                    <a:pt x="540471" y="5794787"/>
                    <a:pt x="1042199" y="5707041"/>
                    <a:pt x="1386422" y="5383768"/>
                  </a:cubicBezTo>
                  <a:cubicBezTo>
                    <a:pt x="1730646" y="5060495"/>
                    <a:pt x="1790833" y="4480336"/>
                    <a:pt x="2148540" y="4118386"/>
                  </a:cubicBezTo>
                  <a:cubicBezTo>
                    <a:pt x="2506246" y="3756436"/>
                    <a:pt x="3530623" y="3207041"/>
                    <a:pt x="3532661" y="3212068"/>
                  </a:cubicBezTo>
                  <a:cubicBezTo>
                    <a:pt x="3541246" y="3233235"/>
                    <a:pt x="2389389" y="2952873"/>
                    <a:pt x="2003737" y="2603623"/>
                  </a:cubicBezTo>
                  <a:cubicBezTo>
                    <a:pt x="1618086" y="2254373"/>
                    <a:pt x="1631570" y="1441380"/>
                    <a:pt x="1218757" y="1116568"/>
                  </a:cubicBezTo>
                  <a:cubicBezTo>
                    <a:pt x="960748" y="913561"/>
                    <a:pt x="543964" y="854871"/>
                    <a:pt x="155401" y="795054"/>
                  </a:cubicBezTo>
                  <a:lnTo>
                    <a:pt x="0" y="769735"/>
                  </a:lnTo>
                  <a:close/>
                </a:path>
              </a:pathLst>
            </a:custGeom>
            <a:solidFill>
              <a:srgbClr val="87C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A38C474-F2BB-F9BC-036D-2F615D5EFE1F}"/>
                </a:ext>
              </a:extLst>
            </p:cNvPr>
            <p:cNvSpPr/>
            <p:nvPr/>
          </p:nvSpPr>
          <p:spPr>
            <a:xfrm>
              <a:off x="0" y="0"/>
              <a:ext cx="7547799" cy="6858000"/>
            </a:xfrm>
            <a:custGeom>
              <a:avLst/>
              <a:gdLst>
                <a:gd name="connsiteX0" fmla="*/ 0 w 7547799"/>
                <a:gd name="connsiteY0" fmla="*/ 0 h 6858000"/>
                <a:gd name="connsiteX1" fmla="*/ 7547799 w 7547799"/>
                <a:gd name="connsiteY1" fmla="*/ 0 h 6858000"/>
                <a:gd name="connsiteX2" fmla="*/ 7547799 w 7547799"/>
                <a:gd name="connsiteY2" fmla="*/ 6858000 h 6858000"/>
                <a:gd name="connsiteX3" fmla="*/ 0 w 7547799"/>
                <a:gd name="connsiteY3" fmla="*/ 6858000 h 6858000"/>
                <a:gd name="connsiteX4" fmla="*/ 0 w 7547799"/>
                <a:gd name="connsiteY4" fmla="*/ 6447145 h 6858000"/>
                <a:gd name="connsiteX5" fmla="*/ 70711 w 7547799"/>
                <a:gd name="connsiteY5" fmla="*/ 6356023 h 6858000"/>
                <a:gd name="connsiteX6" fmla="*/ 400720 w 7547799"/>
                <a:gd name="connsiteY6" fmla="*/ 6027201 h 6858000"/>
                <a:gd name="connsiteX7" fmla="*/ 1705648 w 7547799"/>
                <a:gd name="connsiteY7" fmla="*/ 5352946 h 6858000"/>
                <a:gd name="connsiteX8" fmla="*/ 2468764 w 7547799"/>
                <a:gd name="connsiteY8" fmla="*/ 4087564 h 6858000"/>
                <a:gd name="connsiteX9" fmla="*/ 3854697 w 7547799"/>
                <a:gd name="connsiteY9" fmla="*/ 3181246 h 6858000"/>
                <a:gd name="connsiteX10" fmla="*/ 2323772 w 7547799"/>
                <a:gd name="connsiteY10" fmla="*/ 2572801 h 6858000"/>
                <a:gd name="connsiteX11" fmla="*/ 1537763 w 7547799"/>
                <a:gd name="connsiteY11" fmla="*/ 1085746 h 6858000"/>
                <a:gd name="connsiteX12" fmla="*/ 31675 w 7547799"/>
                <a:gd name="connsiteY12" fmla="*/ 682602 h 6858000"/>
                <a:gd name="connsiteX13" fmla="*/ 0 w 7547799"/>
                <a:gd name="connsiteY13" fmla="*/ 67271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7799" h="6858000">
                  <a:moveTo>
                    <a:pt x="0" y="0"/>
                  </a:moveTo>
                  <a:lnTo>
                    <a:pt x="7547799" y="0"/>
                  </a:lnTo>
                  <a:lnTo>
                    <a:pt x="7547799" y="6858000"/>
                  </a:lnTo>
                  <a:lnTo>
                    <a:pt x="0" y="6858000"/>
                  </a:lnTo>
                  <a:lnTo>
                    <a:pt x="0" y="6447145"/>
                  </a:lnTo>
                  <a:lnTo>
                    <a:pt x="70711" y="6356023"/>
                  </a:lnTo>
                  <a:cubicBezTo>
                    <a:pt x="188109" y="6208442"/>
                    <a:pt x="300561" y="6084784"/>
                    <a:pt x="400720" y="6027201"/>
                  </a:cubicBezTo>
                  <a:cubicBezTo>
                    <a:pt x="858590" y="5763965"/>
                    <a:pt x="1360974" y="5676219"/>
                    <a:pt x="1705648" y="5352946"/>
                  </a:cubicBezTo>
                  <a:cubicBezTo>
                    <a:pt x="2050322" y="5029673"/>
                    <a:pt x="2110589" y="4449514"/>
                    <a:pt x="2468764" y="4087564"/>
                  </a:cubicBezTo>
                  <a:cubicBezTo>
                    <a:pt x="2826938" y="3725614"/>
                    <a:pt x="3852655" y="3176219"/>
                    <a:pt x="3854697" y="3181246"/>
                  </a:cubicBezTo>
                  <a:cubicBezTo>
                    <a:pt x="3863293" y="3202413"/>
                    <a:pt x="2709928" y="2922051"/>
                    <a:pt x="2323772" y="2572801"/>
                  </a:cubicBezTo>
                  <a:cubicBezTo>
                    <a:pt x="1937616" y="2223551"/>
                    <a:pt x="1951117" y="1410558"/>
                    <a:pt x="1537763" y="1085746"/>
                  </a:cubicBezTo>
                  <a:cubicBezTo>
                    <a:pt x="1176079" y="801536"/>
                    <a:pt x="502787" y="800188"/>
                    <a:pt x="31675" y="682602"/>
                  </a:cubicBezTo>
                  <a:lnTo>
                    <a:pt x="0" y="672718"/>
                  </a:lnTo>
                  <a:close/>
                </a:path>
              </a:pathLst>
            </a:custGeom>
            <a:solidFill>
              <a:srgbClr val="ED6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B92A5E0-AF62-F4A5-B9C3-653C098E7280}"/>
              </a:ext>
            </a:extLst>
          </p:cNvPr>
          <p:cNvSpPr txBox="1"/>
          <p:nvPr/>
        </p:nvSpPr>
        <p:spPr>
          <a:xfrm>
            <a:off x="7704151" y="3321843"/>
            <a:ext cx="37401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ED16C"/>
                </a:solidFill>
                <a:latin typeface="+mj-lt"/>
              </a:rPr>
              <a:t>2</a:t>
            </a:r>
            <a:r>
              <a:rPr lang="en-US" altLang="zh-CN" sz="9600" b="1" dirty="0">
                <a:solidFill>
                  <a:schemeClr val="accent3"/>
                </a:solidFill>
                <a:latin typeface="+mj-lt"/>
              </a:rPr>
              <a:t>0</a:t>
            </a:r>
            <a:r>
              <a:rPr lang="en-US" altLang="zh-CN" sz="9600" b="1" dirty="0">
                <a:solidFill>
                  <a:schemeClr val="accent4"/>
                </a:solidFill>
                <a:latin typeface="+mj-lt"/>
              </a:rPr>
              <a:t>X</a:t>
            </a:r>
            <a:r>
              <a:rPr lang="en-US" altLang="zh-CN" sz="9600" b="1" dirty="0">
                <a:solidFill>
                  <a:schemeClr val="accent5"/>
                </a:solidFill>
                <a:latin typeface="+mj-lt"/>
              </a:rPr>
              <a:t>X</a:t>
            </a:r>
            <a:endParaRPr lang="zh-CN" altLang="en-US" sz="80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2FEC13-1C59-CBB6-CD03-785A29834374}"/>
              </a:ext>
            </a:extLst>
          </p:cNvPr>
          <p:cNvSpPr txBox="1"/>
          <p:nvPr/>
        </p:nvSpPr>
        <p:spPr>
          <a:xfrm>
            <a:off x="8176373" y="1759091"/>
            <a:ext cx="25026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accent1"/>
                </a:solidFill>
                <a:latin typeface="+mj-ea"/>
                <a:ea typeface="+mj-ea"/>
              </a:rPr>
              <a:t>规划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52A56E0B-4FF5-20D8-94A7-8BE5D9CD2A7E}"/>
              </a:ext>
            </a:extLst>
          </p:cNvPr>
          <p:cNvSpPr/>
          <p:nvPr/>
        </p:nvSpPr>
        <p:spPr>
          <a:xfrm>
            <a:off x="0" y="0"/>
            <a:ext cx="7547798" cy="6858000"/>
          </a:xfrm>
          <a:custGeom>
            <a:avLst/>
            <a:gdLst>
              <a:gd name="connsiteX0" fmla="*/ 0 w 7547798"/>
              <a:gd name="connsiteY0" fmla="*/ 0 h 6858000"/>
              <a:gd name="connsiteX1" fmla="*/ 7547798 w 7547798"/>
              <a:gd name="connsiteY1" fmla="*/ 0 h 6858000"/>
              <a:gd name="connsiteX2" fmla="*/ 7547798 w 7547798"/>
              <a:gd name="connsiteY2" fmla="*/ 6858000 h 6858000"/>
              <a:gd name="connsiteX3" fmla="*/ 102749 w 7547798"/>
              <a:gd name="connsiteY3" fmla="*/ 6858000 h 6858000"/>
              <a:gd name="connsiteX4" fmla="*/ 125593 w 7547798"/>
              <a:gd name="connsiteY4" fmla="*/ 6828374 h 6858000"/>
              <a:gd name="connsiteX5" fmla="*/ 781845 w 7547798"/>
              <a:gd name="connsiteY5" fmla="*/ 6027201 h 6858000"/>
              <a:gd name="connsiteX6" fmla="*/ 2023513 w 7547798"/>
              <a:gd name="connsiteY6" fmla="*/ 5352946 h 6858000"/>
              <a:gd name="connsiteX7" fmla="*/ 2749634 w 7547798"/>
              <a:gd name="connsiteY7" fmla="*/ 4087564 h 6858000"/>
              <a:gd name="connsiteX8" fmla="*/ 4068380 w 7547798"/>
              <a:gd name="connsiteY8" fmla="*/ 3181246 h 6858000"/>
              <a:gd name="connsiteX9" fmla="*/ 2611671 w 7547798"/>
              <a:gd name="connsiteY9" fmla="*/ 2572801 h 6858000"/>
              <a:gd name="connsiteX10" fmla="*/ 1863766 w 7547798"/>
              <a:gd name="connsiteY10" fmla="*/ 1085746 h 6858000"/>
              <a:gd name="connsiteX11" fmla="*/ 251776 w 7547798"/>
              <a:gd name="connsiteY11" fmla="*/ 623928 h 6858000"/>
              <a:gd name="connsiteX12" fmla="*/ 7311 w 7547798"/>
              <a:gd name="connsiteY12" fmla="*/ 408415 h 6858000"/>
              <a:gd name="connsiteX13" fmla="*/ 0 w 7547798"/>
              <a:gd name="connsiteY13" fmla="*/ 3987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47798" h="6858000">
                <a:moveTo>
                  <a:pt x="0" y="0"/>
                </a:moveTo>
                <a:lnTo>
                  <a:pt x="7547798" y="0"/>
                </a:lnTo>
                <a:lnTo>
                  <a:pt x="7547798" y="6858000"/>
                </a:lnTo>
                <a:lnTo>
                  <a:pt x="102749" y="6858000"/>
                </a:lnTo>
                <a:lnTo>
                  <a:pt x="125593" y="6828374"/>
                </a:lnTo>
                <a:cubicBezTo>
                  <a:pt x="353840" y="6521834"/>
                  <a:pt x="591238" y="6142367"/>
                  <a:pt x="781845" y="6027201"/>
                </a:cubicBezTo>
                <a:cubicBezTo>
                  <a:pt x="1217518" y="5763965"/>
                  <a:pt x="1695548" y="5676219"/>
                  <a:pt x="2023513" y="5352946"/>
                </a:cubicBezTo>
                <a:cubicBezTo>
                  <a:pt x="2351478" y="5029673"/>
                  <a:pt x="2408823" y="4449514"/>
                  <a:pt x="2749634" y="4087564"/>
                </a:cubicBezTo>
                <a:cubicBezTo>
                  <a:pt x="3090445" y="3725614"/>
                  <a:pt x="4066438" y="3176219"/>
                  <a:pt x="4068380" y="3181246"/>
                </a:cubicBezTo>
                <a:cubicBezTo>
                  <a:pt x="4076559" y="3202413"/>
                  <a:pt x="2979107" y="2922051"/>
                  <a:pt x="2611671" y="2572801"/>
                </a:cubicBezTo>
                <a:cubicBezTo>
                  <a:pt x="2244235" y="2223551"/>
                  <a:pt x="2257082" y="1410558"/>
                  <a:pt x="1863766" y="1085746"/>
                </a:cubicBezTo>
                <a:cubicBezTo>
                  <a:pt x="1470450" y="760934"/>
                  <a:pt x="689870" y="805576"/>
                  <a:pt x="251776" y="623928"/>
                </a:cubicBezTo>
                <a:cubicBezTo>
                  <a:pt x="169634" y="589869"/>
                  <a:pt x="87491" y="509538"/>
                  <a:pt x="7311" y="408415"/>
                </a:cubicBezTo>
                <a:lnTo>
                  <a:pt x="0" y="3987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8AE20F-7FAB-4032-9B28-FA365E3D479A}"/>
              </a:ext>
            </a:extLst>
          </p:cNvPr>
          <p:cNvGrpSpPr/>
          <p:nvPr/>
        </p:nvGrpSpPr>
        <p:grpSpPr>
          <a:xfrm>
            <a:off x="3996818" y="2318320"/>
            <a:ext cx="2622844" cy="1833956"/>
            <a:chOff x="8988728" y="2561446"/>
            <a:chExt cx="1927428" cy="1347703"/>
          </a:xfrm>
        </p:grpSpPr>
        <p:sp>
          <p:nvSpPr>
            <p:cNvPr id="14" name="图形 13">
              <a:extLst>
                <a:ext uri="{FF2B5EF4-FFF2-40B4-BE49-F238E27FC236}">
                  <a16:creationId xmlns:a16="http://schemas.microsoft.com/office/drawing/2014/main" id="{DBB6539E-7F29-1B8D-6003-5014EDFB74E2}"/>
                </a:ext>
              </a:extLst>
            </p:cNvPr>
            <p:cNvSpPr/>
            <p:nvPr/>
          </p:nvSpPr>
          <p:spPr>
            <a:xfrm rot="5400000">
              <a:off x="9278590" y="2271584"/>
              <a:ext cx="1347703" cy="1927428"/>
            </a:xfrm>
            <a:custGeom>
              <a:avLst/>
              <a:gdLst>
                <a:gd name="connsiteX0" fmla="*/ 549721 w 1347703"/>
                <a:gd name="connsiteY0" fmla="*/ 231848 h 1418635"/>
                <a:gd name="connsiteX1" fmla="*/ 673852 w 1347703"/>
                <a:gd name="connsiteY1" fmla="*/ 0 h 1418635"/>
                <a:gd name="connsiteX2" fmla="*/ 797982 w 1347703"/>
                <a:gd name="connsiteY2" fmla="*/ 231848 h 1418635"/>
                <a:gd name="connsiteX3" fmla="*/ 797982 w 1347703"/>
                <a:gd name="connsiteY3" fmla="*/ 499363 h 1418635"/>
                <a:gd name="connsiteX4" fmla="*/ 1347703 w 1347703"/>
                <a:gd name="connsiteY4" fmla="*/ 957579 h 1418635"/>
                <a:gd name="connsiteX5" fmla="*/ 1347703 w 1347703"/>
                <a:gd name="connsiteY5" fmla="*/ 1099442 h 1418635"/>
                <a:gd name="connsiteX6" fmla="*/ 780249 w 1347703"/>
                <a:gd name="connsiteY6" fmla="*/ 815715 h 1418635"/>
                <a:gd name="connsiteX7" fmla="*/ 780249 w 1347703"/>
                <a:gd name="connsiteY7" fmla="*/ 1134908 h 1418635"/>
                <a:gd name="connsiteX8" fmla="*/ 957579 w 1347703"/>
                <a:gd name="connsiteY8" fmla="*/ 1418635 h 1418635"/>
                <a:gd name="connsiteX9" fmla="*/ 673852 w 1347703"/>
                <a:gd name="connsiteY9" fmla="*/ 1312237 h 1418635"/>
                <a:gd name="connsiteX10" fmla="*/ 390125 w 1347703"/>
                <a:gd name="connsiteY10" fmla="*/ 1418635 h 1418635"/>
                <a:gd name="connsiteX11" fmla="*/ 567454 w 1347703"/>
                <a:gd name="connsiteY11" fmla="*/ 1134908 h 1418635"/>
                <a:gd name="connsiteX12" fmla="*/ 567454 w 1347703"/>
                <a:gd name="connsiteY12" fmla="*/ 815715 h 1418635"/>
                <a:gd name="connsiteX13" fmla="*/ 0 w 1347703"/>
                <a:gd name="connsiteY13" fmla="*/ 1099442 h 1418635"/>
                <a:gd name="connsiteX14" fmla="*/ 0 w 1347703"/>
                <a:gd name="connsiteY14" fmla="*/ 957579 h 1418635"/>
                <a:gd name="connsiteX15" fmla="*/ 549721 w 1347703"/>
                <a:gd name="connsiteY15" fmla="*/ 499363 h 1418635"/>
                <a:gd name="connsiteX16" fmla="*/ 549721 w 1347703"/>
                <a:gd name="connsiteY16" fmla="*/ 231848 h 141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7703" h="1418635">
                  <a:moveTo>
                    <a:pt x="549721" y="231848"/>
                  </a:moveTo>
                  <a:cubicBezTo>
                    <a:pt x="549721" y="89172"/>
                    <a:pt x="632474" y="17834"/>
                    <a:pt x="673852" y="0"/>
                  </a:cubicBezTo>
                  <a:cubicBezTo>
                    <a:pt x="715230" y="17834"/>
                    <a:pt x="797982" y="89172"/>
                    <a:pt x="797982" y="231848"/>
                  </a:cubicBezTo>
                  <a:lnTo>
                    <a:pt x="797982" y="499363"/>
                  </a:lnTo>
                  <a:lnTo>
                    <a:pt x="1347703" y="957579"/>
                  </a:lnTo>
                  <a:lnTo>
                    <a:pt x="1347703" y="1099442"/>
                  </a:lnTo>
                  <a:lnTo>
                    <a:pt x="780249" y="815715"/>
                  </a:lnTo>
                  <a:lnTo>
                    <a:pt x="780249" y="1134908"/>
                  </a:lnTo>
                  <a:lnTo>
                    <a:pt x="957579" y="1418635"/>
                  </a:lnTo>
                  <a:lnTo>
                    <a:pt x="673852" y="1312237"/>
                  </a:lnTo>
                  <a:lnTo>
                    <a:pt x="390125" y="1418635"/>
                  </a:lnTo>
                  <a:lnTo>
                    <a:pt x="567454" y="1134908"/>
                  </a:lnTo>
                  <a:lnTo>
                    <a:pt x="567454" y="815715"/>
                  </a:lnTo>
                  <a:lnTo>
                    <a:pt x="0" y="1099442"/>
                  </a:lnTo>
                  <a:lnTo>
                    <a:pt x="0" y="957579"/>
                  </a:lnTo>
                  <a:lnTo>
                    <a:pt x="549721" y="499363"/>
                  </a:lnTo>
                  <a:lnTo>
                    <a:pt x="549721" y="231848"/>
                  </a:lnTo>
                  <a:close/>
                </a:path>
              </a:pathLst>
            </a:custGeom>
            <a:solidFill>
              <a:schemeClr val="bg1"/>
            </a:solidFill>
            <a:ln w="141288" cap="rnd">
              <a:solidFill>
                <a:schemeClr val="bg1"/>
              </a:solidFill>
              <a:prstDash val="solid"/>
              <a:round/>
            </a:ln>
            <a:effectLst>
              <a:outerShdw blurRad="228600" dist="38100" dir="5400000" algn="t" rotWithShape="0">
                <a:schemeClr val="accent1">
                  <a:alpha val="7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0C25ACCE-9AE7-6BD3-9FBA-526BB9F69BC8}"/>
                </a:ext>
              </a:extLst>
            </p:cNvPr>
            <p:cNvSpPr/>
            <p:nvPr/>
          </p:nvSpPr>
          <p:spPr>
            <a:xfrm>
              <a:off x="10364180" y="3298896"/>
              <a:ext cx="120548" cy="4571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0535DD53-A253-F3A5-9712-D912F835D8EA}"/>
                </a:ext>
              </a:extLst>
            </p:cNvPr>
            <p:cNvSpPr/>
            <p:nvPr/>
          </p:nvSpPr>
          <p:spPr>
            <a:xfrm>
              <a:off x="10227078" y="3298896"/>
              <a:ext cx="120548" cy="4571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B0025A95-9EC0-35BE-6B08-3BE4844525B8}"/>
                </a:ext>
              </a:extLst>
            </p:cNvPr>
            <p:cNvSpPr/>
            <p:nvPr/>
          </p:nvSpPr>
          <p:spPr>
            <a:xfrm>
              <a:off x="10512307" y="3298896"/>
              <a:ext cx="120548" cy="45719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9C06C22-2C3D-B33C-1365-D9AB807109B5}"/>
              </a:ext>
            </a:extLst>
          </p:cNvPr>
          <p:cNvCxnSpPr/>
          <p:nvPr/>
        </p:nvCxnSpPr>
        <p:spPr>
          <a:xfrm>
            <a:off x="7350440" y="3205641"/>
            <a:ext cx="425019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5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C2F800-C180-BF4E-7F1D-0D568D9D5DA1}"/>
              </a:ext>
            </a:extLst>
          </p:cNvPr>
          <p:cNvSpPr txBox="1"/>
          <p:nvPr/>
        </p:nvSpPr>
        <p:spPr>
          <a:xfrm>
            <a:off x="781088" y="556288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规划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20xx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AE3C7C1-CD2E-3C4D-CB2D-D875062AB147}"/>
              </a:ext>
            </a:extLst>
          </p:cNvPr>
          <p:cNvGrpSpPr/>
          <p:nvPr/>
        </p:nvGrpSpPr>
        <p:grpSpPr>
          <a:xfrm>
            <a:off x="762354" y="1373819"/>
            <a:ext cx="5072816" cy="2092084"/>
            <a:chOff x="614301" y="1373819"/>
            <a:chExt cx="5072816" cy="2092084"/>
          </a:xfrm>
        </p:grpSpPr>
        <p:sp>
          <p:nvSpPr>
            <p:cNvPr id="5" name="弦形 4">
              <a:extLst>
                <a:ext uri="{FF2B5EF4-FFF2-40B4-BE49-F238E27FC236}">
                  <a16:creationId xmlns:a16="http://schemas.microsoft.com/office/drawing/2014/main" id="{E7D82DC2-2B5F-9F50-295E-310D3EC427AD}"/>
                </a:ext>
              </a:extLst>
            </p:cNvPr>
            <p:cNvSpPr/>
            <p:nvPr/>
          </p:nvSpPr>
          <p:spPr>
            <a:xfrm rot="16200000">
              <a:off x="4171281" y="1680470"/>
              <a:ext cx="1552896" cy="1478777"/>
            </a:xfrm>
            <a:prstGeom prst="chord">
              <a:avLst>
                <a:gd name="adj1" fmla="val 21536669"/>
                <a:gd name="adj2" fmla="val 1085793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9E3F152-AA25-773B-2063-3943D8296F63}"/>
                </a:ext>
              </a:extLst>
            </p:cNvPr>
            <p:cNvSpPr/>
            <p:nvPr/>
          </p:nvSpPr>
          <p:spPr>
            <a:xfrm>
              <a:off x="1100827" y="1373819"/>
              <a:ext cx="3947493" cy="2092084"/>
            </a:xfrm>
            <a:prstGeom prst="roundRect">
              <a:avLst>
                <a:gd name="adj" fmla="val 3794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211D795-630C-EBD6-5CB4-A8E6D21B805E}"/>
                </a:ext>
              </a:extLst>
            </p:cNvPr>
            <p:cNvSpPr txBox="1"/>
            <p:nvPr/>
          </p:nvSpPr>
          <p:spPr>
            <a:xfrm>
              <a:off x="614301" y="1411893"/>
              <a:ext cx="1362051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500" dirty="0">
                  <a:solidFill>
                    <a:schemeClr val="accent2"/>
                  </a:solidFill>
                  <a:latin typeface="+mj-lt"/>
                </a:rPr>
                <a:t>S</a:t>
              </a:r>
              <a:endParaRPr lang="zh-CN" altLang="en-US" sz="125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BCAB40A-C6A6-79A0-230E-3606391B56AB}"/>
                </a:ext>
              </a:extLst>
            </p:cNvPr>
            <p:cNvSpPr txBox="1"/>
            <p:nvPr/>
          </p:nvSpPr>
          <p:spPr>
            <a:xfrm>
              <a:off x="3733747" y="1588583"/>
              <a:ext cx="970373" cy="552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2"/>
                  </a:solidFill>
                  <a:latin typeface="+mj-ea"/>
                  <a:ea typeface="+mj-ea"/>
                </a:rPr>
                <a:t>优势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B529F3-C565-87D9-70CD-44F5F77D9347}"/>
                </a:ext>
              </a:extLst>
            </p:cNvPr>
            <p:cNvSpPr txBox="1"/>
            <p:nvPr/>
          </p:nvSpPr>
          <p:spPr>
            <a:xfrm>
              <a:off x="1969326" y="2254615"/>
              <a:ext cx="2713607" cy="871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根据需要添加内容，此处详细文本描述，建议与标题相关，尽量简洁</a:t>
              </a:r>
            </a:p>
          </p:txBody>
        </p:sp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id="{72D0A142-4D7A-3365-527B-4153ACA1B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110919" y="2249923"/>
              <a:ext cx="339870" cy="339871"/>
            </a:xfrm>
            <a:prstGeom prst="rect">
              <a:avLst/>
            </a:prstGeom>
          </p:spPr>
        </p:pic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138F38F1-7651-3915-BD95-3A830D8C6D5C}"/>
                </a:ext>
              </a:extLst>
            </p:cNvPr>
            <p:cNvCxnSpPr/>
            <p:nvPr/>
          </p:nvCxnSpPr>
          <p:spPr>
            <a:xfrm>
              <a:off x="3815341" y="2120586"/>
              <a:ext cx="72273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89E17D9-AF50-9DA6-0921-D4C598C30656}"/>
              </a:ext>
            </a:extLst>
          </p:cNvPr>
          <p:cNvGrpSpPr/>
          <p:nvPr/>
        </p:nvGrpSpPr>
        <p:grpSpPr>
          <a:xfrm>
            <a:off x="6252273" y="1373819"/>
            <a:ext cx="5252280" cy="2092084"/>
            <a:chOff x="5968488" y="1213009"/>
            <a:chExt cx="5563359" cy="2215991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F73A9060-5182-17F0-ECFC-5D5D3BA01F2F}"/>
                </a:ext>
              </a:extLst>
            </p:cNvPr>
            <p:cNvGrpSpPr/>
            <p:nvPr/>
          </p:nvGrpSpPr>
          <p:grpSpPr>
            <a:xfrm>
              <a:off x="5968488" y="1213009"/>
              <a:ext cx="5563359" cy="2215991"/>
              <a:chOff x="374588" y="1213009"/>
              <a:chExt cx="5563359" cy="2215991"/>
            </a:xfrm>
          </p:grpSpPr>
          <p:sp>
            <p:nvSpPr>
              <p:cNvPr id="46" name="弦形 45">
                <a:extLst>
                  <a:ext uri="{FF2B5EF4-FFF2-40B4-BE49-F238E27FC236}">
                    <a16:creationId xmlns:a16="http://schemas.microsoft.com/office/drawing/2014/main" id="{88B5B304-3F55-450F-52C9-DF5DD4A1A83F}"/>
                  </a:ext>
                </a:extLst>
              </p:cNvPr>
              <p:cNvSpPr/>
              <p:nvPr/>
            </p:nvSpPr>
            <p:spPr>
              <a:xfrm rot="16200000">
                <a:off x="4332332" y="1537822"/>
                <a:ext cx="1644869" cy="1566361"/>
              </a:xfrm>
              <a:prstGeom prst="chord">
                <a:avLst>
                  <a:gd name="adj1" fmla="val 21536669"/>
                  <a:gd name="adj2" fmla="val 1085793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C3E3A21-9E8E-D41A-A7A3-35C141887003}"/>
                  </a:ext>
                </a:extLst>
              </p:cNvPr>
              <p:cNvSpPr/>
              <p:nvPr/>
            </p:nvSpPr>
            <p:spPr>
              <a:xfrm>
                <a:off x="1080024" y="1213009"/>
                <a:ext cx="4181291" cy="2215991"/>
              </a:xfrm>
              <a:prstGeom prst="roundRect">
                <a:avLst>
                  <a:gd name="adj" fmla="val 3794"/>
                </a:avLst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0E76A5A4-AA7B-D79D-C70A-6A643CB1D37A}"/>
                  </a:ext>
                </a:extLst>
              </p:cNvPr>
              <p:cNvSpPr txBox="1"/>
              <p:nvPr/>
            </p:nvSpPr>
            <p:spPr>
              <a:xfrm>
                <a:off x="374588" y="1213009"/>
                <a:ext cx="914631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500" dirty="0">
                    <a:solidFill>
                      <a:schemeClr val="accent3"/>
                    </a:solidFill>
                    <a:latin typeface="+mj-lt"/>
                  </a:rPr>
                  <a:t>W</a:t>
                </a:r>
                <a:endParaRPr lang="zh-CN" altLang="en-US" sz="12500" dirty="0">
                  <a:solidFill>
                    <a:schemeClr val="accent3"/>
                  </a:solidFill>
                  <a:latin typeface="+mj-lt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72A49045-EA33-2220-FD05-FA345111620E}"/>
                  </a:ext>
                </a:extLst>
              </p:cNvPr>
              <p:cNvSpPr txBox="1"/>
              <p:nvPr/>
            </p:nvSpPr>
            <p:spPr>
              <a:xfrm>
                <a:off x="3868884" y="1440493"/>
                <a:ext cx="10054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劣势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B001C2C5-5C97-D5C6-6AAB-A1F5E2D0EFB1}"/>
                  </a:ext>
                </a:extLst>
              </p:cNvPr>
              <p:cNvSpPr txBox="1"/>
              <p:nvPr/>
            </p:nvSpPr>
            <p:spPr>
              <a:xfrm>
                <a:off x="1999961" y="2145972"/>
                <a:ext cx="2874326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根据需要添加内容，此处详细文本描述，建议与标题相关，尽量简洁</a:t>
                </a:r>
              </a:p>
            </p:txBody>
          </p:sp>
          <p:pic>
            <p:nvPicPr>
              <p:cNvPr id="54" name="图形 53">
                <a:extLst>
                  <a:ext uri="{FF2B5EF4-FFF2-40B4-BE49-F238E27FC236}">
                    <a16:creationId xmlns:a16="http://schemas.microsoft.com/office/drawing/2014/main" id="{CAE8717F-1AE6-5DAB-7251-97C5108777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flipV="1">
                <a:off x="5327621" y="2141002"/>
                <a:ext cx="360000" cy="360000"/>
              </a:xfrm>
              <a:prstGeom prst="rect">
                <a:avLst/>
              </a:prstGeom>
            </p:spPr>
          </p:pic>
        </p:grp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23DD6690-D01C-1639-C177-AB7107335D41}"/>
                </a:ext>
              </a:extLst>
            </p:cNvPr>
            <p:cNvCxnSpPr/>
            <p:nvPr/>
          </p:nvCxnSpPr>
          <p:spPr>
            <a:xfrm>
              <a:off x="9582713" y="2004004"/>
              <a:ext cx="76554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96C7351C-9862-BB44-21E2-63004B8A7316}"/>
              </a:ext>
            </a:extLst>
          </p:cNvPr>
          <p:cNvGrpSpPr/>
          <p:nvPr/>
        </p:nvGrpSpPr>
        <p:grpSpPr>
          <a:xfrm>
            <a:off x="6255659" y="3816395"/>
            <a:ext cx="5251688" cy="2092084"/>
            <a:chOff x="5969112" y="3655584"/>
            <a:chExt cx="5562735" cy="2215991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BCF2A90-9BEA-3219-AF77-BC9B294ABD8D}"/>
                </a:ext>
              </a:extLst>
            </p:cNvPr>
            <p:cNvGrpSpPr/>
            <p:nvPr/>
          </p:nvGrpSpPr>
          <p:grpSpPr>
            <a:xfrm>
              <a:off x="5969112" y="3655584"/>
              <a:ext cx="5562735" cy="2215991"/>
              <a:chOff x="375212" y="1213009"/>
              <a:chExt cx="5562735" cy="2215991"/>
            </a:xfrm>
          </p:grpSpPr>
          <p:sp>
            <p:nvSpPr>
              <p:cNvPr id="63" name="弦形 62">
                <a:extLst>
                  <a:ext uri="{FF2B5EF4-FFF2-40B4-BE49-F238E27FC236}">
                    <a16:creationId xmlns:a16="http://schemas.microsoft.com/office/drawing/2014/main" id="{D2A74ED3-605A-835E-869B-36D7F9254B9C}"/>
                  </a:ext>
                </a:extLst>
              </p:cNvPr>
              <p:cNvSpPr/>
              <p:nvPr/>
            </p:nvSpPr>
            <p:spPr>
              <a:xfrm rot="16200000">
                <a:off x="4332332" y="1537822"/>
                <a:ext cx="1644869" cy="1566361"/>
              </a:xfrm>
              <a:prstGeom prst="chord">
                <a:avLst>
                  <a:gd name="adj1" fmla="val 21536669"/>
                  <a:gd name="adj2" fmla="val 1085793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F7187628-AFD7-EA5D-1896-F782DCFBDF6E}"/>
                  </a:ext>
                </a:extLst>
              </p:cNvPr>
              <p:cNvSpPr/>
              <p:nvPr/>
            </p:nvSpPr>
            <p:spPr>
              <a:xfrm>
                <a:off x="1080024" y="1213009"/>
                <a:ext cx="4181291" cy="2215991"/>
              </a:xfrm>
              <a:prstGeom prst="roundRect">
                <a:avLst>
                  <a:gd name="adj" fmla="val 3794"/>
                </a:avLst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968BAA5C-9274-03D1-5515-48B4C5AE636E}"/>
                  </a:ext>
                </a:extLst>
              </p:cNvPr>
              <p:cNvSpPr txBox="1"/>
              <p:nvPr/>
            </p:nvSpPr>
            <p:spPr>
              <a:xfrm>
                <a:off x="375212" y="1253338"/>
                <a:ext cx="914632" cy="2135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500" dirty="0">
                    <a:solidFill>
                      <a:schemeClr val="accent4"/>
                    </a:solidFill>
                    <a:latin typeface="+mj-lt"/>
                  </a:rPr>
                  <a:t>T</a:t>
                </a:r>
                <a:endParaRPr lang="zh-CN" altLang="en-US" sz="12500" dirty="0">
                  <a:solidFill>
                    <a:schemeClr val="accent4"/>
                  </a:solidFill>
                  <a:latin typeface="+mj-lt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AA478DC7-5EAB-132E-54B6-D9CAD6D1D8B5}"/>
                  </a:ext>
                </a:extLst>
              </p:cNvPr>
              <p:cNvSpPr txBox="1"/>
              <p:nvPr/>
            </p:nvSpPr>
            <p:spPr>
              <a:xfrm>
                <a:off x="3868884" y="1440493"/>
                <a:ext cx="10278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accent4"/>
                    </a:solidFill>
                    <a:latin typeface="+mj-ea"/>
                    <a:ea typeface="+mj-ea"/>
                  </a:rPr>
                  <a:t>威胁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A8BEE5ED-F00E-A836-845B-1705E89AE11B}"/>
                  </a:ext>
                </a:extLst>
              </p:cNvPr>
              <p:cNvSpPr txBox="1"/>
              <p:nvPr/>
            </p:nvSpPr>
            <p:spPr>
              <a:xfrm>
                <a:off x="1999961" y="2145972"/>
                <a:ext cx="2874326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根据需要添加内容，此处详细文本描述，建议与标题相关，尽量简洁</a:t>
                </a:r>
              </a:p>
            </p:txBody>
          </p:sp>
          <p:pic>
            <p:nvPicPr>
              <p:cNvPr id="68" name="图形 67">
                <a:extLst>
                  <a:ext uri="{FF2B5EF4-FFF2-40B4-BE49-F238E27FC236}">
                    <a16:creationId xmlns:a16="http://schemas.microsoft.com/office/drawing/2014/main" id="{9F8B27FD-EF9E-48D0-16B1-48A6C2F351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flipV="1">
                <a:off x="5327621" y="2141002"/>
                <a:ext cx="360000" cy="360000"/>
              </a:xfrm>
              <a:prstGeom prst="rect">
                <a:avLst/>
              </a:prstGeom>
            </p:spPr>
          </p:pic>
        </p:grp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2EF67DC9-DFD7-03F8-6C35-0A55C937097B}"/>
                </a:ext>
              </a:extLst>
            </p:cNvPr>
            <p:cNvCxnSpPr/>
            <p:nvPr/>
          </p:nvCxnSpPr>
          <p:spPr>
            <a:xfrm>
              <a:off x="9582713" y="4437485"/>
              <a:ext cx="76554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58E8E7A5-37D7-4D36-2ED6-907E7AA29248}"/>
              </a:ext>
            </a:extLst>
          </p:cNvPr>
          <p:cNvGrpSpPr/>
          <p:nvPr/>
        </p:nvGrpSpPr>
        <p:grpSpPr>
          <a:xfrm>
            <a:off x="742743" y="3816394"/>
            <a:ext cx="5092427" cy="2092084"/>
            <a:chOff x="594690" y="3816394"/>
            <a:chExt cx="5092427" cy="2092084"/>
          </a:xfrm>
        </p:grpSpPr>
        <p:sp>
          <p:nvSpPr>
            <p:cNvPr id="56" name="弦形 55">
              <a:extLst>
                <a:ext uri="{FF2B5EF4-FFF2-40B4-BE49-F238E27FC236}">
                  <a16:creationId xmlns:a16="http://schemas.microsoft.com/office/drawing/2014/main" id="{9B191B82-A430-21CA-7597-9903C4AAB866}"/>
                </a:ext>
              </a:extLst>
            </p:cNvPr>
            <p:cNvSpPr/>
            <p:nvPr/>
          </p:nvSpPr>
          <p:spPr>
            <a:xfrm rot="16200000">
              <a:off x="4171281" y="4123045"/>
              <a:ext cx="1552896" cy="1478777"/>
            </a:xfrm>
            <a:prstGeom prst="chord">
              <a:avLst>
                <a:gd name="adj1" fmla="val 21536669"/>
                <a:gd name="adj2" fmla="val 1085793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3029053F-CD33-B6CE-38FC-3843F770BEFB}"/>
                </a:ext>
              </a:extLst>
            </p:cNvPr>
            <p:cNvSpPr/>
            <p:nvPr/>
          </p:nvSpPr>
          <p:spPr>
            <a:xfrm>
              <a:off x="1100828" y="3816394"/>
              <a:ext cx="3947492" cy="2092084"/>
            </a:xfrm>
            <a:prstGeom prst="roundRect">
              <a:avLst>
                <a:gd name="adj" fmla="val 3794"/>
              </a:avLst>
            </a:prstGeom>
            <a:solidFill>
              <a:schemeClr val="bg1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AE51BF1-C853-B38A-0F8A-6BBE341F5CCE}"/>
                </a:ext>
              </a:extLst>
            </p:cNvPr>
            <p:cNvSpPr txBox="1"/>
            <p:nvPr/>
          </p:nvSpPr>
          <p:spPr>
            <a:xfrm>
              <a:off x="3733747" y="4031158"/>
              <a:ext cx="970373" cy="552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5"/>
                  </a:solidFill>
                  <a:latin typeface="+mj-ea"/>
                  <a:ea typeface="+mj-ea"/>
                </a:rPr>
                <a:t>机会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5E966D1-DE88-6C50-9CEE-3A9491FE667E}"/>
                </a:ext>
              </a:extLst>
            </p:cNvPr>
            <p:cNvSpPr txBox="1"/>
            <p:nvPr/>
          </p:nvSpPr>
          <p:spPr>
            <a:xfrm>
              <a:off x="1969326" y="4697190"/>
              <a:ext cx="2713607" cy="871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根据需要添加内容，此处详细文本描述，建议与标题相关，尽量简洁</a:t>
              </a:r>
            </a:p>
          </p:txBody>
        </p:sp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1A219149-8CF9-279B-7475-DC83F700D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110919" y="4692498"/>
              <a:ext cx="339870" cy="339871"/>
            </a:xfrm>
            <a:prstGeom prst="rect">
              <a:avLst/>
            </a:prstGeom>
          </p:spPr>
        </p:pic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54202BC4-4CD4-A748-02CA-5BC45CC05BD8}"/>
                </a:ext>
              </a:extLst>
            </p:cNvPr>
            <p:cNvCxnSpPr/>
            <p:nvPr/>
          </p:nvCxnSpPr>
          <p:spPr>
            <a:xfrm>
              <a:off x="3815341" y="4554575"/>
              <a:ext cx="72273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44E3232-50B3-4DD6-548D-3EE60B00517C}"/>
                </a:ext>
              </a:extLst>
            </p:cNvPr>
            <p:cNvSpPr txBox="1"/>
            <p:nvPr/>
          </p:nvSpPr>
          <p:spPr>
            <a:xfrm>
              <a:off x="594690" y="3816394"/>
              <a:ext cx="1463536" cy="209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500" dirty="0">
                  <a:solidFill>
                    <a:schemeClr val="accent5"/>
                  </a:solidFill>
                  <a:latin typeface="+mj-lt"/>
                </a:rPr>
                <a:t>O</a:t>
              </a:r>
              <a:endParaRPr lang="zh-CN" altLang="en-US" sz="12500" dirty="0">
                <a:solidFill>
                  <a:schemeClr val="accent5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9011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11B68BF1-AAC8-AE9B-1DFC-309E28558C55}"/>
              </a:ext>
            </a:extLst>
          </p:cNvPr>
          <p:cNvGrpSpPr/>
          <p:nvPr/>
        </p:nvGrpSpPr>
        <p:grpSpPr>
          <a:xfrm>
            <a:off x="820998" y="848620"/>
            <a:ext cx="10088857" cy="3997738"/>
            <a:chOff x="820998" y="848620"/>
            <a:chExt cx="10088857" cy="399773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B38C23F-FB13-A3E0-D915-E5C504D06FDE}"/>
                </a:ext>
              </a:extLst>
            </p:cNvPr>
            <p:cNvSpPr/>
            <p:nvPr/>
          </p:nvSpPr>
          <p:spPr>
            <a:xfrm rot="21329190">
              <a:off x="820998" y="2700558"/>
              <a:ext cx="8519042" cy="1569450"/>
            </a:xfrm>
            <a:custGeom>
              <a:avLst/>
              <a:gdLst>
                <a:gd name="connsiteX0" fmla="*/ 0 w 6400800"/>
                <a:gd name="connsiteY0" fmla="*/ 2104571 h 2104571"/>
                <a:gd name="connsiteX1" fmla="*/ 1248228 w 6400800"/>
                <a:gd name="connsiteY1" fmla="*/ 899886 h 2104571"/>
                <a:gd name="connsiteX2" fmla="*/ 1248228 w 6400800"/>
                <a:gd name="connsiteY2" fmla="*/ 899886 h 2104571"/>
                <a:gd name="connsiteX3" fmla="*/ 2554514 w 6400800"/>
                <a:gd name="connsiteY3" fmla="*/ 2104571 h 2104571"/>
                <a:gd name="connsiteX4" fmla="*/ 3526971 w 6400800"/>
                <a:gd name="connsiteY4" fmla="*/ 1001486 h 2104571"/>
                <a:gd name="connsiteX5" fmla="*/ 4441371 w 6400800"/>
                <a:gd name="connsiteY5" fmla="*/ 1930400 h 2104571"/>
                <a:gd name="connsiteX6" fmla="*/ 6400800 w 6400800"/>
                <a:gd name="connsiteY6" fmla="*/ 0 h 2104571"/>
                <a:gd name="connsiteX7" fmla="*/ 6400800 w 6400800"/>
                <a:gd name="connsiteY7" fmla="*/ 0 h 210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00800" h="2104571">
                  <a:moveTo>
                    <a:pt x="0" y="2104571"/>
                  </a:moveTo>
                  <a:lnTo>
                    <a:pt x="1248228" y="899886"/>
                  </a:lnTo>
                  <a:lnTo>
                    <a:pt x="1248228" y="899886"/>
                  </a:lnTo>
                  <a:lnTo>
                    <a:pt x="2554514" y="2104571"/>
                  </a:lnTo>
                  <a:lnTo>
                    <a:pt x="3526971" y="1001486"/>
                  </a:lnTo>
                  <a:lnTo>
                    <a:pt x="4441371" y="1930400"/>
                  </a:lnTo>
                  <a:lnTo>
                    <a:pt x="6400800" y="0"/>
                  </a:lnTo>
                  <a:lnTo>
                    <a:pt x="6400800" y="0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1344217-33E1-8009-4694-BA16394966D7}"/>
                </a:ext>
              </a:extLst>
            </p:cNvPr>
            <p:cNvGrpSpPr/>
            <p:nvPr/>
          </p:nvGrpSpPr>
          <p:grpSpPr>
            <a:xfrm rot="255685">
              <a:off x="8995447" y="848620"/>
              <a:ext cx="1914408" cy="1989686"/>
              <a:chOff x="8994659" y="978124"/>
              <a:chExt cx="2467969" cy="2471264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61433C2-4A4B-A84B-F9BE-AA6C919CAE12}"/>
                  </a:ext>
                </a:extLst>
              </p:cNvPr>
              <p:cNvSpPr/>
              <p:nvPr/>
            </p:nvSpPr>
            <p:spPr>
              <a:xfrm rot="2818075">
                <a:off x="9764001" y="1004262"/>
                <a:ext cx="1167966" cy="2229289"/>
              </a:xfrm>
              <a:custGeom>
                <a:avLst/>
                <a:gdLst>
                  <a:gd name="connsiteX0" fmla="*/ 375530 w 1167966"/>
                  <a:gd name="connsiteY0" fmla="*/ -180 h 2229289"/>
                  <a:gd name="connsiteX1" fmla="*/ 20239 w 1167966"/>
                  <a:gd name="connsiteY1" fmla="*/ 2229110 h 2229289"/>
                  <a:gd name="connsiteX2" fmla="*/ 1163435 w 1167966"/>
                  <a:gd name="connsiteY2" fmla="*/ 2229110 h 2229289"/>
                  <a:gd name="connsiteX3" fmla="*/ 746334 w 1167966"/>
                  <a:gd name="connsiteY3" fmla="*/ -180 h 222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7966" h="2229289">
                    <a:moveTo>
                      <a:pt x="375530" y="-180"/>
                    </a:moveTo>
                    <a:cubicBezTo>
                      <a:pt x="375530" y="-180"/>
                      <a:pt x="-103382" y="266680"/>
                      <a:pt x="20239" y="2229110"/>
                    </a:cubicBezTo>
                    <a:lnTo>
                      <a:pt x="1163435" y="2229110"/>
                    </a:lnTo>
                    <a:cubicBezTo>
                      <a:pt x="1163435" y="2229110"/>
                      <a:pt x="1240698" y="549295"/>
                      <a:pt x="746334" y="-180"/>
                    </a:cubicBezTo>
                    <a:close/>
                  </a:path>
                </a:pathLst>
              </a:custGeom>
              <a:solidFill>
                <a:srgbClr val="F9F9F9"/>
              </a:soli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87BECCF-B6A4-5BE1-D467-7D4595D2FE36}"/>
                  </a:ext>
                </a:extLst>
              </p:cNvPr>
              <p:cNvSpPr/>
              <p:nvPr/>
            </p:nvSpPr>
            <p:spPr>
              <a:xfrm rot="2818075">
                <a:off x="8971394" y="2841145"/>
                <a:ext cx="942612" cy="267946"/>
              </a:xfrm>
              <a:custGeom>
                <a:avLst/>
                <a:gdLst>
                  <a:gd name="connsiteX0" fmla="*/ 143420 w 942612"/>
                  <a:gd name="connsiteY0" fmla="*/ 0 h 267946"/>
                  <a:gd name="connsiteX1" fmla="*/ 143420 w 942612"/>
                  <a:gd name="connsiteY1" fmla="*/ 123863 h 267946"/>
                  <a:gd name="connsiteX2" fmla="*/ 100865 w 942612"/>
                  <a:gd name="connsiteY2" fmla="*/ 123863 h 267946"/>
                  <a:gd name="connsiteX3" fmla="*/ 100865 w 942612"/>
                  <a:gd name="connsiteY3" fmla="*/ 221830 h 267946"/>
                  <a:gd name="connsiteX4" fmla="*/ 0 w 942612"/>
                  <a:gd name="connsiteY4" fmla="*/ 221830 h 267946"/>
                  <a:gd name="connsiteX5" fmla="*/ 0 w 942612"/>
                  <a:gd name="connsiteY5" fmla="*/ 267947 h 267946"/>
                  <a:gd name="connsiteX6" fmla="*/ 942613 w 942612"/>
                  <a:gd name="connsiteY6" fmla="*/ 267947 h 267946"/>
                  <a:gd name="connsiteX7" fmla="*/ 942613 w 942612"/>
                  <a:gd name="connsiteY7" fmla="*/ 213199 h 267946"/>
                  <a:gd name="connsiteX8" fmla="*/ 832332 w 942612"/>
                  <a:gd name="connsiteY8" fmla="*/ 213199 h 267946"/>
                  <a:gd name="connsiteX9" fmla="*/ 832332 w 942612"/>
                  <a:gd name="connsiteY9" fmla="*/ 133943 h 267946"/>
                  <a:gd name="connsiteX10" fmla="*/ 783680 w 942612"/>
                  <a:gd name="connsiteY10" fmla="*/ 133943 h 267946"/>
                  <a:gd name="connsiteX11" fmla="*/ 783680 w 942612"/>
                  <a:gd name="connsiteY11" fmla="*/ 0 h 267946"/>
                  <a:gd name="connsiteX12" fmla="*/ 143420 w 942612"/>
                  <a:gd name="connsiteY12" fmla="*/ 0 h 26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42612" h="267946">
                    <a:moveTo>
                      <a:pt x="143420" y="0"/>
                    </a:moveTo>
                    <a:lnTo>
                      <a:pt x="143420" y="123863"/>
                    </a:lnTo>
                    <a:lnTo>
                      <a:pt x="100865" y="123863"/>
                    </a:lnTo>
                    <a:lnTo>
                      <a:pt x="100865" y="221830"/>
                    </a:lnTo>
                    <a:lnTo>
                      <a:pt x="0" y="221830"/>
                    </a:lnTo>
                    <a:lnTo>
                      <a:pt x="0" y="267947"/>
                    </a:lnTo>
                    <a:lnTo>
                      <a:pt x="942613" y="267947"/>
                    </a:lnTo>
                    <a:lnTo>
                      <a:pt x="942613" y="213199"/>
                    </a:lnTo>
                    <a:lnTo>
                      <a:pt x="832332" y="213199"/>
                    </a:lnTo>
                    <a:lnTo>
                      <a:pt x="832332" y="133943"/>
                    </a:lnTo>
                    <a:lnTo>
                      <a:pt x="783680" y="133943"/>
                    </a:lnTo>
                    <a:lnTo>
                      <a:pt x="783680" y="0"/>
                    </a:lnTo>
                    <a:lnTo>
                      <a:pt x="143420" y="0"/>
                    </a:lnTo>
                    <a:close/>
                  </a:path>
                </a:pathLst>
              </a:custGeom>
              <a:solidFill>
                <a:srgbClr val="F9F9F9"/>
              </a:soli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56D2E40-14EB-6771-2BB8-ACE0930357F3}"/>
                  </a:ext>
                </a:extLst>
              </p:cNvPr>
              <p:cNvSpPr/>
              <p:nvPr/>
            </p:nvSpPr>
            <p:spPr>
              <a:xfrm rot="2818075">
                <a:off x="10029924" y="1677028"/>
                <a:ext cx="753438" cy="753438"/>
              </a:xfrm>
              <a:custGeom>
                <a:avLst/>
                <a:gdLst>
                  <a:gd name="connsiteX0" fmla="*/ 753438 w 753438"/>
                  <a:gd name="connsiteY0" fmla="*/ 376719 h 753438"/>
                  <a:gd name="connsiteX1" fmla="*/ 376719 w 753438"/>
                  <a:gd name="connsiteY1" fmla="*/ 753439 h 753438"/>
                  <a:gd name="connsiteX2" fmla="*/ 0 w 753438"/>
                  <a:gd name="connsiteY2" fmla="*/ 376719 h 753438"/>
                  <a:gd name="connsiteX3" fmla="*/ 376719 w 753438"/>
                  <a:gd name="connsiteY3" fmla="*/ 0 h 753438"/>
                  <a:gd name="connsiteX4" fmla="*/ 753438 w 753438"/>
                  <a:gd name="connsiteY4" fmla="*/ 376719 h 753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3438" h="753438">
                    <a:moveTo>
                      <a:pt x="753438" y="376719"/>
                    </a:moveTo>
                    <a:cubicBezTo>
                      <a:pt x="753438" y="584776"/>
                      <a:pt x="584775" y="753439"/>
                      <a:pt x="376719" y="753439"/>
                    </a:cubicBezTo>
                    <a:cubicBezTo>
                      <a:pt x="168663" y="753439"/>
                      <a:pt x="0" y="584776"/>
                      <a:pt x="0" y="376719"/>
                    </a:cubicBezTo>
                    <a:cubicBezTo>
                      <a:pt x="0" y="168663"/>
                      <a:pt x="168663" y="0"/>
                      <a:pt x="376719" y="0"/>
                    </a:cubicBezTo>
                    <a:cubicBezTo>
                      <a:pt x="584775" y="0"/>
                      <a:pt x="753438" y="168663"/>
                      <a:pt x="753438" y="37671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8026A13-4A78-248A-54DC-7CB122A95009}"/>
                  </a:ext>
                </a:extLst>
              </p:cNvPr>
              <p:cNvSpPr/>
              <p:nvPr/>
            </p:nvSpPr>
            <p:spPr>
              <a:xfrm rot="2818075">
                <a:off x="10088494" y="1747116"/>
                <a:ext cx="624384" cy="624384"/>
              </a:xfrm>
              <a:custGeom>
                <a:avLst/>
                <a:gdLst>
                  <a:gd name="connsiteX0" fmla="*/ 624385 w 624384"/>
                  <a:gd name="connsiteY0" fmla="*/ 312192 h 624384"/>
                  <a:gd name="connsiteX1" fmla="*/ 312192 w 624384"/>
                  <a:gd name="connsiteY1" fmla="*/ 624385 h 624384"/>
                  <a:gd name="connsiteX2" fmla="*/ 0 w 624384"/>
                  <a:gd name="connsiteY2" fmla="*/ 312192 h 624384"/>
                  <a:gd name="connsiteX3" fmla="*/ 312192 w 624384"/>
                  <a:gd name="connsiteY3" fmla="*/ 0 h 624384"/>
                  <a:gd name="connsiteX4" fmla="*/ 624385 w 624384"/>
                  <a:gd name="connsiteY4" fmla="*/ 312192 h 62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384" h="624384">
                    <a:moveTo>
                      <a:pt x="624385" y="312192"/>
                    </a:moveTo>
                    <a:cubicBezTo>
                      <a:pt x="624385" y="484611"/>
                      <a:pt x="484611" y="624385"/>
                      <a:pt x="312192" y="624385"/>
                    </a:cubicBezTo>
                    <a:cubicBezTo>
                      <a:pt x="139773" y="624385"/>
                      <a:pt x="0" y="484611"/>
                      <a:pt x="0" y="312192"/>
                    </a:cubicBezTo>
                    <a:cubicBezTo>
                      <a:pt x="0" y="139773"/>
                      <a:pt x="139773" y="0"/>
                      <a:pt x="312192" y="0"/>
                    </a:cubicBezTo>
                    <a:cubicBezTo>
                      <a:pt x="484611" y="0"/>
                      <a:pt x="624385" y="139773"/>
                      <a:pt x="624385" y="312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153EA9D-400B-BB3E-AC95-391B2FFF9119}"/>
                  </a:ext>
                </a:extLst>
              </p:cNvPr>
              <p:cNvSpPr/>
              <p:nvPr/>
            </p:nvSpPr>
            <p:spPr>
              <a:xfrm rot="2818075">
                <a:off x="10178161" y="1836936"/>
                <a:ext cx="449334" cy="449334"/>
              </a:xfrm>
              <a:custGeom>
                <a:avLst/>
                <a:gdLst>
                  <a:gd name="connsiteX0" fmla="*/ 449335 w 449334"/>
                  <a:gd name="connsiteY0" fmla="*/ 224667 h 449334"/>
                  <a:gd name="connsiteX1" fmla="*/ 224667 w 449334"/>
                  <a:gd name="connsiteY1" fmla="*/ 449335 h 449334"/>
                  <a:gd name="connsiteX2" fmla="*/ 0 w 449334"/>
                  <a:gd name="connsiteY2" fmla="*/ 224667 h 449334"/>
                  <a:gd name="connsiteX3" fmla="*/ 224667 w 449334"/>
                  <a:gd name="connsiteY3" fmla="*/ 0 h 449334"/>
                  <a:gd name="connsiteX4" fmla="*/ 449335 w 449334"/>
                  <a:gd name="connsiteY4" fmla="*/ 224667 h 449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334" h="449334">
                    <a:moveTo>
                      <a:pt x="449335" y="224667"/>
                    </a:moveTo>
                    <a:cubicBezTo>
                      <a:pt x="449335" y="348748"/>
                      <a:pt x="348748" y="449335"/>
                      <a:pt x="224667" y="449335"/>
                    </a:cubicBezTo>
                    <a:cubicBezTo>
                      <a:pt x="100587" y="449335"/>
                      <a:pt x="0" y="348748"/>
                      <a:pt x="0" y="224667"/>
                    </a:cubicBezTo>
                    <a:cubicBezTo>
                      <a:pt x="0" y="100587"/>
                      <a:pt x="100587" y="0"/>
                      <a:pt x="224667" y="0"/>
                    </a:cubicBezTo>
                    <a:cubicBezTo>
                      <a:pt x="348748" y="0"/>
                      <a:pt x="449335" y="100587"/>
                      <a:pt x="449335" y="2246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C37B7B9-0B8B-49D3-296D-B89B3203A7CD}"/>
                  </a:ext>
                </a:extLst>
              </p:cNvPr>
              <p:cNvSpPr/>
              <p:nvPr/>
            </p:nvSpPr>
            <p:spPr>
              <a:xfrm rot="2818075">
                <a:off x="8966572" y="1593247"/>
                <a:ext cx="706876" cy="650702"/>
              </a:xfrm>
              <a:custGeom>
                <a:avLst/>
                <a:gdLst>
                  <a:gd name="connsiteX0" fmla="*/ 706726 w 706876"/>
                  <a:gd name="connsiteY0" fmla="*/ 650522 h 650702"/>
                  <a:gd name="connsiteX1" fmla="*/ 123206 w 706876"/>
                  <a:gd name="connsiteY1" fmla="*/ 650522 h 650702"/>
                  <a:gd name="connsiteX2" fmla="*/ 44253 w 706876"/>
                  <a:gd name="connsiteY2" fmla="*/ 614305 h 650702"/>
                  <a:gd name="connsiteX3" fmla="*/ 82643 w 706876"/>
                  <a:gd name="connsiteY3" fmla="*/ 357103 h 650702"/>
                  <a:gd name="connsiteX4" fmla="*/ 678778 w 706876"/>
                  <a:gd name="connsiteY4" fmla="*/ -180 h 65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6876" h="650702">
                    <a:moveTo>
                      <a:pt x="706726" y="650522"/>
                    </a:moveTo>
                    <a:lnTo>
                      <a:pt x="123206" y="650522"/>
                    </a:lnTo>
                    <a:cubicBezTo>
                      <a:pt x="92850" y="650607"/>
                      <a:pt x="63985" y="637369"/>
                      <a:pt x="44253" y="614305"/>
                    </a:cubicBezTo>
                    <a:cubicBezTo>
                      <a:pt x="1999" y="564567"/>
                      <a:pt x="-44600" y="468410"/>
                      <a:pt x="82643" y="357103"/>
                    </a:cubicBezTo>
                    <a:cubicBezTo>
                      <a:pt x="268920" y="194125"/>
                      <a:pt x="678778" y="-180"/>
                      <a:pt x="678778" y="-18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FDE36FC-31A5-8564-D1FF-ECBA52735727}"/>
                  </a:ext>
                </a:extLst>
              </p:cNvPr>
              <p:cNvSpPr/>
              <p:nvPr/>
            </p:nvSpPr>
            <p:spPr>
              <a:xfrm rot="2818075">
                <a:off x="10149315" y="2783058"/>
                <a:ext cx="682019" cy="650642"/>
              </a:xfrm>
              <a:custGeom>
                <a:avLst/>
                <a:gdLst>
                  <a:gd name="connsiteX0" fmla="*/ -150 w 682019"/>
                  <a:gd name="connsiteY0" fmla="*/ 650462 h 650642"/>
                  <a:gd name="connsiteX1" fmla="*/ 562846 w 682019"/>
                  <a:gd name="connsiteY1" fmla="*/ 650462 h 650642"/>
                  <a:gd name="connsiteX2" fmla="*/ 639023 w 682019"/>
                  <a:gd name="connsiteY2" fmla="*/ 614245 h 650642"/>
                  <a:gd name="connsiteX3" fmla="*/ 601960 w 682019"/>
                  <a:gd name="connsiteY3" fmla="*/ 357042 h 650642"/>
                  <a:gd name="connsiteX4" fmla="*/ 26771 w 682019"/>
                  <a:gd name="connsiteY4" fmla="*/ -180 h 650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2019" h="650642">
                    <a:moveTo>
                      <a:pt x="-150" y="650462"/>
                    </a:moveTo>
                    <a:lnTo>
                      <a:pt x="562846" y="650462"/>
                    </a:lnTo>
                    <a:cubicBezTo>
                      <a:pt x="592381" y="650420"/>
                      <a:pt x="620347" y="637128"/>
                      <a:pt x="639023" y="614245"/>
                    </a:cubicBezTo>
                    <a:cubicBezTo>
                      <a:pt x="679828" y="564507"/>
                      <a:pt x="724737" y="468350"/>
                      <a:pt x="601960" y="357042"/>
                    </a:cubicBezTo>
                    <a:cubicBezTo>
                      <a:pt x="422203" y="194065"/>
                      <a:pt x="26771" y="-180"/>
                      <a:pt x="26771" y="-18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AA3D7F4-249A-0080-2FC0-9038F9646C88}"/>
                  </a:ext>
                </a:extLst>
              </p:cNvPr>
              <p:cNvSpPr/>
              <p:nvPr/>
            </p:nvSpPr>
            <p:spPr>
              <a:xfrm rot="2818075">
                <a:off x="9592399" y="2461117"/>
                <a:ext cx="145412" cy="607543"/>
              </a:xfrm>
              <a:custGeom>
                <a:avLst/>
                <a:gdLst>
                  <a:gd name="connsiteX0" fmla="*/ 91328 w 145412"/>
                  <a:gd name="connsiteY0" fmla="*/ 0 h 607543"/>
                  <a:gd name="connsiteX1" fmla="*/ 145412 w 145412"/>
                  <a:gd name="connsiteY1" fmla="*/ 0 h 607543"/>
                  <a:gd name="connsiteX2" fmla="*/ 145412 w 145412"/>
                  <a:gd name="connsiteY2" fmla="*/ 607544 h 607543"/>
                  <a:gd name="connsiteX3" fmla="*/ 91328 w 145412"/>
                  <a:gd name="connsiteY3" fmla="*/ 607544 h 607543"/>
                  <a:gd name="connsiteX4" fmla="*/ 54084 w 145412"/>
                  <a:gd name="connsiteY4" fmla="*/ 607544 h 607543"/>
                  <a:gd name="connsiteX5" fmla="*/ 0 w 145412"/>
                  <a:gd name="connsiteY5" fmla="*/ 607544 h 607543"/>
                  <a:gd name="connsiteX6" fmla="*/ 0 w 145412"/>
                  <a:gd name="connsiteY6" fmla="*/ 0 h 607543"/>
                  <a:gd name="connsiteX7" fmla="*/ 54084 w 145412"/>
                  <a:gd name="connsiteY7" fmla="*/ 0 h 60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412" h="607543">
                    <a:moveTo>
                      <a:pt x="91328" y="0"/>
                    </a:moveTo>
                    <a:cubicBezTo>
                      <a:pt x="121198" y="0"/>
                      <a:pt x="145412" y="0"/>
                      <a:pt x="145412" y="0"/>
                    </a:cubicBezTo>
                    <a:lnTo>
                      <a:pt x="145412" y="607544"/>
                    </a:lnTo>
                    <a:cubicBezTo>
                      <a:pt x="145412" y="607544"/>
                      <a:pt x="121198" y="607544"/>
                      <a:pt x="91328" y="607544"/>
                    </a:cubicBezTo>
                    <a:lnTo>
                      <a:pt x="54084" y="607544"/>
                    </a:lnTo>
                    <a:cubicBezTo>
                      <a:pt x="24214" y="607544"/>
                      <a:pt x="0" y="607544"/>
                      <a:pt x="0" y="607544"/>
                    </a:cubicBezTo>
                    <a:lnTo>
                      <a:pt x="0" y="0"/>
                    </a:lnTo>
                    <a:cubicBezTo>
                      <a:pt x="0" y="0"/>
                      <a:pt x="24214" y="0"/>
                      <a:pt x="540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7A1CF54-DED0-204A-EFC7-E70B32A50770}"/>
                  </a:ext>
                </a:extLst>
              </p:cNvPr>
              <p:cNvSpPr/>
              <p:nvPr/>
            </p:nvSpPr>
            <p:spPr>
              <a:xfrm rot="2818075">
                <a:off x="10935590" y="1039549"/>
                <a:ext cx="562135" cy="439285"/>
              </a:xfrm>
              <a:custGeom>
                <a:avLst/>
                <a:gdLst>
                  <a:gd name="connsiteX0" fmla="*/ 10948 w 562135"/>
                  <a:gd name="connsiteY0" fmla="*/ 439106 h 439285"/>
                  <a:gd name="connsiteX1" fmla="*/ 551128 w 562135"/>
                  <a:gd name="connsiteY1" fmla="*/ 439106 h 439285"/>
                  <a:gd name="connsiteX2" fmla="*/ 561975 w 562135"/>
                  <a:gd name="connsiteY2" fmla="*/ 427281 h 439285"/>
                  <a:gd name="connsiteX3" fmla="*/ 560242 w 562135"/>
                  <a:gd name="connsiteY3" fmla="*/ 421722 h 439285"/>
                  <a:gd name="connsiteX4" fmla="*/ 307024 w 562135"/>
                  <a:gd name="connsiteY4" fmla="*/ 5224 h 439285"/>
                  <a:gd name="connsiteX5" fmla="*/ 292645 w 562135"/>
                  <a:gd name="connsiteY5" fmla="*/ 1167 h 439285"/>
                  <a:gd name="connsiteX6" fmla="*/ 288915 w 562135"/>
                  <a:gd name="connsiteY6" fmla="*/ 4680 h 439285"/>
                  <a:gd name="connsiteX7" fmla="*/ 1954 w 562135"/>
                  <a:gd name="connsiteY7" fmla="*/ 421178 h 439285"/>
                  <a:gd name="connsiteX8" fmla="*/ 4616 w 562135"/>
                  <a:gd name="connsiteY8" fmla="*/ 437005 h 439285"/>
                  <a:gd name="connsiteX9" fmla="*/ 10948 w 562135"/>
                  <a:gd name="connsiteY9" fmla="*/ 439106 h 439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135" h="439285">
                    <a:moveTo>
                      <a:pt x="10948" y="439106"/>
                    </a:moveTo>
                    <a:lnTo>
                      <a:pt x="551128" y="439106"/>
                    </a:lnTo>
                    <a:cubicBezTo>
                      <a:pt x="557387" y="438834"/>
                      <a:pt x="562246" y="433541"/>
                      <a:pt x="561975" y="427281"/>
                    </a:cubicBezTo>
                    <a:cubicBezTo>
                      <a:pt x="561890" y="425307"/>
                      <a:pt x="561293" y="423394"/>
                      <a:pt x="560242" y="421722"/>
                    </a:cubicBezTo>
                    <a:lnTo>
                      <a:pt x="307024" y="5224"/>
                    </a:lnTo>
                    <a:cubicBezTo>
                      <a:pt x="304175" y="135"/>
                      <a:pt x="297734" y="-1682"/>
                      <a:pt x="292645" y="1167"/>
                    </a:cubicBezTo>
                    <a:cubicBezTo>
                      <a:pt x="291130" y="2013"/>
                      <a:pt x="289851" y="3220"/>
                      <a:pt x="288915" y="4680"/>
                    </a:cubicBezTo>
                    <a:lnTo>
                      <a:pt x="1954" y="421178"/>
                    </a:lnTo>
                    <a:cubicBezTo>
                      <a:pt x="-1679" y="426285"/>
                      <a:pt x="-490" y="433371"/>
                      <a:pt x="4616" y="437005"/>
                    </a:cubicBezTo>
                    <a:cubicBezTo>
                      <a:pt x="6469" y="438321"/>
                      <a:pt x="8673" y="439058"/>
                      <a:pt x="10948" y="43910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A15D0E5-DF26-CC7A-2059-3FBC86C9295B}"/>
                  </a:ext>
                </a:extLst>
              </p:cNvPr>
              <p:cNvSpPr/>
              <p:nvPr/>
            </p:nvSpPr>
            <p:spPr>
              <a:xfrm rot="2818075">
                <a:off x="10356808" y="2094418"/>
                <a:ext cx="134646" cy="199194"/>
              </a:xfrm>
              <a:custGeom>
                <a:avLst/>
                <a:gdLst>
                  <a:gd name="connsiteX0" fmla="*/ 131197 w 134646"/>
                  <a:gd name="connsiteY0" fmla="*/ -180 h 199194"/>
                  <a:gd name="connsiteX1" fmla="*/ -150 w 134646"/>
                  <a:gd name="connsiteY1" fmla="*/ 199015 h 199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4646" h="199194">
                    <a:moveTo>
                      <a:pt x="131197" y="-180"/>
                    </a:moveTo>
                    <a:cubicBezTo>
                      <a:pt x="131197" y="-180"/>
                      <a:pt x="167415" y="98089"/>
                      <a:pt x="-150" y="19901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/>
                  </a:gs>
                </a:gsLst>
                <a:lin ang="9916835" scaled="1"/>
              </a:gradFill>
              <a:ln w="60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3BD1B36-2BD6-55D6-28E1-39210954B617}"/>
                </a:ext>
              </a:extLst>
            </p:cNvPr>
            <p:cNvSpPr/>
            <p:nvPr/>
          </p:nvSpPr>
          <p:spPr>
            <a:xfrm>
              <a:off x="1865475" y="3043470"/>
              <a:ext cx="972000" cy="9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8030CAD-A4FC-9CBD-6831-DA59910513C6}"/>
                </a:ext>
              </a:extLst>
            </p:cNvPr>
            <p:cNvSpPr/>
            <p:nvPr/>
          </p:nvSpPr>
          <p:spPr>
            <a:xfrm>
              <a:off x="3914792" y="3874358"/>
              <a:ext cx="972000" cy="972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02</a:t>
              </a:r>
              <a:endParaRPr lang="zh-CN" altLang="en-US" sz="2800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A319D77-3628-6A63-40C9-DBDD7B68D57F}"/>
                </a:ext>
              </a:extLst>
            </p:cNvPr>
            <p:cNvSpPr/>
            <p:nvPr/>
          </p:nvSpPr>
          <p:spPr>
            <a:xfrm>
              <a:off x="5114438" y="2763231"/>
              <a:ext cx="972000" cy="972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03</a:t>
              </a:r>
              <a:endParaRPr lang="zh-CN" altLang="en-US" sz="2800" dirty="0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97B0DC8-8E45-512C-4FE6-6FBAB233F525}"/>
                </a:ext>
              </a:extLst>
            </p:cNvPr>
            <p:cNvSpPr/>
            <p:nvPr/>
          </p:nvSpPr>
          <p:spPr>
            <a:xfrm>
              <a:off x="6374839" y="3663360"/>
              <a:ext cx="972000" cy="9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04</a:t>
              </a:r>
              <a:endParaRPr lang="zh-CN" altLang="en-US" sz="2800" dirty="0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5F2A2EC-967C-9D4B-8599-80729FFC0395}"/>
              </a:ext>
            </a:extLst>
          </p:cNvPr>
          <p:cNvSpPr txBox="1"/>
          <p:nvPr/>
        </p:nvSpPr>
        <p:spPr>
          <a:xfrm>
            <a:off x="781088" y="556288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规划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20xx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733F21E-C1C6-C2A8-3B57-F966A7E1BCA9}"/>
              </a:ext>
            </a:extLst>
          </p:cNvPr>
          <p:cNvSpPr txBox="1"/>
          <p:nvPr/>
        </p:nvSpPr>
        <p:spPr>
          <a:xfrm>
            <a:off x="1622418" y="1990987"/>
            <a:ext cx="3019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根据需要添加内容，建议跟标题相关，尽量简洁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5FC33F8-0B82-0C5D-000C-26B74095402E}"/>
              </a:ext>
            </a:extLst>
          </p:cNvPr>
          <p:cNvSpPr txBox="1"/>
          <p:nvPr/>
        </p:nvSpPr>
        <p:spPr>
          <a:xfrm>
            <a:off x="1622418" y="143630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+mn-ea"/>
              </a:rPr>
              <a:t>标题文本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39ED1AE-3CFC-734C-EEE2-F171E8C3C06A}"/>
              </a:ext>
            </a:extLst>
          </p:cNvPr>
          <p:cNvSpPr txBox="1"/>
          <p:nvPr/>
        </p:nvSpPr>
        <p:spPr>
          <a:xfrm>
            <a:off x="3696370" y="4904138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accent3"/>
                </a:solidFill>
                <a:latin typeface="+mn-ea"/>
              </a:rPr>
              <a:t>标题文本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C4CC3A0-225F-4983-E138-BE9FFB862240}"/>
              </a:ext>
            </a:extLst>
          </p:cNvPr>
          <p:cNvSpPr txBox="1"/>
          <p:nvPr/>
        </p:nvSpPr>
        <p:spPr>
          <a:xfrm>
            <a:off x="5201410" y="1291496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ED6B6D"/>
                </a:solidFill>
                <a:latin typeface="+mn-ea"/>
              </a:rPr>
              <a:t>标题文本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ED6B6D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4BFA5D0-6381-86C1-C864-FE52970AF299}"/>
              </a:ext>
            </a:extLst>
          </p:cNvPr>
          <p:cNvSpPr txBox="1"/>
          <p:nvPr/>
        </p:nvSpPr>
        <p:spPr>
          <a:xfrm>
            <a:off x="7769213" y="3953390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accent5"/>
                </a:solidFill>
                <a:latin typeface="+mn-ea"/>
              </a:rPr>
              <a:t>标题文本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9922CD3-56CC-A543-345C-8AD1EFB8E63B}"/>
              </a:ext>
            </a:extLst>
          </p:cNvPr>
          <p:cNvSpPr txBox="1"/>
          <p:nvPr/>
        </p:nvSpPr>
        <p:spPr>
          <a:xfrm>
            <a:off x="5206255" y="1809920"/>
            <a:ext cx="3019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根据需要添加内容，建议跟标题相关，尽量简洁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DA816A4-F1DC-59B4-A2D6-12A2B6CCD207}"/>
              </a:ext>
            </a:extLst>
          </p:cNvPr>
          <p:cNvSpPr txBox="1"/>
          <p:nvPr/>
        </p:nvSpPr>
        <p:spPr>
          <a:xfrm>
            <a:off x="3696370" y="5421043"/>
            <a:ext cx="3019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根据需要添加内容，建议跟标题相关，尽量简洁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6509D4B-BAB3-2DFF-2DC5-BAC1056173FC}"/>
              </a:ext>
            </a:extLst>
          </p:cNvPr>
          <p:cNvSpPr txBox="1"/>
          <p:nvPr/>
        </p:nvSpPr>
        <p:spPr>
          <a:xfrm>
            <a:off x="7813769" y="4505130"/>
            <a:ext cx="3019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根据需要添加内容，建议跟标题相关，尽量简洁</a:t>
            </a:r>
          </a:p>
        </p:txBody>
      </p:sp>
    </p:spTree>
    <p:extLst>
      <p:ext uri="{BB962C8B-B14F-4D97-AF65-F5344CB8AC3E}">
        <p14:creationId xmlns:p14="http://schemas.microsoft.com/office/powerpoint/2010/main" val="35293342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2225;"/>
</p:tagLst>
</file>

<file path=ppt/theme/theme1.xml><?xml version="1.0" encoding="utf-8"?>
<a:theme xmlns:a="http://schemas.openxmlformats.org/drawingml/2006/main" name="Office 主题">
  <a:themeElements>
    <a:clrScheme name="复盘课用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4C64"/>
      </a:accent1>
      <a:accent2>
        <a:srgbClr val="FED16C"/>
      </a:accent2>
      <a:accent3>
        <a:srgbClr val="87C7E3"/>
      </a:accent3>
      <a:accent4>
        <a:srgbClr val="ED6B6D"/>
      </a:accent4>
      <a:accent5>
        <a:srgbClr val="A8D37A"/>
      </a:accent5>
      <a:accent6>
        <a:srgbClr val="70AD47"/>
      </a:accent6>
      <a:hlink>
        <a:srgbClr val="0563C1"/>
      </a:hlink>
      <a:folHlink>
        <a:srgbClr val="954F72"/>
      </a:folHlink>
    </a:clrScheme>
    <a:fontScheme name="商用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399</Words>
  <Application>Microsoft Office PowerPoint</Application>
  <PresentationFormat>宽屏</PresentationFormat>
  <Paragraphs>98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思源黑体 CN Regular</vt:lpstr>
      <vt:lpstr>Calibri</vt:lpstr>
      <vt:lpstr>OPPOSans H</vt:lpstr>
      <vt:lpstr>Arial Black</vt:lpstr>
      <vt:lpstr>Impact</vt:lpstr>
      <vt:lpstr>等线</vt:lpstr>
      <vt:lpstr>思源黑体 CN Bold</vt:lpstr>
      <vt:lpstr>汉仪雅酷黑 45W</vt:lpstr>
      <vt:lpstr>Abadi</vt:lpstr>
      <vt:lpstr>Arial</vt:lpstr>
      <vt:lpstr>微软雅黑 Light</vt:lpstr>
      <vt:lpstr>站酷快乐体2016修订版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多色系年度复盘报告ppt模板</dc:title>
  <dc:creator>晶澄</dc:creator>
  <cp:keywords>P界达人</cp:keywords>
  <dc:description>www.51pptmoban.com</dc:description>
  <cp:lastModifiedBy>Power user</cp:lastModifiedBy>
  <cp:revision>4</cp:revision>
  <dcterms:created xsi:type="dcterms:W3CDTF">2022-12-01T03:11:10Z</dcterms:created>
  <dcterms:modified xsi:type="dcterms:W3CDTF">2023-01-08T08:58:52Z</dcterms:modified>
</cp:coreProperties>
</file>