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60" r:id="rId5"/>
    <p:sldId id="261" r:id="rId6"/>
    <p:sldId id="259" r:id="rId7"/>
    <p:sldId id="262" r:id="rId8"/>
    <p:sldId id="263" r:id="rId9"/>
    <p:sldId id="265" r:id="rId10"/>
    <p:sldId id="264" r:id="rId11"/>
    <p:sldId id="266" r:id="rId12"/>
    <p:sldId id="1126" r:id="rId13"/>
    <p:sldId id="112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799" autoAdjust="0"/>
  </p:normalViewPr>
  <p:slideViewPr>
    <p:cSldViewPr snapToGrid="0" showGuides="1">
      <p:cViewPr varScale="1">
        <p:scale>
          <a:sx n="96" d="100"/>
          <a:sy n="96" d="100"/>
        </p:scale>
        <p:origin x="72" y="72"/>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553-45AA-B06F-0768D311F16E}"/>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3-C553-45AA-B06F-0768D311F16E}"/>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4-C553-45AA-B06F-0768D311F16E}"/>
            </c:ext>
          </c:extLst>
        </c:ser>
        <c:dLbls>
          <c:showLegendKey val="0"/>
          <c:showVal val="0"/>
          <c:showCatName val="0"/>
          <c:showSerName val="0"/>
          <c:showPercent val="0"/>
          <c:showBubbleSize val="0"/>
        </c:dLbls>
        <c:smooth val="0"/>
        <c:axId val="601187087"/>
        <c:axId val="601187919"/>
      </c:lineChart>
      <c:catAx>
        <c:axId val="60118708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601187919"/>
        <c:crosses val="autoZero"/>
        <c:auto val="1"/>
        <c:lblAlgn val="ctr"/>
        <c:lblOffset val="100"/>
        <c:noMultiLvlLbl val="0"/>
      </c:catAx>
      <c:valAx>
        <c:axId val="6011879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6011870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62-4FBC-BF9C-33BEA674D2A3}"/>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62-4FBC-BF9C-33BEA674D2A3}"/>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B62-4FBC-BF9C-33BEA674D2A3}"/>
            </c:ext>
          </c:extLst>
        </c:ser>
        <c:dLbls>
          <c:showLegendKey val="0"/>
          <c:showVal val="0"/>
          <c:showCatName val="0"/>
          <c:showSerName val="0"/>
          <c:showPercent val="0"/>
          <c:showBubbleSize val="0"/>
        </c:dLbls>
        <c:gapWidth val="219"/>
        <c:overlap val="-27"/>
        <c:axId val="363922495"/>
        <c:axId val="363919167"/>
      </c:barChart>
      <c:catAx>
        <c:axId val="3639224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363919167"/>
        <c:crosses val="autoZero"/>
        <c:auto val="1"/>
        <c:lblAlgn val="ctr"/>
        <c:lblOffset val="100"/>
        <c:noMultiLvlLbl val="0"/>
      </c:catAx>
      <c:valAx>
        <c:axId val="3639191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36392249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88D23F-2595-4267-ACFE-769F214532FF}" type="datetimeFigureOut">
              <a:rPr lang="zh-CN" altLang="en-US" smtClean="0"/>
              <a:t>2023/1/9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D00EA6-E2C4-4E65-9AAD-FE10C9293B16}" type="slidenum">
              <a:rPr lang="zh-CN" altLang="en-US" smtClean="0"/>
              <a:t>‹#›</a:t>
            </a:fld>
            <a:endParaRPr lang="zh-CN" altLang="en-US"/>
          </a:p>
        </p:txBody>
      </p:sp>
    </p:spTree>
    <p:extLst>
      <p:ext uri="{BB962C8B-B14F-4D97-AF65-F5344CB8AC3E}">
        <p14:creationId xmlns:p14="http://schemas.microsoft.com/office/powerpoint/2010/main" val="526034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0D00EA6-E2C4-4E65-9AAD-FE10C9293B16}" type="slidenum">
              <a:rPr lang="zh-CN" altLang="en-US" smtClean="0"/>
              <a:t>11</a:t>
            </a:fld>
            <a:endParaRPr lang="zh-CN" altLang="en-US"/>
          </a:p>
        </p:txBody>
      </p:sp>
    </p:spTree>
    <p:extLst>
      <p:ext uri="{BB962C8B-B14F-4D97-AF65-F5344CB8AC3E}">
        <p14:creationId xmlns:p14="http://schemas.microsoft.com/office/powerpoint/2010/main" val="1904833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jpeg"/><Relationship Id="rId5" Type="http://schemas.openxmlformats.org/officeDocument/2006/relationships/tags" Target="../tags/tag5.xml"/><Relationship Id="rId10" Type="http://schemas.openxmlformats.org/officeDocument/2006/relationships/slideMaster" Target="../slideMasters/slideMaster1.xml"/><Relationship Id="rId4" Type="http://schemas.openxmlformats.org/officeDocument/2006/relationships/tags" Target="../tags/tag4.xml"/><Relationship Id="rId9" Type="http://schemas.openxmlformats.org/officeDocument/2006/relationships/tags" Target="../tags/tag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A03BCB2-F1C4-2DC2-6DF0-C8495CA23CA3}"/>
              </a:ext>
            </a:extLst>
          </p:cNvPr>
          <p:cNvSpPr/>
          <p:nvPr userDrawn="1"/>
        </p:nvSpPr>
        <p:spPr>
          <a:xfrm>
            <a:off x="0" y="0"/>
            <a:ext cx="12192000" cy="6858000"/>
          </a:xfrm>
          <a:prstGeom prst="rect">
            <a:avLst/>
          </a:prstGeom>
          <a:solidFill>
            <a:schemeClr val="bg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a:extLst>
              <a:ext uri="{FF2B5EF4-FFF2-40B4-BE49-F238E27FC236}">
                <a16:creationId xmlns:a16="http://schemas.microsoft.com/office/drawing/2014/main" id="{8766A001-53E7-C9CF-9853-6EA79AEFAB02}"/>
              </a:ext>
            </a:extLst>
          </p:cNvPr>
          <p:cNvSpPr>
            <a:spLocks noGrp="1"/>
          </p:cNvSpPr>
          <p:nvPr>
            <p:ph type="dt" sz="half" idx="10"/>
          </p:nvPr>
        </p:nvSpPr>
        <p:spPr/>
        <p:txBody>
          <a:bodyPr/>
          <a:lstStyle/>
          <a:p>
            <a:fld id="{73057201-25AF-4BBE-9EA6-E0A8D6A0FFBA}" type="datetimeFigureOut">
              <a:rPr lang="zh-CN" altLang="en-US" smtClean="0"/>
              <a:t>2023/1/9</a:t>
            </a:fld>
            <a:endParaRPr lang="zh-CN" altLang="en-US"/>
          </a:p>
        </p:txBody>
      </p:sp>
      <p:sp>
        <p:nvSpPr>
          <p:cNvPr id="5" name="页脚占位符 4">
            <a:extLst>
              <a:ext uri="{FF2B5EF4-FFF2-40B4-BE49-F238E27FC236}">
                <a16:creationId xmlns:a16="http://schemas.microsoft.com/office/drawing/2014/main" id="{037C4339-FF4D-21CF-17C7-0DC7B47B4E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5F6FC9-4AFB-A3A1-4036-98F5D49C26DA}"/>
              </a:ext>
            </a:extLst>
          </p:cNvPr>
          <p:cNvSpPr>
            <a:spLocks noGrp="1"/>
          </p:cNvSpPr>
          <p:nvPr>
            <p:ph type="sldNum" sz="quarter" idx="12"/>
          </p:nvPr>
        </p:nvSpPr>
        <p:spPr/>
        <p:txBody>
          <a:bodyPr/>
          <a:lstStyle/>
          <a:p>
            <a:fld id="{A0E5D13B-C3E6-434A-96B2-3CA648C74345}" type="slidenum">
              <a:rPr lang="zh-CN" altLang="en-US" smtClean="0"/>
              <a:t>‹#›</a:t>
            </a:fld>
            <a:endParaRPr lang="zh-CN" altLang="en-US"/>
          </a:p>
        </p:txBody>
      </p:sp>
      <p:sp>
        <p:nvSpPr>
          <p:cNvPr id="14" name="椭圆 13">
            <a:extLst>
              <a:ext uri="{FF2B5EF4-FFF2-40B4-BE49-F238E27FC236}">
                <a16:creationId xmlns:a16="http://schemas.microsoft.com/office/drawing/2014/main" id="{F50B5FDC-59AD-2386-D52D-E35694263EB4}"/>
              </a:ext>
            </a:extLst>
          </p:cNvPr>
          <p:cNvSpPr/>
          <p:nvPr userDrawn="1"/>
        </p:nvSpPr>
        <p:spPr>
          <a:xfrm>
            <a:off x="5980082" y="136525"/>
            <a:ext cx="5753384" cy="5753384"/>
          </a:xfrm>
          <a:prstGeom prst="ellipse">
            <a:avLst/>
          </a:prstGeom>
          <a:solidFill>
            <a:schemeClr val="tx2">
              <a:alpha val="80000"/>
            </a:schemeClr>
          </a:soli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781C2F2-D742-F00C-8122-52DB9ED0516B}"/>
              </a:ext>
            </a:extLst>
          </p:cNvPr>
          <p:cNvSpPr/>
          <p:nvPr userDrawn="1"/>
        </p:nvSpPr>
        <p:spPr>
          <a:xfrm>
            <a:off x="11870871" y="5341257"/>
            <a:ext cx="428172" cy="428172"/>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FC35931F-EA5E-E759-8A50-FF72AC45C89C}"/>
              </a:ext>
            </a:extLst>
          </p:cNvPr>
          <p:cNvSpPr/>
          <p:nvPr userDrawn="1"/>
        </p:nvSpPr>
        <p:spPr>
          <a:xfrm>
            <a:off x="1341211" y="1201057"/>
            <a:ext cx="549275" cy="549275"/>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D902E21-325C-4A4F-17F6-A964AF97F85D}"/>
              </a:ext>
            </a:extLst>
          </p:cNvPr>
          <p:cNvSpPr/>
          <p:nvPr userDrawn="1"/>
        </p:nvSpPr>
        <p:spPr>
          <a:xfrm>
            <a:off x="-1069522" y="4876346"/>
            <a:ext cx="2960008" cy="2960008"/>
          </a:xfrm>
          <a:prstGeom prst="ellipse">
            <a:avLst/>
          </a:prstGeom>
          <a:solidFill>
            <a:schemeClr val="tx2">
              <a:alpha val="80000"/>
            </a:schemeClr>
          </a:soli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D50A41C5-71A7-0C15-62AD-01754D7B78D6}"/>
              </a:ext>
            </a:extLst>
          </p:cNvPr>
          <p:cNvSpPr txBox="1"/>
          <p:nvPr userDrawn="1"/>
        </p:nvSpPr>
        <p:spPr>
          <a:xfrm rot="16200000">
            <a:off x="8031639" y="2454320"/>
            <a:ext cx="7299150" cy="2015936"/>
          </a:xfrm>
          <a:prstGeom prst="rect">
            <a:avLst/>
          </a:prstGeom>
          <a:noFill/>
        </p:spPr>
        <p:txBody>
          <a:bodyPr wrap="square" rtlCol="0">
            <a:spAutoFit/>
          </a:bodyPr>
          <a:lstStyle/>
          <a:p>
            <a:pPr algn="dist"/>
            <a:r>
              <a:rPr lang="en-US" altLang="zh-CN" sz="12500" dirty="0">
                <a:ln>
                  <a:solidFill>
                    <a:schemeClr val="bg1"/>
                  </a:solidFill>
                </a:ln>
                <a:noFill/>
                <a:latin typeface="+mj-ea"/>
                <a:ea typeface="+mj-ea"/>
              </a:rPr>
              <a:t>REPRT</a:t>
            </a:r>
            <a:endParaRPr lang="zh-CN" altLang="en-US" sz="12500" dirty="0">
              <a:ln>
                <a:solidFill>
                  <a:schemeClr val="bg1"/>
                </a:solidFill>
              </a:ln>
              <a:noFill/>
              <a:latin typeface="+mj-ea"/>
              <a:ea typeface="+mj-ea"/>
            </a:endParaRPr>
          </a:p>
        </p:txBody>
      </p:sp>
    </p:spTree>
    <p:extLst>
      <p:ext uri="{BB962C8B-B14F-4D97-AF65-F5344CB8AC3E}">
        <p14:creationId xmlns:p14="http://schemas.microsoft.com/office/powerpoint/2010/main" val="21055080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E548F29-4717-DE44-7DDD-4039B44218C7}"/>
              </a:ext>
            </a:extLst>
          </p:cNvPr>
          <p:cNvSpPr/>
          <p:nvPr userDrawn="1"/>
        </p:nvSpPr>
        <p:spPr>
          <a:xfrm>
            <a:off x="0" y="0"/>
            <a:ext cx="12192000" cy="6858000"/>
          </a:xfrm>
          <a:prstGeom prst="rect">
            <a:avLst/>
          </a:prstGeom>
          <a:solidFill>
            <a:schemeClr val="bg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F5E48F7B-1ABC-64CE-B1C0-4BA02FA7BA95}"/>
              </a:ext>
            </a:extLst>
          </p:cNvPr>
          <p:cNvSpPr/>
          <p:nvPr userDrawn="1"/>
        </p:nvSpPr>
        <p:spPr>
          <a:xfrm>
            <a:off x="0" y="0"/>
            <a:ext cx="12192000" cy="2808515"/>
          </a:xfrm>
          <a:custGeom>
            <a:avLst/>
            <a:gdLst>
              <a:gd name="connsiteX0" fmla="*/ 0 w 12192000"/>
              <a:gd name="connsiteY0" fmla="*/ 0 h 2808515"/>
              <a:gd name="connsiteX1" fmla="*/ 12192000 w 12192000"/>
              <a:gd name="connsiteY1" fmla="*/ 0 h 2808515"/>
              <a:gd name="connsiteX2" fmla="*/ 12192000 w 12192000"/>
              <a:gd name="connsiteY2" fmla="*/ 1881061 h 2808515"/>
              <a:gd name="connsiteX3" fmla="*/ 11770180 w 12192000"/>
              <a:gd name="connsiteY3" fmla="*/ 2002434 h 2808515"/>
              <a:gd name="connsiteX4" fmla="*/ 9768115 w 12192000"/>
              <a:gd name="connsiteY4" fmla="*/ 2428791 h 2808515"/>
              <a:gd name="connsiteX5" fmla="*/ 6168572 w 12192000"/>
              <a:gd name="connsiteY5" fmla="*/ 2385248 h 2808515"/>
              <a:gd name="connsiteX6" fmla="*/ 2293258 w 12192000"/>
              <a:gd name="connsiteY6" fmla="*/ 2806162 h 2808515"/>
              <a:gd name="connsiteX7" fmla="*/ 291194 w 12192000"/>
              <a:gd name="connsiteY7" fmla="*/ 2641970 h 2808515"/>
              <a:gd name="connsiteX8" fmla="*/ 0 w 12192000"/>
              <a:gd name="connsiteY8" fmla="*/ 2590843 h 280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808515">
                <a:moveTo>
                  <a:pt x="0" y="0"/>
                </a:moveTo>
                <a:lnTo>
                  <a:pt x="12192000" y="0"/>
                </a:lnTo>
                <a:lnTo>
                  <a:pt x="12192000" y="1881061"/>
                </a:lnTo>
                <a:lnTo>
                  <a:pt x="11770180" y="2002434"/>
                </a:lnTo>
                <a:cubicBezTo>
                  <a:pt x="11101615" y="2186282"/>
                  <a:pt x="10370458" y="2352591"/>
                  <a:pt x="9768115" y="2428791"/>
                </a:cubicBezTo>
                <a:cubicBezTo>
                  <a:pt x="8563429" y="2581191"/>
                  <a:pt x="7414382" y="2322353"/>
                  <a:pt x="6168572" y="2385248"/>
                </a:cubicBezTo>
                <a:cubicBezTo>
                  <a:pt x="4922763" y="2448143"/>
                  <a:pt x="3546325" y="2842448"/>
                  <a:pt x="2293258" y="2806162"/>
                </a:cubicBezTo>
                <a:cubicBezTo>
                  <a:pt x="1666725" y="2788019"/>
                  <a:pt x="948872" y="2740848"/>
                  <a:pt x="291194" y="2641970"/>
                </a:cubicBezTo>
                <a:lnTo>
                  <a:pt x="0" y="2590843"/>
                </a:lnTo>
                <a:close/>
              </a:path>
            </a:pathLst>
          </a:custGeom>
          <a:solidFill>
            <a:schemeClr val="accent2">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任意多边形: 形状 36">
            <a:extLst>
              <a:ext uri="{FF2B5EF4-FFF2-40B4-BE49-F238E27FC236}">
                <a16:creationId xmlns:a16="http://schemas.microsoft.com/office/drawing/2014/main" id="{AC1589E5-1FC1-80DF-0525-2177FD18AA3B}"/>
              </a:ext>
            </a:extLst>
          </p:cNvPr>
          <p:cNvSpPr/>
          <p:nvPr userDrawn="1"/>
        </p:nvSpPr>
        <p:spPr>
          <a:xfrm>
            <a:off x="-4" y="-23571"/>
            <a:ext cx="12192000" cy="2808515"/>
          </a:xfrm>
          <a:custGeom>
            <a:avLst/>
            <a:gdLst>
              <a:gd name="connsiteX0" fmla="*/ 0 w 12192000"/>
              <a:gd name="connsiteY0" fmla="*/ 0 h 2808515"/>
              <a:gd name="connsiteX1" fmla="*/ 12192000 w 12192000"/>
              <a:gd name="connsiteY1" fmla="*/ 0 h 2808515"/>
              <a:gd name="connsiteX2" fmla="*/ 12192000 w 12192000"/>
              <a:gd name="connsiteY2" fmla="*/ 1881061 h 2808515"/>
              <a:gd name="connsiteX3" fmla="*/ 11770180 w 12192000"/>
              <a:gd name="connsiteY3" fmla="*/ 2002434 h 2808515"/>
              <a:gd name="connsiteX4" fmla="*/ 9768115 w 12192000"/>
              <a:gd name="connsiteY4" fmla="*/ 2428791 h 2808515"/>
              <a:gd name="connsiteX5" fmla="*/ 6168572 w 12192000"/>
              <a:gd name="connsiteY5" fmla="*/ 2385248 h 2808515"/>
              <a:gd name="connsiteX6" fmla="*/ 2293258 w 12192000"/>
              <a:gd name="connsiteY6" fmla="*/ 2806162 h 2808515"/>
              <a:gd name="connsiteX7" fmla="*/ 291194 w 12192000"/>
              <a:gd name="connsiteY7" fmla="*/ 2641970 h 2808515"/>
              <a:gd name="connsiteX8" fmla="*/ 0 w 12192000"/>
              <a:gd name="connsiteY8" fmla="*/ 2590843 h 280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808515">
                <a:moveTo>
                  <a:pt x="0" y="0"/>
                </a:moveTo>
                <a:lnTo>
                  <a:pt x="12192000" y="0"/>
                </a:lnTo>
                <a:lnTo>
                  <a:pt x="12192000" y="1881061"/>
                </a:lnTo>
                <a:lnTo>
                  <a:pt x="11770180" y="2002434"/>
                </a:lnTo>
                <a:cubicBezTo>
                  <a:pt x="11101615" y="2186282"/>
                  <a:pt x="10370458" y="2352591"/>
                  <a:pt x="9768115" y="2428791"/>
                </a:cubicBezTo>
                <a:cubicBezTo>
                  <a:pt x="8563429" y="2581191"/>
                  <a:pt x="7414382" y="2322353"/>
                  <a:pt x="6168572" y="2385248"/>
                </a:cubicBezTo>
                <a:cubicBezTo>
                  <a:pt x="4922763" y="2448143"/>
                  <a:pt x="3546325" y="2842448"/>
                  <a:pt x="2293258" y="2806162"/>
                </a:cubicBezTo>
                <a:cubicBezTo>
                  <a:pt x="1666725" y="2788019"/>
                  <a:pt x="948872" y="2740848"/>
                  <a:pt x="291194" y="2641970"/>
                </a:cubicBezTo>
                <a:lnTo>
                  <a:pt x="0" y="2590843"/>
                </a:lnTo>
                <a:close/>
              </a:path>
            </a:pathLst>
          </a:custGeom>
          <a:blipFill dpi="0" rotWithShape="1">
            <a:blip r:embed="rId11" cstate="screen">
              <a:alphaModFix amt="12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日期占位符 3">
            <a:extLst>
              <a:ext uri="{FF2B5EF4-FFF2-40B4-BE49-F238E27FC236}">
                <a16:creationId xmlns:a16="http://schemas.microsoft.com/office/drawing/2014/main" id="{6A7CB1E3-E119-503C-889E-116903AD1B94}"/>
              </a:ext>
            </a:extLst>
          </p:cNvPr>
          <p:cNvSpPr>
            <a:spLocks noGrp="1"/>
          </p:cNvSpPr>
          <p:nvPr>
            <p:ph type="dt" sz="half" idx="10"/>
          </p:nvPr>
        </p:nvSpPr>
        <p:spPr/>
        <p:txBody>
          <a:bodyPr/>
          <a:lstStyle/>
          <a:p>
            <a:fld id="{73057201-25AF-4BBE-9EA6-E0A8D6A0FFBA}" type="datetimeFigureOut">
              <a:rPr lang="zh-CN" altLang="en-US" smtClean="0"/>
              <a:t>2023/1/9</a:t>
            </a:fld>
            <a:endParaRPr lang="zh-CN" altLang="en-US"/>
          </a:p>
        </p:txBody>
      </p:sp>
      <p:sp>
        <p:nvSpPr>
          <p:cNvPr id="5" name="页脚占位符 4">
            <a:extLst>
              <a:ext uri="{FF2B5EF4-FFF2-40B4-BE49-F238E27FC236}">
                <a16:creationId xmlns:a16="http://schemas.microsoft.com/office/drawing/2014/main" id="{32C9D8F2-A92A-761B-6984-472B511F3B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24E27DD-FC44-54ED-7F7A-B7E1054D3A86}"/>
              </a:ext>
            </a:extLst>
          </p:cNvPr>
          <p:cNvSpPr>
            <a:spLocks noGrp="1"/>
          </p:cNvSpPr>
          <p:nvPr>
            <p:ph type="sldNum" sz="quarter" idx="12"/>
          </p:nvPr>
        </p:nvSpPr>
        <p:spPr/>
        <p:txBody>
          <a:bodyPr/>
          <a:lstStyle/>
          <a:p>
            <a:fld id="{A0E5D13B-C3E6-434A-96B2-3CA648C74345}" type="slidenum">
              <a:rPr lang="zh-CN" altLang="en-US" smtClean="0"/>
              <a:t>‹#›</a:t>
            </a:fld>
            <a:endParaRPr lang="zh-CN" altLang="en-US"/>
          </a:p>
        </p:txBody>
      </p:sp>
      <p:sp>
        <p:nvSpPr>
          <p:cNvPr id="16" name="圆角矩形 13">
            <a:extLst>
              <a:ext uri="{FF2B5EF4-FFF2-40B4-BE49-F238E27FC236}">
                <a16:creationId xmlns:a16="http://schemas.microsoft.com/office/drawing/2014/main" id="{9E79661D-165F-C20B-D8F9-156F791FFD99}"/>
              </a:ext>
            </a:extLst>
          </p:cNvPr>
          <p:cNvSpPr/>
          <p:nvPr userDrawn="1">
            <p:custDataLst>
              <p:tags r:id="rId1"/>
            </p:custDataLst>
          </p:nvPr>
        </p:nvSpPr>
        <p:spPr>
          <a:xfrm>
            <a:off x="846660" y="2169356"/>
            <a:ext cx="2900888" cy="3666407"/>
          </a:xfrm>
          <a:prstGeom prst="roundRect">
            <a:avLst>
              <a:gd name="adj" fmla="val 2329"/>
            </a:avLst>
          </a:prstGeom>
          <a:gradFill>
            <a:gsLst>
              <a:gs pos="0">
                <a:schemeClr val="bg1">
                  <a:alpha val="48000"/>
                </a:schemeClr>
              </a:gs>
              <a:gs pos="54000">
                <a:schemeClr val="bg1"/>
              </a:gs>
              <a:gs pos="99000">
                <a:schemeClr val="bg1">
                  <a:alpha val="38000"/>
                </a:schemeClr>
              </a:gs>
            </a:gsLst>
            <a:lin ang="0" scaled="0"/>
          </a:gradFill>
          <a:ln w="12700" cap="flat" cmpd="sng" algn="ctr">
            <a:gradFill>
              <a:gsLst>
                <a:gs pos="0">
                  <a:schemeClr val="bg1">
                    <a:alpha val="70000"/>
                  </a:schemeClr>
                </a:gs>
                <a:gs pos="40000">
                  <a:schemeClr val="bg2">
                    <a:alpha val="60000"/>
                  </a:schemeClr>
                </a:gs>
                <a:gs pos="100000">
                  <a:schemeClr val="bg1">
                    <a:alpha val="80000"/>
                  </a:scheme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wrap="square" rtlCol="0" anchor="ctr">
            <a:spAutoFit/>
          </a:bodyPr>
          <a:lstStyle/>
          <a:p>
            <a:pPr algn="ctr"/>
            <a:endParaRPr lang="zh-CN" altLang="en-US" sz="1100" kern="0" dirty="0">
              <a:solidFill>
                <a:schemeClr val="lt1"/>
              </a:solidFill>
              <a:latin typeface="微软雅黑" panose="020B0503020204020204" charset="-122"/>
              <a:ea typeface="微软雅黑" panose="020B0503020204020204" charset="-122"/>
            </a:endParaRPr>
          </a:p>
        </p:txBody>
      </p:sp>
      <p:sp>
        <p:nvSpPr>
          <p:cNvPr id="3" name="圆角矩形 13">
            <a:extLst>
              <a:ext uri="{FF2B5EF4-FFF2-40B4-BE49-F238E27FC236}">
                <a16:creationId xmlns:a16="http://schemas.microsoft.com/office/drawing/2014/main" id="{1B771183-3D4E-5428-0894-E9E5AC51387E}"/>
              </a:ext>
            </a:extLst>
          </p:cNvPr>
          <p:cNvSpPr/>
          <p:nvPr userDrawn="1">
            <p:custDataLst>
              <p:tags r:id="rId2"/>
            </p:custDataLst>
          </p:nvPr>
        </p:nvSpPr>
        <p:spPr>
          <a:xfrm>
            <a:off x="8359231" y="2169356"/>
            <a:ext cx="2900888" cy="3666407"/>
          </a:xfrm>
          <a:prstGeom prst="roundRect">
            <a:avLst>
              <a:gd name="adj" fmla="val 2329"/>
            </a:avLst>
          </a:prstGeom>
          <a:gradFill>
            <a:gsLst>
              <a:gs pos="0">
                <a:schemeClr val="bg1">
                  <a:alpha val="48000"/>
                </a:schemeClr>
              </a:gs>
              <a:gs pos="54000">
                <a:schemeClr val="bg1"/>
              </a:gs>
              <a:gs pos="99000">
                <a:schemeClr val="bg1">
                  <a:alpha val="38000"/>
                </a:schemeClr>
              </a:gs>
            </a:gsLst>
            <a:lin ang="0" scaled="0"/>
          </a:gradFill>
          <a:ln w="12700" cap="flat" cmpd="sng" algn="ctr">
            <a:gradFill>
              <a:gsLst>
                <a:gs pos="0">
                  <a:schemeClr val="bg1">
                    <a:alpha val="70000"/>
                  </a:schemeClr>
                </a:gs>
                <a:gs pos="40000">
                  <a:schemeClr val="bg2">
                    <a:alpha val="60000"/>
                  </a:schemeClr>
                </a:gs>
                <a:gs pos="100000">
                  <a:schemeClr val="bg1">
                    <a:alpha val="80000"/>
                  </a:scheme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wrap="square" rtlCol="0" anchor="ctr">
            <a:spAutoFit/>
          </a:bodyPr>
          <a:lstStyle/>
          <a:p>
            <a:pPr algn="ctr"/>
            <a:endParaRPr lang="zh-CN" altLang="en-US" sz="1100" kern="0" dirty="0">
              <a:solidFill>
                <a:schemeClr val="lt1"/>
              </a:solidFill>
              <a:latin typeface="微软雅黑" panose="020B0503020204020204" charset="-122"/>
              <a:ea typeface="微软雅黑" panose="020B0503020204020204" charset="-122"/>
            </a:endParaRPr>
          </a:p>
        </p:txBody>
      </p:sp>
      <p:grpSp>
        <p:nvGrpSpPr>
          <p:cNvPr id="22" name="组合 21">
            <a:extLst>
              <a:ext uri="{FF2B5EF4-FFF2-40B4-BE49-F238E27FC236}">
                <a16:creationId xmlns:a16="http://schemas.microsoft.com/office/drawing/2014/main" id="{35EC1404-4599-D8CF-6F9D-313CFA553014}"/>
              </a:ext>
            </a:extLst>
          </p:cNvPr>
          <p:cNvGrpSpPr/>
          <p:nvPr userDrawn="1"/>
        </p:nvGrpSpPr>
        <p:grpSpPr>
          <a:xfrm>
            <a:off x="9119211" y="1693457"/>
            <a:ext cx="1380933" cy="1380933"/>
            <a:chOff x="1417427" y="2724287"/>
            <a:chExt cx="1455822" cy="1455822"/>
          </a:xfrm>
          <a:gradFill>
            <a:gsLst>
              <a:gs pos="0">
                <a:schemeClr val="bg2"/>
              </a:gs>
              <a:gs pos="82000">
                <a:schemeClr val="accent2"/>
              </a:gs>
            </a:gsLst>
            <a:lin ang="2700000" scaled="0"/>
          </a:gradFill>
        </p:grpSpPr>
        <p:sp>
          <p:nvSpPr>
            <p:cNvPr id="23" name="椭圆 22">
              <a:extLst>
                <a:ext uri="{FF2B5EF4-FFF2-40B4-BE49-F238E27FC236}">
                  <a16:creationId xmlns:a16="http://schemas.microsoft.com/office/drawing/2014/main" id="{75DA15D4-CC75-E4FC-C288-A41FDD68B5AF}"/>
                </a:ext>
              </a:extLst>
            </p:cNvPr>
            <p:cNvSpPr/>
            <p:nvPr>
              <p:custDataLst>
                <p:tags r:id="rId8"/>
              </p:custDataLst>
            </p:nvPr>
          </p:nvSpPr>
          <p:spPr>
            <a:xfrm>
              <a:off x="1540476" y="2847337"/>
              <a:ext cx="1209721" cy="1209721"/>
            </a:xfrm>
            <a:prstGeom prst="ellipse">
              <a:avLst/>
            </a:prstGeom>
            <a:grp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4" name="椭圆 23">
              <a:extLst>
                <a:ext uri="{FF2B5EF4-FFF2-40B4-BE49-F238E27FC236}">
                  <a16:creationId xmlns:a16="http://schemas.microsoft.com/office/drawing/2014/main" id="{973FB376-8BB2-B9F5-83CD-BE211DBD372C}"/>
                </a:ext>
              </a:extLst>
            </p:cNvPr>
            <p:cNvSpPr/>
            <p:nvPr>
              <p:custDataLst>
                <p:tags r:id="rId9"/>
              </p:custDataLst>
            </p:nvPr>
          </p:nvSpPr>
          <p:spPr>
            <a:xfrm>
              <a:off x="1417427" y="2724287"/>
              <a:ext cx="1455822" cy="1455822"/>
            </a:xfrm>
            <a:prstGeom prst="ellipse">
              <a:avLst/>
            </a:prstGeom>
            <a:grp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spAutoFit/>
            </a:bodyPr>
            <a:lstStyle/>
            <a:p>
              <a:pPr algn="just"/>
              <a:endParaRPr lang="zh-CN" altLang="en-US" sz="1600" b="1" dirty="0">
                <a:solidFill>
                  <a:srgbClr val="FFFFFF"/>
                </a:solidFill>
                <a:latin typeface="+mj-ea"/>
                <a:ea typeface="+mj-ea"/>
              </a:endParaRPr>
            </a:p>
          </p:txBody>
        </p:sp>
      </p:grpSp>
      <p:sp>
        <p:nvSpPr>
          <p:cNvPr id="2" name="圆角矩形 13">
            <a:extLst>
              <a:ext uri="{FF2B5EF4-FFF2-40B4-BE49-F238E27FC236}">
                <a16:creationId xmlns:a16="http://schemas.microsoft.com/office/drawing/2014/main" id="{1EBB1827-DE9E-AF46-BDE0-CFAEE80DD6C8}"/>
              </a:ext>
            </a:extLst>
          </p:cNvPr>
          <p:cNvSpPr/>
          <p:nvPr userDrawn="1">
            <p:custDataLst>
              <p:tags r:id="rId3"/>
            </p:custDataLst>
          </p:nvPr>
        </p:nvSpPr>
        <p:spPr>
          <a:xfrm>
            <a:off x="4526467" y="2169356"/>
            <a:ext cx="2900888" cy="3666407"/>
          </a:xfrm>
          <a:prstGeom prst="roundRect">
            <a:avLst>
              <a:gd name="adj" fmla="val 2329"/>
            </a:avLst>
          </a:prstGeom>
          <a:gradFill>
            <a:gsLst>
              <a:gs pos="0">
                <a:schemeClr val="bg1">
                  <a:alpha val="48000"/>
                </a:schemeClr>
              </a:gs>
              <a:gs pos="54000">
                <a:schemeClr val="bg1"/>
              </a:gs>
              <a:gs pos="99000">
                <a:schemeClr val="bg1">
                  <a:alpha val="38000"/>
                </a:schemeClr>
              </a:gs>
            </a:gsLst>
            <a:lin ang="0" scaled="0"/>
          </a:gradFill>
          <a:ln w="12700" cap="flat" cmpd="sng" algn="ctr">
            <a:gradFill>
              <a:gsLst>
                <a:gs pos="0">
                  <a:schemeClr val="bg1">
                    <a:alpha val="70000"/>
                  </a:schemeClr>
                </a:gs>
                <a:gs pos="40000">
                  <a:schemeClr val="bg2">
                    <a:alpha val="60000"/>
                  </a:schemeClr>
                </a:gs>
                <a:gs pos="100000">
                  <a:schemeClr val="bg1">
                    <a:alpha val="80000"/>
                  </a:scheme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wrap="square" rtlCol="0" anchor="ctr">
            <a:spAutoFit/>
          </a:bodyPr>
          <a:lstStyle/>
          <a:p>
            <a:pPr algn="ctr"/>
            <a:endParaRPr lang="zh-CN" altLang="en-US" sz="1100" kern="0" dirty="0">
              <a:solidFill>
                <a:schemeClr val="lt1"/>
              </a:solidFill>
              <a:latin typeface="微软雅黑" panose="020B0503020204020204" charset="-122"/>
              <a:ea typeface="微软雅黑" panose="020B0503020204020204" charset="-122"/>
            </a:endParaRPr>
          </a:p>
        </p:txBody>
      </p:sp>
      <p:grpSp>
        <p:nvGrpSpPr>
          <p:cNvPr id="18" name="组合 17">
            <a:extLst>
              <a:ext uri="{FF2B5EF4-FFF2-40B4-BE49-F238E27FC236}">
                <a16:creationId xmlns:a16="http://schemas.microsoft.com/office/drawing/2014/main" id="{80947076-0E5E-AB9D-DD20-EE503BB0CFA4}"/>
              </a:ext>
            </a:extLst>
          </p:cNvPr>
          <p:cNvGrpSpPr/>
          <p:nvPr userDrawn="1"/>
        </p:nvGrpSpPr>
        <p:grpSpPr>
          <a:xfrm>
            <a:off x="5405531" y="1693457"/>
            <a:ext cx="1380933" cy="1380933"/>
            <a:chOff x="1417427" y="2724287"/>
            <a:chExt cx="1455822" cy="1455822"/>
          </a:xfrm>
          <a:gradFill>
            <a:gsLst>
              <a:gs pos="0">
                <a:schemeClr val="bg2"/>
              </a:gs>
              <a:gs pos="82000">
                <a:schemeClr val="accent2"/>
              </a:gs>
            </a:gsLst>
            <a:lin ang="2700000" scaled="0"/>
          </a:gradFill>
        </p:grpSpPr>
        <p:sp>
          <p:nvSpPr>
            <p:cNvPr id="19" name="椭圆 18">
              <a:extLst>
                <a:ext uri="{FF2B5EF4-FFF2-40B4-BE49-F238E27FC236}">
                  <a16:creationId xmlns:a16="http://schemas.microsoft.com/office/drawing/2014/main" id="{856847CE-E42B-DFA8-D9D1-45E4F241ED12}"/>
                </a:ext>
              </a:extLst>
            </p:cNvPr>
            <p:cNvSpPr/>
            <p:nvPr>
              <p:custDataLst>
                <p:tags r:id="rId6"/>
              </p:custDataLst>
            </p:nvPr>
          </p:nvSpPr>
          <p:spPr>
            <a:xfrm>
              <a:off x="1540476" y="2847337"/>
              <a:ext cx="1209721" cy="1209721"/>
            </a:xfrm>
            <a:prstGeom prst="ellipse">
              <a:avLst/>
            </a:prstGeom>
            <a:grp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0" name="椭圆 19">
              <a:extLst>
                <a:ext uri="{FF2B5EF4-FFF2-40B4-BE49-F238E27FC236}">
                  <a16:creationId xmlns:a16="http://schemas.microsoft.com/office/drawing/2014/main" id="{ED9D5D32-99FD-95B7-F420-64F0566D2A39}"/>
                </a:ext>
              </a:extLst>
            </p:cNvPr>
            <p:cNvSpPr/>
            <p:nvPr>
              <p:custDataLst>
                <p:tags r:id="rId7"/>
              </p:custDataLst>
            </p:nvPr>
          </p:nvSpPr>
          <p:spPr>
            <a:xfrm>
              <a:off x="1417427" y="2724287"/>
              <a:ext cx="1455822" cy="1455822"/>
            </a:xfrm>
            <a:prstGeom prst="ellipse">
              <a:avLst/>
            </a:prstGeom>
            <a:grp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spAutoFit/>
            </a:bodyPr>
            <a:lstStyle/>
            <a:p>
              <a:pPr algn="just"/>
              <a:endParaRPr lang="zh-CN" altLang="en-US" sz="1600" b="1" dirty="0">
                <a:solidFill>
                  <a:srgbClr val="FFFFFF"/>
                </a:solidFill>
                <a:latin typeface="+mj-ea"/>
                <a:ea typeface="+mj-ea"/>
              </a:endParaRPr>
            </a:p>
          </p:txBody>
        </p:sp>
      </p:grpSp>
      <p:grpSp>
        <p:nvGrpSpPr>
          <p:cNvPr id="8" name="组合 7">
            <a:extLst>
              <a:ext uri="{FF2B5EF4-FFF2-40B4-BE49-F238E27FC236}">
                <a16:creationId xmlns:a16="http://schemas.microsoft.com/office/drawing/2014/main" id="{A8EFDB5F-A849-162B-A69E-BE430941D1E3}"/>
              </a:ext>
            </a:extLst>
          </p:cNvPr>
          <p:cNvGrpSpPr/>
          <p:nvPr userDrawn="1"/>
        </p:nvGrpSpPr>
        <p:grpSpPr>
          <a:xfrm>
            <a:off x="1606637" y="1693457"/>
            <a:ext cx="1380933" cy="1380933"/>
            <a:chOff x="1417427" y="2724287"/>
            <a:chExt cx="1455822" cy="1455822"/>
          </a:xfrm>
        </p:grpSpPr>
        <p:sp>
          <p:nvSpPr>
            <p:cNvPr id="9" name="椭圆 8">
              <a:extLst>
                <a:ext uri="{FF2B5EF4-FFF2-40B4-BE49-F238E27FC236}">
                  <a16:creationId xmlns:a16="http://schemas.microsoft.com/office/drawing/2014/main" id="{48C176A8-5B2A-2150-E4DD-EA9450C40A7A}"/>
                </a:ext>
              </a:extLst>
            </p:cNvPr>
            <p:cNvSpPr/>
            <p:nvPr>
              <p:custDataLst>
                <p:tags r:id="rId4"/>
              </p:custDataLst>
            </p:nvPr>
          </p:nvSpPr>
          <p:spPr>
            <a:xfrm>
              <a:off x="1540476" y="2847337"/>
              <a:ext cx="1209721" cy="1209721"/>
            </a:xfrm>
            <a:prstGeom prst="ellipse">
              <a:avLst/>
            </a:prstGeom>
            <a:gradFill>
              <a:gsLst>
                <a:gs pos="0">
                  <a:srgbClr val="FEFFFF">
                    <a:alpha val="40000"/>
                  </a:srgbClr>
                </a:gs>
                <a:gs pos="45000">
                  <a:srgbClr val="FEFFFF">
                    <a:alpha val="38000"/>
                  </a:srgbClr>
                </a:gs>
                <a:gs pos="99000">
                  <a:srgbClr val="FEFFFF">
                    <a:alpha val="15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0" name="椭圆 9">
              <a:extLst>
                <a:ext uri="{FF2B5EF4-FFF2-40B4-BE49-F238E27FC236}">
                  <a16:creationId xmlns:a16="http://schemas.microsoft.com/office/drawing/2014/main" id="{9D664BB3-8FF9-62CF-452F-734472590C82}"/>
                </a:ext>
              </a:extLst>
            </p:cNvPr>
            <p:cNvSpPr/>
            <p:nvPr>
              <p:custDataLst>
                <p:tags r:id="rId5"/>
              </p:custDataLst>
            </p:nvPr>
          </p:nvSpPr>
          <p:spPr>
            <a:xfrm>
              <a:off x="1417427" y="2724287"/>
              <a:ext cx="1455822" cy="1455822"/>
            </a:xfrm>
            <a:prstGeom prst="ellipse">
              <a:avLst/>
            </a:prstGeom>
            <a:gradFill flip="none" rotWithShape="1">
              <a:gsLst>
                <a:gs pos="0">
                  <a:schemeClr val="bg2"/>
                </a:gs>
                <a:gs pos="82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spAutoFit/>
            </a:bodyPr>
            <a:lstStyle/>
            <a:p>
              <a:pPr algn="just"/>
              <a:endParaRPr lang="zh-CN" altLang="en-US" sz="1600" b="1" dirty="0">
                <a:solidFill>
                  <a:srgbClr val="FFFFFF"/>
                </a:solidFill>
                <a:latin typeface="+mj-ea"/>
                <a:ea typeface="+mj-ea"/>
              </a:endParaRPr>
            </a:p>
          </p:txBody>
        </p:sp>
      </p:grpSp>
      <p:sp>
        <p:nvSpPr>
          <p:cNvPr id="26" name="文本框 25">
            <a:extLst>
              <a:ext uri="{FF2B5EF4-FFF2-40B4-BE49-F238E27FC236}">
                <a16:creationId xmlns:a16="http://schemas.microsoft.com/office/drawing/2014/main" id="{87C056BA-9D40-74C9-62AB-A78B27AC9E75}"/>
              </a:ext>
            </a:extLst>
          </p:cNvPr>
          <p:cNvSpPr txBox="1"/>
          <p:nvPr userDrawn="1"/>
        </p:nvSpPr>
        <p:spPr>
          <a:xfrm>
            <a:off x="1848649" y="2110698"/>
            <a:ext cx="896905" cy="646331"/>
          </a:xfrm>
          <a:prstGeom prst="rect">
            <a:avLst/>
          </a:prstGeom>
          <a:noFill/>
        </p:spPr>
        <p:txBody>
          <a:bodyPr wrap="square" rtlCol="0">
            <a:noAutofit/>
          </a:bodyPr>
          <a:lstStyle/>
          <a:p>
            <a:pPr algn="ctr"/>
            <a:r>
              <a:rPr lang="en-US" altLang="zh-CN" sz="3600" dirty="0">
                <a:solidFill>
                  <a:schemeClr val="bg1"/>
                </a:solidFill>
                <a:latin typeface="+mj-lt"/>
              </a:rPr>
              <a:t>01</a:t>
            </a:r>
            <a:endParaRPr lang="zh-CN" altLang="en-US" sz="3600" dirty="0">
              <a:solidFill>
                <a:schemeClr val="bg1"/>
              </a:solidFill>
              <a:latin typeface="+mj-lt"/>
            </a:endParaRPr>
          </a:p>
        </p:txBody>
      </p:sp>
      <p:sp>
        <p:nvSpPr>
          <p:cNvPr id="27" name="文本框 26">
            <a:extLst>
              <a:ext uri="{FF2B5EF4-FFF2-40B4-BE49-F238E27FC236}">
                <a16:creationId xmlns:a16="http://schemas.microsoft.com/office/drawing/2014/main" id="{13B5DB9B-ADAB-6EAD-F1DE-D91E80FF1F2A}"/>
              </a:ext>
            </a:extLst>
          </p:cNvPr>
          <p:cNvSpPr txBox="1"/>
          <p:nvPr userDrawn="1"/>
        </p:nvSpPr>
        <p:spPr>
          <a:xfrm>
            <a:off x="5647547" y="2108058"/>
            <a:ext cx="896905" cy="646331"/>
          </a:xfrm>
          <a:prstGeom prst="rect">
            <a:avLst/>
          </a:prstGeom>
          <a:noFill/>
        </p:spPr>
        <p:txBody>
          <a:bodyPr wrap="square" rtlCol="0">
            <a:noAutofit/>
          </a:bodyPr>
          <a:lstStyle/>
          <a:p>
            <a:pPr algn="ctr"/>
            <a:r>
              <a:rPr lang="en-US" altLang="zh-CN" sz="3600" dirty="0">
                <a:solidFill>
                  <a:schemeClr val="bg1"/>
                </a:solidFill>
                <a:latin typeface="+mj-lt"/>
              </a:rPr>
              <a:t>02</a:t>
            </a:r>
            <a:endParaRPr lang="zh-CN" altLang="en-US" sz="3600" dirty="0">
              <a:solidFill>
                <a:schemeClr val="bg1"/>
              </a:solidFill>
              <a:latin typeface="+mj-lt"/>
            </a:endParaRPr>
          </a:p>
        </p:txBody>
      </p:sp>
      <p:sp>
        <p:nvSpPr>
          <p:cNvPr id="28" name="文本框 27">
            <a:extLst>
              <a:ext uri="{FF2B5EF4-FFF2-40B4-BE49-F238E27FC236}">
                <a16:creationId xmlns:a16="http://schemas.microsoft.com/office/drawing/2014/main" id="{E85866A6-A557-5B67-51F9-076261F0FBB3}"/>
              </a:ext>
            </a:extLst>
          </p:cNvPr>
          <p:cNvSpPr txBox="1"/>
          <p:nvPr userDrawn="1"/>
        </p:nvSpPr>
        <p:spPr>
          <a:xfrm>
            <a:off x="9361223" y="2108057"/>
            <a:ext cx="896905" cy="646331"/>
          </a:xfrm>
          <a:prstGeom prst="rect">
            <a:avLst/>
          </a:prstGeom>
          <a:noFill/>
        </p:spPr>
        <p:txBody>
          <a:bodyPr wrap="square" rtlCol="0">
            <a:noAutofit/>
          </a:bodyPr>
          <a:lstStyle/>
          <a:p>
            <a:pPr algn="ctr"/>
            <a:r>
              <a:rPr lang="en-US" altLang="zh-CN" sz="3600" dirty="0">
                <a:solidFill>
                  <a:schemeClr val="bg1"/>
                </a:solidFill>
                <a:latin typeface="+mj-lt"/>
              </a:rPr>
              <a:t>03</a:t>
            </a:r>
            <a:endParaRPr lang="zh-CN" altLang="en-US" sz="3600" dirty="0">
              <a:solidFill>
                <a:schemeClr val="bg1"/>
              </a:solidFill>
              <a:latin typeface="+mj-lt"/>
            </a:endParaRPr>
          </a:p>
        </p:txBody>
      </p:sp>
    </p:spTree>
    <p:extLst>
      <p:ext uri="{BB962C8B-B14F-4D97-AF65-F5344CB8AC3E}">
        <p14:creationId xmlns:p14="http://schemas.microsoft.com/office/powerpoint/2010/main" val="16462579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度页">
    <p:bg>
      <p:bgPr>
        <a:solidFill>
          <a:schemeClr val="bg1">
            <a:alpha val="72000"/>
          </a:schemeClr>
        </a:soli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26F7EAAF-646A-2536-2C38-0998F609AE2E}"/>
              </a:ext>
            </a:extLst>
          </p:cNvPr>
          <p:cNvSpPr>
            <a:spLocks noGrp="1"/>
          </p:cNvSpPr>
          <p:nvPr>
            <p:ph type="dt" sz="half" idx="10"/>
          </p:nvPr>
        </p:nvSpPr>
        <p:spPr/>
        <p:txBody>
          <a:bodyPr/>
          <a:lstStyle/>
          <a:p>
            <a:fld id="{73057201-25AF-4BBE-9EA6-E0A8D6A0FFBA}" type="datetimeFigureOut">
              <a:rPr lang="zh-CN" altLang="en-US" smtClean="0"/>
              <a:t>2023/1/9</a:t>
            </a:fld>
            <a:endParaRPr lang="zh-CN" altLang="en-US"/>
          </a:p>
        </p:txBody>
      </p:sp>
      <p:sp>
        <p:nvSpPr>
          <p:cNvPr id="5" name="页脚占位符 4">
            <a:extLst>
              <a:ext uri="{FF2B5EF4-FFF2-40B4-BE49-F238E27FC236}">
                <a16:creationId xmlns:a16="http://schemas.microsoft.com/office/drawing/2014/main" id="{F37A59E7-1B07-D03D-5456-2886954E4F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5FFD3C-9B9D-879F-8904-9C6E200C555F}"/>
              </a:ext>
            </a:extLst>
          </p:cNvPr>
          <p:cNvSpPr>
            <a:spLocks noGrp="1"/>
          </p:cNvSpPr>
          <p:nvPr>
            <p:ph type="sldNum" sz="quarter" idx="12"/>
          </p:nvPr>
        </p:nvSpPr>
        <p:spPr/>
        <p:txBody>
          <a:bodyPr/>
          <a:lstStyle/>
          <a:p>
            <a:fld id="{A0E5D13B-C3E6-434A-96B2-3CA648C74345}" type="slidenum">
              <a:rPr lang="zh-CN" altLang="en-US" smtClean="0"/>
              <a:t>‹#›</a:t>
            </a:fld>
            <a:endParaRPr lang="zh-CN" altLang="en-US"/>
          </a:p>
        </p:txBody>
      </p:sp>
      <p:sp>
        <p:nvSpPr>
          <p:cNvPr id="7" name="矩形 6">
            <a:extLst>
              <a:ext uri="{FF2B5EF4-FFF2-40B4-BE49-F238E27FC236}">
                <a16:creationId xmlns:a16="http://schemas.microsoft.com/office/drawing/2014/main" id="{DBA14103-D102-5159-5402-34A56B4F143A}"/>
              </a:ext>
            </a:extLst>
          </p:cNvPr>
          <p:cNvSpPr/>
          <p:nvPr userDrawn="1"/>
        </p:nvSpPr>
        <p:spPr>
          <a:xfrm>
            <a:off x="0" y="0"/>
            <a:ext cx="12192000" cy="6858000"/>
          </a:xfrm>
          <a:prstGeom prst="rect">
            <a:avLst/>
          </a:prstGeom>
          <a:solidFill>
            <a:schemeClr val="bg2">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01C075DF-B6BD-6D6C-F342-384743544CD5}"/>
              </a:ext>
            </a:extLst>
          </p:cNvPr>
          <p:cNvSpPr/>
          <p:nvPr userDrawn="1"/>
        </p:nvSpPr>
        <p:spPr>
          <a:xfrm>
            <a:off x="5555342" y="-997858"/>
            <a:ext cx="8853715" cy="88537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D07DDD80-1352-91FD-201F-A62C9F9BEE04}"/>
              </a:ext>
            </a:extLst>
          </p:cNvPr>
          <p:cNvSpPr/>
          <p:nvPr userDrawn="1"/>
        </p:nvSpPr>
        <p:spPr>
          <a:xfrm>
            <a:off x="5976256" y="-576944"/>
            <a:ext cx="8011886" cy="8011886"/>
          </a:xfrm>
          <a:prstGeom prst="ellipse">
            <a:avLst/>
          </a:prstGeom>
          <a:blipFill>
            <a:blip r:embed="rId2" cstate="screen">
              <a:alphaModFix/>
              <a:duotone>
                <a:schemeClr val="accent2">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05BC578E-0321-9B1D-2EEA-DDD077492320}"/>
              </a:ext>
            </a:extLst>
          </p:cNvPr>
          <p:cNvSpPr/>
          <p:nvPr userDrawn="1"/>
        </p:nvSpPr>
        <p:spPr>
          <a:xfrm>
            <a:off x="1175657" y="3018972"/>
            <a:ext cx="7242629" cy="2699657"/>
          </a:xfrm>
          <a:prstGeom prst="roundRect">
            <a:avLst>
              <a:gd name="adj" fmla="val 118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8805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5EDFFD1B-7831-45D3-E60F-1B2C05DF501F}"/>
              </a:ext>
            </a:extLst>
          </p:cNvPr>
          <p:cNvSpPr>
            <a:spLocks noGrp="1"/>
          </p:cNvSpPr>
          <p:nvPr>
            <p:ph type="dt" sz="half" idx="10"/>
          </p:nvPr>
        </p:nvSpPr>
        <p:spPr/>
        <p:txBody>
          <a:bodyPr/>
          <a:lstStyle/>
          <a:p>
            <a:fld id="{73057201-25AF-4BBE-9EA6-E0A8D6A0FFBA}" type="datetimeFigureOut">
              <a:rPr lang="zh-CN" altLang="en-US" smtClean="0"/>
              <a:t>2023/1/9</a:t>
            </a:fld>
            <a:endParaRPr lang="zh-CN" altLang="en-US"/>
          </a:p>
        </p:txBody>
      </p:sp>
      <p:sp>
        <p:nvSpPr>
          <p:cNvPr id="6" name="页脚占位符 5">
            <a:extLst>
              <a:ext uri="{FF2B5EF4-FFF2-40B4-BE49-F238E27FC236}">
                <a16:creationId xmlns:a16="http://schemas.microsoft.com/office/drawing/2014/main" id="{6B777DB9-DD1F-203D-900A-DEA468FA41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5B2C74C-AC50-76C6-3933-A38293CB3320}"/>
              </a:ext>
            </a:extLst>
          </p:cNvPr>
          <p:cNvSpPr>
            <a:spLocks noGrp="1"/>
          </p:cNvSpPr>
          <p:nvPr>
            <p:ph type="sldNum" sz="quarter" idx="12"/>
          </p:nvPr>
        </p:nvSpPr>
        <p:spPr/>
        <p:txBody>
          <a:bodyPr/>
          <a:lstStyle/>
          <a:p>
            <a:fld id="{A0E5D13B-C3E6-434A-96B2-3CA648C74345}" type="slidenum">
              <a:rPr lang="zh-CN" altLang="en-US" smtClean="0"/>
              <a:t>‹#›</a:t>
            </a:fld>
            <a:endParaRPr lang="zh-CN" altLang="en-US"/>
          </a:p>
        </p:txBody>
      </p:sp>
      <p:sp>
        <p:nvSpPr>
          <p:cNvPr id="8" name="矩形 7">
            <a:extLst>
              <a:ext uri="{FF2B5EF4-FFF2-40B4-BE49-F238E27FC236}">
                <a16:creationId xmlns:a16="http://schemas.microsoft.com/office/drawing/2014/main" id="{C220ADDE-29D5-4C76-BAF4-C306F327BF36}"/>
              </a:ext>
            </a:extLst>
          </p:cNvPr>
          <p:cNvSpPr/>
          <p:nvPr userDrawn="1"/>
        </p:nvSpPr>
        <p:spPr>
          <a:xfrm>
            <a:off x="0" y="0"/>
            <a:ext cx="12192000" cy="6858000"/>
          </a:xfrm>
          <a:prstGeom prst="rect">
            <a:avLst/>
          </a:prstGeom>
          <a:solidFill>
            <a:schemeClr val="bg2">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B2CA74F-0521-A2D7-0928-DE36F3D8B7C4}"/>
              </a:ext>
            </a:extLst>
          </p:cNvPr>
          <p:cNvSpPr/>
          <p:nvPr userDrawn="1"/>
        </p:nvSpPr>
        <p:spPr>
          <a:xfrm>
            <a:off x="9564914" y="4246335"/>
            <a:ext cx="2855686" cy="2855686"/>
          </a:xfrm>
          <a:prstGeom prst="ellipse">
            <a:avLst/>
          </a:prstGeom>
          <a:solidFill>
            <a:schemeClr val="tx2">
              <a:alpha val="80000"/>
            </a:schemeClr>
          </a:soli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FDDC35A2-0938-8CB8-4324-DF137BC72190}"/>
              </a:ext>
            </a:extLst>
          </p:cNvPr>
          <p:cNvSpPr/>
          <p:nvPr userDrawn="1"/>
        </p:nvSpPr>
        <p:spPr>
          <a:xfrm>
            <a:off x="481352" y="423637"/>
            <a:ext cx="838200" cy="838200"/>
          </a:xfrm>
          <a:prstGeom prst="ellipse">
            <a:avLst/>
          </a:prstGeom>
          <a:solidFill>
            <a:schemeClr val="tx2">
              <a:alpha val="80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25732A8-D011-CE9A-5FD6-1077912D9D42}"/>
              </a:ext>
            </a:extLst>
          </p:cNvPr>
          <p:cNvSpPr/>
          <p:nvPr userDrawn="1"/>
        </p:nvSpPr>
        <p:spPr>
          <a:xfrm>
            <a:off x="1086076" y="6583362"/>
            <a:ext cx="466953" cy="466953"/>
          </a:xfrm>
          <a:prstGeom prst="ellipse">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12">
            <a:extLst>
              <a:ext uri="{FF2B5EF4-FFF2-40B4-BE49-F238E27FC236}">
                <a16:creationId xmlns:a16="http://schemas.microsoft.com/office/drawing/2014/main" id="{1C02BC03-2248-E419-9421-58686E4F6099}"/>
              </a:ext>
            </a:extLst>
          </p:cNvPr>
          <p:cNvSpPr>
            <a:spLocks noGrp="1"/>
          </p:cNvSpPr>
          <p:nvPr>
            <p:ph sz="quarter" idx="13"/>
          </p:nvPr>
        </p:nvSpPr>
        <p:spPr>
          <a:xfrm>
            <a:off x="1450974" y="666525"/>
            <a:ext cx="4964339" cy="595312"/>
          </a:xfrm>
        </p:spPr>
        <p:txBody>
          <a:bodyPr>
            <a:noAutofit/>
          </a:bodyPr>
          <a:lstStyle>
            <a:lvl1pPr marL="0" indent="0">
              <a:buNone/>
              <a:defRPr>
                <a:solidFill>
                  <a:schemeClr val="bg1"/>
                </a:solidFill>
                <a:latin typeface="+mj-ea"/>
                <a:ea typeface="+mj-ea"/>
              </a:defRPr>
            </a:lvl1pPr>
          </a:lstStyle>
          <a:p>
            <a:pPr lvl="0"/>
            <a:r>
              <a:rPr lang="zh-CN" altLang="en-US" dirty="0"/>
              <a:t>单击此处编辑母版文本样式</a:t>
            </a:r>
          </a:p>
        </p:txBody>
      </p:sp>
    </p:spTree>
    <p:extLst>
      <p:ext uri="{BB962C8B-B14F-4D97-AF65-F5344CB8AC3E}">
        <p14:creationId xmlns:p14="http://schemas.microsoft.com/office/powerpoint/2010/main" val="2391054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300366-ADE7-11DC-047D-F463835D5FA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0DB506C-65A4-2F5D-A79B-9EADCE2DC1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61E32C4-96DC-1474-3A37-51929483B2F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8169BD6-0B6F-87B7-D32A-A35C2F441E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56D338E-47F3-F506-2A04-0F070064114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11C4BDD-4E06-FF0D-112C-7FDAB47E3A70}"/>
              </a:ext>
            </a:extLst>
          </p:cNvPr>
          <p:cNvSpPr>
            <a:spLocks noGrp="1"/>
          </p:cNvSpPr>
          <p:nvPr>
            <p:ph type="dt" sz="half" idx="10"/>
          </p:nvPr>
        </p:nvSpPr>
        <p:spPr/>
        <p:txBody>
          <a:bodyPr/>
          <a:lstStyle/>
          <a:p>
            <a:fld id="{73057201-25AF-4BBE-9EA6-E0A8D6A0FFBA}" type="datetimeFigureOut">
              <a:rPr lang="zh-CN" altLang="en-US" smtClean="0"/>
              <a:t>2023/1/9</a:t>
            </a:fld>
            <a:endParaRPr lang="zh-CN" altLang="en-US"/>
          </a:p>
        </p:txBody>
      </p:sp>
      <p:sp>
        <p:nvSpPr>
          <p:cNvPr id="8" name="页脚占位符 7">
            <a:extLst>
              <a:ext uri="{FF2B5EF4-FFF2-40B4-BE49-F238E27FC236}">
                <a16:creationId xmlns:a16="http://schemas.microsoft.com/office/drawing/2014/main" id="{AEBB206E-48AE-9EAA-4FFB-7FC5B6730A3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A487D8-74C1-7E06-8444-A10FD49D2986}"/>
              </a:ext>
            </a:extLst>
          </p:cNvPr>
          <p:cNvSpPr>
            <a:spLocks noGrp="1"/>
          </p:cNvSpPr>
          <p:nvPr>
            <p:ph type="sldNum" sz="quarter" idx="12"/>
          </p:nvPr>
        </p:nvSpPr>
        <p:spPr/>
        <p:txBody>
          <a:bodyPr/>
          <a:lstStyle/>
          <a:p>
            <a:fld id="{A0E5D13B-C3E6-434A-96B2-3CA648C74345}" type="slidenum">
              <a:rPr lang="zh-CN" altLang="en-US" smtClean="0"/>
              <a:t>‹#›</a:t>
            </a:fld>
            <a:endParaRPr lang="zh-CN" altLang="en-US"/>
          </a:p>
        </p:txBody>
      </p:sp>
    </p:spTree>
    <p:extLst>
      <p:ext uri="{BB962C8B-B14F-4D97-AF65-F5344CB8AC3E}">
        <p14:creationId xmlns:p14="http://schemas.microsoft.com/office/powerpoint/2010/main" val="2518535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711763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589B668-3B7D-51FC-A22C-DA7AB1BE45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5872371-8983-98A4-9806-D84B5847A2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5F31A0E-C84F-7B13-AD75-C181075F50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057201-25AF-4BBE-9EA6-E0A8D6A0FFBA}" type="datetimeFigureOut">
              <a:rPr lang="zh-CN" altLang="en-US" smtClean="0"/>
              <a:t>2023/1/9</a:t>
            </a:fld>
            <a:endParaRPr lang="zh-CN" altLang="en-US"/>
          </a:p>
        </p:txBody>
      </p:sp>
      <p:sp>
        <p:nvSpPr>
          <p:cNvPr id="5" name="页脚占位符 4">
            <a:extLst>
              <a:ext uri="{FF2B5EF4-FFF2-40B4-BE49-F238E27FC236}">
                <a16:creationId xmlns:a16="http://schemas.microsoft.com/office/drawing/2014/main" id="{78403EDA-0132-5460-CC56-8A3B6C8C6B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6E594AB-59DC-09FE-73FA-49B3FDCE59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5D13B-C3E6-434A-96B2-3CA648C74345}" type="slidenum">
              <a:rPr lang="zh-CN" altLang="en-US" smtClean="0"/>
              <a:t>‹#›</a:t>
            </a:fld>
            <a:endParaRPr lang="zh-CN" altLang="en-US"/>
          </a:p>
        </p:txBody>
      </p:sp>
    </p:spTree>
    <p:extLst>
      <p:ext uri="{BB962C8B-B14F-4D97-AF65-F5344CB8AC3E}">
        <p14:creationId xmlns:p14="http://schemas.microsoft.com/office/powerpoint/2010/main" val="3657928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7.jpeg"/><Relationship Id="rId4"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3" Type="http://schemas.openxmlformats.org/officeDocument/2006/relationships/tags" Target="../tags/tag23.xml"/><Relationship Id="rId7" Type="http://schemas.microsoft.com/office/2007/relationships/hdphoto" Target="../media/hdphoto2.wdp"/><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24.xml"/></Relationships>
</file>

<file path=ppt/slides/_rels/slide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Layout" Target="../slideLayouts/slideLayout4.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BD10F543-44A5-4D7A-2990-F2FD340B640C}"/>
              </a:ext>
            </a:extLst>
          </p:cNvPr>
          <p:cNvCxnSpPr>
            <a:cxnSpLocks/>
          </p:cNvCxnSpPr>
          <p:nvPr/>
        </p:nvCxnSpPr>
        <p:spPr>
          <a:xfrm>
            <a:off x="694831" y="4294777"/>
            <a:ext cx="3419970" cy="0"/>
          </a:xfrm>
          <a:prstGeom prst="line">
            <a:avLst/>
          </a:prstGeom>
          <a:ln w="66675"/>
        </p:spPr>
        <p:style>
          <a:lnRef idx="1">
            <a:schemeClr val="accent1"/>
          </a:lnRef>
          <a:fillRef idx="0">
            <a:schemeClr val="accent1"/>
          </a:fillRef>
          <a:effectRef idx="0">
            <a:schemeClr val="accent1"/>
          </a:effectRef>
          <a:fontRef idx="minor">
            <a:schemeClr val="tx1"/>
          </a:fontRef>
        </p:style>
      </p:cxnSp>
      <p:pic>
        <p:nvPicPr>
          <p:cNvPr id="11" name="图片 10" descr="穿着西装笔挺的男子与配字&#10;&#10;描述已自动生成">
            <a:extLst>
              <a:ext uri="{FF2B5EF4-FFF2-40B4-BE49-F238E27FC236}">
                <a16:creationId xmlns:a16="http://schemas.microsoft.com/office/drawing/2014/main" id="{4F70FE22-BF48-06E2-697B-8D527A8E1736}"/>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8246" b="99879" l="9890" r="99353">
                        <a14:foregroundMark x1="34330" y1="64147" x2="47049" y2="86338"/>
                        <a14:foregroundMark x1="26435" y1="60752" x2="31366" y2="61601"/>
                        <a14:foregroundMark x1="32794" y1="57559" x2="36163" y2="59054"/>
                        <a14:foregroundMark x1="46483" y1="91431" x2="59310" y2="95675"/>
                        <a14:foregroundMark x1="83023" y1="72393" x2="94584" y2="84357"/>
                        <a14:foregroundMark x1="94584" y1="84357" x2="94880" y2="85085"/>
                        <a14:foregroundMark x1="95284" y1="88238" x2="94584" y2="99879"/>
                        <a14:foregroundMark x1="98545" y1="85287" x2="99380" y2="93977"/>
                        <a14:foregroundMark x1="69766" y1="8246" x2="74832" y2="8246"/>
                        <a14:foregroundMark x1="56077" y1="82134" x2="54082" y2="83791"/>
                        <a14:foregroundMark x1="52115" y1="84640" x2="54648" y2="83387"/>
                        <a14:backgroundMark x1="33468" y1="60348" x2="33468" y2="60348"/>
                        <a14:backgroundMark x1="34115" y1="60550" x2="34115" y2="60550"/>
                      </a14:backgroundRemoval>
                    </a14:imgEffect>
                  </a14:imgLayer>
                </a14:imgProps>
              </a:ext>
              <a:ext uri="{28A0092B-C50C-407E-A947-70E740481C1C}">
                <a14:useLocalDpi xmlns:a14="http://schemas.microsoft.com/office/drawing/2010/main"/>
              </a:ext>
            </a:extLst>
          </a:blip>
          <a:stretch>
            <a:fillRect/>
          </a:stretch>
        </p:blipFill>
        <p:spPr>
          <a:xfrm>
            <a:off x="1364342" y="102783"/>
            <a:ext cx="10132827" cy="6755217"/>
          </a:xfrm>
          <a:prstGeom prst="rect">
            <a:avLst/>
          </a:prstGeom>
        </p:spPr>
      </p:pic>
      <p:sp>
        <p:nvSpPr>
          <p:cNvPr id="12" name="文本框 11">
            <a:extLst>
              <a:ext uri="{FF2B5EF4-FFF2-40B4-BE49-F238E27FC236}">
                <a16:creationId xmlns:a16="http://schemas.microsoft.com/office/drawing/2014/main" id="{913E15B0-79C8-97B8-C6BF-9011C329BA5A}"/>
              </a:ext>
            </a:extLst>
          </p:cNvPr>
          <p:cNvSpPr txBox="1"/>
          <p:nvPr/>
        </p:nvSpPr>
        <p:spPr>
          <a:xfrm>
            <a:off x="663943" y="4806903"/>
            <a:ext cx="2949051" cy="369332"/>
          </a:xfrm>
          <a:prstGeom prst="rect">
            <a:avLst/>
          </a:prstGeom>
          <a:noFill/>
        </p:spPr>
        <p:txBody>
          <a:bodyPr wrap="square" rtlCol="0">
            <a:noAutofit/>
          </a:bodyPr>
          <a:lstStyle>
            <a:defPPr>
              <a:defRPr lang="zh-CN"/>
            </a:defPPr>
            <a:lvl1pPr>
              <a:defRPr>
                <a:solidFill>
                  <a:schemeClr val="bg1"/>
                </a:solidFill>
                <a:latin typeface="+mj-ea"/>
                <a:ea typeface="+mj-ea"/>
              </a:defRPr>
            </a:lvl1pPr>
          </a:lstStyle>
          <a:p>
            <a:r>
              <a:rPr lang="zh-CN" altLang="en-US" dirty="0"/>
              <a:t>汇报人</a:t>
            </a:r>
            <a:r>
              <a:rPr lang="en-US" altLang="zh-CN" dirty="0"/>
              <a:t>:</a:t>
            </a:r>
            <a:r>
              <a:rPr lang="en-US" altLang="zh-CN" dirty="0" err="1"/>
              <a:t>Gosenibun</a:t>
            </a:r>
            <a:endParaRPr lang="zh-CN" altLang="en-US" dirty="0"/>
          </a:p>
        </p:txBody>
      </p:sp>
      <p:sp>
        <p:nvSpPr>
          <p:cNvPr id="4" name="文本框 3">
            <a:extLst>
              <a:ext uri="{FF2B5EF4-FFF2-40B4-BE49-F238E27FC236}">
                <a16:creationId xmlns:a16="http://schemas.microsoft.com/office/drawing/2014/main" id="{33E399F5-52D4-41F1-05CB-78F052AC1DED}"/>
              </a:ext>
            </a:extLst>
          </p:cNvPr>
          <p:cNvSpPr txBox="1"/>
          <p:nvPr>
            <p:custDataLst>
              <p:tags r:id="rId1"/>
            </p:custDataLst>
          </p:nvPr>
        </p:nvSpPr>
        <p:spPr>
          <a:xfrm>
            <a:off x="663944" y="2046687"/>
            <a:ext cx="8259977" cy="2031325"/>
          </a:xfrm>
          <a:prstGeom prst="rect">
            <a:avLst/>
          </a:prstGeom>
          <a:noFill/>
        </p:spPr>
        <p:txBody>
          <a:bodyPr wrap="square" lIns="0" tIns="0" rIns="0" bIns="0" rtlCol="0" anchor="t">
            <a:noAutofit/>
          </a:bodyPr>
          <a:lstStyle/>
          <a:p>
            <a:r>
              <a:rPr lang="zh-CN" altLang="en-US" sz="6600" b="1" dirty="0">
                <a:gradFill>
                  <a:gsLst>
                    <a:gs pos="0">
                      <a:schemeClr val="accent1">
                        <a:alpha val="0"/>
                      </a:schemeClr>
                    </a:gs>
                    <a:gs pos="100000">
                      <a:schemeClr val="accent1"/>
                    </a:gs>
                  </a:gsLst>
                  <a:lin ang="5400000" scaled="0"/>
                </a:gradFill>
                <a:latin typeface="+mj-ea"/>
                <a:ea typeface="+mj-ea"/>
                <a:sym typeface="+mn-ea"/>
              </a:rPr>
              <a:t>粉色简约个人年终</a:t>
            </a:r>
            <a:endParaRPr lang="en-US" altLang="zh-CN" sz="6600" b="1" dirty="0">
              <a:gradFill>
                <a:gsLst>
                  <a:gs pos="0">
                    <a:schemeClr val="accent1">
                      <a:alpha val="0"/>
                    </a:schemeClr>
                  </a:gs>
                  <a:gs pos="100000">
                    <a:schemeClr val="accent1"/>
                  </a:gs>
                </a:gsLst>
                <a:lin ang="5400000" scaled="0"/>
              </a:gradFill>
              <a:latin typeface="+mj-ea"/>
              <a:ea typeface="+mj-ea"/>
              <a:sym typeface="+mn-ea"/>
            </a:endParaRPr>
          </a:p>
          <a:p>
            <a:r>
              <a:rPr lang="zh-CN" altLang="en-US" sz="6600" b="1" dirty="0">
                <a:gradFill>
                  <a:gsLst>
                    <a:gs pos="0">
                      <a:schemeClr val="accent1">
                        <a:alpha val="0"/>
                      </a:schemeClr>
                    </a:gs>
                    <a:gs pos="100000">
                      <a:schemeClr val="accent1"/>
                    </a:gs>
                  </a:gsLst>
                  <a:lin ang="5400000" scaled="0"/>
                </a:gradFill>
                <a:latin typeface="+mj-ea"/>
                <a:ea typeface="+mj-ea"/>
                <a:sym typeface="+mn-ea"/>
              </a:rPr>
              <a:t>汇报</a:t>
            </a:r>
            <a:r>
              <a:rPr lang="en-US" altLang="zh-CN" sz="6600" b="1" dirty="0">
                <a:gradFill>
                  <a:gsLst>
                    <a:gs pos="0">
                      <a:schemeClr val="accent1">
                        <a:alpha val="0"/>
                      </a:schemeClr>
                    </a:gs>
                    <a:gs pos="100000">
                      <a:schemeClr val="accent1"/>
                    </a:gs>
                  </a:gsLst>
                  <a:lin ang="5400000" scaled="0"/>
                </a:gradFill>
                <a:latin typeface="+mj-ea"/>
                <a:ea typeface="+mj-ea"/>
                <a:sym typeface="+mn-ea"/>
              </a:rPr>
              <a:t>PPT</a:t>
            </a:r>
            <a:r>
              <a:rPr lang="zh-CN" altLang="en-US" sz="6600" b="1" dirty="0">
                <a:gradFill>
                  <a:gsLst>
                    <a:gs pos="0">
                      <a:schemeClr val="accent1">
                        <a:alpha val="0"/>
                      </a:schemeClr>
                    </a:gs>
                    <a:gs pos="100000">
                      <a:schemeClr val="accent1"/>
                    </a:gs>
                  </a:gsLst>
                  <a:lin ang="5400000" scaled="0"/>
                </a:gradFill>
                <a:latin typeface="+mj-ea"/>
                <a:ea typeface="+mj-ea"/>
                <a:sym typeface="+mn-ea"/>
              </a:rPr>
              <a:t>模板</a:t>
            </a:r>
          </a:p>
        </p:txBody>
      </p:sp>
      <p:pic>
        <p:nvPicPr>
          <p:cNvPr id="5" name="图片 4">
            <a:extLst>
              <a:ext uri="{FF2B5EF4-FFF2-40B4-BE49-F238E27FC236}">
                <a16:creationId xmlns:a16="http://schemas.microsoft.com/office/drawing/2014/main" id="{A68BBE76-FA43-34EC-E745-4BB584386AA0}"/>
              </a:ext>
            </a:extLst>
          </p:cNvPr>
          <p:cNvPicPr>
            <a:picLocks noChangeAspect="1"/>
          </p:cNvPicPr>
          <p:nvPr>
            <p:custDataLst>
              <p:tags r:id="rId2"/>
            </p:custDataLst>
          </p:nvPr>
        </p:nvPicPr>
        <p:blipFill>
          <a:blip r:embed="rId6">
            <a:extLst>
              <a:ext uri="{28A0092B-C50C-407E-A947-70E740481C1C}">
                <a14:useLocalDpi xmlns:a14="http://schemas.microsoft.com/office/drawing/2010/main"/>
              </a:ext>
            </a:extLst>
          </a:blip>
          <a:stretch>
            <a:fillRect/>
          </a:stretch>
        </p:blipFill>
        <p:spPr>
          <a:xfrm>
            <a:off x="1962899" y="1681765"/>
            <a:ext cx="5961661" cy="1716869"/>
          </a:xfrm>
          <a:prstGeom prst="rect">
            <a:avLst/>
          </a:prstGeom>
        </p:spPr>
      </p:pic>
    </p:spTree>
    <p:extLst>
      <p:ext uri="{BB962C8B-B14F-4D97-AF65-F5344CB8AC3E}">
        <p14:creationId xmlns:p14="http://schemas.microsoft.com/office/powerpoint/2010/main" val="1348427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D6FE8412-C6D5-0A63-296A-1A127984F4C2}"/>
              </a:ext>
            </a:extLst>
          </p:cNvPr>
          <p:cNvSpPr>
            <a:spLocks noGrp="1"/>
          </p:cNvSpPr>
          <p:nvPr>
            <p:ph sz="quarter" idx="13"/>
          </p:nvPr>
        </p:nvSpPr>
        <p:spPr/>
        <p:txBody>
          <a:bodyPr/>
          <a:lstStyle/>
          <a:p>
            <a:r>
              <a:rPr lang="zh-CN" altLang="en-US" dirty="0"/>
              <a:t>未来计划</a:t>
            </a:r>
          </a:p>
        </p:txBody>
      </p:sp>
      <p:sp>
        <p:nvSpPr>
          <p:cNvPr id="5" name="椭圆 4">
            <a:extLst>
              <a:ext uri="{FF2B5EF4-FFF2-40B4-BE49-F238E27FC236}">
                <a16:creationId xmlns:a16="http://schemas.microsoft.com/office/drawing/2014/main" id="{81FE84E3-AE43-5875-8029-6967E6D3535E}"/>
              </a:ext>
            </a:extLst>
          </p:cNvPr>
          <p:cNvSpPr/>
          <p:nvPr/>
        </p:nvSpPr>
        <p:spPr>
          <a:xfrm>
            <a:off x="1008582" y="1606473"/>
            <a:ext cx="3644295" cy="3645054"/>
          </a:xfrm>
          <a:prstGeom prst="ellipse">
            <a:avLst/>
          </a:prstGeom>
          <a: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a:blip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rgbClr val="E7E6E6">
                <a:lumMod val="50000"/>
                <a:alpha val="50000"/>
              </a:srgbClr>
            </a:outerShdw>
          </a:effectLst>
          <a:scene3d>
            <a:camera prst="orthographicFront"/>
            <a:lightRig rig="threePt" dir="t"/>
          </a:scene3d>
          <a:sp3d extrusionH="50800"/>
        </p:spPr>
        <p:txBody>
          <a:bodyPr wrap="square" rtlCol="0" anchor="ctr">
            <a:spAutoFit/>
          </a:bodyPr>
          <a:lstStyle/>
          <a:p>
            <a:pPr algn="ctr"/>
            <a:endParaRPr lang="zh-CN" altLang="en-US" kern="0" dirty="0">
              <a:solidFill>
                <a:srgbClr val="FFFFFF"/>
              </a:solidFill>
              <a:latin typeface="微软雅黑" panose="020B0503020204020204" charset="-122"/>
              <a:ea typeface="微软雅黑" panose="020B0503020204020204" charset="-122"/>
              <a:sym typeface="+mn-lt"/>
            </a:endParaRPr>
          </a:p>
        </p:txBody>
      </p:sp>
      <p:sp>
        <p:nvSpPr>
          <p:cNvPr id="4" name="椭圆 3">
            <a:extLst>
              <a:ext uri="{FF2B5EF4-FFF2-40B4-BE49-F238E27FC236}">
                <a16:creationId xmlns:a16="http://schemas.microsoft.com/office/drawing/2014/main" id="{41AA32CC-0668-C0FA-D1ED-9E85F7764179}"/>
              </a:ext>
            </a:extLst>
          </p:cNvPr>
          <p:cNvSpPr/>
          <p:nvPr/>
        </p:nvSpPr>
        <p:spPr>
          <a:xfrm>
            <a:off x="3474824" y="3993534"/>
            <a:ext cx="2210464" cy="2210924"/>
          </a:xfrm>
          <a:prstGeom prst="ellipse">
            <a:avLst/>
          </a:prstGeom>
          <a:blipFill>
            <a:blip r:embed="rId5" cstate="screen">
              <a:duotone>
                <a:prstClr val="black"/>
                <a:schemeClr val="tx2">
                  <a:tint val="45000"/>
                  <a:satMod val="400000"/>
                </a:schemeClr>
              </a:duotone>
              <a:extLst>
                <a:ext uri="{28A0092B-C50C-407E-A947-70E740481C1C}">
                  <a14:useLocalDpi xmlns:a14="http://schemas.microsoft.com/office/drawing/2010/main"/>
                </a:ext>
              </a:extLst>
            </a:blip>
            <a:stretch>
              <a:fillRect/>
            </a:stretch>
          </a:blip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rgbClr val="E7E6E6">
                <a:lumMod val="50000"/>
                <a:alpha val="50000"/>
              </a:srgbClr>
            </a:outerShdw>
          </a:effectLst>
          <a:scene3d>
            <a:camera prst="orthographicFront"/>
            <a:lightRig rig="threePt" dir="t"/>
          </a:scene3d>
          <a:sp3d extrusionH="50800"/>
        </p:spPr>
        <p:txBody>
          <a:bodyPr wrap="square" rtlCol="0" anchor="ctr">
            <a:spAutoFit/>
          </a:bodyPr>
          <a:lstStyle/>
          <a:p>
            <a:pPr algn="ctr"/>
            <a:endParaRPr lang="zh-CN" altLang="en-US" kern="0" dirty="0">
              <a:solidFill>
                <a:srgbClr val="FFFFFF"/>
              </a:solidFill>
              <a:latin typeface="微软雅黑" panose="020B0503020204020204" charset="-122"/>
              <a:ea typeface="微软雅黑" panose="020B0503020204020204" charset="-122"/>
              <a:sym typeface="+mn-lt"/>
            </a:endParaRPr>
          </a:p>
        </p:txBody>
      </p:sp>
      <p:sp>
        <p:nvSpPr>
          <p:cNvPr id="7" name="文本框 6">
            <a:extLst>
              <a:ext uri="{FF2B5EF4-FFF2-40B4-BE49-F238E27FC236}">
                <a16:creationId xmlns:a16="http://schemas.microsoft.com/office/drawing/2014/main" id="{D028F8B5-A0E2-BF8E-0C20-3594551E3240}"/>
              </a:ext>
            </a:extLst>
          </p:cNvPr>
          <p:cNvSpPr txBox="1"/>
          <p:nvPr>
            <p:custDataLst>
              <p:tags r:id="rId1"/>
            </p:custDataLst>
          </p:nvPr>
        </p:nvSpPr>
        <p:spPr>
          <a:xfrm>
            <a:off x="6177061" y="1691802"/>
            <a:ext cx="5389732" cy="677108"/>
          </a:xfrm>
          <a:prstGeom prst="rect">
            <a:avLst/>
          </a:prstGeom>
          <a:noFill/>
        </p:spPr>
        <p:txBody>
          <a:bodyPr wrap="square" lIns="0" tIns="0" rIns="0" bIns="0" rtlCol="0">
            <a:noAutofit/>
          </a:bodyPr>
          <a:lstStyle/>
          <a:p>
            <a:pPr fontAlgn="base">
              <a:spcBef>
                <a:spcPct val="0"/>
              </a:spcBef>
              <a:spcAft>
                <a:spcPct val="0"/>
              </a:spcAft>
              <a:defRPr/>
            </a:pPr>
            <a:r>
              <a:rPr lang="zh-CN" altLang="en-US" sz="4400" b="1" dirty="0">
                <a:gradFill>
                  <a:gsLst>
                    <a:gs pos="0">
                      <a:schemeClr val="accent1"/>
                    </a:gs>
                    <a:gs pos="100000">
                      <a:schemeClr val="accent1">
                        <a:alpha val="56000"/>
                      </a:schemeClr>
                    </a:gs>
                  </a:gsLst>
                  <a:lin ang="5400000" scaled="0"/>
                </a:gradFill>
                <a:latin typeface="+mj-ea"/>
                <a:ea typeface="+mj-ea"/>
              </a:rPr>
              <a:t>未来计划</a:t>
            </a:r>
            <a:endParaRPr lang="en-US" altLang="zh-CN" sz="4400" b="1" dirty="0">
              <a:gradFill>
                <a:gsLst>
                  <a:gs pos="0">
                    <a:schemeClr val="accent1"/>
                  </a:gs>
                  <a:gs pos="100000">
                    <a:schemeClr val="accent1">
                      <a:alpha val="56000"/>
                    </a:schemeClr>
                  </a:gs>
                </a:gsLst>
                <a:lin ang="5400000" scaled="0"/>
              </a:gradFill>
              <a:latin typeface="+mj-ea"/>
              <a:ea typeface="+mj-ea"/>
            </a:endParaRPr>
          </a:p>
        </p:txBody>
      </p:sp>
      <p:sp>
        <p:nvSpPr>
          <p:cNvPr id="8" name="文本框 7">
            <a:extLst>
              <a:ext uri="{FF2B5EF4-FFF2-40B4-BE49-F238E27FC236}">
                <a16:creationId xmlns:a16="http://schemas.microsoft.com/office/drawing/2014/main" id="{108DB858-B956-7D4C-4C85-2352F4CD17FA}"/>
              </a:ext>
            </a:extLst>
          </p:cNvPr>
          <p:cNvSpPr txBox="1"/>
          <p:nvPr>
            <p:custDataLst>
              <p:tags r:id="rId2"/>
            </p:custDataLst>
          </p:nvPr>
        </p:nvSpPr>
        <p:spPr>
          <a:xfrm>
            <a:off x="6177061" y="2527459"/>
            <a:ext cx="4704522" cy="3664016"/>
          </a:xfrm>
          <a:prstGeom prst="rect">
            <a:avLst/>
          </a:prstGeom>
          <a:noFill/>
        </p:spPr>
        <p:txBody>
          <a:bodyPr wrap="square" rtlCol="0">
            <a:noAutofit/>
          </a:bodyPr>
          <a:lstStyle/>
          <a:p>
            <a:pPr algn="just">
              <a:lnSpc>
                <a:spcPct val="150000"/>
              </a:lnSpc>
            </a:pPr>
            <a:r>
              <a:rPr lang="zh-CN" altLang="en-US" dirty="0">
                <a:solidFill>
                  <a:schemeClr val="dk1"/>
                </a:solidFill>
                <a:latin typeface="+mn-ea"/>
              </a:rPr>
              <a:t>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正文此处可插入正文此处可插入正文</a:t>
            </a:r>
            <a:r>
              <a:rPr lang="en-US" altLang="zh-CN" dirty="0">
                <a:solidFill>
                  <a:schemeClr val="dk1"/>
                </a:solidFill>
                <a:latin typeface="+mn-ea"/>
              </a:rPr>
              <a:t>.</a:t>
            </a:r>
            <a:endParaRPr lang="zh-CN" altLang="en-US" dirty="0">
              <a:solidFill>
                <a:schemeClr val="dk1"/>
              </a:solidFill>
              <a:latin typeface="+mn-ea"/>
            </a:endParaRPr>
          </a:p>
        </p:txBody>
      </p:sp>
      <p:sp>
        <p:nvSpPr>
          <p:cNvPr id="10" name="椭圆 9">
            <a:extLst>
              <a:ext uri="{FF2B5EF4-FFF2-40B4-BE49-F238E27FC236}">
                <a16:creationId xmlns:a16="http://schemas.microsoft.com/office/drawing/2014/main" id="{740CD5D3-4627-D8B3-1352-4BA723A177C9}"/>
              </a:ext>
            </a:extLst>
          </p:cNvPr>
          <p:cNvSpPr/>
          <p:nvPr/>
        </p:nvSpPr>
        <p:spPr>
          <a:xfrm>
            <a:off x="10881583" y="1226291"/>
            <a:ext cx="1786079" cy="1786079"/>
          </a:xfrm>
          <a:prstGeom prst="ellipse">
            <a:avLst/>
          </a:prstGeom>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4860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F102C8F2-B908-8C39-6822-8BF69437D212}"/>
              </a:ext>
            </a:extLst>
          </p:cNvPr>
          <p:cNvSpPr/>
          <p:nvPr/>
        </p:nvSpPr>
        <p:spPr>
          <a:xfrm>
            <a:off x="8388626" y="0"/>
            <a:ext cx="380337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1">
            <a:extLst>
              <a:ext uri="{FF2B5EF4-FFF2-40B4-BE49-F238E27FC236}">
                <a16:creationId xmlns:a16="http://schemas.microsoft.com/office/drawing/2014/main" id="{D6FE8412-C6D5-0A63-296A-1A127984F4C2}"/>
              </a:ext>
            </a:extLst>
          </p:cNvPr>
          <p:cNvSpPr>
            <a:spLocks noGrp="1"/>
          </p:cNvSpPr>
          <p:nvPr>
            <p:ph sz="quarter" idx="13"/>
          </p:nvPr>
        </p:nvSpPr>
        <p:spPr/>
        <p:txBody>
          <a:bodyPr/>
          <a:lstStyle/>
          <a:p>
            <a:r>
              <a:rPr lang="zh-CN" altLang="en-US" dirty="0"/>
              <a:t>未来计划</a:t>
            </a:r>
          </a:p>
        </p:txBody>
      </p:sp>
      <p:sp>
        <p:nvSpPr>
          <p:cNvPr id="7" name="矩形: 圆角 6">
            <a:extLst>
              <a:ext uri="{FF2B5EF4-FFF2-40B4-BE49-F238E27FC236}">
                <a16:creationId xmlns:a16="http://schemas.microsoft.com/office/drawing/2014/main" id="{C97B27DF-E347-AEB1-6CFA-AE22966AD9BD}"/>
              </a:ext>
            </a:extLst>
          </p:cNvPr>
          <p:cNvSpPr/>
          <p:nvPr/>
        </p:nvSpPr>
        <p:spPr>
          <a:xfrm>
            <a:off x="5724938" y="1388532"/>
            <a:ext cx="5287932" cy="2278340"/>
          </a:xfrm>
          <a:prstGeom prst="roundRect">
            <a:avLst>
              <a:gd name="adj" fmla="val 56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16F3438C-38BA-E15A-F1B0-1D2F572575B5}"/>
              </a:ext>
            </a:extLst>
          </p:cNvPr>
          <p:cNvSpPr/>
          <p:nvPr/>
        </p:nvSpPr>
        <p:spPr>
          <a:xfrm>
            <a:off x="5724938" y="3870582"/>
            <a:ext cx="5287932" cy="2278340"/>
          </a:xfrm>
          <a:prstGeom prst="roundRect">
            <a:avLst>
              <a:gd name="adj" fmla="val 5667"/>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252FC743-7258-F9F0-E649-0ECE8A543E35}"/>
              </a:ext>
            </a:extLst>
          </p:cNvPr>
          <p:cNvSpPr txBox="1"/>
          <p:nvPr>
            <p:custDataLst>
              <p:tags r:id="rId1"/>
            </p:custDataLst>
          </p:nvPr>
        </p:nvSpPr>
        <p:spPr>
          <a:xfrm>
            <a:off x="583095" y="1418646"/>
            <a:ext cx="3220278" cy="738664"/>
          </a:xfrm>
          <a:prstGeom prst="rect">
            <a:avLst/>
          </a:prstGeom>
          <a:noFill/>
        </p:spPr>
        <p:txBody>
          <a:bodyPr wrap="square" lIns="0" tIns="0" rIns="0" bIns="0" rtlCol="0">
            <a:spAutoFit/>
          </a:bodyPr>
          <a:lstStyle/>
          <a:p>
            <a:pPr fontAlgn="base">
              <a:spcBef>
                <a:spcPct val="0"/>
              </a:spcBef>
              <a:spcAft>
                <a:spcPct val="0"/>
              </a:spcAft>
              <a:defRPr/>
            </a:pPr>
            <a:r>
              <a:rPr lang="zh-CN" altLang="en-US" sz="4800" b="1" dirty="0">
                <a:gradFill>
                  <a:gsLst>
                    <a:gs pos="0">
                      <a:srgbClr val="BA5969"/>
                    </a:gs>
                    <a:gs pos="100000">
                      <a:srgbClr val="BA5969">
                        <a:alpha val="56000"/>
                      </a:srgbClr>
                    </a:gs>
                  </a:gsLst>
                  <a:lin ang="5400000" scaled="0"/>
                </a:gradFill>
                <a:latin typeface="+mj-ea"/>
                <a:ea typeface="+mj-ea"/>
              </a:rPr>
              <a:t>未来计划</a:t>
            </a:r>
          </a:p>
        </p:txBody>
      </p:sp>
      <p:sp>
        <p:nvSpPr>
          <p:cNvPr id="18" name="箭头: V 形 17">
            <a:extLst>
              <a:ext uri="{FF2B5EF4-FFF2-40B4-BE49-F238E27FC236}">
                <a16:creationId xmlns:a16="http://schemas.microsoft.com/office/drawing/2014/main" id="{3B82AF38-5BC9-0DA0-DBC5-B5F93AFCB4CE}"/>
              </a:ext>
            </a:extLst>
          </p:cNvPr>
          <p:cNvSpPr/>
          <p:nvPr/>
        </p:nvSpPr>
        <p:spPr>
          <a:xfrm>
            <a:off x="3250026" y="1728013"/>
            <a:ext cx="225287" cy="2782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箭头: V 形 18">
            <a:extLst>
              <a:ext uri="{FF2B5EF4-FFF2-40B4-BE49-F238E27FC236}">
                <a16:creationId xmlns:a16="http://schemas.microsoft.com/office/drawing/2014/main" id="{2E5DA14F-F329-EB07-32EB-30997914BA52}"/>
              </a:ext>
            </a:extLst>
          </p:cNvPr>
          <p:cNvSpPr/>
          <p:nvPr/>
        </p:nvSpPr>
        <p:spPr>
          <a:xfrm>
            <a:off x="3526699" y="1728012"/>
            <a:ext cx="225287" cy="2782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箭头: V 形 19">
            <a:extLst>
              <a:ext uri="{FF2B5EF4-FFF2-40B4-BE49-F238E27FC236}">
                <a16:creationId xmlns:a16="http://schemas.microsoft.com/office/drawing/2014/main" id="{A3D4A232-7BF0-2585-328B-F496FAD71274}"/>
              </a:ext>
            </a:extLst>
          </p:cNvPr>
          <p:cNvSpPr/>
          <p:nvPr/>
        </p:nvSpPr>
        <p:spPr>
          <a:xfrm>
            <a:off x="3839590" y="1728010"/>
            <a:ext cx="225287" cy="2782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a:extLst>
              <a:ext uri="{FF2B5EF4-FFF2-40B4-BE49-F238E27FC236}">
                <a16:creationId xmlns:a16="http://schemas.microsoft.com/office/drawing/2014/main" id="{3058FBB6-0173-4888-9CE5-7CA351B68B4C}"/>
              </a:ext>
            </a:extLst>
          </p:cNvPr>
          <p:cNvSpPr/>
          <p:nvPr/>
        </p:nvSpPr>
        <p:spPr>
          <a:xfrm>
            <a:off x="4116263" y="1728010"/>
            <a:ext cx="225287" cy="2782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a16="http://schemas.microsoft.com/office/drawing/2014/main" id="{C471BD7E-7D73-D38E-301A-40A373691A79}"/>
              </a:ext>
            </a:extLst>
          </p:cNvPr>
          <p:cNvSpPr/>
          <p:nvPr/>
        </p:nvSpPr>
        <p:spPr>
          <a:xfrm>
            <a:off x="4400352" y="1728009"/>
            <a:ext cx="225287" cy="278295"/>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文本框 22">
            <a:extLst>
              <a:ext uri="{FF2B5EF4-FFF2-40B4-BE49-F238E27FC236}">
                <a16:creationId xmlns:a16="http://schemas.microsoft.com/office/drawing/2014/main" id="{13378BF9-5063-CC8B-3251-F04D3AD6F4EE}"/>
              </a:ext>
            </a:extLst>
          </p:cNvPr>
          <p:cNvSpPr txBox="1"/>
          <p:nvPr>
            <p:custDataLst>
              <p:tags r:id="rId2"/>
            </p:custDataLst>
          </p:nvPr>
        </p:nvSpPr>
        <p:spPr>
          <a:xfrm>
            <a:off x="583095" y="2244394"/>
            <a:ext cx="4704522" cy="4024115"/>
          </a:xfrm>
          <a:prstGeom prst="rect">
            <a:avLst/>
          </a:prstGeom>
          <a:noFill/>
        </p:spPr>
        <p:txBody>
          <a:bodyPr wrap="square" rtlCol="0">
            <a:noAutofit/>
          </a:bodyPr>
          <a:lstStyle/>
          <a:p>
            <a:pPr algn="just">
              <a:lnSpc>
                <a:spcPct val="150000"/>
              </a:lnSpc>
            </a:pPr>
            <a:r>
              <a:rPr lang="zh-CN" altLang="en-US" dirty="0">
                <a:solidFill>
                  <a:schemeClr val="dk1"/>
                </a:solidFill>
                <a:latin typeface="+mn-ea"/>
              </a:rPr>
              <a:t>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正文此处可插入正文此处可插入正文此处可插入正文此处可插入正文此处可插入正文此处可插入正文此处可插入正文</a:t>
            </a:r>
          </a:p>
        </p:txBody>
      </p:sp>
      <p:graphicFrame>
        <p:nvGraphicFramePr>
          <p:cNvPr id="26" name="图表 25">
            <a:extLst>
              <a:ext uri="{FF2B5EF4-FFF2-40B4-BE49-F238E27FC236}">
                <a16:creationId xmlns:a16="http://schemas.microsoft.com/office/drawing/2014/main" id="{833B1D5F-7766-F1AB-9D89-6481966E30C2}"/>
              </a:ext>
            </a:extLst>
          </p:cNvPr>
          <p:cNvGraphicFramePr/>
          <p:nvPr>
            <p:extLst>
              <p:ext uri="{D42A27DB-BD31-4B8C-83A1-F6EECF244321}">
                <p14:modId xmlns:p14="http://schemas.microsoft.com/office/powerpoint/2010/main" val="1725307946"/>
              </p:ext>
            </p:extLst>
          </p:nvPr>
        </p:nvGraphicFramePr>
        <p:xfrm>
          <a:off x="5982700" y="1465547"/>
          <a:ext cx="4772407" cy="22013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9" name="图表 28">
            <a:extLst>
              <a:ext uri="{FF2B5EF4-FFF2-40B4-BE49-F238E27FC236}">
                <a16:creationId xmlns:a16="http://schemas.microsoft.com/office/drawing/2014/main" id="{4E2B55C6-D227-B54C-5F91-FC863964B86D}"/>
              </a:ext>
            </a:extLst>
          </p:cNvPr>
          <p:cNvGraphicFramePr/>
          <p:nvPr>
            <p:extLst>
              <p:ext uri="{D42A27DB-BD31-4B8C-83A1-F6EECF244321}">
                <p14:modId xmlns:p14="http://schemas.microsoft.com/office/powerpoint/2010/main" val="370957256"/>
              </p:ext>
            </p:extLst>
          </p:nvPr>
        </p:nvGraphicFramePr>
        <p:xfrm>
          <a:off x="5982700" y="4052759"/>
          <a:ext cx="4772407" cy="200528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802902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6" y="653700"/>
            <a:ext cx="2205427"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gosenibun</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爱吃面包的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擅长工作型</a:t>
            </a:r>
            <a:r>
              <a:rPr lang="en-US" altLang="zh-CN" spc="100" dirty="0">
                <a:gradFill>
                  <a:gsLst>
                    <a:gs pos="0">
                      <a:schemeClr val="bg1"/>
                    </a:gs>
                    <a:gs pos="100000">
                      <a:srgbClr val="00FFFF"/>
                    </a:gs>
                  </a:gsLst>
                  <a:lin ang="2700000" scaled="1"/>
                </a:gradFill>
              </a:rPr>
              <a:t>PPT</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en-US" altLang="zh-CN" spc="100" dirty="0">
                <a:gradFill>
                  <a:gsLst>
                    <a:gs pos="0">
                      <a:schemeClr val="bg1"/>
                    </a:gs>
                    <a:gs pos="100000">
                      <a:srgbClr val="00FFFF"/>
                    </a:gs>
                  </a:gsLst>
                  <a:lin ang="2700000" scaled="1"/>
                </a:gradFill>
              </a:rPr>
              <a:t>&amp;</a:t>
            </a:r>
            <a:r>
              <a:rPr lang="zh-CN" altLang="en-US" spc="100" dirty="0">
                <a:gradFill>
                  <a:gsLst>
                    <a:gs pos="0">
                      <a:schemeClr val="bg1"/>
                    </a:gs>
                    <a:gs pos="100000">
                      <a:srgbClr val="00FFFF"/>
                    </a:gs>
                  </a:gsLst>
                  <a:lin ang="2700000" scaled="1"/>
                </a:gradFill>
              </a:rPr>
              <a:t>微软资源中心模板设计师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s540554653</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1EB75B6-AC5B-902A-C576-8D4A5E9CEB65}"/>
              </a:ext>
            </a:extLst>
          </p:cNvPr>
          <p:cNvSpPr/>
          <p:nvPr/>
        </p:nvSpPr>
        <p:spPr>
          <a:xfrm>
            <a:off x="1222098" y="4842902"/>
            <a:ext cx="4000519"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Gosenibun</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0D5AEAF0-64FE-AF03-86E2-4DE7D9411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552963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6A94DB36-F187-3C16-80E4-E7831ED769E7}"/>
              </a:ext>
            </a:extLst>
          </p:cNvPr>
          <p:cNvSpPr txBox="1"/>
          <p:nvPr>
            <p:custDataLst>
              <p:tags r:id="rId1"/>
            </p:custDataLst>
          </p:nvPr>
        </p:nvSpPr>
        <p:spPr>
          <a:xfrm>
            <a:off x="1228783" y="4074583"/>
            <a:ext cx="2138532" cy="615553"/>
          </a:xfrm>
          <a:prstGeom prst="rect">
            <a:avLst/>
          </a:prstGeom>
          <a:noFill/>
        </p:spPr>
        <p:txBody>
          <a:bodyPr wrap="square" lIns="0" tIns="0" rIns="0" bIns="0" rtlCol="0">
            <a:noAutofit/>
          </a:bodyPr>
          <a:lstStyle/>
          <a:p>
            <a:pPr algn="ctr" fontAlgn="base">
              <a:spcBef>
                <a:spcPct val="0"/>
              </a:spcBef>
              <a:spcAft>
                <a:spcPct val="0"/>
              </a:spcAft>
              <a:defRPr/>
            </a:pPr>
            <a:r>
              <a:rPr lang="zh-CN" altLang="en-US" sz="4000" b="1" dirty="0">
                <a:gradFill>
                  <a:gsLst>
                    <a:gs pos="0">
                      <a:srgbClr val="BA5969"/>
                    </a:gs>
                    <a:gs pos="100000">
                      <a:srgbClr val="BA5969">
                        <a:alpha val="56000"/>
                      </a:srgbClr>
                    </a:gs>
                  </a:gsLst>
                  <a:lin ang="5400000" scaled="0"/>
                </a:gradFill>
                <a:latin typeface="+mj-ea"/>
                <a:ea typeface="+mj-ea"/>
              </a:rPr>
              <a:t>工作情况</a:t>
            </a:r>
          </a:p>
        </p:txBody>
      </p:sp>
      <p:sp>
        <p:nvSpPr>
          <p:cNvPr id="12" name="文本框 11">
            <a:extLst>
              <a:ext uri="{FF2B5EF4-FFF2-40B4-BE49-F238E27FC236}">
                <a16:creationId xmlns:a16="http://schemas.microsoft.com/office/drawing/2014/main" id="{7E3C08AE-64A7-FD05-5122-50BAEE3A90B0}"/>
              </a:ext>
            </a:extLst>
          </p:cNvPr>
          <p:cNvSpPr txBox="1"/>
          <p:nvPr>
            <p:custDataLst>
              <p:tags r:id="rId2"/>
            </p:custDataLst>
          </p:nvPr>
        </p:nvSpPr>
        <p:spPr>
          <a:xfrm>
            <a:off x="5027682" y="4071943"/>
            <a:ext cx="2138532" cy="615553"/>
          </a:xfrm>
          <a:prstGeom prst="rect">
            <a:avLst/>
          </a:prstGeom>
          <a:noFill/>
        </p:spPr>
        <p:txBody>
          <a:bodyPr wrap="square" lIns="0" tIns="0" rIns="0" bIns="0" rtlCol="0">
            <a:noAutofit/>
          </a:bodyPr>
          <a:lstStyle/>
          <a:p>
            <a:pPr algn="ctr" fontAlgn="base">
              <a:spcBef>
                <a:spcPct val="0"/>
              </a:spcBef>
              <a:spcAft>
                <a:spcPct val="0"/>
              </a:spcAft>
              <a:defRPr/>
            </a:pPr>
            <a:r>
              <a:rPr lang="zh-CN" altLang="en-US" sz="4000" b="1" dirty="0">
                <a:gradFill>
                  <a:gsLst>
                    <a:gs pos="0">
                      <a:srgbClr val="BA5969"/>
                    </a:gs>
                    <a:gs pos="100000">
                      <a:srgbClr val="BA5969">
                        <a:alpha val="56000"/>
                      </a:srgbClr>
                    </a:gs>
                  </a:gsLst>
                  <a:lin ang="5400000" scaled="0"/>
                </a:gradFill>
                <a:latin typeface="+mj-ea"/>
                <a:ea typeface="+mj-ea"/>
              </a:rPr>
              <a:t>取得成绩</a:t>
            </a:r>
          </a:p>
        </p:txBody>
      </p:sp>
      <p:sp>
        <p:nvSpPr>
          <p:cNvPr id="13" name="文本框 12">
            <a:extLst>
              <a:ext uri="{FF2B5EF4-FFF2-40B4-BE49-F238E27FC236}">
                <a16:creationId xmlns:a16="http://schemas.microsoft.com/office/drawing/2014/main" id="{EF6B3BC8-7723-93B6-F7D7-870BA932ADB8}"/>
              </a:ext>
            </a:extLst>
          </p:cNvPr>
          <p:cNvSpPr txBox="1"/>
          <p:nvPr>
            <p:custDataLst>
              <p:tags r:id="rId3"/>
            </p:custDataLst>
          </p:nvPr>
        </p:nvSpPr>
        <p:spPr>
          <a:xfrm>
            <a:off x="8741357" y="4071942"/>
            <a:ext cx="2138532" cy="615553"/>
          </a:xfrm>
          <a:prstGeom prst="rect">
            <a:avLst/>
          </a:prstGeom>
          <a:noFill/>
        </p:spPr>
        <p:txBody>
          <a:bodyPr wrap="square" lIns="0" tIns="0" rIns="0" bIns="0" rtlCol="0">
            <a:noAutofit/>
          </a:bodyPr>
          <a:lstStyle/>
          <a:p>
            <a:pPr algn="ctr" fontAlgn="base">
              <a:spcBef>
                <a:spcPct val="0"/>
              </a:spcBef>
              <a:spcAft>
                <a:spcPct val="0"/>
              </a:spcAft>
              <a:defRPr/>
            </a:pPr>
            <a:r>
              <a:rPr lang="zh-CN" altLang="en-US" sz="4000" b="1" dirty="0">
                <a:gradFill>
                  <a:gsLst>
                    <a:gs pos="0">
                      <a:srgbClr val="BA5969"/>
                    </a:gs>
                    <a:gs pos="100000">
                      <a:srgbClr val="BA5969">
                        <a:alpha val="56000"/>
                      </a:srgbClr>
                    </a:gs>
                  </a:gsLst>
                  <a:lin ang="5400000" scaled="0"/>
                </a:gradFill>
                <a:latin typeface="+mj-ea"/>
                <a:ea typeface="+mj-ea"/>
              </a:rPr>
              <a:t>未来计划</a:t>
            </a:r>
          </a:p>
        </p:txBody>
      </p:sp>
      <p:sp>
        <p:nvSpPr>
          <p:cNvPr id="2" name="文本框 1">
            <a:extLst>
              <a:ext uri="{FF2B5EF4-FFF2-40B4-BE49-F238E27FC236}">
                <a16:creationId xmlns:a16="http://schemas.microsoft.com/office/drawing/2014/main" id="{8EB5C493-9E4E-EEA8-5007-E736D984D2B7}"/>
              </a:ext>
            </a:extLst>
          </p:cNvPr>
          <p:cNvSpPr txBox="1"/>
          <p:nvPr/>
        </p:nvSpPr>
        <p:spPr>
          <a:xfrm>
            <a:off x="679270" y="300446"/>
            <a:ext cx="2138532" cy="923330"/>
          </a:xfrm>
          <a:prstGeom prst="rect">
            <a:avLst/>
          </a:prstGeom>
          <a:noFill/>
        </p:spPr>
        <p:txBody>
          <a:bodyPr wrap="square" rtlCol="0">
            <a:noAutofit/>
          </a:bodyPr>
          <a:lstStyle/>
          <a:p>
            <a:r>
              <a:rPr lang="zh-CN" altLang="en-US" sz="5400" dirty="0">
                <a:solidFill>
                  <a:schemeClr val="bg1"/>
                </a:solidFill>
                <a:latin typeface="+mj-ea"/>
                <a:ea typeface="+mj-ea"/>
              </a:rPr>
              <a:t>目录</a:t>
            </a:r>
          </a:p>
        </p:txBody>
      </p:sp>
      <p:sp>
        <p:nvSpPr>
          <p:cNvPr id="3" name="文本框 2">
            <a:extLst>
              <a:ext uri="{FF2B5EF4-FFF2-40B4-BE49-F238E27FC236}">
                <a16:creationId xmlns:a16="http://schemas.microsoft.com/office/drawing/2014/main" id="{8B5F7744-4C24-2978-987D-7513253991D4}"/>
              </a:ext>
            </a:extLst>
          </p:cNvPr>
          <p:cNvSpPr txBox="1"/>
          <p:nvPr/>
        </p:nvSpPr>
        <p:spPr>
          <a:xfrm>
            <a:off x="2164081" y="512672"/>
            <a:ext cx="3544387" cy="707886"/>
          </a:xfrm>
          <a:prstGeom prst="rect">
            <a:avLst/>
          </a:prstGeom>
          <a:noFill/>
        </p:spPr>
        <p:txBody>
          <a:bodyPr wrap="square" rtlCol="0">
            <a:noAutofit/>
          </a:bodyPr>
          <a:lstStyle/>
          <a:p>
            <a:r>
              <a:rPr lang="en-US" altLang="zh-CN" sz="4000" dirty="0">
                <a:solidFill>
                  <a:schemeClr val="bg1"/>
                </a:solidFill>
                <a:latin typeface="+mj-lt"/>
                <a:ea typeface="+mj-ea"/>
              </a:rPr>
              <a:t>CONTENTS</a:t>
            </a:r>
            <a:endParaRPr lang="zh-CN" altLang="en-US" sz="4000" dirty="0">
              <a:solidFill>
                <a:schemeClr val="bg1"/>
              </a:solidFill>
              <a:latin typeface="+mj-lt"/>
              <a:ea typeface="+mj-ea"/>
            </a:endParaRPr>
          </a:p>
        </p:txBody>
      </p:sp>
    </p:spTree>
    <p:extLst>
      <p:ext uri="{BB962C8B-B14F-4D97-AF65-F5344CB8AC3E}">
        <p14:creationId xmlns:p14="http://schemas.microsoft.com/office/powerpoint/2010/main" val="1461279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062EF9A-C934-A8A1-AAD0-9B9A3A6B33B8}"/>
              </a:ext>
            </a:extLst>
          </p:cNvPr>
          <p:cNvSpPr txBox="1"/>
          <p:nvPr/>
        </p:nvSpPr>
        <p:spPr>
          <a:xfrm>
            <a:off x="775444" y="1139371"/>
            <a:ext cx="3694956" cy="2400657"/>
          </a:xfrm>
          <a:prstGeom prst="rect">
            <a:avLst/>
          </a:prstGeom>
          <a:noFill/>
        </p:spPr>
        <p:txBody>
          <a:bodyPr wrap="square" rtlCol="0">
            <a:noAutofit/>
          </a:bodyPr>
          <a:lstStyle/>
          <a:p>
            <a:pPr algn="ctr"/>
            <a:r>
              <a:rPr lang="en-US" altLang="zh-CN" sz="15000" dirty="0">
                <a:ln w="28575">
                  <a:solidFill>
                    <a:schemeClr val="bg1"/>
                  </a:solidFill>
                </a:ln>
                <a:noFill/>
                <a:latin typeface="+mj-lt"/>
              </a:rPr>
              <a:t>01</a:t>
            </a:r>
            <a:endParaRPr lang="zh-CN" altLang="en-US" sz="15000" dirty="0">
              <a:ln w="28575">
                <a:solidFill>
                  <a:schemeClr val="bg1"/>
                </a:solidFill>
              </a:ln>
              <a:noFill/>
              <a:latin typeface="+mj-lt"/>
            </a:endParaRPr>
          </a:p>
        </p:txBody>
      </p:sp>
      <p:sp>
        <p:nvSpPr>
          <p:cNvPr id="3" name="文本框 2">
            <a:extLst>
              <a:ext uri="{FF2B5EF4-FFF2-40B4-BE49-F238E27FC236}">
                <a16:creationId xmlns:a16="http://schemas.microsoft.com/office/drawing/2014/main" id="{906DC144-9777-9D27-5ACB-D82FB8FC1EEC}"/>
              </a:ext>
            </a:extLst>
          </p:cNvPr>
          <p:cNvSpPr txBox="1"/>
          <p:nvPr>
            <p:custDataLst>
              <p:tags r:id="rId1"/>
            </p:custDataLst>
          </p:nvPr>
        </p:nvSpPr>
        <p:spPr>
          <a:xfrm>
            <a:off x="1083639" y="3755268"/>
            <a:ext cx="5389732" cy="1354217"/>
          </a:xfrm>
          <a:prstGeom prst="rect">
            <a:avLst/>
          </a:prstGeom>
          <a:noFill/>
        </p:spPr>
        <p:txBody>
          <a:bodyPr wrap="square" lIns="0" tIns="0" rIns="0" bIns="0" rtlCol="0">
            <a:noAutofit/>
          </a:bodyPr>
          <a:lstStyle/>
          <a:p>
            <a:pPr algn="ctr" fontAlgn="base">
              <a:spcBef>
                <a:spcPct val="0"/>
              </a:spcBef>
              <a:spcAft>
                <a:spcPct val="0"/>
              </a:spcAft>
              <a:defRPr/>
            </a:pPr>
            <a:r>
              <a:rPr lang="zh-CN" altLang="en-US" sz="8800" b="1" dirty="0">
                <a:gradFill>
                  <a:gsLst>
                    <a:gs pos="0">
                      <a:schemeClr val="accent1"/>
                    </a:gs>
                    <a:gs pos="100000">
                      <a:schemeClr val="accent1">
                        <a:alpha val="56000"/>
                      </a:schemeClr>
                    </a:gs>
                  </a:gsLst>
                  <a:lin ang="5400000" scaled="0"/>
                </a:gradFill>
                <a:latin typeface="+mj-ea"/>
                <a:ea typeface="+mj-ea"/>
              </a:rPr>
              <a:t>工作情况</a:t>
            </a:r>
          </a:p>
        </p:txBody>
      </p:sp>
    </p:spTree>
    <p:extLst>
      <p:ext uri="{BB962C8B-B14F-4D97-AF65-F5344CB8AC3E}">
        <p14:creationId xmlns:p14="http://schemas.microsoft.com/office/powerpoint/2010/main" val="2953898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8F37E76-C90E-B649-6774-347A102C1ADE}"/>
              </a:ext>
            </a:extLst>
          </p:cNvPr>
          <p:cNvSpPr>
            <a:spLocks noGrp="1"/>
          </p:cNvSpPr>
          <p:nvPr>
            <p:ph sz="quarter" idx="13"/>
          </p:nvPr>
        </p:nvSpPr>
        <p:spPr/>
        <p:txBody>
          <a:bodyPr>
            <a:noAutofit/>
          </a:bodyPr>
          <a:lstStyle/>
          <a:p>
            <a:r>
              <a:rPr lang="zh-CN" altLang="en-US" dirty="0"/>
              <a:t>工作情况</a:t>
            </a:r>
          </a:p>
        </p:txBody>
      </p:sp>
      <p:sp>
        <p:nvSpPr>
          <p:cNvPr id="5" name="矩形 4">
            <a:extLst>
              <a:ext uri="{FF2B5EF4-FFF2-40B4-BE49-F238E27FC236}">
                <a16:creationId xmlns:a16="http://schemas.microsoft.com/office/drawing/2014/main" id="{E91B3F2C-F2EF-054E-AED6-55A4DD78562F}"/>
              </a:ext>
            </a:extLst>
          </p:cNvPr>
          <p:cNvSpPr/>
          <p:nvPr>
            <p:custDataLst>
              <p:tags r:id="rId1"/>
            </p:custDataLst>
          </p:nvPr>
        </p:nvSpPr>
        <p:spPr>
          <a:xfrm>
            <a:off x="859969" y="5102304"/>
            <a:ext cx="11332031" cy="9292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a:solidFill>
                <a:schemeClr val="lt1"/>
              </a:solidFill>
            </a:endParaRPr>
          </a:p>
        </p:txBody>
      </p:sp>
      <p:pic>
        <p:nvPicPr>
          <p:cNvPr id="4" name="图片 3" descr="人走在沙滩上&#10;&#10;中度可信度描述已自动生成">
            <a:extLst>
              <a:ext uri="{FF2B5EF4-FFF2-40B4-BE49-F238E27FC236}">
                <a16:creationId xmlns:a16="http://schemas.microsoft.com/office/drawing/2014/main" id="{821D951A-FA8C-644D-2CBC-B1C1DF24A9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5473" y="1682916"/>
            <a:ext cx="5852912" cy="3901941"/>
          </a:xfrm>
          <a:prstGeom prst="rect">
            <a:avLst/>
          </a:prstGeom>
        </p:spPr>
      </p:pic>
      <p:sp>
        <p:nvSpPr>
          <p:cNvPr id="6" name="文本框 5">
            <a:extLst>
              <a:ext uri="{FF2B5EF4-FFF2-40B4-BE49-F238E27FC236}">
                <a16:creationId xmlns:a16="http://schemas.microsoft.com/office/drawing/2014/main" id="{98F3EB0E-C11F-4196-1E26-EF86CF3D1797}"/>
              </a:ext>
            </a:extLst>
          </p:cNvPr>
          <p:cNvSpPr txBox="1"/>
          <p:nvPr>
            <p:custDataLst>
              <p:tags r:id="rId2"/>
            </p:custDataLst>
          </p:nvPr>
        </p:nvSpPr>
        <p:spPr>
          <a:xfrm>
            <a:off x="6415313" y="2317189"/>
            <a:ext cx="4916718" cy="2491878"/>
          </a:xfrm>
          <a:prstGeom prst="rect">
            <a:avLst/>
          </a:prstGeom>
          <a:noFill/>
        </p:spPr>
        <p:txBody>
          <a:bodyPr wrap="square" rtlCol="0">
            <a:noAutofit/>
          </a:bodyPr>
          <a:lstStyle/>
          <a:p>
            <a:pPr>
              <a:lnSpc>
                <a:spcPct val="150000"/>
              </a:lnSpc>
            </a:pPr>
            <a:r>
              <a:rPr lang="zh-CN" altLang="en-US" dirty="0">
                <a:solidFill>
                  <a:schemeClr val="dk1"/>
                </a:solidFill>
                <a:latin typeface="+mn-ea"/>
              </a:rPr>
              <a:t>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此处可插入正文。</a:t>
            </a:r>
          </a:p>
        </p:txBody>
      </p:sp>
      <p:sp>
        <p:nvSpPr>
          <p:cNvPr id="7" name="文本框 6">
            <a:extLst>
              <a:ext uri="{FF2B5EF4-FFF2-40B4-BE49-F238E27FC236}">
                <a16:creationId xmlns:a16="http://schemas.microsoft.com/office/drawing/2014/main" id="{0666DC2D-03DA-1967-7B9D-5CC32EC211C2}"/>
              </a:ext>
            </a:extLst>
          </p:cNvPr>
          <p:cNvSpPr txBox="1"/>
          <p:nvPr>
            <p:custDataLst>
              <p:tags r:id="rId3"/>
            </p:custDataLst>
          </p:nvPr>
        </p:nvSpPr>
        <p:spPr>
          <a:xfrm>
            <a:off x="6415313" y="1775840"/>
            <a:ext cx="1712258" cy="461665"/>
          </a:xfrm>
          <a:prstGeom prst="rect">
            <a:avLst/>
          </a:prstGeom>
          <a:noFill/>
        </p:spPr>
        <p:txBody>
          <a:bodyPr wrap="square" rtlCol="0">
            <a:noAutofit/>
          </a:bodyPr>
          <a:lstStyle/>
          <a:p>
            <a:r>
              <a:rPr lang="zh-CN" altLang="en-US" sz="2400" b="1" dirty="0">
                <a:solidFill>
                  <a:schemeClr val="accent2"/>
                </a:solidFill>
                <a:latin typeface="+mn-ea"/>
              </a:rPr>
              <a:t>工作情况</a:t>
            </a:r>
          </a:p>
        </p:txBody>
      </p:sp>
    </p:spTree>
    <p:extLst>
      <p:ext uri="{BB962C8B-B14F-4D97-AF65-F5344CB8AC3E}">
        <p14:creationId xmlns:p14="http://schemas.microsoft.com/office/powerpoint/2010/main" val="2708709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3">
            <a:extLst>
              <a:ext uri="{FF2B5EF4-FFF2-40B4-BE49-F238E27FC236}">
                <a16:creationId xmlns:a16="http://schemas.microsoft.com/office/drawing/2014/main" id="{BBB4FDFD-E69B-9C6A-85B7-87B77C86565D}"/>
              </a:ext>
            </a:extLst>
          </p:cNvPr>
          <p:cNvSpPr/>
          <p:nvPr>
            <p:custDataLst>
              <p:tags r:id="rId1"/>
            </p:custDataLst>
          </p:nvPr>
        </p:nvSpPr>
        <p:spPr>
          <a:xfrm>
            <a:off x="845151" y="1856555"/>
            <a:ext cx="10340218" cy="3949159"/>
          </a:xfrm>
          <a:prstGeom prst="roundRect">
            <a:avLst>
              <a:gd name="adj" fmla="val 2329"/>
            </a:avLst>
          </a:prstGeom>
          <a:gradFill>
            <a:gsLst>
              <a:gs pos="0">
                <a:schemeClr val="bg1">
                  <a:alpha val="75000"/>
                </a:schemeClr>
              </a:gs>
              <a:gs pos="54000">
                <a:schemeClr val="bg1">
                  <a:alpha val="72000"/>
                </a:schemeClr>
              </a:gs>
              <a:gs pos="99000">
                <a:schemeClr val="bg1">
                  <a:alpha val="65000"/>
                </a:schemeClr>
              </a:gs>
            </a:gsLst>
            <a:lin ang="0" scaled="0"/>
          </a:gradFill>
          <a:ln w="12700" cap="flat" cmpd="sng" algn="ctr">
            <a:gradFill>
              <a:gsLst>
                <a:gs pos="0">
                  <a:schemeClr val="bg1">
                    <a:alpha val="70000"/>
                  </a:schemeClr>
                </a:gs>
                <a:gs pos="40000">
                  <a:schemeClr val="bg2">
                    <a:alpha val="60000"/>
                  </a:schemeClr>
                </a:gs>
                <a:gs pos="100000">
                  <a:schemeClr val="bg1">
                    <a:alpha val="80000"/>
                  </a:schemeClr>
                </a:gs>
              </a:gsLst>
              <a:lin ang="5400000" scaled="1"/>
            </a:gradFill>
            <a:prstDash val="solid"/>
            <a:miter lim="800000"/>
          </a:ln>
          <a:effectLst>
            <a:outerShdw blurRad="546100" dist="38100" dir="2700000" sx="98000" sy="98000" algn="tl" rotWithShape="0">
              <a:schemeClr val="bg1">
                <a:alpha val="40000"/>
              </a:schemeClr>
            </a:outerShdw>
          </a:effectLst>
          <a:scene3d>
            <a:camera prst="orthographicFront"/>
            <a:lightRig rig="threePt" dir="t"/>
          </a:scene3d>
          <a:sp3d extrusionH="50800"/>
        </p:spPr>
        <p:txBody>
          <a:bodyPr wrap="square" rtlCol="0" anchor="ctr">
            <a:spAutoFit/>
          </a:bodyPr>
          <a:lstStyle/>
          <a:p>
            <a:pPr algn="ctr"/>
            <a:endParaRPr lang="zh-CN" altLang="en-US" sz="1100" kern="0" dirty="0">
              <a:solidFill>
                <a:schemeClr val="lt1"/>
              </a:solidFill>
              <a:latin typeface="微软雅黑" panose="020B0503020204020204" charset="-122"/>
              <a:ea typeface="微软雅黑" panose="020B0503020204020204" charset="-122"/>
            </a:endParaRPr>
          </a:p>
        </p:txBody>
      </p:sp>
      <p:sp>
        <p:nvSpPr>
          <p:cNvPr id="2" name="内容占位符 1">
            <a:extLst>
              <a:ext uri="{FF2B5EF4-FFF2-40B4-BE49-F238E27FC236}">
                <a16:creationId xmlns:a16="http://schemas.microsoft.com/office/drawing/2014/main" id="{28F37E76-C90E-B649-6774-347A102C1ADE}"/>
              </a:ext>
            </a:extLst>
          </p:cNvPr>
          <p:cNvSpPr>
            <a:spLocks noGrp="1"/>
          </p:cNvSpPr>
          <p:nvPr>
            <p:ph sz="quarter" idx="13"/>
          </p:nvPr>
        </p:nvSpPr>
        <p:spPr/>
        <p:txBody>
          <a:bodyPr/>
          <a:lstStyle/>
          <a:p>
            <a:r>
              <a:rPr lang="zh-CN" altLang="en-US" dirty="0"/>
              <a:t>工作情况</a:t>
            </a:r>
          </a:p>
        </p:txBody>
      </p:sp>
      <p:sp>
        <p:nvSpPr>
          <p:cNvPr id="10" name="矩形: 圆角 9">
            <a:extLst>
              <a:ext uri="{FF2B5EF4-FFF2-40B4-BE49-F238E27FC236}">
                <a16:creationId xmlns:a16="http://schemas.microsoft.com/office/drawing/2014/main" id="{56A3111D-8824-5FBF-0FF9-90E4D3D87CA9}"/>
              </a:ext>
            </a:extLst>
          </p:cNvPr>
          <p:cNvSpPr/>
          <p:nvPr/>
        </p:nvSpPr>
        <p:spPr>
          <a:xfrm>
            <a:off x="3200304" y="1736334"/>
            <a:ext cx="2512127" cy="4243226"/>
          </a:xfrm>
          <a:prstGeom prst="roundRect">
            <a:avLst>
              <a:gd name="adj" fmla="val 74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7">
            <a:extLst>
              <a:ext uri="{FF2B5EF4-FFF2-40B4-BE49-F238E27FC236}">
                <a16:creationId xmlns:a16="http://schemas.microsoft.com/office/drawing/2014/main" id="{9FD23611-4BBE-88B6-4BEF-3E60A0AA83FC}"/>
              </a:ext>
            </a:extLst>
          </p:cNvPr>
          <p:cNvGraphicFramePr>
            <a:graphicFrameLocks noGrp="1"/>
          </p:cNvGraphicFramePr>
          <p:nvPr>
            <p:extLst>
              <p:ext uri="{D42A27DB-BD31-4B8C-83A1-F6EECF244321}">
                <p14:modId xmlns:p14="http://schemas.microsoft.com/office/powerpoint/2010/main" val="849407412"/>
              </p:ext>
            </p:extLst>
          </p:nvPr>
        </p:nvGraphicFramePr>
        <p:xfrm>
          <a:off x="1127872" y="1982912"/>
          <a:ext cx="9742184" cy="3739795"/>
        </p:xfrm>
        <a:graphic>
          <a:graphicData uri="http://schemas.openxmlformats.org/drawingml/2006/table">
            <a:tbl>
              <a:tblPr firstRow="1" bandRow="1">
                <a:tableStyleId>{2D5ABB26-0587-4C30-8999-92F81FD0307C}</a:tableStyleId>
              </a:tblPr>
              <a:tblGrid>
                <a:gridCol w="2098213">
                  <a:extLst>
                    <a:ext uri="{9D8B030D-6E8A-4147-A177-3AD203B41FA5}">
                      <a16:colId xmlns:a16="http://schemas.microsoft.com/office/drawing/2014/main" val="1312287985"/>
                    </a:ext>
                  </a:extLst>
                </a:gridCol>
                <a:gridCol w="2476072">
                  <a:extLst>
                    <a:ext uri="{9D8B030D-6E8A-4147-A177-3AD203B41FA5}">
                      <a16:colId xmlns:a16="http://schemas.microsoft.com/office/drawing/2014/main" val="2148279603"/>
                    </a:ext>
                  </a:extLst>
                </a:gridCol>
                <a:gridCol w="2537717">
                  <a:extLst>
                    <a:ext uri="{9D8B030D-6E8A-4147-A177-3AD203B41FA5}">
                      <a16:colId xmlns:a16="http://schemas.microsoft.com/office/drawing/2014/main" val="1432500919"/>
                    </a:ext>
                  </a:extLst>
                </a:gridCol>
                <a:gridCol w="2630182">
                  <a:extLst>
                    <a:ext uri="{9D8B030D-6E8A-4147-A177-3AD203B41FA5}">
                      <a16:colId xmlns:a16="http://schemas.microsoft.com/office/drawing/2014/main" val="3932511370"/>
                    </a:ext>
                  </a:extLst>
                </a:gridCol>
              </a:tblGrid>
              <a:tr h="747959">
                <a:tc>
                  <a:txBody>
                    <a:bodyPr/>
                    <a:lstStyle/>
                    <a:p>
                      <a:endParaRPr lang="zh-CN" altLang="en-US" dirty="0"/>
                    </a:p>
                  </a:txBody>
                  <a:tcPr anchor="ctr"/>
                </a:tc>
                <a:tc>
                  <a:txBody>
                    <a:bodyPr/>
                    <a:lstStyle/>
                    <a:p>
                      <a:endParaRPr lang="zh-CN" altLang="en-US"/>
                    </a:p>
                  </a:txBody>
                  <a:tcPr anchor="ctr"/>
                </a:tc>
                <a:tc>
                  <a:txBody>
                    <a:bodyPr/>
                    <a:lstStyle/>
                    <a:p>
                      <a:pPr algn="ctr"/>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tc>
                  <a:txBody>
                    <a:bodyPr/>
                    <a:lstStyle/>
                    <a:p>
                      <a:pPr algn="ctr"/>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extLst>
                  <a:ext uri="{0D108BD9-81ED-4DB2-BD59-A6C34878D82A}">
                    <a16:rowId xmlns:a16="http://schemas.microsoft.com/office/drawing/2014/main" val="626666283"/>
                  </a:ext>
                </a:extLst>
              </a:tr>
              <a:tr h="747959">
                <a:tc>
                  <a:txBody>
                    <a:bodyPr/>
                    <a:lstStyle/>
                    <a:p>
                      <a:pPr algn="ctr"/>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tc>
                  <a:txBody>
                    <a:bodyPr/>
                    <a:lstStyle/>
                    <a:p>
                      <a:endParaRPr lang="zh-CN" altLang="en-US" sz="2000" kern="1200" dirty="0">
                        <a:solidFill>
                          <a:schemeClr val="dk1"/>
                        </a:solidFill>
                        <a:latin typeface="+mj-ea"/>
                        <a:ea typeface="+mj-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extLst>
                  <a:ext uri="{0D108BD9-81ED-4DB2-BD59-A6C34878D82A}">
                    <a16:rowId xmlns:a16="http://schemas.microsoft.com/office/drawing/2014/main" val="4081707582"/>
                  </a:ext>
                </a:extLst>
              </a:tr>
              <a:tr h="7479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tc>
                  <a:txBody>
                    <a:bodyPr/>
                    <a:lstStyle/>
                    <a:p>
                      <a:endParaRPr lang="zh-CN" altLang="en-US" sz="2000" kern="1200" dirty="0">
                        <a:solidFill>
                          <a:schemeClr val="dk1"/>
                        </a:solidFill>
                        <a:latin typeface="+mj-ea"/>
                        <a:ea typeface="+mj-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extLst>
                  <a:ext uri="{0D108BD9-81ED-4DB2-BD59-A6C34878D82A}">
                    <a16:rowId xmlns:a16="http://schemas.microsoft.com/office/drawing/2014/main" val="1524477532"/>
                  </a:ext>
                </a:extLst>
              </a:tr>
              <a:tr h="747959">
                <a:tc>
                  <a:txBody>
                    <a:bodyPr/>
                    <a:lstStyle/>
                    <a:p>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tc>
                  <a:txBody>
                    <a:bodyPr/>
                    <a:lstStyle/>
                    <a:p>
                      <a:endParaRPr lang="zh-CN" altLang="en-US" sz="2000" kern="1200" dirty="0">
                        <a:solidFill>
                          <a:schemeClr val="dk1"/>
                        </a:solidFill>
                        <a:latin typeface="+mj-ea"/>
                        <a:ea typeface="+mj-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extLst>
                  <a:ext uri="{0D108BD9-81ED-4DB2-BD59-A6C34878D82A}">
                    <a16:rowId xmlns:a16="http://schemas.microsoft.com/office/drawing/2014/main" val="2046697435"/>
                  </a:ext>
                </a:extLst>
              </a:tr>
              <a:tr h="747959">
                <a:tc>
                  <a:txBody>
                    <a:bodyPr/>
                    <a:lstStyle/>
                    <a:p>
                      <a:r>
                        <a:rPr lang="zh-CN" altLang="en-US" sz="2000" kern="1200" dirty="0">
                          <a:solidFill>
                            <a:schemeClr val="dk1"/>
                          </a:solidFill>
                        </a:rPr>
                        <a:t>此处可添加标题</a:t>
                      </a:r>
                      <a:endParaRPr lang="zh-CN" altLang="en-US" sz="2000" kern="1200" dirty="0">
                        <a:solidFill>
                          <a:schemeClr val="dk1"/>
                        </a:solidFill>
                        <a:latin typeface="+mj-ea"/>
                        <a:ea typeface="+mj-ea"/>
                        <a:cs typeface="+mn-cs"/>
                      </a:endParaRPr>
                    </a:p>
                  </a:txBody>
                  <a:tcPr anchor="ctr"/>
                </a:tc>
                <a:tc>
                  <a:txBody>
                    <a:bodyPr/>
                    <a:lstStyle/>
                    <a:p>
                      <a:endParaRPr lang="zh-CN" altLang="en-US" sz="2000" kern="1200" dirty="0">
                        <a:solidFill>
                          <a:schemeClr val="dk1"/>
                        </a:solidFill>
                        <a:latin typeface="+mj-ea"/>
                        <a:ea typeface="+mj-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tc>
                  <a:txBody>
                    <a:bodyPr/>
                    <a:lstStyle/>
                    <a:p>
                      <a:pPr algn="ctr"/>
                      <a:r>
                        <a:rPr lang="zh-CN" altLang="en-US" sz="2000" kern="1200" dirty="0">
                          <a:solidFill>
                            <a:schemeClr val="dk1"/>
                          </a:solidFill>
                        </a:rPr>
                        <a:t>此处可插入正文</a:t>
                      </a:r>
                      <a:endParaRPr lang="zh-CN" altLang="en-US" sz="2000" kern="1200" dirty="0">
                        <a:solidFill>
                          <a:schemeClr val="dk1"/>
                        </a:solidFill>
                        <a:latin typeface="+mn-ea"/>
                        <a:ea typeface="+mn-ea"/>
                        <a:cs typeface="+mn-cs"/>
                      </a:endParaRPr>
                    </a:p>
                  </a:txBody>
                  <a:tcPr anchor="ctr"/>
                </a:tc>
                <a:extLst>
                  <a:ext uri="{0D108BD9-81ED-4DB2-BD59-A6C34878D82A}">
                    <a16:rowId xmlns:a16="http://schemas.microsoft.com/office/drawing/2014/main" val="3482764336"/>
                  </a:ext>
                </a:extLst>
              </a:tr>
            </a:tbl>
          </a:graphicData>
        </a:graphic>
      </p:graphicFrame>
      <p:graphicFrame>
        <p:nvGraphicFramePr>
          <p:cNvPr id="29" name="表格 29">
            <a:extLst>
              <a:ext uri="{FF2B5EF4-FFF2-40B4-BE49-F238E27FC236}">
                <a16:creationId xmlns:a16="http://schemas.microsoft.com/office/drawing/2014/main" id="{DDF38D32-BEED-E886-2D0D-EF576863307D}"/>
              </a:ext>
            </a:extLst>
          </p:cNvPr>
          <p:cNvGraphicFramePr>
            <a:graphicFrameLocks noGrp="1"/>
          </p:cNvGraphicFramePr>
          <p:nvPr>
            <p:extLst>
              <p:ext uri="{D42A27DB-BD31-4B8C-83A1-F6EECF244321}">
                <p14:modId xmlns:p14="http://schemas.microsoft.com/office/powerpoint/2010/main" val="1914919104"/>
              </p:ext>
            </p:extLst>
          </p:nvPr>
        </p:nvGraphicFramePr>
        <p:xfrm>
          <a:off x="3200304" y="1998609"/>
          <a:ext cx="2512127" cy="3724100"/>
        </p:xfrm>
        <a:graphic>
          <a:graphicData uri="http://schemas.openxmlformats.org/drawingml/2006/table">
            <a:tbl>
              <a:tblPr firstRow="1" bandRow="1">
                <a:tableStyleId>{2D5ABB26-0587-4C30-8999-92F81FD0307C}</a:tableStyleId>
              </a:tblPr>
              <a:tblGrid>
                <a:gridCol w="2512127">
                  <a:extLst>
                    <a:ext uri="{9D8B030D-6E8A-4147-A177-3AD203B41FA5}">
                      <a16:colId xmlns:a16="http://schemas.microsoft.com/office/drawing/2014/main" val="2350736332"/>
                    </a:ext>
                  </a:extLst>
                </a:gridCol>
              </a:tblGrid>
              <a:tr h="744820">
                <a:tc>
                  <a:txBody>
                    <a:bodyPr/>
                    <a:lstStyle/>
                    <a:p>
                      <a:pPr algn="ctr"/>
                      <a:r>
                        <a:rPr lang="zh-CN" altLang="en-US" sz="2000" b="1" kern="1200" dirty="0">
                          <a:solidFill>
                            <a:schemeClr val="bg1"/>
                          </a:solidFill>
                        </a:rPr>
                        <a:t>此处可添加标题</a:t>
                      </a:r>
                      <a:endParaRPr lang="zh-CN" altLang="en-US" sz="2000" b="1" kern="1200" dirty="0">
                        <a:solidFill>
                          <a:schemeClr val="bg1"/>
                        </a:solidFill>
                        <a:latin typeface="+mj-ea"/>
                        <a:ea typeface="+mj-ea"/>
                        <a:cs typeface="+mn-cs"/>
                      </a:endParaRPr>
                    </a:p>
                  </a:txBody>
                  <a:tcPr anchor="ctr"/>
                </a:tc>
                <a:extLst>
                  <a:ext uri="{0D108BD9-81ED-4DB2-BD59-A6C34878D82A}">
                    <a16:rowId xmlns:a16="http://schemas.microsoft.com/office/drawing/2014/main" val="3418116087"/>
                  </a:ext>
                </a:extLst>
              </a:tr>
              <a:tr h="744820">
                <a:tc>
                  <a:txBody>
                    <a:bodyPr/>
                    <a:lstStyle/>
                    <a:p>
                      <a:pPr algn="ctr"/>
                      <a:r>
                        <a:rPr lang="zh-CN" altLang="en-US" sz="2000" b="1" kern="1200" dirty="0">
                          <a:solidFill>
                            <a:schemeClr val="bg1"/>
                          </a:solidFill>
                        </a:rPr>
                        <a:t>对对对</a:t>
                      </a:r>
                      <a:endParaRPr lang="zh-CN" altLang="en-US" sz="2000" b="1" kern="1200" dirty="0">
                        <a:solidFill>
                          <a:schemeClr val="bg1"/>
                        </a:solidFill>
                        <a:latin typeface="+mj-ea"/>
                        <a:ea typeface="+mj-ea"/>
                        <a:cs typeface="+mn-cs"/>
                      </a:endParaRPr>
                    </a:p>
                  </a:txBody>
                  <a:tcPr anchor="ctr"/>
                </a:tc>
                <a:extLst>
                  <a:ext uri="{0D108BD9-81ED-4DB2-BD59-A6C34878D82A}">
                    <a16:rowId xmlns:a16="http://schemas.microsoft.com/office/drawing/2014/main" val="2318151336"/>
                  </a:ext>
                </a:extLst>
              </a:tr>
              <a:tr h="744820">
                <a:tc>
                  <a:txBody>
                    <a:bodyPr/>
                    <a:lstStyle/>
                    <a:p>
                      <a:pPr algn="ctr"/>
                      <a:r>
                        <a:rPr lang="zh-CN" altLang="en-US" sz="2000" b="1" kern="1200" dirty="0">
                          <a:solidFill>
                            <a:schemeClr val="bg1"/>
                          </a:solidFill>
                        </a:rPr>
                        <a:t>对对对</a:t>
                      </a:r>
                      <a:endParaRPr lang="zh-CN" altLang="en-US" sz="2000" b="1" kern="1200" dirty="0">
                        <a:solidFill>
                          <a:schemeClr val="bg1"/>
                        </a:solidFill>
                        <a:latin typeface="+mj-ea"/>
                        <a:ea typeface="+mj-ea"/>
                        <a:cs typeface="+mn-cs"/>
                      </a:endParaRPr>
                    </a:p>
                  </a:txBody>
                  <a:tcPr anchor="ctr"/>
                </a:tc>
                <a:extLst>
                  <a:ext uri="{0D108BD9-81ED-4DB2-BD59-A6C34878D82A}">
                    <a16:rowId xmlns:a16="http://schemas.microsoft.com/office/drawing/2014/main" val="1358193864"/>
                  </a:ext>
                </a:extLst>
              </a:tr>
              <a:tr h="744820">
                <a:tc>
                  <a:txBody>
                    <a:bodyPr/>
                    <a:lstStyle/>
                    <a:p>
                      <a:pPr algn="ctr"/>
                      <a:r>
                        <a:rPr lang="zh-CN" altLang="en-US" sz="2000" b="1" kern="1200" dirty="0">
                          <a:solidFill>
                            <a:schemeClr val="bg1"/>
                          </a:solidFill>
                        </a:rPr>
                        <a:t>错错错</a:t>
                      </a:r>
                      <a:endParaRPr lang="zh-CN" altLang="en-US" sz="2000" b="1" kern="1200" dirty="0">
                        <a:solidFill>
                          <a:schemeClr val="bg1"/>
                        </a:solidFill>
                        <a:latin typeface="+mj-ea"/>
                        <a:ea typeface="+mj-ea"/>
                        <a:cs typeface="+mn-cs"/>
                      </a:endParaRPr>
                    </a:p>
                  </a:txBody>
                  <a:tcPr anchor="ctr"/>
                </a:tc>
                <a:extLst>
                  <a:ext uri="{0D108BD9-81ED-4DB2-BD59-A6C34878D82A}">
                    <a16:rowId xmlns:a16="http://schemas.microsoft.com/office/drawing/2014/main" val="3562545377"/>
                  </a:ext>
                </a:extLst>
              </a:tr>
              <a:tr h="744820">
                <a:tc>
                  <a:txBody>
                    <a:bodyPr/>
                    <a:lstStyle/>
                    <a:p>
                      <a:pPr algn="ctr"/>
                      <a:r>
                        <a:rPr lang="zh-CN" altLang="en-US" sz="2000" b="1" kern="1200" dirty="0">
                          <a:solidFill>
                            <a:schemeClr val="bg1"/>
                          </a:solidFill>
                        </a:rPr>
                        <a:t>错错错</a:t>
                      </a:r>
                      <a:endParaRPr lang="zh-CN" altLang="en-US" sz="2000" b="1" kern="1200" dirty="0">
                        <a:solidFill>
                          <a:schemeClr val="bg1"/>
                        </a:solidFill>
                        <a:latin typeface="+mj-ea"/>
                        <a:ea typeface="+mj-ea"/>
                        <a:cs typeface="+mn-cs"/>
                      </a:endParaRPr>
                    </a:p>
                  </a:txBody>
                  <a:tcPr anchor="ctr"/>
                </a:tc>
                <a:extLst>
                  <a:ext uri="{0D108BD9-81ED-4DB2-BD59-A6C34878D82A}">
                    <a16:rowId xmlns:a16="http://schemas.microsoft.com/office/drawing/2014/main" val="193169974"/>
                  </a:ext>
                </a:extLst>
              </a:tr>
            </a:tbl>
          </a:graphicData>
        </a:graphic>
      </p:graphicFrame>
    </p:spTree>
    <p:extLst>
      <p:ext uri="{BB962C8B-B14F-4D97-AF65-F5344CB8AC3E}">
        <p14:creationId xmlns:p14="http://schemas.microsoft.com/office/powerpoint/2010/main" val="386999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062EF9A-C934-A8A1-AAD0-9B9A3A6B33B8}"/>
              </a:ext>
            </a:extLst>
          </p:cNvPr>
          <p:cNvSpPr txBox="1"/>
          <p:nvPr/>
        </p:nvSpPr>
        <p:spPr>
          <a:xfrm>
            <a:off x="775444" y="1139371"/>
            <a:ext cx="3694956" cy="2400657"/>
          </a:xfrm>
          <a:prstGeom prst="rect">
            <a:avLst/>
          </a:prstGeom>
          <a:noFill/>
        </p:spPr>
        <p:txBody>
          <a:bodyPr wrap="square" rtlCol="0">
            <a:noAutofit/>
          </a:bodyPr>
          <a:lstStyle/>
          <a:p>
            <a:pPr algn="ctr"/>
            <a:r>
              <a:rPr lang="en-US" altLang="zh-CN" sz="15000" dirty="0">
                <a:ln w="28575">
                  <a:solidFill>
                    <a:schemeClr val="bg1"/>
                  </a:solidFill>
                </a:ln>
                <a:noFill/>
                <a:latin typeface="+mj-lt"/>
              </a:rPr>
              <a:t>02</a:t>
            </a:r>
            <a:endParaRPr lang="zh-CN" altLang="en-US" sz="15000" dirty="0">
              <a:ln w="28575">
                <a:solidFill>
                  <a:schemeClr val="bg1"/>
                </a:solidFill>
              </a:ln>
              <a:noFill/>
              <a:latin typeface="+mj-lt"/>
            </a:endParaRPr>
          </a:p>
        </p:txBody>
      </p:sp>
      <p:sp>
        <p:nvSpPr>
          <p:cNvPr id="3" name="文本框 2">
            <a:extLst>
              <a:ext uri="{FF2B5EF4-FFF2-40B4-BE49-F238E27FC236}">
                <a16:creationId xmlns:a16="http://schemas.microsoft.com/office/drawing/2014/main" id="{906DC144-9777-9D27-5ACB-D82FB8FC1EEC}"/>
              </a:ext>
            </a:extLst>
          </p:cNvPr>
          <p:cNvSpPr txBox="1"/>
          <p:nvPr>
            <p:custDataLst>
              <p:tags r:id="rId1"/>
            </p:custDataLst>
          </p:nvPr>
        </p:nvSpPr>
        <p:spPr>
          <a:xfrm>
            <a:off x="1083639" y="3755268"/>
            <a:ext cx="5389732" cy="1354217"/>
          </a:xfrm>
          <a:prstGeom prst="rect">
            <a:avLst/>
          </a:prstGeom>
          <a:noFill/>
        </p:spPr>
        <p:txBody>
          <a:bodyPr wrap="square" lIns="0" tIns="0" rIns="0" bIns="0" rtlCol="0">
            <a:noAutofit/>
          </a:bodyPr>
          <a:lstStyle>
            <a:defPPr>
              <a:defRPr lang="zh-CN"/>
            </a:defPPr>
            <a:lvl1pPr algn="ctr" fontAlgn="base">
              <a:spcBef>
                <a:spcPct val="0"/>
              </a:spcBef>
              <a:spcAft>
                <a:spcPct val="0"/>
              </a:spcAft>
              <a:defRPr sz="8800" b="1">
                <a:gradFill>
                  <a:gsLst>
                    <a:gs pos="0">
                      <a:schemeClr val="accent1"/>
                    </a:gs>
                    <a:gs pos="100000">
                      <a:schemeClr val="accent1">
                        <a:alpha val="56000"/>
                      </a:schemeClr>
                    </a:gs>
                  </a:gsLst>
                  <a:lin ang="5400000" scaled="0"/>
                </a:gradFill>
                <a:latin typeface="+mj-ea"/>
                <a:ea typeface="+mj-ea"/>
              </a:defRPr>
            </a:lvl1pPr>
          </a:lstStyle>
          <a:p>
            <a:r>
              <a:rPr lang="zh-CN" altLang="en-US" dirty="0"/>
              <a:t>取得成绩</a:t>
            </a:r>
          </a:p>
        </p:txBody>
      </p:sp>
    </p:spTree>
    <p:extLst>
      <p:ext uri="{BB962C8B-B14F-4D97-AF65-F5344CB8AC3E}">
        <p14:creationId xmlns:p14="http://schemas.microsoft.com/office/powerpoint/2010/main" val="3717095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184CC64-9FFB-080A-954A-32FD7BB0B304}"/>
              </a:ext>
            </a:extLst>
          </p:cNvPr>
          <p:cNvSpPr>
            <a:spLocks noGrp="1"/>
          </p:cNvSpPr>
          <p:nvPr>
            <p:ph sz="quarter" idx="13"/>
          </p:nvPr>
        </p:nvSpPr>
        <p:spPr/>
        <p:txBody>
          <a:bodyPr/>
          <a:lstStyle/>
          <a:p>
            <a:r>
              <a:rPr lang="zh-CN" altLang="en-US" dirty="0"/>
              <a:t>取得成绩</a:t>
            </a:r>
          </a:p>
        </p:txBody>
      </p:sp>
      <p:sp>
        <p:nvSpPr>
          <p:cNvPr id="4" name="圆角矩形 95">
            <a:extLst>
              <a:ext uri="{FF2B5EF4-FFF2-40B4-BE49-F238E27FC236}">
                <a16:creationId xmlns:a16="http://schemas.microsoft.com/office/drawing/2014/main" id="{0D6A9753-D978-E835-78F9-B6FC02177D50}"/>
              </a:ext>
            </a:extLst>
          </p:cNvPr>
          <p:cNvSpPr/>
          <p:nvPr>
            <p:custDataLst>
              <p:tags r:id="rId1"/>
            </p:custDataLst>
          </p:nvPr>
        </p:nvSpPr>
        <p:spPr>
          <a:xfrm>
            <a:off x="712037" y="1679272"/>
            <a:ext cx="4734642" cy="4329061"/>
          </a:xfrm>
          <a:prstGeom prst="roundRect">
            <a:avLst>
              <a:gd name="adj" fmla="val 4462"/>
            </a:avLst>
          </a:prstGeom>
          <a:gradFill flip="none" rotWithShape="1">
            <a:gsLst>
              <a:gs pos="85000">
                <a:schemeClr val="bg1">
                  <a:alpha val="0"/>
                </a:schemeClr>
              </a:gs>
              <a:gs pos="98000">
                <a:schemeClr val="bg1"/>
              </a:gs>
            </a:gsLst>
            <a:path path="rect">
              <a:fillToRect l="50000" t="50000" r="50000" b="50000"/>
            </a:path>
            <a:tileRect/>
          </a:gradFill>
          <a:ln w="6350">
            <a:gradFill flip="none" rotWithShape="1">
              <a:gsLst>
                <a:gs pos="0">
                  <a:schemeClr val="accent2">
                    <a:alpha val="0"/>
                  </a:schemeClr>
                </a:gs>
                <a:gs pos="50000">
                  <a:schemeClr val="accent2"/>
                </a:gs>
                <a:gs pos="100000">
                  <a:schemeClr val="accent2">
                    <a:alpha val="0"/>
                  </a:schemeClr>
                </a:gs>
              </a:gsLst>
              <a:lin ang="6600000" scaled="0"/>
              <a:tileRect/>
            </a:gradFill>
          </a:ln>
          <a:effectLst>
            <a:outerShdw blurRad="190500" sx="102000" sy="102000" algn="ctr" rotWithShape="0">
              <a:srgbClr val="F75E11">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sz="1400" dirty="0">
              <a:solidFill>
                <a:schemeClr val="lt1"/>
              </a:solidFill>
            </a:endParaRPr>
          </a:p>
        </p:txBody>
      </p:sp>
      <p:sp>
        <p:nvSpPr>
          <p:cNvPr id="22" name="圆角矩形 95">
            <a:extLst>
              <a:ext uri="{FF2B5EF4-FFF2-40B4-BE49-F238E27FC236}">
                <a16:creationId xmlns:a16="http://schemas.microsoft.com/office/drawing/2014/main" id="{948722F4-0628-22A1-57A8-7BCE75895EC8}"/>
              </a:ext>
            </a:extLst>
          </p:cNvPr>
          <p:cNvSpPr/>
          <p:nvPr>
            <p:custDataLst>
              <p:tags r:id="rId2"/>
            </p:custDataLst>
          </p:nvPr>
        </p:nvSpPr>
        <p:spPr>
          <a:xfrm>
            <a:off x="6745321" y="1679272"/>
            <a:ext cx="4734642" cy="4329061"/>
          </a:xfrm>
          <a:prstGeom prst="roundRect">
            <a:avLst>
              <a:gd name="adj" fmla="val 4462"/>
            </a:avLst>
          </a:prstGeom>
          <a:gradFill flip="none" rotWithShape="1">
            <a:gsLst>
              <a:gs pos="85000">
                <a:schemeClr val="bg1">
                  <a:alpha val="0"/>
                </a:schemeClr>
              </a:gs>
              <a:gs pos="98000">
                <a:schemeClr val="bg1"/>
              </a:gs>
            </a:gsLst>
            <a:path path="rect">
              <a:fillToRect l="50000" t="50000" r="50000" b="50000"/>
            </a:path>
            <a:tileRect/>
          </a:gradFill>
          <a:ln w="6350">
            <a:gradFill flip="none" rotWithShape="1">
              <a:gsLst>
                <a:gs pos="0">
                  <a:schemeClr val="accent2">
                    <a:alpha val="0"/>
                  </a:schemeClr>
                </a:gs>
                <a:gs pos="50000">
                  <a:schemeClr val="accent2"/>
                </a:gs>
                <a:gs pos="100000">
                  <a:schemeClr val="accent2">
                    <a:alpha val="0"/>
                  </a:schemeClr>
                </a:gs>
              </a:gsLst>
              <a:lin ang="6600000" scaled="0"/>
              <a:tileRect/>
            </a:gradFill>
          </a:ln>
          <a:effectLst>
            <a:outerShdw blurRad="190500" sx="102000" sy="102000" algn="ctr" rotWithShape="0">
              <a:srgbClr val="F75E11">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zh-CN" altLang="en-US" sz="1400" dirty="0">
              <a:solidFill>
                <a:schemeClr val="lt1"/>
              </a:solidFill>
            </a:endParaRPr>
          </a:p>
        </p:txBody>
      </p:sp>
      <p:sp>
        <p:nvSpPr>
          <p:cNvPr id="20" name="文本框 19">
            <a:extLst>
              <a:ext uri="{FF2B5EF4-FFF2-40B4-BE49-F238E27FC236}">
                <a16:creationId xmlns:a16="http://schemas.microsoft.com/office/drawing/2014/main" id="{7CE0B60E-A719-4090-85BF-EBA1DE302744}"/>
              </a:ext>
            </a:extLst>
          </p:cNvPr>
          <p:cNvSpPr txBox="1"/>
          <p:nvPr>
            <p:custDataLst>
              <p:tags r:id="rId3"/>
            </p:custDataLst>
          </p:nvPr>
        </p:nvSpPr>
        <p:spPr>
          <a:xfrm>
            <a:off x="1450974" y="2303180"/>
            <a:ext cx="2972295" cy="3303918"/>
          </a:xfrm>
          <a:prstGeom prst="rect">
            <a:avLst/>
          </a:prstGeom>
          <a:noFill/>
        </p:spPr>
        <p:txBody>
          <a:bodyPr wrap="square" rtlCol="0">
            <a:noAutofit/>
          </a:bodyPr>
          <a:lstStyle/>
          <a:p>
            <a:pPr>
              <a:lnSpc>
                <a:spcPct val="150000"/>
              </a:lnSpc>
            </a:pPr>
            <a:r>
              <a:rPr lang="zh-CN" altLang="en-US" dirty="0">
                <a:solidFill>
                  <a:schemeClr val="dk1"/>
                </a:solidFill>
                <a:latin typeface="+mn-ea"/>
              </a:rPr>
              <a:t>此处可插入正文，此处可插入正文此处可插入正文此处可插入正文此处可插入正文此处可插入正文此处可插入正文此处可插入正文此处可插入正文此处可插入正文此处可插入正文此处可插入正文此处可插入正文</a:t>
            </a:r>
            <a:r>
              <a:rPr lang="en-US" altLang="zh-CN" dirty="0">
                <a:solidFill>
                  <a:schemeClr val="dk1"/>
                </a:solidFill>
                <a:latin typeface="+mn-ea"/>
              </a:rPr>
              <a:t>.</a:t>
            </a:r>
            <a:endParaRPr lang="zh-CN" altLang="en-US" dirty="0">
              <a:solidFill>
                <a:schemeClr val="dk1"/>
              </a:solidFill>
              <a:latin typeface="+mn-ea"/>
            </a:endParaRPr>
          </a:p>
        </p:txBody>
      </p:sp>
      <p:pic>
        <p:nvPicPr>
          <p:cNvPr id="5" name="图片 4" descr="人穿着黑色的衣服&#10;&#10;描述已自动生成">
            <a:extLst>
              <a:ext uri="{FF2B5EF4-FFF2-40B4-BE49-F238E27FC236}">
                <a16:creationId xmlns:a16="http://schemas.microsoft.com/office/drawing/2014/main" id="{0F9C34F0-0CEA-B6AF-25F1-4B012752E381}"/>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8036" b="99870" l="0" r="95750">
                        <a14:foregroundMark x1="44532" y1="8891" x2="44532" y2="8891"/>
                        <a14:foregroundMark x1="40525" y1="8036" x2="53167" y2="8445"/>
                        <a14:foregroundMark x1="45777" y1="8687" x2="45777" y2="8687"/>
                        <a14:foregroundMark x1="13779" y1="95033" x2="62994" y2="95033"/>
                        <a14:foregroundMark x1="12534" y1="99479" x2="66703" y2="99870"/>
                      </a14:backgroundRemoval>
                    </a14:imgEffect>
                  </a14:imgLayer>
                </a14:imgProps>
              </a:ext>
              <a:ext uri="{28A0092B-C50C-407E-A947-70E740481C1C}">
                <a14:useLocalDpi xmlns:a14="http://schemas.microsoft.com/office/drawing/2010/main"/>
              </a:ext>
            </a:extLst>
          </a:blip>
          <a:srcRect/>
          <a:stretch/>
        </p:blipFill>
        <p:spPr>
          <a:xfrm>
            <a:off x="4162507" y="1075889"/>
            <a:ext cx="3973066" cy="5782111"/>
          </a:xfrm>
          <a:prstGeom prst="rect">
            <a:avLst/>
          </a:prstGeom>
        </p:spPr>
      </p:pic>
      <p:grpSp>
        <p:nvGrpSpPr>
          <p:cNvPr id="10" name="组合 9">
            <a:extLst>
              <a:ext uri="{FF2B5EF4-FFF2-40B4-BE49-F238E27FC236}">
                <a16:creationId xmlns:a16="http://schemas.microsoft.com/office/drawing/2014/main" id="{9B5F1395-78B0-E1B0-1A1A-08579640A5DF}"/>
              </a:ext>
            </a:extLst>
          </p:cNvPr>
          <p:cNvGrpSpPr/>
          <p:nvPr/>
        </p:nvGrpSpPr>
        <p:grpSpPr>
          <a:xfrm>
            <a:off x="10124830" y="1544178"/>
            <a:ext cx="872867" cy="596460"/>
            <a:chOff x="10158153" y="1544178"/>
            <a:chExt cx="872867" cy="596460"/>
          </a:xfrm>
        </p:grpSpPr>
        <p:sp>
          <p:nvSpPr>
            <p:cNvPr id="9" name="直角三角形 8">
              <a:extLst>
                <a:ext uri="{FF2B5EF4-FFF2-40B4-BE49-F238E27FC236}">
                  <a16:creationId xmlns:a16="http://schemas.microsoft.com/office/drawing/2014/main" id="{CB261786-BC10-7C34-D1B9-3B8427E55430}"/>
                </a:ext>
              </a:extLst>
            </p:cNvPr>
            <p:cNvSpPr/>
            <p:nvPr/>
          </p:nvSpPr>
          <p:spPr>
            <a:xfrm flipH="1">
              <a:off x="10158153" y="1544178"/>
              <a:ext cx="147442" cy="135091"/>
            </a:xfrm>
            <a:prstGeom prst="rtTriangle">
              <a:avLst/>
            </a:prstGeom>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流程图: 离页连接符 6">
              <a:extLst>
                <a:ext uri="{FF2B5EF4-FFF2-40B4-BE49-F238E27FC236}">
                  <a16:creationId xmlns:a16="http://schemas.microsoft.com/office/drawing/2014/main" id="{A375D07D-F279-89A9-048B-BFD8C5AF4E43}"/>
                </a:ext>
              </a:extLst>
            </p:cNvPr>
            <p:cNvSpPr/>
            <p:nvPr/>
          </p:nvSpPr>
          <p:spPr>
            <a:xfrm>
              <a:off x="10311829" y="1545326"/>
              <a:ext cx="719191" cy="595312"/>
            </a:xfrm>
            <a:prstGeom prst="flowChartOffpageConnector">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不足</a:t>
              </a:r>
            </a:p>
          </p:txBody>
        </p:sp>
      </p:grpSp>
      <p:sp>
        <p:nvSpPr>
          <p:cNvPr id="8" name="文本框 7">
            <a:extLst>
              <a:ext uri="{FF2B5EF4-FFF2-40B4-BE49-F238E27FC236}">
                <a16:creationId xmlns:a16="http://schemas.microsoft.com/office/drawing/2014/main" id="{0D82966C-6FEB-AA6F-6E05-2659AE4DA22A}"/>
              </a:ext>
            </a:extLst>
          </p:cNvPr>
          <p:cNvSpPr txBox="1"/>
          <p:nvPr>
            <p:custDataLst>
              <p:tags r:id="rId4"/>
            </p:custDataLst>
          </p:nvPr>
        </p:nvSpPr>
        <p:spPr>
          <a:xfrm>
            <a:off x="7848200" y="2306466"/>
            <a:ext cx="2972295" cy="3303918"/>
          </a:xfrm>
          <a:prstGeom prst="rect">
            <a:avLst/>
          </a:prstGeom>
          <a:noFill/>
        </p:spPr>
        <p:txBody>
          <a:bodyPr wrap="square" rtlCol="0">
            <a:noAutofit/>
          </a:bodyPr>
          <a:lstStyle>
            <a:defPPr>
              <a:defRPr lang="zh-CN"/>
            </a:defPPr>
            <a:lvl1pPr>
              <a:lnSpc>
                <a:spcPct val="150000"/>
              </a:lnSpc>
              <a:defRPr>
                <a:solidFill>
                  <a:schemeClr val="dk1"/>
                </a:solidFill>
                <a:latin typeface="+mn-ea"/>
              </a:defRPr>
            </a:lvl1pPr>
          </a:lstStyle>
          <a:p>
            <a:r>
              <a:rPr lang="zh-CN" altLang="en-US" dirty="0"/>
              <a:t>此处可插入正文，此处可插入正文此处可插入正文此处可插入正文此处可插入正文此处可插入正文此处可插入正文此处可插入正文此处可插入正文此处可插入正文此处可插入正文此处可插入正文此处可插入正文</a:t>
            </a:r>
            <a:r>
              <a:rPr lang="en-US" altLang="zh-CN" dirty="0"/>
              <a:t>.</a:t>
            </a:r>
            <a:endParaRPr lang="zh-CN" altLang="en-US" dirty="0"/>
          </a:p>
        </p:txBody>
      </p:sp>
      <p:grpSp>
        <p:nvGrpSpPr>
          <p:cNvPr id="13" name="组合 12">
            <a:extLst>
              <a:ext uri="{FF2B5EF4-FFF2-40B4-BE49-F238E27FC236}">
                <a16:creationId xmlns:a16="http://schemas.microsoft.com/office/drawing/2014/main" id="{6DB6545E-7BE3-0BB7-0CAF-02CD8CD234E8}"/>
              </a:ext>
            </a:extLst>
          </p:cNvPr>
          <p:cNvGrpSpPr/>
          <p:nvPr/>
        </p:nvGrpSpPr>
        <p:grpSpPr>
          <a:xfrm flipH="1">
            <a:off x="1194303" y="1544178"/>
            <a:ext cx="872867" cy="596460"/>
            <a:chOff x="10158153" y="1544178"/>
            <a:chExt cx="872867" cy="596460"/>
          </a:xfrm>
        </p:grpSpPr>
        <p:sp>
          <p:nvSpPr>
            <p:cNvPr id="17" name="直角三角形 16">
              <a:extLst>
                <a:ext uri="{FF2B5EF4-FFF2-40B4-BE49-F238E27FC236}">
                  <a16:creationId xmlns:a16="http://schemas.microsoft.com/office/drawing/2014/main" id="{42B6AADA-7C62-7C19-1A7D-FC86D8A5D97F}"/>
                </a:ext>
              </a:extLst>
            </p:cNvPr>
            <p:cNvSpPr/>
            <p:nvPr/>
          </p:nvSpPr>
          <p:spPr>
            <a:xfrm flipH="1">
              <a:off x="10158153" y="1544178"/>
              <a:ext cx="147442" cy="135091"/>
            </a:xfrm>
            <a:prstGeom prst="rtTriangle">
              <a:avLst/>
            </a:prstGeom>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流程图: 离页连接符 17">
              <a:extLst>
                <a:ext uri="{FF2B5EF4-FFF2-40B4-BE49-F238E27FC236}">
                  <a16:creationId xmlns:a16="http://schemas.microsoft.com/office/drawing/2014/main" id="{C321CDAD-0DE1-41ED-77A9-0354B0C0E1AE}"/>
                </a:ext>
              </a:extLst>
            </p:cNvPr>
            <p:cNvSpPr/>
            <p:nvPr/>
          </p:nvSpPr>
          <p:spPr>
            <a:xfrm>
              <a:off x="10311829" y="1545326"/>
              <a:ext cx="719191" cy="595312"/>
            </a:xfrm>
            <a:prstGeom prst="flowChartOffpageConnector">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优势</a:t>
              </a:r>
            </a:p>
          </p:txBody>
        </p:sp>
      </p:grpSp>
    </p:spTree>
    <p:extLst>
      <p:ext uri="{BB962C8B-B14F-4D97-AF65-F5344CB8AC3E}">
        <p14:creationId xmlns:p14="http://schemas.microsoft.com/office/powerpoint/2010/main" val="2241533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5B98E181-EAC5-F1CF-B325-07A8CCFFB5FF}"/>
              </a:ext>
            </a:extLst>
          </p:cNvPr>
          <p:cNvSpPr/>
          <p:nvPr>
            <p:custDataLst>
              <p:tags r:id="rId1"/>
            </p:custDataLst>
          </p:nvPr>
        </p:nvSpPr>
        <p:spPr>
          <a:xfrm>
            <a:off x="1948110" y="-237453"/>
            <a:ext cx="8191597" cy="7782852"/>
          </a:xfrm>
          <a:prstGeom prst="ellipse">
            <a:avLst/>
          </a:prstGeom>
          <a:gradFill flip="none" rotWithShape="1">
            <a:gsLst>
              <a:gs pos="85000">
                <a:schemeClr val="bg1">
                  <a:alpha val="0"/>
                </a:schemeClr>
              </a:gs>
              <a:gs pos="98000">
                <a:schemeClr val="bg1"/>
              </a:gs>
            </a:gsLst>
            <a:path path="rect">
              <a:fillToRect l="50000" t="50000" r="50000" b="50000"/>
            </a:path>
            <a:tileRect/>
          </a:gradFill>
          <a:ln w="6350">
            <a:gradFill flip="none" rotWithShape="1">
              <a:gsLst>
                <a:gs pos="0">
                  <a:schemeClr val="accent2">
                    <a:alpha val="0"/>
                  </a:schemeClr>
                </a:gs>
                <a:gs pos="50000">
                  <a:schemeClr val="accent2"/>
                </a:gs>
                <a:gs pos="100000">
                  <a:schemeClr val="accent2">
                    <a:alpha val="0"/>
                  </a:schemeClr>
                </a:gs>
              </a:gsLst>
              <a:lin ang="6600000" scaled="0"/>
              <a:tileRect/>
            </a:gradFill>
          </a:ln>
          <a:effectLst>
            <a:outerShdw blurRad="190500" sx="102000" sy="102000" algn="ctr" rotWithShape="0">
              <a:srgbClr val="F75E11">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p>
        </p:txBody>
      </p:sp>
      <p:sp>
        <p:nvSpPr>
          <p:cNvPr id="2" name="内容占位符 1">
            <a:extLst>
              <a:ext uri="{FF2B5EF4-FFF2-40B4-BE49-F238E27FC236}">
                <a16:creationId xmlns:a16="http://schemas.microsoft.com/office/drawing/2014/main" id="{9184CC64-9FFB-080A-954A-32FD7BB0B304}"/>
              </a:ext>
            </a:extLst>
          </p:cNvPr>
          <p:cNvSpPr>
            <a:spLocks noGrp="1"/>
          </p:cNvSpPr>
          <p:nvPr>
            <p:ph sz="quarter" idx="13"/>
          </p:nvPr>
        </p:nvSpPr>
        <p:spPr/>
        <p:txBody>
          <a:bodyPr/>
          <a:lstStyle/>
          <a:p>
            <a:r>
              <a:rPr lang="zh-CN" altLang="en-US" dirty="0"/>
              <a:t>取得成绩</a:t>
            </a:r>
          </a:p>
        </p:txBody>
      </p:sp>
      <p:grpSp>
        <p:nvGrpSpPr>
          <p:cNvPr id="5" name="组合 4">
            <a:extLst>
              <a:ext uri="{FF2B5EF4-FFF2-40B4-BE49-F238E27FC236}">
                <a16:creationId xmlns:a16="http://schemas.microsoft.com/office/drawing/2014/main" id="{CA1201FC-4219-54A9-A255-3DF2D85581DC}"/>
              </a:ext>
            </a:extLst>
          </p:cNvPr>
          <p:cNvGrpSpPr/>
          <p:nvPr/>
        </p:nvGrpSpPr>
        <p:grpSpPr>
          <a:xfrm>
            <a:off x="3668589" y="1261837"/>
            <a:ext cx="4854822" cy="4854822"/>
            <a:chOff x="1417427" y="2724287"/>
            <a:chExt cx="1455822" cy="1455822"/>
          </a:xfrm>
        </p:grpSpPr>
        <p:sp>
          <p:nvSpPr>
            <p:cNvPr id="8" name="椭圆 7">
              <a:extLst>
                <a:ext uri="{FF2B5EF4-FFF2-40B4-BE49-F238E27FC236}">
                  <a16:creationId xmlns:a16="http://schemas.microsoft.com/office/drawing/2014/main" id="{A9FEA0BD-C081-65E3-D1CA-6BEA91D956E4}"/>
                </a:ext>
              </a:extLst>
            </p:cNvPr>
            <p:cNvSpPr/>
            <p:nvPr>
              <p:custDataLst>
                <p:tags r:id="rId11"/>
              </p:custDataLst>
            </p:nvPr>
          </p:nvSpPr>
          <p:spPr>
            <a:xfrm>
              <a:off x="1540476" y="2847337"/>
              <a:ext cx="1209721" cy="1209721"/>
            </a:xfrm>
            <a:prstGeom prst="ellipse">
              <a:avLst/>
            </a:prstGeom>
            <a:gradFill>
              <a:gsLst>
                <a:gs pos="0">
                  <a:srgbClr val="FEFFFF">
                    <a:alpha val="40000"/>
                  </a:srgbClr>
                </a:gs>
                <a:gs pos="45000">
                  <a:srgbClr val="FEFFFF">
                    <a:alpha val="38000"/>
                  </a:srgbClr>
                </a:gs>
                <a:gs pos="99000">
                  <a:srgbClr val="FEFFFF">
                    <a:alpha val="15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304800" sx="102000" sy="102000" algn="ctr" rotWithShape="0">
                <a:schemeClr val="lt1">
                  <a:alpha val="70000"/>
                </a:schemeClr>
              </a:outerShdw>
            </a:effectLst>
            <a:scene3d>
              <a:camera prst="orthographicFront"/>
              <a:lightRig rig="threePt" dir="t"/>
            </a:scene3d>
            <a:sp3d extrusionH="50800"/>
          </p:spPr>
          <p:txBody>
            <a:bodyPr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outerShdw blurRad="63500" dist="36830" dir="2700000" sx="0" sy="0" rotWithShape="0">
                    <a:schemeClr val="accent1">
                      <a:lumMod val="75000"/>
                    </a:schemeClr>
                  </a:outerShdw>
                </a:effectLst>
                <a:uLnTx/>
                <a:uFillTx/>
                <a:latin typeface="微软雅黑" panose="020B0503020204020204" charset="-122"/>
                <a:ea typeface="微软雅黑" panose="020B0503020204020204" charset="-122"/>
                <a:cs typeface="+mn-cs"/>
              </a:endParaRPr>
            </a:p>
          </p:txBody>
        </p:sp>
        <p:sp>
          <p:nvSpPr>
            <p:cNvPr id="9" name="椭圆 8">
              <a:extLst>
                <a:ext uri="{FF2B5EF4-FFF2-40B4-BE49-F238E27FC236}">
                  <a16:creationId xmlns:a16="http://schemas.microsoft.com/office/drawing/2014/main" id="{B4F9286C-4A26-B9FF-6482-FD476C7D4A67}"/>
                </a:ext>
              </a:extLst>
            </p:cNvPr>
            <p:cNvSpPr/>
            <p:nvPr>
              <p:custDataLst>
                <p:tags r:id="rId12"/>
              </p:custDataLst>
            </p:nvPr>
          </p:nvSpPr>
          <p:spPr>
            <a:xfrm>
              <a:off x="1417427" y="2724287"/>
              <a:ext cx="1455822" cy="1455822"/>
            </a:xfrm>
            <a:prstGeom prst="ellipse">
              <a:avLst/>
            </a:prstGeom>
            <a:gradFill flip="none" rotWithShape="1">
              <a:gsLst>
                <a:gs pos="25000">
                  <a:schemeClr val="tx2"/>
                </a:gs>
                <a:gs pos="100000">
                  <a:schemeClr val="accent1"/>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spAutoFit/>
            </a:bodyPr>
            <a:lstStyle/>
            <a:p>
              <a:pPr algn="just"/>
              <a:endParaRPr lang="zh-CN" altLang="en-US" sz="1600" b="1" dirty="0">
                <a:solidFill>
                  <a:srgbClr val="FFFFFF"/>
                </a:solidFill>
                <a:effectLst>
                  <a:outerShdw blurRad="63500" dist="36830" dir="2700000" sx="0" sy="0" rotWithShape="0">
                    <a:schemeClr val="accent1">
                      <a:lumMod val="75000"/>
                    </a:schemeClr>
                  </a:outerShdw>
                </a:effectLst>
                <a:latin typeface="+mj-ea"/>
                <a:ea typeface="+mj-ea"/>
              </a:endParaRPr>
            </a:p>
          </p:txBody>
        </p:sp>
      </p:grpSp>
      <p:grpSp>
        <p:nvGrpSpPr>
          <p:cNvPr id="26" name="组合 25">
            <a:extLst>
              <a:ext uri="{FF2B5EF4-FFF2-40B4-BE49-F238E27FC236}">
                <a16:creationId xmlns:a16="http://schemas.microsoft.com/office/drawing/2014/main" id="{A62911DB-1539-355D-5DEC-770631DDE607}"/>
              </a:ext>
            </a:extLst>
          </p:cNvPr>
          <p:cNvGrpSpPr/>
          <p:nvPr/>
        </p:nvGrpSpPr>
        <p:grpSpPr>
          <a:xfrm>
            <a:off x="3378835" y="1151687"/>
            <a:ext cx="5312228" cy="5047158"/>
            <a:chOff x="1417427" y="2724286"/>
            <a:chExt cx="1455822" cy="1455821"/>
          </a:xfrm>
        </p:grpSpPr>
        <p:sp>
          <p:nvSpPr>
            <p:cNvPr id="27" name="椭圆 26">
              <a:extLst>
                <a:ext uri="{FF2B5EF4-FFF2-40B4-BE49-F238E27FC236}">
                  <a16:creationId xmlns:a16="http://schemas.microsoft.com/office/drawing/2014/main" id="{7C03199D-9C58-B47D-7A46-27F93BA10534}"/>
                </a:ext>
              </a:extLst>
            </p:cNvPr>
            <p:cNvSpPr/>
            <p:nvPr>
              <p:custDataLst>
                <p:tags r:id="rId9"/>
              </p:custDataLst>
            </p:nvPr>
          </p:nvSpPr>
          <p:spPr>
            <a:xfrm>
              <a:off x="1540476" y="2847336"/>
              <a:ext cx="1209721" cy="1209721"/>
            </a:xfrm>
            <a:prstGeom prst="ellipse">
              <a:avLst/>
            </a:prstGeom>
            <a:gradFill flip="none" rotWithShape="1">
              <a:gsLst>
                <a:gs pos="85000">
                  <a:schemeClr val="bg1">
                    <a:alpha val="0"/>
                  </a:schemeClr>
                </a:gs>
                <a:gs pos="98000">
                  <a:schemeClr val="bg1"/>
                </a:gs>
              </a:gsLst>
              <a:path path="rect">
                <a:fillToRect l="50000" t="50000" r="50000" b="50000"/>
              </a:path>
              <a:tileRect/>
            </a:gradFill>
            <a:ln w="6350">
              <a:gradFill flip="none" rotWithShape="1">
                <a:gsLst>
                  <a:gs pos="0">
                    <a:schemeClr val="accent2">
                      <a:alpha val="0"/>
                    </a:schemeClr>
                  </a:gs>
                  <a:gs pos="50000">
                    <a:schemeClr val="accent2"/>
                  </a:gs>
                  <a:gs pos="100000">
                    <a:schemeClr val="accent2">
                      <a:alpha val="0"/>
                    </a:schemeClr>
                  </a:gs>
                </a:gsLst>
                <a:lin ang="6600000" scaled="0"/>
                <a:tileRect/>
              </a:gradFill>
            </a:ln>
            <a:effectLst>
              <a:outerShdw blurRad="190500" sx="102000" sy="102000" algn="ctr" rotWithShape="0">
                <a:srgbClr val="F75E11">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endParaRPr>
            </a:p>
          </p:txBody>
        </p:sp>
        <p:sp>
          <p:nvSpPr>
            <p:cNvPr id="28" name="椭圆 27">
              <a:extLst>
                <a:ext uri="{FF2B5EF4-FFF2-40B4-BE49-F238E27FC236}">
                  <a16:creationId xmlns:a16="http://schemas.microsoft.com/office/drawing/2014/main" id="{04702D71-8FA2-F29A-7C46-78F2CDEA1366}"/>
                </a:ext>
              </a:extLst>
            </p:cNvPr>
            <p:cNvSpPr/>
            <p:nvPr>
              <p:custDataLst>
                <p:tags r:id="rId10"/>
              </p:custDataLst>
            </p:nvPr>
          </p:nvSpPr>
          <p:spPr>
            <a:xfrm>
              <a:off x="1417427" y="2724286"/>
              <a:ext cx="1455822" cy="1455821"/>
            </a:xfrm>
            <a:prstGeom prst="ellipse">
              <a:avLst/>
            </a:prstGeom>
            <a:gradFill flip="none" rotWithShape="1">
              <a:gsLst>
                <a:gs pos="85000">
                  <a:schemeClr val="bg1">
                    <a:alpha val="0"/>
                  </a:schemeClr>
                </a:gs>
                <a:gs pos="98000">
                  <a:schemeClr val="bg1"/>
                </a:gs>
              </a:gsLst>
              <a:path path="rect">
                <a:fillToRect l="50000" t="50000" r="50000" b="50000"/>
              </a:path>
              <a:tileRect/>
            </a:gradFill>
            <a:ln w="6350">
              <a:gradFill flip="none" rotWithShape="1">
                <a:gsLst>
                  <a:gs pos="0">
                    <a:schemeClr val="accent2">
                      <a:alpha val="0"/>
                    </a:schemeClr>
                  </a:gs>
                  <a:gs pos="50000">
                    <a:schemeClr val="accent2"/>
                  </a:gs>
                  <a:gs pos="100000">
                    <a:schemeClr val="accent2">
                      <a:alpha val="0"/>
                    </a:schemeClr>
                  </a:gs>
                </a:gsLst>
                <a:lin ang="6600000" scaled="0"/>
                <a:tileRect/>
              </a:gradFill>
            </a:ln>
            <a:effectLst>
              <a:outerShdw blurRad="190500" sx="102000" sy="102000" algn="ctr" rotWithShape="0">
                <a:srgbClr val="F75E11">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p>
          </p:txBody>
        </p:sp>
      </p:grpSp>
      <p:sp>
        <p:nvSpPr>
          <p:cNvPr id="29" name="文本框 28">
            <a:extLst>
              <a:ext uri="{FF2B5EF4-FFF2-40B4-BE49-F238E27FC236}">
                <a16:creationId xmlns:a16="http://schemas.microsoft.com/office/drawing/2014/main" id="{18098C02-A606-720A-672E-174182D994A8}"/>
              </a:ext>
            </a:extLst>
          </p:cNvPr>
          <p:cNvSpPr txBox="1"/>
          <p:nvPr>
            <p:custDataLst>
              <p:tags r:id="rId2"/>
            </p:custDataLst>
          </p:nvPr>
        </p:nvSpPr>
        <p:spPr>
          <a:xfrm>
            <a:off x="4760201" y="3042586"/>
            <a:ext cx="2636811" cy="1354217"/>
          </a:xfrm>
          <a:prstGeom prst="rect">
            <a:avLst/>
          </a:prstGeom>
          <a:noFill/>
        </p:spPr>
        <p:txBody>
          <a:bodyPr wrap="square" lIns="0" tIns="0" rIns="0" bIns="0" rtlCol="0">
            <a:noAutofit/>
          </a:bodyPr>
          <a:lstStyle/>
          <a:p>
            <a:pPr algn="ctr" fontAlgn="base">
              <a:spcBef>
                <a:spcPct val="0"/>
              </a:spcBef>
              <a:spcAft>
                <a:spcPct val="0"/>
              </a:spcAft>
              <a:defRPr/>
            </a:pPr>
            <a:r>
              <a:rPr lang="zh-CN" altLang="en-US" sz="8800" b="1" dirty="0">
                <a:solidFill>
                  <a:schemeClr val="bg1"/>
                </a:solidFill>
                <a:latin typeface="+mj-ea"/>
                <a:ea typeface="+mj-ea"/>
              </a:rPr>
              <a:t>收益</a:t>
            </a:r>
          </a:p>
        </p:txBody>
      </p:sp>
      <p:sp>
        <p:nvSpPr>
          <p:cNvPr id="30" name="圆角矩形 179">
            <a:extLst>
              <a:ext uri="{FF2B5EF4-FFF2-40B4-BE49-F238E27FC236}">
                <a16:creationId xmlns:a16="http://schemas.microsoft.com/office/drawing/2014/main" id="{2BCE6DEB-3FF2-AC4C-7C39-1D139F4EAC85}"/>
              </a:ext>
            </a:extLst>
          </p:cNvPr>
          <p:cNvSpPr/>
          <p:nvPr>
            <p:custDataLst>
              <p:tags r:id="rId3"/>
            </p:custDataLst>
          </p:nvPr>
        </p:nvSpPr>
        <p:spPr>
          <a:xfrm flipH="1">
            <a:off x="9067179" y="1572650"/>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
        <p:nvSpPr>
          <p:cNvPr id="4" name="圆角矩形 179">
            <a:extLst>
              <a:ext uri="{FF2B5EF4-FFF2-40B4-BE49-F238E27FC236}">
                <a16:creationId xmlns:a16="http://schemas.microsoft.com/office/drawing/2014/main" id="{67A348AD-3D86-72E2-633C-07FA3259F930}"/>
              </a:ext>
            </a:extLst>
          </p:cNvPr>
          <p:cNvSpPr/>
          <p:nvPr>
            <p:custDataLst>
              <p:tags r:id="rId4"/>
            </p:custDataLst>
          </p:nvPr>
        </p:nvSpPr>
        <p:spPr>
          <a:xfrm flipH="1">
            <a:off x="9678713" y="3903946"/>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
        <p:nvSpPr>
          <p:cNvPr id="6" name="圆角矩形 179">
            <a:extLst>
              <a:ext uri="{FF2B5EF4-FFF2-40B4-BE49-F238E27FC236}">
                <a16:creationId xmlns:a16="http://schemas.microsoft.com/office/drawing/2014/main" id="{8D232A41-8E7E-1E49-8BEA-F9453167B5C5}"/>
              </a:ext>
            </a:extLst>
          </p:cNvPr>
          <p:cNvSpPr/>
          <p:nvPr>
            <p:custDataLst>
              <p:tags r:id="rId5"/>
            </p:custDataLst>
          </p:nvPr>
        </p:nvSpPr>
        <p:spPr>
          <a:xfrm flipH="1">
            <a:off x="8691063" y="5916955"/>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
        <p:nvSpPr>
          <p:cNvPr id="7" name="圆角矩形 179">
            <a:extLst>
              <a:ext uri="{FF2B5EF4-FFF2-40B4-BE49-F238E27FC236}">
                <a16:creationId xmlns:a16="http://schemas.microsoft.com/office/drawing/2014/main" id="{E2C4CD63-2E74-62A2-7B4F-F3E3A2A0615F}"/>
              </a:ext>
            </a:extLst>
          </p:cNvPr>
          <p:cNvSpPr/>
          <p:nvPr>
            <p:custDataLst>
              <p:tags r:id="rId6"/>
            </p:custDataLst>
          </p:nvPr>
        </p:nvSpPr>
        <p:spPr>
          <a:xfrm>
            <a:off x="1486784" y="1572650"/>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
        <p:nvSpPr>
          <p:cNvPr id="10" name="圆角矩形 179">
            <a:extLst>
              <a:ext uri="{FF2B5EF4-FFF2-40B4-BE49-F238E27FC236}">
                <a16:creationId xmlns:a16="http://schemas.microsoft.com/office/drawing/2014/main" id="{4CCB746B-658D-3327-B95F-71ECD11D4798}"/>
              </a:ext>
            </a:extLst>
          </p:cNvPr>
          <p:cNvSpPr/>
          <p:nvPr>
            <p:custDataLst>
              <p:tags r:id="rId7"/>
            </p:custDataLst>
          </p:nvPr>
        </p:nvSpPr>
        <p:spPr>
          <a:xfrm>
            <a:off x="825295" y="3903946"/>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
        <p:nvSpPr>
          <p:cNvPr id="11" name="圆角矩形 179">
            <a:extLst>
              <a:ext uri="{FF2B5EF4-FFF2-40B4-BE49-F238E27FC236}">
                <a16:creationId xmlns:a16="http://schemas.microsoft.com/office/drawing/2014/main" id="{995317C2-05D9-C6A7-2FD9-457A7E6A8703}"/>
              </a:ext>
            </a:extLst>
          </p:cNvPr>
          <p:cNvSpPr/>
          <p:nvPr>
            <p:custDataLst>
              <p:tags r:id="rId8"/>
            </p:custDataLst>
          </p:nvPr>
        </p:nvSpPr>
        <p:spPr>
          <a:xfrm>
            <a:off x="1560771" y="5916954"/>
            <a:ext cx="1638037" cy="521193"/>
          </a:xfrm>
          <a:prstGeom prst="roundRect">
            <a:avLst>
              <a:gd name="adj" fmla="val 50000"/>
            </a:avLst>
          </a:prstGeom>
          <a:gradFill flip="none" rotWithShape="1">
            <a:gsLst>
              <a:gs pos="25000">
                <a:schemeClr val="accent2">
                  <a:alpha val="39000"/>
                </a:schemeClr>
              </a:gs>
              <a:gs pos="74000">
                <a:schemeClr val="accent2"/>
              </a:gs>
            </a:gsLst>
            <a:lin ang="2700000" scaled="0"/>
          </a:gradFill>
          <a:ln>
            <a:noFill/>
          </a:ln>
          <a:effectLst>
            <a:outerShdw blurRad="190500" dist="50800" dir="2700000" algn="tl"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algn="just"/>
            <a:r>
              <a:rPr lang="zh-CN" altLang="en-US" sz="2000" b="1" dirty="0">
                <a:solidFill>
                  <a:srgbClr val="FFFFFF"/>
                </a:solidFill>
                <a:latin typeface="+mj-ea"/>
                <a:ea typeface="+mj-ea"/>
              </a:rPr>
              <a:t>正文</a:t>
            </a:r>
          </a:p>
        </p:txBody>
      </p:sp>
    </p:spTree>
    <p:extLst>
      <p:ext uri="{BB962C8B-B14F-4D97-AF65-F5344CB8AC3E}">
        <p14:creationId xmlns:p14="http://schemas.microsoft.com/office/powerpoint/2010/main" val="2072138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062EF9A-C934-A8A1-AAD0-9B9A3A6B33B8}"/>
              </a:ext>
            </a:extLst>
          </p:cNvPr>
          <p:cNvSpPr txBox="1"/>
          <p:nvPr/>
        </p:nvSpPr>
        <p:spPr>
          <a:xfrm>
            <a:off x="775444" y="1139371"/>
            <a:ext cx="3694956" cy="2400657"/>
          </a:xfrm>
          <a:prstGeom prst="rect">
            <a:avLst/>
          </a:prstGeom>
          <a:noFill/>
        </p:spPr>
        <p:txBody>
          <a:bodyPr wrap="square" rtlCol="0">
            <a:noAutofit/>
          </a:bodyPr>
          <a:lstStyle/>
          <a:p>
            <a:pPr algn="ctr"/>
            <a:r>
              <a:rPr lang="en-US" altLang="zh-CN" sz="15000" dirty="0">
                <a:ln w="28575">
                  <a:solidFill>
                    <a:schemeClr val="bg1"/>
                  </a:solidFill>
                </a:ln>
                <a:noFill/>
                <a:latin typeface="+mj-lt"/>
              </a:rPr>
              <a:t>03</a:t>
            </a:r>
            <a:endParaRPr lang="zh-CN" altLang="en-US" sz="15000" dirty="0">
              <a:ln w="28575">
                <a:solidFill>
                  <a:schemeClr val="bg1"/>
                </a:solidFill>
              </a:ln>
              <a:noFill/>
              <a:latin typeface="+mj-lt"/>
            </a:endParaRPr>
          </a:p>
        </p:txBody>
      </p:sp>
      <p:sp>
        <p:nvSpPr>
          <p:cNvPr id="3" name="文本框 2">
            <a:extLst>
              <a:ext uri="{FF2B5EF4-FFF2-40B4-BE49-F238E27FC236}">
                <a16:creationId xmlns:a16="http://schemas.microsoft.com/office/drawing/2014/main" id="{906DC144-9777-9D27-5ACB-D82FB8FC1EEC}"/>
              </a:ext>
            </a:extLst>
          </p:cNvPr>
          <p:cNvSpPr txBox="1"/>
          <p:nvPr>
            <p:custDataLst>
              <p:tags r:id="rId1"/>
            </p:custDataLst>
          </p:nvPr>
        </p:nvSpPr>
        <p:spPr>
          <a:xfrm>
            <a:off x="1083639" y="3755268"/>
            <a:ext cx="5389732" cy="1354217"/>
          </a:xfrm>
          <a:prstGeom prst="rect">
            <a:avLst/>
          </a:prstGeom>
          <a:noFill/>
        </p:spPr>
        <p:txBody>
          <a:bodyPr wrap="square" lIns="0" tIns="0" rIns="0" bIns="0" rtlCol="0">
            <a:noAutofit/>
          </a:bodyPr>
          <a:lstStyle>
            <a:defPPr>
              <a:defRPr lang="zh-CN"/>
            </a:defPPr>
            <a:lvl1pPr algn="ctr" fontAlgn="base">
              <a:spcBef>
                <a:spcPct val="0"/>
              </a:spcBef>
              <a:spcAft>
                <a:spcPct val="0"/>
              </a:spcAft>
              <a:defRPr sz="8800" b="1">
                <a:gradFill>
                  <a:gsLst>
                    <a:gs pos="0">
                      <a:schemeClr val="accent1"/>
                    </a:gs>
                    <a:gs pos="100000">
                      <a:schemeClr val="accent1">
                        <a:alpha val="56000"/>
                      </a:schemeClr>
                    </a:gs>
                  </a:gsLst>
                  <a:lin ang="5400000" scaled="0"/>
                </a:gradFill>
                <a:latin typeface="+mj-ea"/>
                <a:ea typeface="+mj-ea"/>
              </a:defRPr>
            </a:lvl1pPr>
          </a:lstStyle>
          <a:p>
            <a:r>
              <a:rPr lang="zh-CN" altLang="en-US" dirty="0"/>
              <a:t>未来计划</a:t>
            </a:r>
          </a:p>
        </p:txBody>
      </p:sp>
    </p:spTree>
    <p:extLst>
      <p:ext uri="{BB962C8B-B14F-4D97-AF65-F5344CB8AC3E}">
        <p14:creationId xmlns:p14="http://schemas.microsoft.com/office/powerpoint/2010/main" val="3567797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FILL_FORE_SCHEMECOLOR_INDEX_BRIGHTNESS" val="0"/>
  <p:tag name="KSO_WM_UNIT_TEXT_FILL_FORE_SCHEMECOLOR_INDEX" val="14"/>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14.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15.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5"/>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FILL_FORE_SCHEMECOLOR_INDEX_BRIGHTNESS" val="0"/>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FILL_FORE_SCHEMECOLOR_INDEX_BRIGHTNESS" val="0"/>
  <p:tag name="KSO_WM_UNIT_TEXT_FILL_FORE_SCHEMECOLOR_INDEX" val="14"/>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85"/>
  <p:tag name="KSO_WM_UNIT_FILL_FORE_SCHEMECOLOR_INDEX_1_TRANS" val="1"/>
  <p:tag name="KSO_WM_UNIT_FILL_FORE_SCHEMECOLOR_INDEX_2_BRIGHTNESS" val="0"/>
  <p:tag name="KSO_WM_UNIT_FILL_FORE_SCHEMECOLOR_INDEX_2" val="14"/>
  <p:tag name="KSO_WM_UNIT_FILL_FORE_SCHEMECOLOR_INDEX_2_POS" val="0.98"/>
  <p:tag name="KSO_WM_UNIT_FILL_FORE_SCHEMECOLOR_INDEX_2_TRANS" val="0"/>
  <p:tag name="KSO_WM_UNIT_FILL_GRADIENT_TYPE" val="3"/>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85"/>
  <p:tag name="KSO_WM_UNIT_FILL_FORE_SCHEMECOLOR_INDEX_1_TRANS" val="1"/>
  <p:tag name="KSO_WM_UNIT_FILL_FORE_SCHEMECOLOR_INDEX_2_BRIGHTNESS" val="0"/>
  <p:tag name="KSO_WM_UNIT_FILL_FORE_SCHEMECOLOR_INDEX_2" val="14"/>
  <p:tag name="KSO_WM_UNIT_FILL_FORE_SCHEMECOLOR_INDEX_2_POS" val="0.98"/>
  <p:tag name="KSO_WM_UNIT_FILL_FORE_SCHEMECOLOR_INDEX_2_TRANS" val="0"/>
  <p:tag name="KSO_WM_UNIT_FILL_GRADIENT_TYPE" val="3"/>
  <p:tag name="KSO_WM_UNIT_FILL_GRADIENT_ANGLE" val="0"/>
  <p:tag name="KSO_WM_UNIT_FILL_GRADIENT_DIRECTION" val="10"/>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 name="KSO_WM_UNIT_TEXT_SHADOW_SCHEMECOLOR_INDEX_BRIGHTNESS" val="-0.25"/>
  <p:tag name="KSO_WM_UNIT_TEXT_SHADOW_SCHEMECOLOR_INDEX" val="5"/>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FILL_FORE_SCHEMECOLOR_INDEX_BRIGHTNESS" val="0"/>
  <p:tag name="KSO_WM_UNIT_TEXT_FILL_FORE_SCHEMECOLOR_INDEX" val="14"/>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SHADOW_SCHEMECOLOR_INDEX_BRIGHTNESS" val="-0.25"/>
  <p:tag name="KSO_WM_UNIT_TEXT_SHADOW_SCHEMECOLOR_INDEX" val="5"/>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 name="KSO_WM_UNIT_TEXT_SHADOW_SCHEMECOLOR_INDEX_BRIGHTNESS" val="-0.25"/>
  <p:tag name="KSO_WM_UNIT_TEXT_SHADOW_SCHEMECOLOR_INDEX" val="5"/>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 name="KSO_WM_UNIT_TEXT_SHADOW_SCHEMECOLOR_INDEX_BRIGHTNESS" val="-0.25"/>
  <p:tag name="KSO_WM_UNIT_TEXT_SHADOW_SCHEMECOLOR_INDEX" val="5"/>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 name="KSO_WM_UNIT_TEXT_SHADOW_SCHEMECOLOR_INDEX_BRIGHTNESS" val="-0.25"/>
  <p:tag name="KSO_WM_UNIT_TEXT_SHADOW_SCHEMECOLOR_INDEX" val="5"/>
</p:tagLst>
</file>

<file path=ppt/tags/tag37.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38.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3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Lst>
</file>

<file path=ppt/tags/tag40.xml><?xml version="1.0" encoding="utf-8"?>
<p:tagLst xmlns:a="http://schemas.openxmlformats.org/drawingml/2006/main" xmlns:r="http://schemas.openxmlformats.org/officeDocument/2006/relationships" xmlns:p="http://schemas.openxmlformats.org/presentationml/2006/main">
  <p:tag name="KSO_WM_UNIT_TEXT_FILL_FORE_SCHEMECOLOR_INDEX_1_BRIGHTNESS" val="0"/>
  <p:tag name="KSO_WM_UNIT_TEXT_FILL_FORE_SCHEMECOLOR_INDEX_1" val="5"/>
  <p:tag name="KSO_WM_UNIT_TEXT_FILL_FORE_SCHEMECOLOR_INDEX_1_POS" val="0"/>
  <p:tag name="KSO_WM_UNIT_TEXT_FILL_FORE_SCHEMECOLOR_INDEX_1_TRANS" val="0"/>
  <p:tag name="KSO_WM_UNIT_TEXT_FILL_FORE_SCHEMECOLOR_INDEX_2_BRIGHTNESS" val="0"/>
  <p:tag name="KSO_WM_UNIT_TEXT_FILL_FORE_SCHEMECOLOR_INDEX_2" val="5"/>
  <p:tag name="KSO_WM_UNIT_TEXT_FILL_FORE_SCHEMECOLOR_INDEX_2_POS" val="1"/>
  <p:tag name="KSO_WM_UNIT_TEXT_FILL_FORE_SCHEMECOLOR_INDEX_2_TRANS" val="0.44"/>
  <p:tag name="KSO_WM_UNIT_TEXT_FILL_GRADIENT_TYPE" val="0"/>
  <p:tag name="KSO_WM_UNIT_TEXT_FILL_GRADIENT_ANGLE" val="90"/>
  <p:tag name="KSO_WM_UNIT_TEXT_FILL_GRADIENT_DIRECTION" val="1"/>
  <p:tag name="KSO_WM_UNIT_TEXT_FILL_TYPE" val="3"/>
</p:tagLst>
</file>

<file path=ppt/tags/tag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6"/>
  <p:tag name="KSO_WM_UNIT_FILL_FORE_SCHEMECOLOR_INDEX_2_BRIGHTNESS" val="0"/>
  <p:tag name="KSO_WM_UNIT_FILL_FORE_SCHEMECOLOR_INDEX_2" val="14"/>
  <p:tag name="KSO_WM_UNIT_FILL_FORE_SCHEMECOLOR_INDEX_2_POS" val="0.45"/>
  <p:tag name="KSO_WM_UNIT_FILL_FORE_SCHEMECOLOR_INDEX_2_TRANS" val="0.62"/>
  <p:tag name="KSO_WM_UNIT_FILL_FORE_SCHEMECOLOR_INDEX_3_BRIGHTNESS" val="0"/>
  <p:tag name="KSO_WM_UNIT_FILL_FORE_SCHEMECOLOR_INDEX_3" val="14"/>
  <p:tag name="KSO_WM_UNIT_FILL_FORE_SCHEMECOLOR_INDEX_3_POS" val="0.99"/>
  <p:tag name="KSO_WM_UNIT_FILL_FORE_SCHEMECOLOR_INDEX_3_TRANS" val="0.85"/>
  <p:tag name="KSO_WM_UNIT_FILL_GRADIENT_TYPE" val="0"/>
  <p:tag name="KSO_WM_UNIT_FILL_GRADIENT_ANGLE" val="0"/>
  <p:tag name="KSO_WM_UNIT_FILL_GRADIENT_DIRECTION" val="3"/>
  <p:tag name="KSO_WM_UNIT_FILL_TYPE" val="3"/>
  <p:tag name="KSO_WM_UNIT_SHADOW_SCHEMECOLOR_INDEX_BRIGHTNESS" val="-0.05"/>
  <p:tag name="KSO_WM_UNIT_SHADOW_SCHEMECOLOR_INDEX" val="14"/>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15"/>
  <p:tag name="KSO_WM_UNIT_FILL_FORE_SCHEMECOLOR_INDEX_1" val="6"/>
  <p:tag name="KSO_WM_UNIT_FILL_FORE_SCHEMECOLOR_INDEX_1_POS" val="0.25"/>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SHADOW_SCHEMECOLOR_INDEX_BRIGHTNESS" val="-0.25"/>
  <p:tag name="KSO_WM_UNIT_SHADOW_SCHEMECOLOR_INDEX" val="5"/>
</p:tagLst>
</file>

<file path=ppt/theme/theme1.xml><?xml version="1.0" encoding="utf-8"?>
<a:theme xmlns:a="http://schemas.openxmlformats.org/drawingml/2006/main" name="Office 主题​​">
  <a:themeElements>
    <a:clrScheme name="温柔粉">
      <a:dk1>
        <a:srgbClr val="000000"/>
      </a:dk1>
      <a:lt1>
        <a:srgbClr val="FEFFFF"/>
      </a:lt1>
      <a:dk2>
        <a:srgbClr val="BF7E88"/>
      </a:dk2>
      <a:lt2>
        <a:srgbClr val="ECDFE1"/>
      </a:lt2>
      <a:accent1>
        <a:srgbClr val="BA5969"/>
      </a:accent1>
      <a:accent2>
        <a:srgbClr val="9E4E5B"/>
      </a:accent2>
      <a:accent3>
        <a:srgbClr val="9A7F63"/>
      </a:accent3>
      <a:accent4>
        <a:srgbClr val="8A9360"/>
      </a:accent4>
      <a:accent5>
        <a:srgbClr val="7AA65D"/>
      </a:accent5>
      <a:accent6>
        <a:srgbClr val="6ABA5A"/>
      </a:accent6>
      <a:hlink>
        <a:srgbClr val="5FCBFB"/>
      </a:hlink>
      <a:folHlink>
        <a:srgbClr val="B759BC"/>
      </a:folHlink>
    </a:clrScheme>
    <a:fontScheme name="自定义 6">
      <a:majorFont>
        <a:latin typeface="Arial Black"/>
        <a:ea typeface="思源黑体 CN Bold"/>
        <a:cs typeface=""/>
      </a:majorFont>
      <a:minorFont>
        <a:latin typeface="Arial"/>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538</Words>
  <Application>Microsoft Office PowerPoint</Application>
  <PresentationFormat>宽屏</PresentationFormat>
  <Paragraphs>66</Paragraphs>
  <Slides>13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OPPOSans H</vt:lpstr>
      <vt:lpstr>阿里巴巴普惠体 B</vt:lpstr>
      <vt:lpstr>等线</vt:lpstr>
      <vt:lpstr>汉仪雅酷黑 45W</vt:lpstr>
      <vt:lpstr>思源黑体 CN Bold</vt:lpstr>
      <vt:lpstr>思源黑体 CN Light</vt:lpstr>
      <vt:lpstr>微软雅黑</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粉色简约个人年终汇报ppt模板</dc:title>
  <dc:creator>gosenibun</dc:creator>
  <cp:keywords>P界达人</cp:keywords>
  <dc:description>www.51pptmoban.com</dc:description>
  <cp:lastModifiedBy>Power user</cp:lastModifiedBy>
  <cp:revision>10</cp:revision>
  <dcterms:created xsi:type="dcterms:W3CDTF">2022-11-30T15:56:03Z</dcterms:created>
  <dcterms:modified xsi:type="dcterms:W3CDTF">2023-01-09T13:16:59Z</dcterms:modified>
</cp:coreProperties>
</file>